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9"/>
  </p:notesMasterIdLst>
  <p:handoutMasterIdLst>
    <p:handoutMasterId r:id="rId40"/>
  </p:handoutMasterIdLst>
  <p:sldIdLst>
    <p:sldId id="453" r:id="rId2"/>
    <p:sldId id="600" r:id="rId3"/>
    <p:sldId id="594" r:id="rId4"/>
    <p:sldId id="516" r:id="rId5"/>
    <p:sldId id="586" r:id="rId6"/>
    <p:sldId id="590" r:id="rId7"/>
    <p:sldId id="554" r:id="rId8"/>
    <p:sldId id="592" r:id="rId9"/>
    <p:sldId id="593" r:id="rId10"/>
    <p:sldId id="608" r:id="rId11"/>
    <p:sldId id="609" r:id="rId12"/>
    <p:sldId id="615" r:id="rId13"/>
    <p:sldId id="616" r:id="rId14"/>
    <p:sldId id="617" r:id="rId15"/>
    <p:sldId id="618" r:id="rId16"/>
    <p:sldId id="619" r:id="rId17"/>
    <p:sldId id="620" r:id="rId18"/>
    <p:sldId id="625" r:id="rId19"/>
    <p:sldId id="627" r:id="rId20"/>
    <p:sldId id="628" r:id="rId21"/>
    <p:sldId id="631" r:id="rId22"/>
    <p:sldId id="588" r:id="rId23"/>
    <p:sldId id="587" r:id="rId24"/>
    <p:sldId id="574" r:id="rId25"/>
    <p:sldId id="585" r:id="rId26"/>
    <p:sldId id="523" r:id="rId27"/>
    <p:sldId id="524" r:id="rId28"/>
    <p:sldId id="589" r:id="rId29"/>
    <p:sldId id="525" r:id="rId30"/>
    <p:sldId id="526" r:id="rId31"/>
    <p:sldId id="527" r:id="rId32"/>
    <p:sldId id="629" r:id="rId33"/>
    <p:sldId id="476" r:id="rId34"/>
    <p:sldId id="596" r:id="rId35"/>
    <p:sldId id="597" r:id="rId36"/>
    <p:sldId id="595" r:id="rId37"/>
    <p:sldId id="630" r:id="rId38"/>
  </p:sldIdLst>
  <p:sldSz cx="9144000" cy="6858000" type="letter"/>
  <p:notesSz cx="9396413" cy="68453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15:clr>
            <a:srgbClr val="A4A3A4"/>
          </p15:clr>
        </p15:guide>
        <p15:guide id="2" pos="5568">
          <p15:clr>
            <a:srgbClr val="A4A3A4"/>
          </p15:clr>
        </p15:guide>
      </p15:sldGuideLst>
    </p:ext>
    <p:ext uri="{2D200454-40CA-4A62-9FC3-DE9A4176ACB9}">
      <p15:notesGuideLst xmlns="" xmlns:p15="http://schemas.microsoft.com/office/powerpoint/2012/main">
        <p15:guide id="1" orient="horz" pos="2156">
          <p15:clr>
            <a:srgbClr val="A4A3A4"/>
          </p15:clr>
        </p15:guide>
        <p15:guide id="2" pos="29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4" d="100"/>
          <a:sy n="74" d="100"/>
        </p:scale>
        <p:origin x="-396" y="-90"/>
      </p:cViewPr>
      <p:guideLst>
        <p:guide orient="horz"/>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653" y="-62"/>
      </p:cViewPr>
      <p:guideLst>
        <p:guide orient="horz" pos="2156"/>
        <p:guide pos="29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ser>
        <c:dLbls>
          <c:showLegendKey val="0"/>
          <c:showVal val="0"/>
          <c:showCatName val="0"/>
          <c:showSerName val="0"/>
          <c:showPercent val="0"/>
          <c:showBubbleSize val="0"/>
        </c:dLbls>
        <c:marker val="1"/>
        <c:smooth val="0"/>
        <c:axId val="155401216"/>
        <c:axId val="155420160"/>
      </c:lineChart>
      <c:catAx>
        <c:axId val="155401216"/>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txPr>
          <a:bodyPr rot="0" vert="horz" anchor="ctr" anchorCtr="1"/>
          <a:lstStyle/>
          <a:p>
            <a:pPr>
              <a:defRPr/>
            </a:pPr>
            <a:endParaRPr lang="en-US"/>
          </a:p>
        </c:txPr>
        <c:crossAx val="155420160"/>
        <c:crossesAt val="0"/>
        <c:auto val="1"/>
        <c:lblAlgn val="ctr"/>
        <c:lblOffset val="100"/>
        <c:noMultiLvlLbl val="0"/>
      </c:catAx>
      <c:valAx>
        <c:axId val="155420160"/>
        <c:scaling>
          <c:logBase val="10"/>
          <c:orientation val="minMax"/>
          <c:min val="0.01"/>
        </c:scaling>
        <c:delete val="0"/>
        <c:axPos val="l"/>
        <c:majorGridlines/>
        <c:title>
          <c:tx>
            <c:rich>
              <a:bodyPr rot="-5400000" vert="horz"/>
              <a:lstStyle/>
              <a:p>
                <a:pPr>
                  <a:defRPr/>
                </a:pPr>
                <a:r>
                  <a:rPr lang="en-US"/>
                  <a:t>Time (ns)</a:t>
                </a:r>
              </a:p>
            </c:rich>
          </c:tx>
          <c:layout/>
          <c:overlay val="0"/>
        </c:title>
        <c:numFmt formatCode="#,##0.0" sourceLinked="0"/>
        <c:majorTickMark val="out"/>
        <c:minorTickMark val="none"/>
        <c:tickLblPos val="nextTo"/>
        <c:crossAx val="155401216"/>
        <c:crosses val="autoZero"/>
        <c:crossBetween val="between"/>
        <c:minorUnit val="10"/>
      </c:valAx>
      <c:spPr>
        <a:ln>
          <a:noFill/>
        </a:ln>
      </c:spPr>
    </c:plotArea>
    <c:legend>
      <c:legendPos val="r"/>
      <c:layout/>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321175" y="6519863"/>
            <a:ext cx="7572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t>Page </a:t>
            </a:r>
            <a:fld id="{CD8D53C9-3CF8-4C09-9E67-CEDB556818D8}"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405311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52538" y="3252788"/>
            <a:ext cx="6891337" cy="307975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7" name="Rectangle 3"/>
          <p:cNvSpPr>
            <a:spLocks noChangeArrowheads="1"/>
          </p:cNvSpPr>
          <p:nvPr/>
        </p:nvSpPr>
        <p:spPr bwMode="auto">
          <a:xfrm>
            <a:off x="4149725" y="6519863"/>
            <a:ext cx="10969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3C392CC5-5D34-4ECB-8D89-1A5C98F7ECA4}"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92438" y="517525"/>
            <a:ext cx="3409950" cy="2557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6789905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163531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18770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243991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572000"/>
            <a:ext cx="5334000" cy="42672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4800" y="9144000"/>
            <a:ext cx="3200400" cy="457200"/>
          </a:xfrm>
          <a:prstGeom prst="rect">
            <a:avLst/>
          </a:prstGeom>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402142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205733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prstGeom prst="rect">
            <a:avLst/>
          </a:prstGeom>
          <a:noFill/>
          <a:ln/>
        </p:spPr>
        <p:txBody>
          <a:bodyPr wrap="none" lIns="95088" tIns="47544" rIns="95088" bIns="47544" anchor="ctr"/>
          <a:lstStyle/>
          <a:p>
            <a:endParaRPr lang="en-US" smtClean="0"/>
          </a:p>
        </p:txBody>
      </p:sp>
    </p:spTree>
    <p:extLst>
      <p:ext uri="{BB962C8B-B14F-4D97-AF65-F5344CB8AC3E}">
        <p14:creationId xmlns:p14="http://schemas.microsoft.com/office/powerpoint/2010/main" val="120627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28642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252538" y="3251200"/>
            <a:ext cx="6891337" cy="30813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16" tIns="45201" rIns="92016" bIns="45201"/>
          <a:lstStyle/>
          <a:p>
            <a:endParaRPr lang="en-US" altLang="en-US" smtClean="0"/>
          </a:p>
        </p:txBody>
      </p:sp>
      <p:sp>
        <p:nvSpPr>
          <p:cNvPr id="36867" name="Rectangle 3"/>
          <p:cNvSpPr>
            <a:spLocks noGrp="1" noRot="1" noChangeAspect="1" noChangeArrowheads="1" noTextEdit="1"/>
          </p:cNvSpPr>
          <p:nvPr>
            <p:ph type="sldImg"/>
          </p:nvPr>
        </p:nvSpPr>
        <p:spPr>
          <a:xfrm>
            <a:off x="2998788" y="517525"/>
            <a:ext cx="3411537" cy="2559050"/>
          </a:xfrm>
          <a:ln cap="flat"/>
        </p:spPr>
      </p:sp>
    </p:spTree>
    <p:extLst>
      <p:ext uri="{BB962C8B-B14F-4D97-AF65-F5344CB8AC3E}">
        <p14:creationId xmlns:p14="http://schemas.microsoft.com/office/powerpoint/2010/main" val="156652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00000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a:noFill/>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noFill/>
          <a:effectLst>
            <a:outerShdw dist="71842" dir="2700000" algn="ctr" rotWithShape="0">
              <a:schemeClr val="bg2"/>
            </a:outerShdw>
          </a:effectLst>
        </p:spPr>
        <p:txBody>
          <a:bodyPr lIns="92066" tIns="46033" rIns="92066" bIns="46033"/>
          <a:lstStyle>
            <a:lvl1pPr>
              <a:defRPr>
                <a:effectLst>
                  <a:outerShdw blurRad="38100" dist="38100" dir="2700000" algn="tl">
                    <a:srgbClr val="000000"/>
                  </a:outerShdw>
                </a:effectLst>
              </a:defRPr>
            </a:lvl1pPr>
          </a:lstStyle>
          <a:p>
            <a:r>
              <a:rPr lang="en-US"/>
              <a:t>Click to edit Master title style</a:t>
            </a:r>
          </a:p>
        </p:txBody>
      </p:sp>
    </p:spTree>
    <p:extLst>
      <p:ext uri="{BB962C8B-B14F-4D97-AF65-F5344CB8AC3E}">
        <p14:creationId xmlns:p14="http://schemas.microsoft.com/office/powerpoint/2010/main" val="19934557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10004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47650"/>
            <a:ext cx="2182813"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3960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632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8716963"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27355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220788"/>
            <a:ext cx="4275137"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3623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53456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3289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27355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220788"/>
            <a:ext cx="427513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2786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8761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219863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1863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9033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6251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63525" y="1279525"/>
            <a:ext cx="8701088" cy="5110163"/>
          </a:xfrm>
          <a:prstGeom prst="rect">
            <a:avLst/>
          </a:prstGeom>
          <a:solidFill>
            <a:schemeClr val="bg1"/>
          </a:solid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304800" y="247650"/>
            <a:ext cx="8716963" cy="781050"/>
          </a:xfrm>
          <a:prstGeom prst="rect">
            <a:avLst/>
          </a:prstGeom>
          <a:solidFill>
            <a:schemeClr val="bg1"/>
          </a:solidFill>
          <a:ln>
            <a:noFill/>
          </a:ln>
          <a:effectLst>
            <a:outerShdw dist="53882" dir="2700000" algn="ctr" rotWithShape="0">
              <a:srgbClr val="969696"/>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a:solidFill>
                  <a:schemeClr val="tx1"/>
                </a:solidFill>
                <a:latin typeface="Helvetica" panose="020B0604020202020204" pitchFamily="34" charset="0"/>
                <a:cs typeface="Arial" panose="020B0604020202020204" pitchFamily="34" charset="0"/>
              </a:defRPr>
            </a:lvl1pPr>
            <a:lvl2pPr marL="742950" indent="-285750" eaLnBrk="0" hangingPunct="0">
              <a:defRPr b="1">
                <a:solidFill>
                  <a:schemeClr val="tx1"/>
                </a:solidFill>
                <a:latin typeface="Helvetica" panose="020B0604020202020204" pitchFamily="34" charset="0"/>
                <a:cs typeface="Arial" panose="020B0604020202020204" pitchFamily="34" charset="0"/>
              </a:defRPr>
            </a:lvl2pPr>
            <a:lvl3pPr marL="1143000" indent="-228600" eaLnBrk="0" hangingPunct="0">
              <a:defRPr b="1">
                <a:solidFill>
                  <a:schemeClr val="tx1"/>
                </a:solidFill>
                <a:latin typeface="Helvetica" panose="020B0604020202020204" pitchFamily="34" charset="0"/>
                <a:cs typeface="Arial" panose="020B0604020202020204" pitchFamily="34" charset="0"/>
              </a:defRPr>
            </a:lvl3pPr>
            <a:lvl4pPr marL="1600200" indent="-228600" eaLnBrk="0" hangingPunct="0">
              <a:defRPr b="1">
                <a:solidFill>
                  <a:schemeClr val="tx1"/>
                </a:solidFill>
                <a:latin typeface="Helvetica" panose="020B0604020202020204" pitchFamily="34" charset="0"/>
                <a:cs typeface="Arial" panose="020B0604020202020204" pitchFamily="34" charset="0"/>
              </a:defRPr>
            </a:lvl4pPr>
            <a:lvl5pPr marL="2057400" indent="-228600" eaLnBrk="0" hangingPunct="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smtClean="0">
                <a:solidFill>
                  <a:schemeClr val="hlink"/>
                </a:solidFill>
              </a:rPr>
              <a:t>– </a:t>
            </a:r>
            <a:fld id="{DE0A33B7-4389-44C1-A20E-A1466A2016C9}"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46058" y="6390245"/>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a:solidFill>
                  <a:schemeClr val="tx1"/>
                </a:solidFill>
                <a:latin typeface="Helvetica" pitchFamily="34" charset="0"/>
                <a:cs typeface="Arial" pitchFamily="34" charset="0"/>
              </a:defRPr>
            </a:lvl1pPr>
            <a:lvl2pPr marL="742950" indent="-285750" eaLnBrk="0" hangingPunct="0">
              <a:defRPr b="1">
                <a:solidFill>
                  <a:schemeClr val="tx1"/>
                </a:solidFill>
                <a:latin typeface="Helvetica" pitchFamily="34" charset="0"/>
                <a:cs typeface="Arial" pitchFamily="34" charset="0"/>
              </a:defRPr>
            </a:lvl2pPr>
            <a:lvl3pPr marL="1143000" indent="-228600" eaLnBrk="0" hangingPunct="0">
              <a:defRPr b="1">
                <a:solidFill>
                  <a:schemeClr val="tx1"/>
                </a:solidFill>
                <a:latin typeface="Helvetica" pitchFamily="34" charset="0"/>
                <a:cs typeface="Arial" pitchFamily="34" charset="0"/>
              </a:defRPr>
            </a:lvl3pPr>
            <a:lvl4pPr marL="1600200" indent="-228600" eaLnBrk="0" hangingPunct="0">
              <a:defRPr b="1">
                <a:solidFill>
                  <a:schemeClr val="tx1"/>
                </a:solidFill>
                <a:latin typeface="Helvetica" pitchFamily="34" charset="0"/>
                <a:cs typeface="Arial" pitchFamily="34" charset="0"/>
              </a:defRPr>
            </a:lvl4pPr>
            <a:lvl5pPr marL="2057400" indent="-228600" eaLnBrk="0" hangingPunct="0">
              <a:defRPr b="1">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b="1">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b="1">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b="1">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b="1">
                <a:solidFill>
                  <a:schemeClr val="tx1"/>
                </a:solidFill>
                <a:latin typeface="Helvetica" pitchFamily="34" charset="0"/>
                <a:cs typeface="Arial" pitchFamily="34" charset="0"/>
              </a:defRPr>
            </a:lvl9pPr>
          </a:lstStyle>
          <a:p>
            <a:pPr algn="ctr">
              <a:lnSpc>
                <a:spcPct val="90000"/>
              </a:lnSpc>
              <a:defRPr/>
            </a:pPr>
            <a:r>
              <a:rPr lang="en-US" altLang="en-US" sz="1400" b="0" dirty="0" smtClean="0">
                <a:solidFill>
                  <a:schemeClr val="hlink"/>
                </a:solidFill>
              </a:rPr>
              <a:t>CSCE 513 Fall 2017</a:t>
            </a:r>
          </a:p>
        </p:txBody>
      </p:sp>
    </p:spTree>
  </p:cSld>
  <p:clrMap bg1="lt1" tx1="dk1" bg2="lt2" tx2="dk2" accent1="accent1" accent2="accent2" accent3="accent3" accent4="accent4" accent5="accent5" accent6="accent6" hlink="hlink" folHlink="folHlink"/>
  <p:sldLayoutIdLst>
    <p:sldLayoutId id="2147483832"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spd="med"/>
  <p:txStyles>
    <p:titleStyle>
      <a:lvl1pPr algn="l" rtl="0" eaLnBrk="0" fontAlgn="base" hangingPunct="0">
        <a:lnSpc>
          <a:spcPct val="87000"/>
        </a:lnSpc>
        <a:spcBef>
          <a:spcPct val="0"/>
        </a:spcBef>
        <a:spcAft>
          <a:spcPct val="0"/>
        </a:spcAft>
        <a:defRPr sz="3800" b="1">
          <a:solidFill>
            <a:srgbClr val="FFFF99"/>
          </a:solidFill>
          <a:latin typeface="+mj-lt"/>
          <a:ea typeface="+mj-ea"/>
          <a:cs typeface="+mj-cs"/>
        </a:defRPr>
      </a:lvl1pPr>
      <a:lvl2pPr algn="l" rtl="0" eaLnBrk="0" fontAlgn="base" hangingPunct="0">
        <a:lnSpc>
          <a:spcPct val="87000"/>
        </a:lnSpc>
        <a:spcBef>
          <a:spcPct val="0"/>
        </a:spcBef>
        <a:spcAft>
          <a:spcPct val="0"/>
        </a:spcAft>
        <a:defRPr sz="3800" b="1">
          <a:solidFill>
            <a:srgbClr val="FFFF99"/>
          </a:solidFill>
          <a:latin typeface="Helvetica" pitchFamily="34" charset="0"/>
        </a:defRPr>
      </a:lvl2pPr>
      <a:lvl3pPr algn="l" rtl="0" eaLnBrk="0" fontAlgn="base" hangingPunct="0">
        <a:lnSpc>
          <a:spcPct val="87000"/>
        </a:lnSpc>
        <a:spcBef>
          <a:spcPct val="0"/>
        </a:spcBef>
        <a:spcAft>
          <a:spcPct val="0"/>
        </a:spcAft>
        <a:defRPr sz="3800" b="1">
          <a:solidFill>
            <a:srgbClr val="FFFF99"/>
          </a:solidFill>
          <a:latin typeface="Helvetica" pitchFamily="34" charset="0"/>
        </a:defRPr>
      </a:lvl3pPr>
      <a:lvl4pPr algn="l" rtl="0" eaLnBrk="0" fontAlgn="base" hangingPunct="0">
        <a:lnSpc>
          <a:spcPct val="87000"/>
        </a:lnSpc>
        <a:spcBef>
          <a:spcPct val="0"/>
        </a:spcBef>
        <a:spcAft>
          <a:spcPct val="0"/>
        </a:spcAft>
        <a:defRPr sz="3800" b="1">
          <a:solidFill>
            <a:srgbClr val="FFFF99"/>
          </a:solidFill>
          <a:latin typeface="Helvetica" pitchFamily="34" charset="0"/>
        </a:defRPr>
      </a:lvl4pPr>
      <a:lvl5pPr algn="l" rtl="0" eaLnBrk="0" fontAlgn="base" hangingPunct="0">
        <a:lnSpc>
          <a:spcPct val="87000"/>
        </a:lnSpc>
        <a:spcBef>
          <a:spcPct val="0"/>
        </a:spcBef>
        <a:spcAft>
          <a:spcPct val="0"/>
        </a:spcAft>
        <a:defRPr sz="3800" b="1">
          <a:solidFill>
            <a:srgbClr val="FFFF99"/>
          </a:solidFill>
          <a:latin typeface="Helvetica" pitchFamily="34" charset="0"/>
        </a:defRPr>
      </a:lvl5pPr>
      <a:lvl6pPr marL="457200" algn="l" rtl="0" fontAlgn="base">
        <a:lnSpc>
          <a:spcPct val="87000"/>
        </a:lnSpc>
        <a:spcBef>
          <a:spcPct val="0"/>
        </a:spcBef>
        <a:spcAft>
          <a:spcPct val="0"/>
        </a:spcAft>
        <a:defRPr sz="3800" b="1">
          <a:solidFill>
            <a:srgbClr val="FFFF99"/>
          </a:solidFill>
          <a:latin typeface="Helvetica" pitchFamily="34" charset="0"/>
        </a:defRPr>
      </a:lvl6pPr>
      <a:lvl7pPr marL="914400" algn="l" rtl="0" fontAlgn="base">
        <a:lnSpc>
          <a:spcPct val="87000"/>
        </a:lnSpc>
        <a:spcBef>
          <a:spcPct val="0"/>
        </a:spcBef>
        <a:spcAft>
          <a:spcPct val="0"/>
        </a:spcAft>
        <a:defRPr sz="3800" b="1">
          <a:solidFill>
            <a:srgbClr val="FFFF99"/>
          </a:solidFill>
          <a:latin typeface="Helvetica" pitchFamily="34" charset="0"/>
        </a:defRPr>
      </a:lvl7pPr>
      <a:lvl8pPr marL="1371600" algn="l" rtl="0" fontAlgn="base">
        <a:lnSpc>
          <a:spcPct val="87000"/>
        </a:lnSpc>
        <a:spcBef>
          <a:spcPct val="0"/>
        </a:spcBef>
        <a:spcAft>
          <a:spcPct val="0"/>
        </a:spcAft>
        <a:defRPr sz="3800" b="1">
          <a:solidFill>
            <a:srgbClr val="FFFF99"/>
          </a:solidFill>
          <a:latin typeface="Helvetica" pitchFamily="34" charset="0"/>
        </a:defRPr>
      </a:lvl8pPr>
      <a:lvl9pPr marL="1828800" algn="l" rtl="0" fontAlgn="base">
        <a:lnSpc>
          <a:spcPct val="87000"/>
        </a:lnSpc>
        <a:spcBef>
          <a:spcPct val="0"/>
        </a:spcBef>
        <a:spcAft>
          <a:spcPct val="0"/>
        </a:spcAft>
        <a:defRPr sz="3800" b="1">
          <a:solidFill>
            <a:srgbClr val="FFFF99"/>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rgbClr val="FFFF99"/>
          </a:solidFill>
          <a:effectLst>
            <a:outerShdw blurRad="38100" dist="38100" dir="2700000" algn="tl">
              <a:srgbClr val="00000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rgbClr val="FFFF99"/>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rgbClr val="FFFF99"/>
          </a:solidFill>
          <a:latin typeface="+mn-lt"/>
        </a:defRPr>
      </a:lvl3pPr>
      <a:lvl4pPr marL="1600200" indent="-228600" algn="l" rtl="0" eaLnBrk="0" fontAlgn="base" hangingPunct="0">
        <a:spcBef>
          <a:spcPct val="20000"/>
        </a:spcBef>
        <a:spcAft>
          <a:spcPct val="0"/>
        </a:spcAft>
        <a:buChar char="»"/>
        <a:defRPr b="1">
          <a:solidFill>
            <a:srgbClr val="FFFF99"/>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ENIAC" TargetMode="External"/><Relationship Id="rId2" Type="http://schemas.openxmlformats.org/officeDocument/2006/relationships/hyperlink" Target="http://en.wikipedia.org/wiki/Flowchart" TargetMode="External"/><Relationship Id="rId1" Type="http://schemas.openxmlformats.org/officeDocument/2006/relationships/slideLayout" Target="../slideLayouts/slideLayout2.xml"/><Relationship Id="rId4" Type="http://schemas.openxmlformats.org/officeDocument/2006/relationships/hyperlink" Target="http://en.wikipedia.org/wiki/Von_Neumann_architecture#cite_note-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228600" y="1836738"/>
            <a:ext cx="8458200" cy="1565275"/>
          </a:xfrm>
          <a:noFill/>
        </p:spPr>
        <p:txBody>
          <a:bodyPr/>
          <a:lstStyle/>
          <a:p>
            <a:pPr algn="ctr" eaLnBrk="1" hangingPunct="1">
              <a:defRPr/>
            </a:pPr>
            <a:r>
              <a:rPr lang="en-US" b="0" dirty="0" smtClean="0">
                <a:solidFill>
                  <a:srgbClr val="C00000"/>
                </a:solidFill>
                <a:effectLst>
                  <a:outerShdw blurRad="38100" dist="38100" dir="2700000" algn="tl">
                    <a:srgbClr val="000000"/>
                  </a:outerShdw>
                </a:effectLst>
              </a:rPr>
              <a:t>Lecture 6</a:t>
            </a:r>
            <a:br>
              <a:rPr lang="en-US" b="0" dirty="0" smtClean="0">
                <a:solidFill>
                  <a:srgbClr val="C00000"/>
                </a:solidFill>
                <a:effectLst>
                  <a:outerShdw blurRad="38100" dist="38100" dir="2700000" algn="tl">
                    <a:srgbClr val="000000"/>
                  </a:outerShdw>
                </a:effectLst>
              </a:rPr>
            </a:br>
            <a:r>
              <a:rPr lang="en-US" b="0" dirty="0" smtClean="0">
                <a:solidFill>
                  <a:srgbClr val="C00000"/>
                </a:solidFill>
                <a:effectLst>
                  <a:outerShdw blurRad="38100" dist="38100" dir="2700000" algn="tl">
                    <a:srgbClr val="000000"/>
                  </a:outerShdw>
                </a:effectLst>
              </a:rPr>
              <a:t>Memory Hierarchy</a:t>
            </a:r>
            <a:r>
              <a:rPr lang="en-US" dirty="0" smtClean="0">
                <a:solidFill>
                  <a:srgbClr val="C00000"/>
                </a:solidFill>
              </a:rPr>
              <a:t>       </a:t>
            </a:r>
          </a:p>
        </p:txBody>
      </p:sp>
      <p:sp>
        <p:nvSpPr>
          <p:cNvPr id="418819" name="Rectangle 3"/>
          <p:cNvSpPr>
            <a:spLocks noGrp="1" noChangeArrowheads="1"/>
          </p:cNvSpPr>
          <p:nvPr>
            <p:ph type="body" idx="1"/>
          </p:nvPr>
        </p:nvSpPr>
        <p:spPr>
          <a:xfrm>
            <a:off x="2217738" y="3719513"/>
            <a:ext cx="4592637" cy="2462212"/>
          </a:xfrm>
          <a:noFill/>
        </p:spPr>
        <p:txBody>
          <a:bodyPr lIns="90487" tIns="44450" rIns="90487" bIns="44450"/>
          <a:lstStyle/>
          <a:p>
            <a:pPr eaLnBrk="1" hangingPunct="1">
              <a:defRPr/>
            </a:pPr>
            <a:r>
              <a:rPr lang="en-US" dirty="0" smtClean="0"/>
              <a:t>Topics </a:t>
            </a:r>
          </a:p>
          <a:p>
            <a:pPr lvl="1" eaLnBrk="1" hangingPunct="1">
              <a:defRPr/>
            </a:pPr>
            <a:r>
              <a:rPr lang="en-US" dirty="0" smtClean="0"/>
              <a:t>Cache overview</a:t>
            </a:r>
          </a:p>
          <a:p>
            <a:pPr lvl="1" eaLnBrk="1" hangingPunct="1">
              <a:defRPr/>
            </a:pPr>
            <a:endParaRPr lang="en-US" dirty="0" smtClean="0"/>
          </a:p>
          <a:p>
            <a:pPr eaLnBrk="1" hangingPunct="1">
              <a:defRPr/>
            </a:pPr>
            <a:r>
              <a:rPr lang="en-US" dirty="0" smtClean="0"/>
              <a:t>Readings: Appendix B</a:t>
            </a:r>
          </a:p>
        </p:txBody>
      </p:sp>
      <p:sp>
        <p:nvSpPr>
          <p:cNvPr id="5124" name="Rectangle 4"/>
          <p:cNvSpPr>
            <a:spLocks noChangeArrowheads="1"/>
          </p:cNvSpPr>
          <p:nvPr/>
        </p:nvSpPr>
        <p:spPr bwMode="auto">
          <a:xfrm>
            <a:off x="747713" y="6500813"/>
            <a:ext cx="21159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dirty="0">
                <a:solidFill>
                  <a:schemeClr val="tx1"/>
                </a:solidFill>
                <a:latin typeface="Courier New" panose="02070309020205020404" pitchFamily="49" charset="0"/>
              </a:rPr>
              <a:t>September </a:t>
            </a:r>
            <a:r>
              <a:rPr lang="en-US" altLang="en-US" sz="1400" dirty="0" smtClean="0">
                <a:solidFill>
                  <a:schemeClr val="tx1"/>
                </a:solidFill>
                <a:latin typeface="Courier New" panose="02070309020205020404" pitchFamily="49" charset="0"/>
              </a:rPr>
              <a:t>20, 2017</a:t>
            </a:r>
            <a:endParaRPr lang="en-US" altLang="en-US" sz="1400" dirty="0">
              <a:solidFill>
                <a:schemeClr val="tx1"/>
              </a:solidFill>
              <a:latin typeface="Courier New" panose="02070309020205020404" pitchFamily="49" charset="0"/>
            </a:endParaRPr>
          </a:p>
        </p:txBody>
      </p:sp>
      <p:sp>
        <p:nvSpPr>
          <p:cNvPr id="5125" name="Rectangle 5"/>
          <p:cNvSpPr>
            <a:spLocks noChangeArrowheads="1"/>
          </p:cNvSpPr>
          <p:nvPr/>
        </p:nvSpPr>
        <p:spPr bwMode="auto">
          <a:xfrm>
            <a:off x="722313" y="762000"/>
            <a:ext cx="79295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a:solidFill>
                  <a:schemeClr val="tx1"/>
                </a:solidFill>
              </a:rPr>
              <a:t>CSCE 513  Computer Architecture</a:t>
            </a:r>
          </a:p>
        </p:txBody>
      </p:sp>
      <p:sp>
        <p:nvSpPr>
          <p:cNvPr id="2" name="Freeform 1"/>
          <p:cNvSpPr/>
          <p:nvPr/>
        </p:nvSpPr>
        <p:spPr bwMode="auto">
          <a:xfrm>
            <a:off x="4188023" y="4741664"/>
            <a:ext cx="1419822" cy="241103"/>
          </a:xfrm>
          <a:custGeom>
            <a:avLst/>
            <a:gdLst/>
            <a:ahLst/>
            <a:cxnLst/>
            <a:rect l="0" t="0" r="0" b="0"/>
            <a:pathLst>
              <a:path w="1419822" h="241103">
                <a:moveTo>
                  <a:pt x="1419821" y="241102"/>
                </a:moveTo>
                <a:lnTo>
                  <a:pt x="1419821" y="241102"/>
                </a:lnTo>
                <a:lnTo>
                  <a:pt x="1410891" y="232172"/>
                </a:lnTo>
                <a:lnTo>
                  <a:pt x="1410891" y="223242"/>
                </a:lnTo>
                <a:lnTo>
                  <a:pt x="1401961" y="223242"/>
                </a:lnTo>
                <a:lnTo>
                  <a:pt x="1384102" y="214313"/>
                </a:lnTo>
                <a:lnTo>
                  <a:pt x="1366243" y="196453"/>
                </a:lnTo>
                <a:lnTo>
                  <a:pt x="1348383" y="187524"/>
                </a:lnTo>
                <a:lnTo>
                  <a:pt x="1312665" y="169664"/>
                </a:lnTo>
                <a:lnTo>
                  <a:pt x="1276946" y="151805"/>
                </a:lnTo>
                <a:lnTo>
                  <a:pt x="1241227" y="125015"/>
                </a:lnTo>
                <a:lnTo>
                  <a:pt x="1196579" y="107156"/>
                </a:lnTo>
                <a:lnTo>
                  <a:pt x="1143000" y="89297"/>
                </a:lnTo>
                <a:lnTo>
                  <a:pt x="1080493" y="71437"/>
                </a:lnTo>
                <a:lnTo>
                  <a:pt x="1017985" y="62507"/>
                </a:lnTo>
                <a:lnTo>
                  <a:pt x="955477" y="44648"/>
                </a:lnTo>
                <a:lnTo>
                  <a:pt x="884040" y="26789"/>
                </a:lnTo>
                <a:lnTo>
                  <a:pt x="812602" y="17859"/>
                </a:lnTo>
                <a:lnTo>
                  <a:pt x="732235" y="0"/>
                </a:lnTo>
                <a:lnTo>
                  <a:pt x="642938" y="0"/>
                </a:lnTo>
                <a:lnTo>
                  <a:pt x="562571" y="0"/>
                </a:lnTo>
                <a:lnTo>
                  <a:pt x="464344" y="0"/>
                </a:lnTo>
                <a:lnTo>
                  <a:pt x="375047" y="8929"/>
                </a:lnTo>
                <a:lnTo>
                  <a:pt x="276821" y="17859"/>
                </a:lnTo>
                <a:lnTo>
                  <a:pt x="187524" y="26789"/>
                </a:lnTo>
                <a:lnTo>
                  <a:pt x="89297" y="44648"/>
                </a:lnTo>
                <a:lnTo>
                  <a:pt x="0" y="71437"/>
                </a:lnTo>
                <a:lnTo>
                  <a:pt x="0"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3634383" y="4697015"/>
            <a:ext cx="2143126" cy="1035845"/>
          </a:xfrm>
          <a:custGeom>
            <a:avLst/>
            <a:gdLst/>
            <a:ahLst/>
            <a:cxnLst/>
            <a:rect l="0" t="0" r="0" b="0"/>
            <a:pathLst>
              <a:path w="2143126" h="1035845">
                <a:moveTo>
                  <a:pt x="392906" y="160735"/>
                </a:moveTo>
                <a:lnTo>
                  <a:pt x="312539" y="187524"/>
                </a:lnTo>
                <a:lnTo>
                  <a:pt x="250031" y="223243"/>
                </a:lnTo>
                <a:lnTo>
                  <a:pt x="187523" y="258962"/>
                </a:lnTo>
                <a:lnTo>
                  <a:pt x="133945" y="303610"/>
                </a:lnTo>
                <a:lnTo>
                  <a:pt x="89297" y="339329"/>
                </a:lnTo>
                <a:lnTo>
                  <a:pt x="53578" y="392907"/>
                </a:lnTo>
                <a:lnTo>
                  <a:pt x="26789" y="446485"/>
                </a:lnTo>
                <a:lnTo>
                  <a:pt x="8930" y="491133"/>
                </a:lnTo>
                <a:lnTo>
                  <a:pt x="0" y="544712"/>
                </a:lnTo>
                <a:lnTo>
                  <a:pt x="8930" y="607219"/>
                </a:lnTo>
                <a:lnTo>
                  <a:pt x="26789" y="660798"/>
                </a:lnTo>
                <a:lnTo>
                  <a:pt x="53578" y="705446"/>
                </a:lnTo>
                <a:lnTo>
                  <a:pt x="89297" y="759024"/>
                </a:lnTo>
                <a:lnTo>
                  <a:pt x="142875" y="794743"/>
                </a:lnTo>
                <a:lnTo>
                  <a:pt x="205383" y="839391"/>
                </a:lnTo>
                <a:lnTo>
                  <a:pt x="276820" y="875110"/>
                </a:lnTo>
                <a:lnTo>
                  <a:pt x="357187" y="901898"/>
                </a:lnTo>
                <a:lnTo>
                  <a:pt x="437555" y="928687"/>
                </a:lnTo>
                <a:lnTo>
                  <a:pt x="535781" y="955476"/>
                </a:lnTo>
                <a:lnTo>
                  <a:pt x="634008" y="973336"/>
                </a:lnTo>
                <a:lnTo>
                  <a:pt x="741164" y="1000125"/>
                </a:lnTo>
                <a:lnTo>
                  <a:pt x="848320" y="1017984"/>
                </a:lnTo>
                <a:lnTo>
                  <a:pt x="964406" y="1026914"/>
                </a:lnTo>
                <a:lnTo>
                  <a:pt x="1080492" y="1035844"/>
                </a:lnTo>
                <a:lnTo>
                  <a:pt x="1196578" y="1035844"/>
                </a:lnTo>
                <a:lnTo>
                  <a:pt x="1312664" y="1026914"/>
                </a:lnTo>
                <a:lnTo>
                  <a:pt x="1437680" y="1009055"/>
                </a:lnTo>
                <a:lnTo>
                  <a:pt x="1544836" y="982265"/>
                </a:lnTo>
                <a:lnTo>
                  <a:pt x="1651992" y="955476"/>
                </a:lnTo>
                <a:lnTo>
                  <a:pt x="1750219" y="919758"/>
                </a:lnTo>
                <a:lnTo>
                  <a:pt x="1839515" y="875110"/>
                </a:lnTo>
                <a:lnTo>
                  <a:pt x="1919883" y="821532"/>
                </a:lnTo>
                <a:lnTo>
                  <a:pt x="1991320" y="759024"/>
                </a:lnTo>
                <a:lnTo>
                  <a:pt x="2053828" y="696516"/>
                </a:lnTo>
                <a:lnTo>
                  <a:pt x="2098476" y="634008"/>
                </a:lnTo>
                <a:lnTo>
                  <a:pt x="2125265" y="571501"/>
                </a:lnTo>
                <a:lnTo>
                  <a:pt x="2143125" y="500063"/>
                </a:lnTo>
                <a:lnTo>
                  <a:pt x="2134195" y="437555"/>
                </a:lnTo>
                <a:lnTo>
                  <a:pt x="2116336" y="366118"/>
                </a:lnTo>
                <a:lnTo>
                  <a:pt x="2071687" y="294680"/>
                </a:lnTo>
                <a:lnTo>
                  <a:pt x="2009180" y="223243"/>
                </a:lnTo>
                <a:lnTo>
                  <a:pt x="1910953" y="151805"/>
                </a:lnTo>
                <a:lnTo>
                  <a:pt x="1803797" y="89297"/>
                </a:lnTo>
                <a:lnTo>
                  <a:pt x="1660922" y="44649"/>
                </a:lnTo>
                <a:lnTo>
                  <a:pt x="1509117" y="17860"/>
                </a:lnTo>
                <a:lnTo>
                  <a:pt x="1339453" y="0"/>
                </a:lnTo>
                <a:lnTo>
                  <a:pt x="1160859" y="0"/>
                </a:lnTo>
                <a:lnTo>
                  <a:pt x="991195" y="26789"/>
                </a:lnTo>
                <a:lnTo>
                  <a:pt x="821531" y="71438"/>
                </a:lnTo>
                <a:lnTo>
                  <a:pt x="669726" y="133946"/>
                </a:lnTo>
                <a:lnTo>
                  <a:pt x="517922" y="205383"/>
                </a:lnTo>
                <a:lnTo>
                  <a:pt x="517922"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smtClean="0"/>
              <a:t>Disk Access Time</a:t>
            </a:r>
            <a:endParaRPr lang="en-US" dirty="0"/>
          </a:p>
        </p:txBody>
      </p:sp>
      <p:sp>
        <p:nvSpPr>
          <p:cNvPr id="125957" name="Rectangle 1029"/>
          <p:cNvSpPr>
            <a:spLocks noGrp="1" noChangeArrowheads="1"/>
          </p:cNvSpPr>
          <p:nvPr>
            <p:ph type="body" idx="1"/>
          </p:nvPr>
        </p:nvSpPr>
        <p:spPr>
          <a:xfrm>
            <a:off x="304800" y="973855"/>
            <a:ext cx="8745189" cy="4969745"/>
          </a:xfrm>
        </p:spPr>
        <p:txBody>
          <a:bodyPr/>
          <a:lstStyle/>
          <a:p>
            <a:r>
              <a:rPr lang="en-US" dirty="0" smtClean="0"/>
              <a:t>Average time to access some target sector approximated by :</a:t>
            </a:r>
          </a:p>
          <a:p>
            <a:pPr lvl="1"/>
            <a:r>
              <a:rPr lang="en-US" dirty="0" err="1" smtClean="0"/>
              <a:t>Taccess</a:t>
            </a:r>
            <a:r>
              <a:rPr lang="en-US" dirty="0" smtClean="0"/>
              <a:t>  =  </a:t>
            </a:r>
            <a:r>
              <a:rPr lang="en-US" dirty="0" err="1" smtClean="0"/>
              <a:t>Tavg</a:t>
            </a:r>
            <a:r>
              <a:rPr lang="en-US" dirty="0" smtClean="0"/>
              <a:t> seek +  </a:t>
            </a:r>
            <a:r>
              <a:rPr lang="en-US" dirty="0" err="1" smtClean="0"/>
              <a:t>Tavg</a:t>
            </a:r>
            <a:r>
              <a:rPr lang="en-US" dirty="0" smtClean="0"/>
              <a:t> rotation + </a:t>
            </a:r>
            <a:r>
              <a:rPr lang="en-US" dirty="0" err="1" smtClean="0"/>
              <a:t>Tavg</a:t>
            </a:r>
            <a:r>
              <a:rPr lang="en-US" dirty="0" smtClean="0"/>
              <a:t> transfer </a:t>
            </a:r>
          </a:p>
          <a:p>
            <a:r>
              <a:rPr lang="en-US" dirty="0" smtClean="0">
                <a:solidFill>
                  <a:srgbClr val="FF0000"/>
                </a:solidFill>
              </a:rPr>
              <a:t>Seek time </a:t>
            </a:r>
            <a:r>
              <a:rPr lang="en-US" dirty="0" smtClean="0"/>
              <a:t>(</a:t>
            </a:r>
            <a:r>
              <a:rPr lang="en-US" dirty="0" err="1" smtClean="0"/>
              <a:t>Tavg</a:t>
            </a:r>
            <a:r>
              <a:rPr lang="en-US" dirty="0" smtClean="0"/>
              <a:t> seek)</a:t>
            </a:r>
          </a:p>
          <a:p>
            <a:pPr lvl="1"/>
            <a:r>
              <a:rPr lang="en-US" dirty="0" smtClean="0"/>
              <a:t>Time to position heads over cylinder containing target sector.</a:t>
            </a:r>
          </a:p>
          <a:p>
            <a:pPr lvl="1"/>
            <a:r>
              <a:rPr lang="en-US" dirty="0" smtClean="0"/>
              <a:t>Typical  </a:t>
            </a:r>
            <a:r>
              <a:rPr lang="en-US" dirty="0" err="1" smtClean="0"/>
              <a:t>Tavg</a:t>
            </a:r>
            <a:r>
              <a:rPr lang="en-US" dirty="0" smtClean="0"/>
              <a:t> seek is 3—9 ms</a:t>
            </a:r>
          </a:p>
          <a:p>
            <a:r>
              <a:rPr lang="en-US" dirty="0" smtClean="0">
                <a:solidFill>
                  <a:srgbClr val="FF0000"/>
                </a:solidFill>
              </a:rPr>
              <a:t>Rotational latency </a:t>
            </a:r>
            <a:r>
              <a:rPr lang="en-US" dirty="0" smtClean="0"/>
              <a:t>(</a:t>
            </a:r>
            <a:r>
              <a:rPr lang="en-US" dirty="0" err="1" smtClean="0"/>
              <a:t>Tavg</a:t>
            </a:r>
            <a:r>
              <a:rPr lang="en-US" dirty="0" smtClean="0"/>
              <a:t> rotation)</a:t>
            </a:r>
          </a:p>
          <a:p>
            <a:pPr lvl="1"/>
            <a:r>
              <a:rPr lang="en-US" dirty="0" smtClean="0"/>
              <a:t>Time waiting for first bit of target sector to pass under </a:t>
            </a:r>
            <a:r>
              <a:rPr lang="en-US" dirty="0" err="1" smtClean="0"/>
              <a:t>r/w</a:t>
            </a:r>
            <a:r>
              <a:rPr lang="en-US" dirty="0" smtClean="0"/>
              <a:t> head.</a:t>
            </a:r>
          </a:p>
          <a:p>
            <a:pPr lvl="1"/>
            <a:r>
              <a:rPr lang="en-US" dirty="0" err="1" smtClean="0"/>
              <a:t>Tavg</a:t>
            </a:r>
            <a:r>
              <a:rPr lang="en-US" dirty="0" smtClean="0"/>
              <a:t> rotation = 1/2 </a:t>
            </a:r>
            <a:r>
              <a:rPr lang="en-US" dirty="0" err="1" smtClean="0"/>
              <a:t>x</a:t>
            </a:r>
            <a:r>
              <a:rPr lang="en-US" dirty="0" smtClean="0"/>
              <a:t> 1/RPMs </a:t>
            </a:r>
            <a:r>
              <a:rPr lang="en-US" dirty="0" err="1" smtClean="0"/>
              <a:t>x</a:t>
            </a:r>
            <a:r>
              <a:rPr lang="en-US" dirty="0" smtClean="0"/>
              <a:t> 60 sec/1 min</a:t>
            </a:r>
          </a:p>
          <a:p>
            <a:pPr lvl="1"/>
            <a:r>
              <a:rPr lang="en-US" dirty="0" smtClean="0"/>
              <a:t>Typical </a:t>
            </a:r>
            <a:r>
              <a:rPr lang="en-US" dirty="0" err="1" smtClean="0"/>
              <a:t>Tavg</a:t>
            </a:r>
            <a:r>
              <a:rPr lang="en-US" dirty="0" smtClean="0"/>
              <a:t> rotation = 7200 </a:t>
            </a:r>
            <a:r>
              <a:rPr lang="en-US" dirty="0" err="1" smtClean="0"/>
              <a:t>RPMs</a:t>
            </a:r>
            <a:endParaRPr lang="en-US" dirty="0" smtClean="0"/>
          </a:p>
          <a:p>
            <a:r>
              <a:rPr lang="en-US" dirty="0" smtClean="0">
                <a:solidFill>
                  <a:srgbClr val="FF0000"/>
                </a:solidFill>
              </a:rPr>
              <a:t>Transfer time </a:t>
            </a:r>
            <a:r>
              <a:rPr lang="en-US" dirty="0" smtClean="0"/>
              <a:t>(</a:t>
            </a:r>
            <a:r>
              <a:rPr lang="en-US" dirty="0" err="1" smtClean="0"/>
              <a:t>Tavg</a:t>
            </a:r>
            <a:r>
              <a:rPr lang="en-US" dirty="0" smtClean="0"/>
              <a:t> transfer)	</a:t>
            </a:r>
          </a:p>
          <a:p>
            <a:pPr lvl="1"/>
            <a:r>
              <a:rPr lang="en-US" dirty="0" smtClean="0"/>
              <a:t>Time to read the bits in the target sector.</a:t>
            </a:r>
          </a:p>
          <a:p>
            <a:pPr lvl="1"/>
            <a:r>
              <a:rPr lang="en-US" dirty="0" err="1" smtClean="0"/>
              <a:t>Tavg</a:t>
            </a:r>
            <a:r>
              <a:rPr lang="en-US" dirty="0" smtClean="0"/>
              <a:t> transfer = 1/RPM </a:t>
            </a:r>
            <a:r>
              <a:rPr lang="en-US" dirty="0" err="1" smtClean="0"/>
              <a:t>x</a:t>
            </a:r>
            <a:r>
              <a:rPr lang="en-US" dirty="0" smtClean="0"/>
              <a:t> 1/(avg # sectors/track) </a:t>
            </a:r>
            <a:r>
              <a:rPr lang="en-US" dirty="0" err="1" smtClean="0"/>
              <a:t>x</a:t>
            </a:r>
            <a:r>
              <a:rPr lang="en-US" dirty="0" smtClean="0"/>
              <a:t> 60 secs/1 min.</a:t>
            </a:r>
            <a:endParaRPr lang="en-US" dirty="0"/>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2" name="Freeform 1"/>
          <p:cNvSpPr/>
          <p:nvPr/>
        </p:nvSpPr>
        <p:spPr bwMode="auto">
          <a:xfrm>
            <a:off x="6393656" y="187523"/>
            <a:ext cx="133947" cy="89298"/>
          </a:xfrm>
          <a:custGeom>
            <a:avLst/>
            <a:gdLst/>
            <a:ahLst/>
            <a:cxnLst/>
            <a:rect l="0" t="0" r="0" b="0"/>
            <a:pathLst>
              <a:path w="133947" h="89298">
                <a:moveTo>
                  <a:pt x="133946" y="89297"/>
                </a:moveTo>
                <a:lnTo>
                  <a:pt x="125016" y="80368"/>
                </a:lnTo>
                <a:lnTo>
                  <a:pt x="116086" y="62508"/>
                </a:lnTo>
                <a:lnTo>
                  <a:pt x="107157" y="53579"/>
                </a:lnTo>
                <a:lnTo>
                  <a:pt x="98227" y="35719"/>
                </a:lnTo>
                <a:lnTo>
                  <a:pt x="80367" y="26789"/>
                </a:lnTo>
                <a:lnTo>
                  <a:pt x="62508" y="17860"/>
                </a:lnTo>
                <a:lnTo>
                  <a:pt x="53578" y="8930"/>
                </a:lnTo>
                <a:lnTo>
                  <a:pt x="26789"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447109" y="178594"/>
            <a:ext cx="1857376" cy="1143001"/>
          </a:xfrm>
          <a:custGeom>
            <a:avLst/>
            <a:gdLst/>
            <a:ahLst/>
            <a:cxnLst/>
            <a:rect l="0" t="0" r="0" b="0"/>
            <a:pathLst>
              <a:path w="1857376" h="1143001">
                <a:moveTo>
                  <a:pt x="875110" y="0"/>
                </a:moveTo>
                <a:lnTo>
                  <a:pt x="830461" y="8929"/>
                </a:lnTo>
                <a:lnTo>
                  <a:pt x="785813" y="17859"/>
                </a:lnTo>
                <a:lnTo>
                  <a:pt x="723305" y="35718"/>
                </a:lnTo>
                <a:lnTo>
                  <a:pt x="598289" y="80367"/>
                </a:lnTo>
                <a:lnTo>
                  <a:pt x="482204" y="125015"/>
                </a:lnTo>
                <a:lnTo>
                  <a:pt x="383977" y="178593"/>
                </a:lnTo>
                <a:lnTo>
                  <a:pt x="285750" y="223242"/>
                </a:lnTo>
                <a:lnTo>
                  <a:pt x="214313" y="276820"/>
                </a:lnTo>
                <a:lnTo>
                  <a:pt x="160735" y="312539"/>
                </a:lnTo>
                <a:lnTo>
                  <a:pt x="107157" y="366117"/>
                </a:lnTo>
                <a:lnTo>
                  <a:pt x="71438" y="428625"/>
                </a:lnTo>
                <a:lnTo>
                  <a:pt x="44649" y="491133"/>
                </a:lnTo>
                <a:lnTo>
                  <a:pt x="17860" y="562570"/>
                </a:lnTo>
                <a:lnTo>
                  <a:pt x="8930" y="625078"/>
                </a:lnTo>
                <a:lnTo>
                  <a:pt x="0" y="696515"/>
                </a:lnTo>
                <a:lnTo>
                  <a:pt x="8930" y="759023"/>
                </a:lnTo>
                <a:lnTo>
                  <a:pt x="26789" y="830461"/>
                </a:lnTo>
                <a:lnTo>
                  <a:pt x="62508" y="892968"/>
                </a:lnTo>
                <a:lnTo>
                  <a:pt x="116086" y="946547"/>
                </a:lnTo>
                <a:lnTo>
                  <a:pt x="169664" y="1000125"/>
                </a:lnTo>
                <a:lnTo>
                  <a:pt x="250032" y="1044773"/>
                </a:lnTo>
                <a:lnTo>
                  <a:pt x="330399" y="1080492"/>
                </a:lnTo>
                <a:lnTo>
                  <a:pt x="437555" y="1107281"/>
                </a:lnTo>
                <a:lnTo>
                  <a:pt x="544711" y="1134070"/>
                </a:lnTo>
                <a:lnTo>
                  <a:pt x="660797" y="1143000"/>
                </a:lnTo>
                <a:lnTo>
                  <a:pt x="785813" y="1143000"/>
                </a:lnTo>
                <a:lnTo>
                  <a:pt x="901899" y="1134070"/>
                </a:lnTo>
                <a:lnTo>
                  <a:pt x="1026914" y="1125140"/>
                </a:lnTo>
                <a:lnTo>
                  <a:pt x="1143000" y="1098351"/>
                </a:lnTo>
                <a:lnTo>
                  <a:pt x="1259086" y="1062633"/>
                </a:lnTo>
                <a:lnTo>
                  <a:pt x="1366243" y="1017984"/>
                </a:lnTo>
                <a:lnTo>
                  <a:pt x="1455539" y="973336"/>
                </a:lnTo>
                <a:lnTo>
                  <a:pt x="1544836" y="919757"/>
                </a:lnTo>
                <a:lnTo>
                  <a:pt x="1634133" y="857250"/>
                </a:lnTo>
                <a:lnTo>
                  <a:pt x="1696641" y="785812"/>
                </a:lnTo>
                <a:lnTo>
                  <a:pt x="1768079" y="723304"/>
                </a:lnTo>
                <a:lnTo>
                  <a:pt x="1812727" y="642937"/>
                </a:lnTo>
                <a:lnTo>
                  <a:pt x="1848446" y="571500"/>
                </a:lnTo>
                <a:lnTo>
                  <a:pt x="1857375" y="491133"/>
                </a:lnTo>
                <a:lnTo>
                  <a:pt x="1857375" y="419695"/>
                </a:lnTo>
                <a:lnTo>
                  <a:pt x="1830586" y="357187"/>
                </a:lnTo>
                <a:lnTo>
                  <a:pt x="1785938" y="294679"/>
                </a:lnTo>
                <a:lnTo>
                  <a:pt x="1741289" y="258961"/>
                </a:lnTo>
                <a:lnTo>
                  <a:pt x="1696641" y="223242"/>
                </a:lnTo>
                <a:lnTo>
                  <a:pt x="1651993" y="196453"/>
                </a:lnTo>
                <a:lnTo>
                  <a:pt x="1598414" y="160734"/>
                </a:lnTo>
                <a:lnTo>
                  <a:pt x="1518047" y="125015"/>
                </a:lnTo>
                <a:lnTo>
                  <a:pt x="1419821" y="89297"/>
                </a:lnTo>
                <a:lnTo>
                  <a:pt x="1312664" y="44648"/>
                </a:lnTo>
                <a:lnTo>
                  <a:pt x="1196579" y="8929"/>
                </a:lnTo>
                <a:lnTo>
                  <a:pt x="1196579"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340078" y="607219"/>
            <a:ext cx="8931" cy="35720"/>
          </a:xfrm>
          <a:custGeom>
            <a:avLst/>
            <a:gdLst/>
            <a:ahLst/>
            <a:cxnLst/>
            <a:rect l="0" t="0" r="0" b="0"/>
            <a:pathLst>
              <a:path w="8931" h="35720">
                <a:moveTo>
                  <a:pt x="0" y="35719"/>
                </a:moveTo>
                <a:lnTo>
                  <a:pt x="0" y="26789"/>
                </a:lnTo>
                <a:lnTo>
                  <a:pt x="8930" y="17859"/>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831086" y="446484"/>
            <a:ext cx="848321" cy="491134"/>
          </a:xfrm>
          <a:custGeom>
            <a:avLst/>
            <a:gdLst/>
            <a:ahLst/>
            <a:cxnLst/>
            <a:rect l="0" t="0" r="0" b="0"/>
            <a:pathLst>
              <a:path w="848321" h="491134">
                <a:moveTo>
                  <a:pt x="544711" y="44649"/>
                </a:moveTo>
                <a:lnTo>
                  <a:pt x="535781" y="44649"/>
                </a:lnTo>
                <a:lnTo>
                  <a:pt x="526852" y="35719"/>
                </a:lnTo>
                <a:lnTo>
                  <a:pt x="517922" y="35719"/>
                </a:lnTo>
                <a:lnTo>
                  <a:pt x="508992" y="26789"/>
                </a:lnTo>
                <a:lnTo>
                  <a:pt x="500062" y="17860"/>
                </a:lnTo>
                <a:lnTo>
                  <a:pt x="482203" y="8930"/>
                </a:lnTo>
                <a:lnTo>
                  <a:pt x="464344" y="0"/>
                </a:lnTo>
                <a:lnTo>
                  <a:pt x="446484" y="0"/>
                </a:lnTo>
                <a:lnTo>
                  <a:pt x="419695" y="0"/>
                </a:lnTo>
                <a:lnTo>
                  <a:pt x="392906" y="8930"/>
                </a:lnTo>
                <a:lnTo>
                  <a:pt x="357187" y="8930"/>
                </a:lnTo>
                <a:lnTo>
                  <a:pt x="330398" y="17860"/>
                </a:lnTo>
                <a:lnTo>
                  <a:pt x="294680" y="26789"/>
                </a:lnTo>
                <a:lnTo>
                  <a:pt x="267891" y="35719"/>
                </a:lnTo>
                <a:lnTo>
                  <a:pt x="232172" y="44649"/>
                </a:lnTo>
                <a:lnTo>
                  <a:pt x="196453" y="62508"/>
                </a:lnTo>
                <a:lnTo>
                  <a:pt x="160734" y="89297"/>
                </a:lnTo>
                <a:lnTo>
                  <a:pt x="125016" y="116086"/>
                </a:lnTo>
                <a:lnTo>
                  <a:pt x="98227" y="142875"/>
                </a:lnTo>
                <a:lnTo>
                  <a:pt x="62508" y="178594"/>
                </a:lnTo>
                <a:lnTo>
                  <a:pt x="44648" y="214313"/>
                </a:lnTo>
                <a:lnTo>
                  <a:pt x="26789" y="250032"/>
                </a:lnTo>
                <a:lnTo>
                  <a:pt x="8930" y="285750"/>
                </a:lnTo>
                <a:lnTo>
                  <a:pt x="0" y="321469"/>
                </a:lnTo>
                <a:lnTo>
                  <a:pt x="0" y="357188"/>
                </a:lnTo>
                <a:lnTo>
                  <a:pt x="8930" y="383977"/>
                </a:lnTo>
                <a:lnTo>
                  <a:pt x="17859" y="410766"/>
                </a:lnTo>
                <a:lnTo>
                  <a:pt x="35719" y="428625"/>
                </a:lnTo>
                <a:lnTo>
                  <a:pt x="53578" y="446485"/>
                </a:lnTo>
                <a:lnTo>
                  <a:pt x="80367" y="464344"/>
                </a:lnTo>
                <a:lnTo>
                  <a:pt x="107156" y="464344"/>
                </a:lnTo>
                <a:lnTo>
                  <a:pt x="133945" y="482203"/>
                </a:lnTo>
                <a:lnTo>
                  <a:pt x="169664" y="482203"/>
                </a:lnTo>
                <a:lnTo>
                  <a:pt x="205383" y="491133"/>
                </a:lnTo>
                <a:lnTo>
                  <a:pt x="241102" y="491133"/>
                </a:lnTo>
                <a:lnTo>
                  <a:pt x="285750" y="491133"/>
                </a:lnTo>
                <a:lnTo>
                  <a:pt x="339328" y="482203"/>
                </a:lnTo>
                <a:lnTo>
                  <a:pt x="383977" y="482203"/>
                </a:lnTo>
                <a:lnTo>
                  <a:pt x="437555" y="473274"/>
                </a:lnTo>
                <a:lnTo>
                  <a:pt x="482203" y="464344"/>
                </a:lnTo>
                <a:lnTo>
                  <a:pt x="526852" y="455414"/>
                </a:lnTo>
                <a:lnTo>
                  <a:pt x="562570" y="446485"/>
                </a:lnTo>
                <a:lnTo>
                  <a:pt x="607219" y="437555"/>
                </a:lnTo>
                <a:lnTo>
                  <a:pt x="642937" y="419696"/>
                </a:lnTo>
                <a:lnTo>
                  <a:pt x="687586" y="401836"/>
                </a:lnTo>
                <a:lnTo>
                  <a:pt x="723305" y="383977"/>
                </a:lnTo>
                <a:lnTo>
                  <a:pt x="750094" y="357188"/>
                </a:lnTo>
                <a:lnTo>
                  <a:pt x="785812" y="339328"/>
                </a:lnTo>
                <a:lnTo>
                  <a:pt x="803672" y="312539"/>
                </a:lnTo>
                <a:lnTo>
                  <a:pt x="821531" y="285750"/>
                </a:lnTo>
                <a:lnTo>
                  <a:pt x="839391" y="250032"/>
                </a:lnTo>
                <a:lnTo>
                  <a:pt x="848320" y="232172"/>
                </a:lnTo>
                <a:lnTo>
                  <a:pt x="848320" y="205383"/>
                </a:lnTo>
                <a:lnTo>
                  <a:pt x="848320" y="178594"/>
                </a:lnTo>
                <a:lnTo>
                  <a:pt x="839391" y="160735"/>
                </a:lnTo>
                <a:lnTo>
                  <a:pt x="830461" y="142875"/>
                </a:lnTo>
                <a:lnTo>
                  <a:pt x="812602" y="116086"/>
                </a:lnTo>
                <a:lnTo>
                  <a:pt x="803672" y="98227"/>
                </a:lnTo>
                <a:lnTo>
                  <a:pt x="785812" y="80368"/>
                </a:lnTo>
                <a:lnTo>
                  <a:pt x="759023" y="62508"/>
                </a:lnTo>
                <a:lnTo>
                  <a:pt x="741164" y="44649"/>
                </a:lnTo>
                <a:lnTo>
                  <a:pt x="714375" y="35719"/>
                </a:lnTo>
                <a:lnTo>
                  <a:pt x="687586" y="26789"/>
                </a:lnTo>
                <a:lnTo>
                  <a:pt x="660797" y="8930"/>
                </a:lnTo>
                <a:lnTo>
                  <a:pt x="625078" y="0"/>
                </a:lnTo>
                <a:lnTo>
                  <a:pt x="580430" y="0"/>
                </a:lnTo>
                <a:lnTo>
                  <a:pt x="544711" y="0"/>
                </a:lnTo>
                <a:lnTo>
                  <a:pt x="500062" y="8930"/>
                </a:lnTo>
                <a:lnTo>
                  <a:pt x="455414" y="17860"/>
                </a:lnTo>
                <a:lnTo>
                  <a:pt x="419695" y="35719"/>
                </a:lnTo>
                <a:lnTo>
                  <a:pt x="383977" y="53578"/>
                </a:lnTo>
                <a:lnTo>
                  <a:pt x="383977"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393531" y="785812"/>
            <a:ext cx="169665" cy="8931"/>
          </a:xfrm>
          <a:custGeom>
            <a:avLst/>
            <a:gdLst/>
            <a:ahLst/>
            <a:cxnLst/>
            <a:rect l="0" t="0" r="0" b="0"/>
            <a:pathLst>
              <a:path w="169665" h="8931">
                <a:moveTo>
                  <a:pt x="26789" y="0"/>
                </a:moveTo>
                <a:lnTo>
                  <a:pt x="26789" y="0"/>
                </a:lnTo>
                <a:lnTo>
                  <a:pt x="17860" y="0"/>
                </a:lnTo>
                <a:lnTo>
                  <a:pt x="17860" y="0"/>
                </a:lnTo>
                <a:lnTo>
                  <a:pt x="8930" y="8930"/>
                </a:lnTo>
                <a:lnTo>
                  <a:pt x="0" y="8930"/>
                </a:lnTo>
                <a:lnTo>
                  <a:pt x="0" y="8930"/>
                </a:lnTo>
                <a:lnTo>
                  <a:pt x="8930" y="8930"/>
                </a:lnTo>
                <a:lnTo>
                  <a:pt x="17860" y="8930"/>
                </a:lnTo>
                <a:lnTo>
                  <a:pt x="35719" y="8930"/>
                </a:lnTo>
                <a:lnTo>
                  <a:pt x="53578" y="8930"/>
                </a:lnTo>
                <a:lnTo>
                  <a:pt x="71438" y="8930"/>
                </a:lnTo>
                <a:lnTo>
                  <a:pt x="98227" y="8930"/>
                </a:lnTo>
                <a:lnTo>
                  <a:pt x="133946" y="8930"/>
                </a:lnTo>
                <a:lnTo>
                  <a:pt x="169664" y="8930"/>
                </a:lnTo>
                <a:lnTo>
                  <a:pt x="169664"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661422" y="750094"/>
            <a:ext cx="71438" cy="26790"/>
          </a:xfrm>
          <a:custGeom>
            <a:avLst/>
            <a:gdLst/>
            <a:ahLst/>
            <a:cxnLst/>
            <a:rect l="0" t="0" r="0" b="0"/>
            <a:pathLst>
              <a:path w="71438" h="26790">
                <a:moveTo>
                  <a:pt x="0" y="26789"/>
                </a:moveTo>
                <a:lnTo>
                  <a:pt x="17859" y="17859"/>
                </a:lnTo>
                <a:lnTo>
                  <a:pt x="35719" y="8929"/>
                </a:lnTo>
                <a:lnTo>
                  <a:pt x="44648" y="8929"/>
                </a:lnTo>
                <a:lnTo>
                  <a:pt x="53578" y="0"/>
                </a:lnTo>
                <a:lnTo>
                  <a:pt x="62508" y="0"/>
                </a:lnTo>
                <a:lnTo>
                  <a:pt x="62508" y="0"/>
                </a:lnTo>
                <a:lnTo>
                  <a:pt x="71437" y="0"/>
                </a:lnTo>
                <a:lnTo>
                  <a:pt x="71437" y="0"/>
                </a:lnTo>
                <a:lnTo>
                  <a:pt x="71437" y="0"/>
                </a:lnTo>
                <a:lnTo>
                  <a:pt x="62508" y="8929"/>
                </a:lnTo>
                <a:lnTo>
                  <a:pt x="62508" y="17859"/>
                </a:lnTo>
                <a:lnTo>
                  <a:pt x="71437" y="17859"/>
                </a:lnTo>
                <a:lnTo>
                  <a:pt x="71437"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679281" y="696516"/>
            <a:ext cx="116087" cy="107157"/>
          </a:xfrm>
          <a:custGeom>
            <a:avLst/>
            <a:gdLst/>
            <a:ahLst/>
            <a:cxnLst/>
            <a:rect l="0" t="0" r="0" b="0"/>
            <a:pathLst>
              <a:path w="116087" h="107157">
                <a:moveTo>
                  <a:pt x="8930" y="8929"/>
                </a:moveTo>
                <a:lnTo>
                  <a:pt x="0" y="0"/>
                </a:lnTo>
                <a:lnTo>
                  <a:pt x="0" y="0"/>
                </a:lnTo>
                <a:lnTo>
                  <a:pt x="0" y="0"/>
                </a:lnTo>
                <a:lnTo>
                  <a:pt x="0" y="0"/>
                </a:lnTo>
                <a:lnTo>
                  <a:pt x="0" y="0"/>
                </a:lnTo>
                <a:lnTo>
                  <a:pt x="0" y="0"/>
                </a:lnTo>
                <a:lnTo>
                  <a:pt x="8930" y="0"/>
                </a:lnTo>
                <a:lnTo>
                  <a:pt x="17860" y="8929"/>
                </a:lnTo>
                <a:lnTo>
                  <a:pt x="35719" y="8929"/>
                </a:lnTo>
                <a:lnTo>
                  <a:pt x="53578" y="8929"/>
                </a:lnTo>
                <a:lnTo>
                  <a:pt x="80367" y="8929"/>
                </a:lnTo>
                <a:lnTo>
                  <a:pt x="98227" y="8929"/>
                </a:lnTo>
                <a:lnTo>
                  <a:pt x="116086" y="8929"/>
                </a:lnTo>
                <a:lnTo>
                  <a:pt x="116086" y="17859"/>
                </a:lnTo>
                <a:lnTo>
                  <a:pt x="107157" y="35718"/>
                </a:lnTo>
                <a:lnTo>
                  <a:pt x="89297" y="53578"/>
                </a:lnTo>
                <a:lnTo>
                  <a:pt x="71438" y="71437"/>
                </a:lnTo>
                <a:lnTo>
                  <a:pt x="53578" y="89296"/>
                </a:lnTo>
                <a:lnTo>
                  <a:pt x="44649" y="107156"/>
                </a:lnTo>
                <a:lnTo>
                  <a:pt x="44649" y="107156"/>
                </a:lnTo>
                <a:lnTo>
                  <a:pt x="53578" y="98226"/>
                </a:lnTo>
                <a:lnTo>
                  <a:pt x="53578"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715000" y="634008"/>
            <a:ext cx="223243" cy="169665"/>
          </a:xfrm>
          <a:custGeom>
            <a:avLst/>
            <a:gdLst/>
            <a:ahLst/>
            <a:cxnLst/>
            <a:rect l="0" t="0" r="0" b="0"/>
            <a:pathLst>
              <a:path w="223243" h="169665">
                <a:moveTo>
                  <a:pt x="44648" y="35719"/>
                </a:moveTo>
                <a:lnTo>
                  <a:pt x="35719" y="35719"/>
                </a:lnTo>
                <a:lnTo>
                  <a:pt x="35719" y="35719"/>
                </a:lnTo>
                <a:lnTo>
                  <a:pt x="35719" y="44648"/>
                </a:lnTo>
                <a:lnTo>
                  <a:pt x="35719" y="53578"/>
                </a:lnTo>
                <a:lnTo>
                  <a:pt x="35719" y="71437"/>
                </a:lnTo>
                <a:lnTo>
                  <a:pt x="35719" y="80367"/>
                </a:lnTo>
                <a:lnTo>
                  <a:pt x="44648" y="98226"/>
                </a:lnTo>
                <a:lnTo>
                  <a:pt x="44648" y="107156"/>
                </a:lnTo>
                <a:lnTo>
                  <a:pt x="53578" y="116086"/>
                </a:lnTo>
                <a:lnTo>
                  <a:pt x="53578" y="125015"/>
                </a:lnTo>
                <a:lnTo>
                  <a:pt x="53578" y="133945"/>
                </a:lnTo>
                <a:lnTo>
                  <a:pt x="53578" y="133945"/>
                </a:lnTo>
                <a:lnTo>
                  <a:pt x="53578" y="133945"/>
                </a:lnTo>
                <a:lnTo>
                  <a:pt x="53578" y="116086"/>
                </a:lnTo>
                <a:lnTo>
                  <a:pt x="53578" y="107156"/>
                </a:lnTo>
                <a:lnTo>
                  <a:pt x="44648" y="80367"/>
                </a:lnTo>
                <a:lnTo>
                  <a:pt x="44648" y="62508"/>
                </a:lnTo>
                <a:lnTo>
                  <a:pt x="44648" y="35719"/>
                </a:lnTo>
                <a:lnTo>
                  <a:pt x="44648" y="26789"/>
                </a:lnTo>
                <a:lnTo>
                  <a:pt x="44648" y="17859"/>
                </a:lnTo>
                <a:lnTo>
                  <a:pt x="44648" y="17859"/>
                </a:lnTo>
                <a:lnTo>
                  <a:pt x="53578" y="26789"/>
                </a:lnTo>
                <a:lnTo>
                  <a:pt x="62508" y="26789"/>
                </a:lnTo>
                <a:lnTo>
                  <a:pt x="80367" y="26789"/>
                </a:lnTo>
                <a:lnTo>
                  <a:pt x="107156" y="26789"/>
                </a:lnTo>
                <a:lnTo>
                  <a:pt x="125016" y="17859"/>
                </a:lnTo>
                <a:lnTo>
                  <a:pt x="142875" y="17859"/>
                </a:lnTo>
                <a:lnTo>
                  <a:pt x="151805" y="8930"/>
                </a:lnTo>
                <a:lnTo>
                  <a:pt x="169664" y="8930"/>
                </a:lnTo>
                <a:lnTo>
                  <a:pt x="178594" y="8930"/>
                </a:lnTo>
                <a:lnTo>
                  <a:pt x="187523" y="8930"/>
                </a:lnTo>
                <a:lnTo>
                  <a:pt x="187523" y="0"/>
                </a:lnTo>
                <a:lnTo>
                  <a:pt x="187523" y="8930"/>
                </a:lnTo>
                <a:lnTo>
                  <a:pt x="187523" y="8930"/>
                </a:lnTo>
                <a:lnTo>
                  <a:pt x="187523" y="17859"/>
                </a:lnTo>
                <a:lnTo>
                  <a:pt x="187523" y="35719"/>
                </a:lnTo>
                <a:lnTo>
                  <a:pt x="187523" y="53578"/>
                </a:lnTo>
                <a:lnTo>
                  <a:pt x="187523" y="62508"/>
                </a:lnTo>
                <a:lnTo>
                  <a:pt x="196453" y="80367"/>
                </a:lnTo>
                <a:lnTo>
                  <a:pt x="205383" y="89297"/>
                </a:lnTo>
                <a:lnTo>
                  <a:pt x="205383" y="107156"/>
                </a:lnTo>
                <a:lnTo>
                  <a:pt x="214313" y="116086"/>
                </a:lnTo>
                <a:lnTo>
                  <a:pt x="223242" y="125015"/>
                </a:lnTo>
                <a:lnTo>
                  <a:pt x="223242" y="133945"/>
                </a:lnTo>
                <a:lnTo>
                  <a:pt x="223242" y="133945"/>
                </a:lnTo>
                <a:lnTo>
                  <a:pt x="223242" y="142875"/>
                </a:lnTo>
                <a:lnTo>
                  <a:pt x="205383" y="142875"/>
                </a:lnTo>
                <a:lnTo>
                  <a:pt x="178594" y="151804"/>
                </a:lnTo>
                <a:lnTo>
                  <a:pt x="151805" y="151804"/>
                </a:lnTo>
                <a:lnTo>
                  <a:pt x="125016" y="160734"/>
                </a:lnTo>
                <a:lnTo>
                  <a:pt x="89297" y="160734"/>
                </a:lnTo>
                <a:lnTo>
                  <a:pt x="62508" y="169664"/>
                </a:lnTo>
                <a:lnTo>
                  <a:pt x="26789" y="169664"/>
                </a:lnTo>
                <a:lnTo>
                  <a:pt x="8930" y="169664"/>
                </a:lnTo>
                <a:lnTo>
                  <a:pt x="0" y="169664"/>
                </a:lnTo>
                <a:lnTo>
                  <a:pt x="0" y="160734"/>
                </a:lnTo>
                <a:lnTo>
                  <a:pt x="8930" y="142875"/>
                </a:lnTo>
                <a:lnTo>
                  <a:pt x="893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197203" y="535781"/>
            <a:ext cx="214314" cy="258962"/>
          </a:xfrm>
          <a:custGeom>
            <a:avLst/>
            <a:gdLst/>
            <a:ahLst/>
            <a:cxnLst/>
            <a:rect l="0" t="0" r="0" b="0"/>
            <a:pathLst>
              <a:path w="214314" h="258962">
                <a:moveTo>
                  <a:pt x="0" y="232172"/>
                </a:moveTo>
                <a:lnTo>
                  <a:pt x="0" y="232172"/>
                </a:lnTo>
                <a:lnTo>
                  <a:pt x="0" y="232172"/>
                </a:lnTo>
                <a:lnTo>
                  <a:pt x="0" y="241102"/>
                </a:lnTo>
                <a:lnTo>
                  <a:pt x="8930" y="250031"/>
                </a:lnTo>
                <a:lnTo>
                  <a:pt x="17860" y="258961"/>
                </a:lnTo>
                <a:lnTo>
                  <a:pt x="35719" y="258961"/>
                </a:lnTo>
                <a:lnTo>
                  <a:pt x="53578" y="258961"/>
                </a:lnTo>
                <a:lnTo>
                  <a:pt x="71438" y="258961"/>
                </a:lnTo>
                <a:lnTo>
                  <a:pt x="98227" y="241102"/>
                </a:lnTo>
                <a:lnTo>
                  <a:pt x="125016" y="223242"/>
                </a:lnTo>
                <a:lnTo>
                  <a:pt x="151805" y="205383"/>
                </a:lnTo>
                <a:lnTo>
                  <a:pt x="178594" y="178594"/>
                </a:lnTo>
                <a:lnTo>
                  <a:pt x="196453" y="151805"/>
                </a:lnTo>
                <a:lnTo>
                  <a:pt x="205383" y="116086"/>
                </a:lnTo>
                <a:lnTo>
                  <a:pt x="214313" y="89297"/>
                </a:lnTo>
                <a:lnTo>
                  <a:pt x="214313" y="62508"/>
                </a:lnTo>
                <a:lnTo>
                  <a:pt x="214313" y="35719"/>
                </a:lnTo>
                <a:lnTo>
                  <a:pt x="205383" y="17860"/>
                </a:lnTo>
                <a:lnTo>
                  <a:pt x="196453" y="0"/>
                </a:lnTo>
                <a:lnTo>
                  <a:pt x="169664" y="0"/>
                </a:lnTo>
                <a:lnTo>
                  <a:pt x="142875" y="0"/>
                </a:lnTo>
                <a:lnTo>
                  <a:pt x="116086" y="8930"/>
                </a:lnTo>
                <a:lnTo>
                  <a:pt x="89297" y="17860"/>
                </a:lnTo>
                <a:lnTo>
                  <a:pt x="80367" y="26789"/>
                </a:lnTo>
                <a:lnTo>
                  <a:pt x="71438" y="26789"/>
                </a:lnTo>
                <a:lnTo>
                  <a:pt x="71438"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125766" y="491133"/>
            <a:ext cx="223243" cy="142876"/>
          </a:xfrm>
          <a:custGeom>
            <a:avLst/>
            <a:gdLst/>
            <a:ahLst/>
            <a:cxnLst/>
            <a:rect l="0" t="0" r="0" b="0"/>
            <a:pathLst>
              <a:path w="223243" h="142876">
                <a:moveTo>
                  <a:pt x="116086" y="8929"/>
                </a:moveTo>
                <a:lnTo>
                  <a:pt x="116086" y="8929"/>
                </a:lnTo>
                <a:lnTo>
                  <a:pt x="116086" y="8929"/>
                </a:lnTo>
                <a:lnTo>
                  <a:pt x="116086" y="8929"/>
                </a:lnTo>
                <a:lnTo>
                  <a:pt x="116086" y="0"/>
                </a:lnTo>
                <a:lnTo>
                  <a:pt x="116086" y="0"/>
                </a:lnTo>
                <a:lnTo>
                  <a:pt x="107156" y="8929"/>
                </a:lnTo>
                <a:lnTo>
                  <a:pt x="98226" y="8929"/>
                </a:lnTo>
                <a:lnTo>
                  <a:pt x="89297" y="17859"/>
                </a:lnTo>
                <a:lnTo>
                  <a:pt x="62507" y="35719"/>
                </a:lnTo>
                <a:lnTo>
                  <a:pt x="44648" y="53578"/>
                </a:lnTo>
                <a:lnTo>
                  <a:pt x="17859" y="71437"/>
                </a:lnTo>
                <a:lnTo>
                  <a:pt x="8929" y="89297"/>
                </a:lnTo>
                <a:lnTo>
                  <a:pt x="0" y="98226"/>
                </a:lnTo>
                <a:lnTo>
                  <a:pt x="8929" y="107156"/>
                </a:lnTo>
                <a:lnTo>
                  <a:pt x="26789" y="116086"/>
                </a:lnTo>
                <a:lnTo>
                  <a:pt x="71437" y="116086"/>
                </a:lnTo>
                <a:lnTo>
                  <a:pt x="125015" y="125015"/>
                </a:lnTo>
                <a:lnTo>
                  <a:pt x="178593" y="125015"/>
                </a:lnTo>
                <a:lnTo>
                  <a:pt x="223242" y="142875"/>
                </a:lnTo>
                <a:lnTo>
                  <a:pt x="223242"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2256622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a:xfrm>
            <a:off x="304800" y="0"/>
            <a:ext cx="8716963" cy="781050"/>
          </a:xfrm>
        </p:spPr>
        <p:txBody>
          <a:bodyPr/>
          <a:lstStyle/>
          <a:p>
            <a:r>
              <a:rPr lang="en-US" smtClean="0"/>
              <a:t>Disk Access Time Example</a:t>
            </a:r>
            <a:endParaRPr lang="en-US"/>
          </a:p>
        </p:txBody>
      </p:sp>
      <p:sp>
        <p:nvSpPr>
          <p:cNvPr id="126981" name="Rectangle 1029"/>
          <p:cNvSpPr>
            <a:spLocks noGrp="1" noChangeArrowheads="1"/>
          </p:cNvSpPr>
          <p:nvPr>
            <p:ph type="body" idx="1"/>
          </p:nvPr>
        </p:nvSpPr>
        <p:spPr>
          <a:xfrm>
            <a:off x="398811" y="1115383"/>
            <a:ext cx="8743070" cy="4969745"/>
          </a:xfrm>
        </p:spPr>
        <p:txBody>
          <a:bodyPr/>
          <a:lstStyle/>
          <a:p>
            <a:r>
              <a:rPr lang="en-US" dirty="0" smtClean="0"/>
              <a:t>Given:</a:t>
            </a:r>
          </a:p>
          <a:p>
            <a:pPr lvl="1"/>
            <a:r>
              <a:rPr lang="en-US" sz="1800" dirty="0" smtClean="0"/>
              <a:t>Rotational rate = 7,200 RPM</a:t>
            </a:r>
          </a:p>
          <a:p>
            <a:pPr lvl="1"/>
            <a:r>
              <a:rPr lang="en-US" sz="1800" dirty="0" smtClean="0"/>
              <a:t>Average seek time = 9 ms.</a:t>
            </a:r>
          </a:p>
          <a:p>
            <a:pPr lvl="1"/>
            <a:r>
              <a:rPr lang="en-US" sz="1800" dirty="0" err="1" smtClean="0"/>
              <a:t>Avg</a:t>
            </a:r>
            <a:r>
              <a:rPr lang="en-US" sz="1800" dirty="0" smtClean="0"/>
              <a:t> # sectors/track = 400</a:t>
            </a:r>
            <a:r>
              <a:rPr lang="en-US" dirty="0" smtClean="0"/>
              <a:t>.</a:t>
            </a:r>
          </a:p>
          <a:p>
            <a:r>
              <a:rPr lang="en-US" dirty="0" smtClean="0"/>
              <a:t>Derived:</a:t>
            </a:r>
          </a:p>
          <a:p>
            <a:pPr lvl="1"/>
            <a:r>
              <a:rPr lang="en-US" sz="1800" dirty="0" err="1" smtClean="0"/>
              <a:t>Tavg</a:t>
            </a:r>
            <a:r>
              <a:rPr lang="en-US" sz="1800" dirty="0" smtClean="0"/>
              <a:t> rotation = 1/2 </a:t>
            </a:r>
            <a:r>
              <a:rPr lang="en-US" sz="1800" dirty="0" err="1" smtClean="0"/>
              <a:t>x</a:t>
            </a:r>
            <a:r>
              <a:rPr lang="en-US" sz="1800" dirty="0" smtClean="0"/>
              <a:t> (60 secs/7200 RPM) </a:t>
            </a:r>
            <a:r>
              <a:rPr lang="en-US" sz="1800" dirty="0" err="1" smtClean="0"/>
              <a:t>x</a:t>
            </a:r>
            <a:r>
              <a:rPr lang="en-US" sz="1800" dirty="0" smtClean="0"/>
              <a:t> 1000 ms/sec = 4 ms.</a:t>
            </a:r>
          </a:p>
          <a:p>
            <a:pPr lvl="1"/>
            <a:r>
              <a:rPr lang="en-US" sz="1800" dirty="0" err="1" smtClean="0"/>
              <a:t>Tavg</a:t>
            </a:r>
            <a:r>
              <a:rPr lang="en-US" sz="1800" dirty="0" smtClean="0"/>
              <a:t> transfer = 60/7200 RPM </a:t>
            </a:r>
            <a:r>
              <a:rPr lang="en-US" sz="1800" dirty="0" err="1" smtClean="0"/>
              <a:t>x</a:t>
            </a:r>
            <a:r>
              <a:rPr lang="en-US" sz="1800" dirty="0" smtClean="0"/>
              <a:t> 1/400 </a:t>
            </a:r>
            <a:r>
              <a:rPr lang="en-US" sz="1800" dirty="0" err="1" smtClean="0"/>
              <a:t>secs</a:t>
            </a:r>
            <a:r>
              <a:rPr lang="en-US" sz="1800" dirty="0" smtClean="0"/>
              <a:t>/track </a:t>
            </a:r>
            <a:r>
              <a:rPr lang="en-US" sz="1800" dirty="0" err="1" smtClean="0"/>
              <a:t>x</a:t>
            </a:r>
            <a:r>
              <a:rPr lang="en-US" sz="1800" dirty="0" smtClean="0"/>
              <a:t> 1000 ms/sec = 0.02 ms</a:t>
            </a:r>
          </a:p>
          <a:p>
            <a:pPr lvl="1"/>
            <a:r>
              <a:rPr lang="en-US" sz="1800" dirty="0" err="1" smtClean="0"/>
              <a:t>Taccess</a:t>
            </a:r>
            <a:r>
              <a:rPr lang="en-US" sz="1800" dirty="0" smtClean="0"/>
              <a:t>  = 9 ms + 4 ms + 0.02 ms</a:t>
            </a:r>
          </a:p>
          <a:p>
            <a:r>
              <a:rPr lang="en-US" dirty="0" smtClean="0"/>
              <a:t>Important points:</a:t>
            </a:r>
          </a:p>
          <a:p>
            <a:pPr lvl="1"/>
            <a:r>
              <a:rPr lang="en-US" sz="1800" dirty="0" smtClean="0"/>
              <a:t>Access time dominated by seek time and rotational latency.</a:t>
            </a:r>
          </a:p>
          <a:p>
            <a:pPr lvl="1"/>
            <a:r>
              <a:rPr lang="en-US" sz="1800" dirty="0" smtClean="0"/>
              <a:t>First bit in a sector is the most expensive, the rest are free.</a:t>
            </a:r>
          </a:p>
          <a:p>
            <a:pPr lvl="1"/>
            <a:r>
              <a:rPr lang="en-US" sz="1800" dirty="0" smtClean="0"/>
              <a:t>SRAM access time is about  4 ns/</a:t>
            </a:r>
            <a:r>
              <a:rPr lang="en-US" sz="1800" dirty="0" err="1" smtClean="0"/>
              <a:t>doubleword</a:t>
            </a:r>
            <a:r>
              <a:rPr lang="en-US" sz="1800" dirty="0" smtClean="0"/>
              <a:t>, DRAM about  60 ns</a:t>
            </a:r>
          </a:p>
          <a:p>
            <a:pPr lvl="2"/>
            <a:r>
              <a:rPr lang="en-US" sz="1600" dirty="0" smtClean="0"/>
              <a:t>Disk is about 40,000 times slower than SRAM, </a:t>
            </a:r>
          </a:p>
          <a:p>
            <a:pPr lvl="2"/>
            <a:r>
              <a:rPr lang="en-US" sz="1600" dirty="0" smtClean="0"/>
              <a:t>2,500 times slower then DRAM.</a:t>
            </a:r>
          </a:p>
          <a:p>
            <a:pPr lvl="1"/>
            <a:endParaRPr lang="en-US" dirty="0"/>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2" name="Freeform 1"/>
          <p:cNvSpPr/>
          <p:nvPr/>
        </p:nvSpPr>
        <p:spPr bwMode="auto">
          <a:xfrm>
            <a:off x="6438305" y="357187"/>
            <a:ext cx="187524" cy="98228"/>
          </a:xfrm>
          <a:custGeom>
            <a:avLst/>
            <a:gdLst/>
            <a:ahLst/>
            <a:cxnLst/>
            <a:rect l="0" t="0" r="0" b="0"/>
            <a:pathLst>
              <a:path w="187524" h="98228">
                <a:moveTo>
                  <a:pt x="187523" y="0"/>
                </a:moveTo>
                <a:lnTo>
                  <a:pt x="169664" y="8930"/>
                </a:lnTo>
                <a:lnTo>
                  <a:pt x="160734" y="8930"/>
                </a:lnTo>
                <a:lnTo>
                  <a:pt x="142875" y="17860"/>
                </a:lnTo>
                <a:lnTo>
                  <a:pt x="125015" y="35719"/>
                </a:lnTo>
                <a:lnTo>
                  <a:pt x="98226" y="44649"/>
                </a:lnTo>
                <a:lnTo>
                  <a:pt x="71437" y="62508"/>
                </a:lnTo>
                <a:lnTo>
                  <a:pt x="44648" y="71438"/>
                </a:lnTo>
                <a:lnTo>
                  <a:pt x="17859" y="89297"/>
                </a:lnTo>
                <a:lnTo>
                  <a:pt x="0" y="98227"/>
                </a:lnTo>
                <a:lnTo>
                  <a:pt x="0"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116211" y="678656"/>
            <a:ext cx="5063134" cy="5670352"/>
          </a:xfrm>
          <a:custGeom>
            <a:avLst/>
            <a:gdLst/>
            <a:ahLst/>
            <a:cxnLst/>
            <a:rect l="0" t="0" r="0" b="0"/>
            <a:pathLst>
              <a:path w="5063134" h="5670352">
                <a:moveTo>
                  <a:pt x="5063133" y="0"/>
                </a:moveTo>
                <a:lnTo>
                  <a:pt x="5045273" y="8930"/>
                </a:lnTo>
                <a:lnTo>
                  <a:pt x="5018484" y="44649"/>
                </a:lnTo>
                <a:lnTo>
                  <a:pt x="4982766" y="89297"/>
                </a:lnTo>
                <a:lnTo>
                  <a:pt x="4938117" y="151805"/>
                </a:lnTo>
                <a:lnTo>
                  <a:pt x="4875609" y="223242"/>
                </a:lnTo>
                <a:lnTo>
                  <a:pt x="4795242" y="303610"/>
                </a:lnTo>
                <a:lnTo>
                  <a:pt x="4705945" y="401836"/>
                </a:lnTo>
                <a:lnTo>
                  <a:pt x="4607719" y="500063"/>
                </a:lnTo>
                <a:lnTo>
                  <a:pt x="4482703" y="616149"/>
                </a:lnTo>
                <a:lnTo>
                  <a:pt x="4339828" y="741164"/>
                </a:lnTo>
                <a:lnTo>
                  <a:pt x="4188023" y="875109"/>
                </a:lnTo>
                <a:lnTo>
                  <a:pt x="4018359" y="1026914"/>
                </a:lnTo>
                <a:lnTo>
                  <a:pt x="3839766" y="1187648"/>
                </a:lnTo>
                <a:lnTo>
                  <a:pt x="3652242" y="1357313"/>
                </a:lnTo>
                <a:lnTo>
                  <a:pt x="3446859" y="1544836"/>
                </a:lnTo>
                <a:lnTo>
                  <a:pt x="3232547" y="1732359"/>
                </a:lnTo>
                <a:lnTo>
                  <a:pt x="3009305" y="1937742"/>
                </a:lnTo>
                <a:lnTo>
                  <a:pt x="2786062" y="2152055"/>
                </a:lnTo>
                <a:lnTo>
                  <a:pt x="2553891" y="2375297"/>
                </a:lnTo>
                <a:lnTo>
                  <a:pt x="2312789" y="2616398"/>
                </a:lnTo>
                <a:lnTo>
                  <a:pt x="2071687" y="2857500"/>
                </a:lnTo>
                <a:lnTo>
                  <a:pt x="1830586" y="3107531"/>
                </a:lnTo>
                <a:lnTo>
                  <a:pt x="1598414" y="3375422"/>
                </a:lnTo>
                <a:lnTo>
                  <a:pt x="1375172" y="3643312"/>
                </a:lnTo>
                <a:lnTo>
                  <a:pt x="1160859" y="3920133"/>
                </a:lnTo>
                <a:lnTo>
                  <a:pt x="964406" y="4188023"/>
                </a:lnTo>
                <a:lnTo>
                  <a:pt x="776883" y="4455914"/>
                </a:lnTo>
                <a:lnTo>
                  <a:pt x="607219" y="4705946"/>
                </a:lnTo>
                <a:lnTo>
                  <a:pt x="446484" y="4947046"/>
                </a:lnTo>
                <a:lnTo>
                  <a:pt x="312539" y="5170289"/>
                </a:lnTo>
                <a:lnTo>
                  <a:pt x="196453" y="5366742"/>
                </a:lnTo>
                <a:lnTo>
                  <a:pt x="98227" y="5536406"/>
                </a:lnTo>
                <a:lnTo>
                  <a:pt x="0" y="5670351"/>
                </a:lnTo>
                <a:lnTo>
                  <a:pt x="0" y="567035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169789" y="830461"/>
            <a:ext cx="3759400" cy="5063133"/>
          </a:xfrm>
          <a:custGeom>
            <a:avLst/>
            <a:gdLst/>
            <a:ahLst/>
            <a:cxnLst/>
            <a:rect l="0" t="0" r="0" b="0"/>
            <a:pathLst>
              <a:path w="3759400" h="5063133">
                <a:moveTo>
                  <a:pt x="0" y="8930"/>
                </a:moveTo>
                <a:lnTo>
                  <a:pt x="0" y="0"/>
                </a:lnTo>
                <a:lnTo>
                  <a:pt x="0" y="0"/>
                </a:lnTo>
                <a:lnTo>
                  <a:pt x="8930" y="8930"/>
                </a:lnTo>
                <a:lnTo>
                  <a:pt x="26789" y="26789"/>
                </a:lnTo>
                <a:lnTo>
                  <a:pt x="62508" y="62508"/>
                </a:lnTo>
                <a:lnTo>
                  <a:pt x="107156" y="107156"/>
                </a:lnTo>
                <a:lnTo>
                  <a:pt x="160734" y="178594"/>
                </a:lnTo>
                <a:lnTo>
                  <a:pt x="223242" y="250031"/>
                </a:lnTo>
                <a:lnTo>
                  <a:pt x="294680" y="348258"/>
                </a:lnTo>
                <a:lnTo>
                  <a:pt x="375047" y="455414"/>
                </a:lnTo>
                <a:lnTo>
                  <a:pt x="464344" y="580429"/>
                </a:lnTo>
                <a:lnTo>
                  <a:pt x="562570" y="714375"/>
                </a:lnTo>
                <a:lnTo>
                  <a:pt x="660797" y="866179"/>
                </a:lnTo>
                <a:lnTo>
                  <a:pt x="776883" y="1017984"/>
                </a:lnTo>
                <a:lnTo>
                  <a:pt x="892969" y="1187648"/>
                </a:lnTo>
                <a:lnTo>
                  <a:pt x="1026914" y="1357312"/>
                </a:lnTo>
                <a:lnTo>
                  <a:pt x="1169789" y="1544836"/>
                </a:lnTo>
                <a:lnTo>
                  <a:pt x="1321594" y="1732359"/>
                </a:lnTo>
                <a:lnTo>
                  <a:pt x="1482328" y="1937742"/>
                </a:lnTo>
                <a:lnTo>
                  <a:pt x="1643063" y="2143125"/>
                </a:lnTo>
                <a:lnTo>
                  <a:pt x="1812727" y="2357437"/>
                </a:lnTo>
                <a:lnTo>
                  <a:pt x="1982391" y="2580679"/>
                </a:lnTo>
                <a:lnTo>
                  <a:pt x="2152055" y="2803921"/>
                </a:lnTo>
                <a:lnTo>
                  <a:pt x="2330649" y="3045023"/>
                </a:lnTo>
                <a:lnTo>
                  <a:pt x="2500313" y="3277195"/>
                </a:lnTo>
                <a:lnTo>
                  <a:pt x="2661047" y="3518296"/>
                </a:lnTo>
                <a:lnTo>
                  <a:pt x="2821781" y="3759398"/>
                </a:lnTo>
                <a:lnTo>
                  <a:pt x="2964656" y="3982640"/>
                </a:lnTo>
                <a:lnTo>
                  <a:pt x="3098602" y="4205883"/>
                </a:lnTo>
                <a:lnTo>
                  <a:pt x="3223617" y="4411266"/>
                </a:lnTo>
                <a:lnTo>
                  <a:pt x="3339703" y="4607719"/>
                </a:lnTo>
                <a:lnTo>
                  <a:pt x="3455789" y="4777382"/>
                </a:lnTo>
                <a:lnTo>
                  <a:pt x="3571875" y="4920257"/>
                </a:lnTo>
                <a:lnTo>
                  <a:pt x="3670102" y="5018484"/>
                </a:lnTo>
                <a:lnTo>
                  <a:pt x="3759399" y="5063132"/>
                </a:lnTo>
                <a:lnTo>
                  <a:pt x="3759399" y="506313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652492" y="1785937"/>
            <a:ext cx="80368" cy="776884"/>
          </a:xfrm>
          <a:custGeom>
            <a:avLst/>
            <a:gdLst/>
            <a:ahLst/>
            <a:cxnLst/>
            <a:rect l="0" t="0" r="0" b="0"/>
            <a:pathLst>
              <a:path w="80368" h="776884">
                <a:moveTo>
                  <a:pt x="35719" y="0"/>
                </a:moveTo>
                <a:lnTo>
                  <a:pt x="26789" y="0"/>
                </a:lnTo>
                <a:lnTo>
                  <a:pt x="17860" y="17860"/>
                </a:lnTo>
                <a:lnTo>
                  <a:pt x="8930" y="62508"/>
                </a:lnTo>
                <a:lnTo>
                  <a:pt x="0" y="125016"/>
                </a:lnTo>
                <a:lnTo>
                  <a:pt x="0" y="214313"/>
                </a:lnTo>
                <a:lnTo>
                  <a:pt x="0" y="321469"/>
                </a:lnTo>
                <a:lnTo>
                  <a:pt x="8930" y="437555"/>
                </a:lnTo>
                <a:lnTo>
                  <a:pt x="26789" y="544711"/>
                </a:lnTo>
                <a:lnTo>
                  <a:pt x="44649" y="642938"/>
                </a:lnTo>
                <a:lnTo>
                  <a:pt x="62508" y="723305"/>
                </a:lnTo>
                <a:lnTo>
                  <a:pt x="80367" y="776883"/>
                </a:lnTo>
                <a:lnTo>
                  <a:pt x="80367" y="7768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768578" y="2527102"/>
            <a:ext cx="8931" cy="71438"/>
          </a:xfrm>
          <a:custGeom>
            <a:avLst/>
            <a:gdLst/>
            <a:ahLst/>
            <a:cxnLst/>
            <a:rect l="0" t="0" r="0" b="0"/>
            <a:pathLst>
              <a:path w="8931" h="71438">
                <a:moveTo>
                  <a:pt x="0" y="71437"/>
                </a:moveTo>
                <a:lnTo>
                  <a:pt x="8930" y="44648"/>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777508" y="1589484"/>
            <a:ext cx="196454" cy="821532"/>
          </a:xfrm>
          <a:custGeom>
            <a:avLst/>
            <a:gdLst/>
            <a:ahLst/>
            <a:cxnLst/>
            <a:rect l="0" t="0" r="0" b="0"/>
            <a:pathLst>
              <a:path w="196454" h="821532">
                <a:moveTo>
                  <a:pt x="116086" y="0"/>
                </a:moveTo>
                <a:lnTo>
                  <a:pt x="116086" y="0"/>
                </a:lnTo>
                <a:lnTo>
                  <a:pt x="116086" y="8930"/>
                </a:lnTo>
                <a:lnTo>
                  <a:pt x="116086" y="26789"/>
                </a:lnTo>
                <a:lnTo>
                  <a:pt x="116086" y="71438"/>
                </a:lnTo>
                <a:lnTo>
                  <a:pt x="125015" y="133945"/>
                </a:lnTo>
                <a:lnTo>
                  <a:pt x="142875" y="223242"/>
                </a:lnTo>
                <a:lnTo>
                  <a:pt x="160734" y="330399"/>
                </a:lnTo>
                <a:lnTo>
                  <a:pt x="169664" y="446485"/>
                </a:lnTo>
                <a:lnTo>
                  <a:pt x="187523" y="553641"/>
                </a:lnTo>
                <a:lnTo>
                  <a:pt x="196453" y="651867"/>
                </a:lnTo>
                <a:lnTo>
                  <a:pt x="196453" y="732235"/>
                </a:lnTo>
                <a:lnTo>
                  <a:pt x="178594" y="785813"/>
                </a:lnTo>
                <a:lnTo>
                  <a:pt x="142875" y="812602"/>
                </a:lnTo>
                <a:lnTo>
                  <a:pt x="80367" y="821531"/>
                </a:lnTo>
                <a:lnTo>
                  <a:pt x="0" y="812602"/>
                </a:lnTo>
                <a:lnTo>
                  <a:pt x="0" y="8126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313164" y="2062758"/>
            <a:ext cx="562571" cy="142876"/>
          </a:xfrm>
          <a:custGeom>
            <a:avLst/>
            <a:gdLst/>
            <a:ahLst/>
            <a:cxnLst/>
            <a:rect l="0" t="0" r="0" b="0"/>
            <a:pathLst>
              <a:path w="562571" h="142876">
                <a:moveTo>
                  <a:pt x="0" y="142875"/>
                </a:moveTo>
                <a:lnTo>
                  <a:pt x="8930" y="142875"/>
                </a:lnTo>
                <a:lnTo>
                  <a:pt x="44649" y="142875"/>
                </a:lnTo>
                <a:lnTo>
                  <a:pt x="89297" y="142875"/>
                </a:lnTo>
                <a:lnTo>
                  <a:pt x="151805" y="133945"/>
                </a:lnTo>
                <a:lnTo>
                  <a:pt x="232172" y="125015"/>
                </a:lnTo>
                <a:lnTo>
                  <a:pt x="321469" y="107156"/>
                </a:lnTo>
                <a:lnTo>
                  <a:pt x="410766" y="80367"/>
                </a:lnTo>
                <a:lnTo>
                  <a:pt x="491133" y="44648"/>
                </a:lnTo>
                <a:lnTo>
                  <a:pt x="562570" y="0"/>
                </a:lnTo>
                <a:lnTo>
                  <a:pt x="56257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241852" y="1571625"/>
            <a:ext cx="303610" cy="616149"/>
          </a:xfrm>
          <a:custGeom>
            <a:avLst/>
            <a:gdLst/>
            <a:ahLst/>
            <a:cxnLst/>
            <a:rect l="0" t="0" r="0" b="0"/>
            <a:pathLst>
              <a:path w="303610" h="616149">
                <a:moveTo>
                  <a:pt x="0" y="535781"/>
                </a:moveTo>
                <a:lnTo>
                  <a:pt x="0" y="544711"/>
                </a:lnTo>
                <a:lnTo>
                  <a:pt x="0" y="562570"/>
                </a:lnTo>
                <a:lnTo>
                  <a:pt x="0" y="580429"/>
                </a:lnTo>
                <a:lnTo>
                  <a:pt x="0" y="598289"/>
                </a:lnTo>
                <a:lnTo>
                  <a:pt x="8929" y="607219"/>
                </a:lnTo>
                <a:lnTo>
                  <a:pt x="26789" y="616148"/>
                </a:lnTo>
                <a:lnTo>
                  <a:pt x="35718" y="598289"/>
                </a:lnTo>
                <a:lnTo>
                  <a:pt x="53578" y="580429"/>
                </a:lnTo>
                <a:lnTo>
                  <a:pt x="71437" y="544711"/>
                </a:lnTo>
                <a:lnTo>
                  <a:pt x="89296" y="508992"/>
                </a:lnTo>
                <a:lnTo>
                  <a:pt x="98226" y="473273"/>
                </a:lnTo>
                <a:lnTo>
                  <a:pt x="107156" y="455414"/>
                </a:lnTo>
                <a:lnTo>
                  <a:pt x="116086" y="455414"/>
                </a:lnTo>
                <a:lnTo>
                  <a:pt x="116086" y="473273"/>
                </a:lnTo>
                <a:lnTo>
                  <a:pt x="125015" y="508992"/>
                </a:lnTo>
                <a:lnTo>
                  <a:pt x="151804" y="553640"/>
                </a:lnTo>
                <a:lnTo>
                  <a:pt x="169664" y="589359"/>
                </a:lnTo>
                <a:lnTo>
                  <a:pt x="196453" y="616148"/>
                </a:lnTo>
                <a:lnTo>
                  <a:pt x="232171" y="616148"/>
                </a:lnTo>
                <a:lnTo>
                  <a:pt x="258961" y="607219"/>
                </a:lnTo>
                <a:lnTo>
                  <a:pt x="276820" y="571500"/>
                </a:lnTo>
                <a:lnTo>
                  <a:pt x="294679" y="517922"/>
                </a:lnTo>
                <a:lnTo>
                  <a:pt x="303609" y="437554"/>
                </a:lnTo>
                <a:lnTo>
                  <a:pt x="294679" y="339328"/>
                </a:lnTo>
                <a:lnTo>
                  <a:pt x="285750" y="241101"/>
                </a:lnTo>
                <a:lnTo>
                  <a:pt x="267890" y="142875"/>
                </a:lnTo>
                <a:lnTo>
                  <a:pt x="258961" y="62508"/>
                </a:lnTo>
                <a:lnTo>
                  <a:pt x="250031" y="8929"/>
                </a:lnTo>
                <a:lnTo>
                  <a:pt x="241101" y="0"/>
                </a:lnTo>
                <a:lnTo>
                  <a:pt x="232171" y="0"/>
                </a:lnTo>
                <a:lnTo>
                  <a:pt x="223242" y="17859"/>
                </a:lnTo>
                <a:lnTo>
                  <a:pt x="223242"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8635064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2260" y="3352835"/>
            <a:ext cx="7159480" cy="990141"/>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2" name="Title 1"/>
          <p:cNvSpPr>
            <a:spLocks noGrp="1"/>
          </p:cNvSpPr>
          <p:nvPr>
            <p:ph type="title"/>
          </p:nvPr>
        </p:nvSpPr>
        <p:spPr/>
        <p:txBody>
          <a:bodyPr/>
          <a:lstStyle/>
          <a:p>
            <a:r>
              <a:rPr lang="en-US" dirty="0" smtClean="0"/>
              <a:t>Solid State Disks (</a:t>
            </a:r>
            <a:r>
              <a:rPr lang="en-US" dirty="0" err="1" smtClean="0"/>
              <a:t>SSDs</a:t>
            </a:r>
            <a:r>
              <a:rPr lang="en-US" dirty="0" smtClean="0"/>
              <a:t>)</a:t>
            </a:r>
            <a:endParaRPr lang="en-US" dirty="0"/>
          </a:p>
        </p:txBody>
      </p:sp>
      <p:sp>
        <p:nvSpPr>
          <p:cNvPr id="3" name="Content Placeholder 2"/>
          <p:cNvSpPr>
            <a:spLocks noGrp="1"/>
          </p:cNvSpPr>
          <p:nvPr>
            <p:ph idx="1"/>
          </p:nvPr>
        </p:nvSpPr>
        <p:spPr>
          <a:xfrm>
            <a:off x="398811" y="4723801"/>
            <a:ext cx="7892564" cy="1904116"/>
          </a:xfrm>
        </p:spPr>
        <p:txBody>
          <a:bodyPr/>
          <a:lstStyle/>
          <a:p>
            <a:r>
              <a:rPr lang="en-US" sz="2000" dirty="0" smtClean="0"/>
              <a:t>Pages: 512KB to 4KB, Blocks: 32 to 128 pages</a:t>
            </a:r>
          </a:p>
          <a:p>
            <a:r>
              <a:rPr lang="en-US" sz="2000" dirty="0" smtClean="0"/>
              <a:t>Data read/written in units of pages. </a:t>
            </a:r>
          </a:p>
          <a:p>
            <a:r>
              <a:rPr lang="en-US" sz="2000" dirty="0" smtClean="0"/>
              <a:t>Page can be written only after its block has been erased</a:t>
            </a:r>
          </a:p>
          <a:p>
            <a:r>
              <a:rPr lang="en-US" sz="2000" dirty="0" smtClean="0"/>
              <a:t>A block wears out after about 100,000 repeated writes.</a:t>
            </a:r>
            <a:endParaRPr lang="en-US" sz="2000" dirty="0"/>
          </a:p>
        </p:txBody>
      </p:sp>
      <p:sp>
        <p:nvSpPr>
          <p:cNvPr id="62" name="AutoShape 238"/>
          <p:cNvSpPr>
            <a:spLocks noChangeArrowheads="1"/>
          </p:cNvSpPr>
          <p:nvPr/>
        </p:nvSpPr>
        <p:spPr bwMode="auto">
          <a:xfrm flipV="1">
            <a:off x="4305424" y="1607395"/>
            <a:ext cx="495071" cy="685482"/>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63" name="Rectangle 239"/>
          <p:cNvSpPr>
            <a:spLocks noChangeArrowheads="1"/>
          </p:cNvSpPr>
          <p:nvPr/>
        </p:nvSpPr>
        <p:spPr bwMode="auto">
          <a:xfrm>
            <a:off x="3505695" y="2407124"/>
            <a:ext cx="2056446" cy="520459"/>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b="0" kern="0" dirty="0">
                <a:solidFill>
                  <a:sysClr val="windowText" lastClr="000000"/>
                </a:solidFill>
                <a:latin typeface="Arial" charset="0"/>
              </a:rPr>
              <a:t>Flash </a:t>
            </a:r>
          </a:p>
          <a:p>
            <a:pPr defTabSz="913941" eaLnBrk="1" fontAlgn="auto" hangingPunct="1">
              <a:spcBef>
                <a:spcPts val="0"/>
              </a:spcBef>
              <a:spcAft>
                <a:spcPts val="0"/>
              </a:spcAft>
              <a:defRPr/>
            </a:pPr>
            <a:r>
              <a:rPr lang="en-US" b="0" kern="0" dirty="0">
                <a:solidFill>
                  <a:sysClr val="windowText" lastClr="000000"/>
                </a:solidFill>
                <a:latin typeface="Arial" charset="0"/>
              </a:rPr>
              <a:t>translation layer</a:t>
            </a:r>
          </a:p>
        </p:txBody>
      </p:sp>
      <p:sp>
        <p:nvSpPr>
          <p:cNvPr id="64" name="Line 258"/>
          <p:cNvSpPr>
            <a:spLocks noChangeShapeType="1"/>
          </p:cNvSpPr>
          <p:nvPr/>
        </p:nvSpPr>
        <p:spPr bwMode="auto">
          <a:xfrm>
            <a:off x="4572000" y="2927583"/>
            <a:ext cx="0" cy="380823"/>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65" name="Rectangle 235"/>
          <p:cNvSpPr>
            <a:spLocks noChangeArrowheads="1"/>
          </p:cNvSpPr>
          <p:nvPr/>
        </p:nvSpPr>
        <p:spPr bwMode="auto">
          <a:xfrm>
            <a:off x="3429530" y="1391596"/>
            <a:ext cx="2208776" cy="241188"/>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dirty="0">
              <a:solidFill>
                <a:srgbClr val="CCFFCC"/>
              </a:solidFill>
            </a:endParaRPr>
          </a:p>
        </p:txBody>
      </p:sp>
      <p:sp>
        <p:nvSpPr>
          <p:cNvPr id="66" name="Rectangle 264"/>
          <p:cNvSpPr>
            <a:spLocks noChangeArrowheads="1"/>
          </p:cNvSpPr>
          <p:nvPr/>
        </p:nvSpPr>
        <p:spPr bwMode="auto">
          <a:xfrm>
            <a:off x="4476795" y="1542337"/>
            <a:ext cx="161850" cy="152330"/>
          </a:xfrm>
          <a:prstGeom prst="rect">
            <a:avLst/>
          </a:prstGeom>
          <a:solidFill>
            <a:srgbClr val="F7F5CD"/>
          </a:solidFill>
          <a:ln w="12700">
            <a:no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67" name="Text Box 265"/>
          <p:cNvSpPr txBox="1">
            <a:spLocks noChangeArrowheads="1"/>
          </p:cNvSpPr>
          <p:nvPr/>
        </p:nvSpPr>
        <p:spPr bwMode="auto">
          <a:xfrm>
            <a:off x="3386008" y="1051736"/>
            <a:ext cx="928030" cy="368713"/>
          </a:xfrm>
          <a:prstGeom prst="rect">
            <a:avLst/>
          </a:prstGeom>
          <a:noFill/>
          <a:ln w="12700">
            <a:noFill/>
            <a:miter lim="800000"/>
            <a:headEnd/>
            <a:tailEnd/>
          </a:ln>
          <a:effectLst/>
        </p:spPr>
        <p:txBody>
          <a:bodyPr wrap="none" anchor="ctr">
            <a:prstTxWarp prst="textNoShape">
              <a:avLst/>
            </a:prstTxWarp>
            <a:spAutoFit/>
          </a:bodyPr>
          <a:lstStyle/>
          <a:p>
            <a:pPr defTabSz="913941" eaLnBrk="1" fontAlgn="auto" hangingPunct="1">
              <a:spcBef>
                <a:spcPts val="0"/>
              </a:spcBef>
              <a:spcAft>
                <a:spcPts val="0"/>
              </a:spcAft>
              <a:defRPr/>
            </a:pPr>
            <a:r>
              <a:rPr lang="en-US" b="0" kern="0">
                <a:solidFill>
                  <a:sysClr val="windowText" lastClr="000000"/>
                </a:solidFill>
                <a:latin typeface="Arial" charset="0"/>
              </a:rPr>
              <a:t>I/O bus</a:t>
            </a:r>
          </a:p>
        </p:txBody>
      </p:sp>
      <p:sp>
        <p:nvSpPr>
          <p:cNvPr id="68" name="Rectangle 271"/>
          <p:cNvSpPr>
            <a:spLocks noChangeArrowheads="1"/>
          </p:cNvSpPr>
          <p:nvPr/>
        </p:nvSpPr>
        <p:spPr bwMode="auto">
          <a:xfrm>
            <a:off x="5562142" y="1175796"/>
            <a:ext cx="456988" cy="533152"/>
          </a:xfrm>
          <a:prstGeom prst="rect">
            <a:avLst/>
          </a:prstGeom>
          <a:solidFill>
            <a:srgbClr val="FFFFFF"/>
          </a:solidFill>
          <a:ln w="12700">
            <a:no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sz="2398" b="0" kern="0">
              <a:solidFill>
                <a:sysClr val="windowText" lastClr="000000"/>
              </a:solidFill>
              <a:latin typeface="Arial" charset="0"/>
            </a:endParaRPr>
          </a:p>
        </p:txBody>
      </p:sp>
      <p:sp>
        <p:nvSpPr>
          <p:cNvPr id="69" name="Rectangle 272"/>
          <p:cNvSpPr>
            <a:spLocks noChangeArrowheads="1"/>
          </p:cNvSpPr>
          <p:nvPr/>
        </p:nvSpPr>
        <p:spPr bwMode="auto">
          <a:xfrm>
            <a:off x="3048707" y="1220225"/>
            <a:ext cx="456988" cy="456988"/>
          </a:xfrm>
          <a:prstGeom prst="rect">
            <a:avLst/>
          </a:prstGeom>
          <a:solidFill>
            <a:srgbClr val="FFFFFF"/>
          </a:solidFill>
          <a:ln w="12700">
            <a:no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sz="2398" b="0" kern="0">
              <a:solidFill>
                <a:sysClr val="windowText" lastClr="000000"/>
              </a:solidFill>
              <a:latin typeface="Arial" charset="0"/>
            </a:endParaRPr>
          </a:p>
        </p:txBody>
      </p:sp>
      <p:sp>
        <p:nvSpPr>
          <p:cNvPr id="84" name="Rectangle 280"/>
          <p:cNvSpPr>
            <a:spLocks noChangeArrowheads="1"/>
          </p:cNvSpPr>
          <p:nvPr/>
        </p:nvSpPr>
        <p:spPr bwMode="auto">
          <a:xfrm>
            <a:off x="1155698" y="3689230"/>
            <a:ext cx="3122751" cy="456988"/>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85" name="Rectangle 274"/>
          <p:cNvSpPr>
            <a:spLocks noChangeArrowheads="1"/>
          </p:cNvSpPr>
          <p:nvPr/>
        </p:nvSpPr>
        <p:spPr bwMode="auto">
          <a:xfrm>
            <a:off x="1231862"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dirty="0">
                <a:solidFill>
                  <a:sysClr val="windowText" lastClr="000000"/>
                </a:solidFill>
                <a:latin typeface="Arial" charset="0"/>
              </a:rPr>
              <a:t>Page 0</a:t>
            </a:r>
          </a:p>
        </p:txBody>
      </p:sp>
      <p:sp>
        <p:nvSpPr>
          <p:cNvPr id="86" name="Rectangle 277"/>
          <p:cNvSpPr>
            <a:spLocks noChangeArrowheads="1"/>
          </p:cNvSpPr>
          <p:nvPr/>
        </p:nvSpPr>
        <p:spPr bwMode="auto">
          <a:xfrm>
            <a:off x="2069673"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a:solidFill>
                  <a:sysClr val="windowText" lastClr="000000"/>
                </a:solidFill>
                <a:latin typeface="Arial" charset="0"/>
              </a:rPr>
              <a:t>Page 1</a:t>
            </a:r>
          </a:p>
        </p:txBody>
      </p:sp>
      <p:sp>
        <p:nvSpPr>
          <p:cNvPr id="87" name="Rectangle 278"/>
          <p:cNvSpPr>
            <a:spLocks noChangeArrowheads="1"/>
          </p:cNvSpPr>
          <p:nvPr/>
        </p:nvSpPr>
        <p:spPr bwMode="auto">
          <a:xfrm>
            <a:off x="3364473"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399" b="0" kern="0" dirty="0">
                <a:solidFill>
                  <a:sysClr val="windowText" lastClr="000000"/>
                </a:solidFill>
                <a:latin typeface="Arial" charset="0"/>
              </a:rPr>
              <a:t>Page P-1</a:t>
            </a:r>
          </a:p>
        </p:txBody>
      </p:sp>
      <p:sp>
        <p:nvSpPr>
          <p:cNvPr id="88" name="Text Box 279"/>
          <p:cNvSpPr txBox="1">
            <a:spLocks noChangeArrowheads="1"/>
          </p:cNvSpPr>
          <p:nvPr/>
        </p:nvSpPr>
        <p:spPr bwMode="auto">
          <a:xfrm>
            <a:off x="2905284" y="3613065"/>
            <a:ext cx="493128" cy="461536"/>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sz="2398" b="0" kern="0" dirty="0">
                <a:solidFill>
                  <a:sysClr val="windowText" lastClr="000000"/>
                </a:solidFill>
                <a:latin typeface="Arial" charset="0"/>
              </a:rPr>
              <a:t>…</a:t>
            </a:r>
          </a:p>
        </p:txBody>
      </p:sp>
      <p:sp>
        <p:nvSpPr>
          <p:cNvPr id="89" name="Text Box 281"/>
          <p:cNvSpPr txBox="1">
            <a:spLocks noChangeArrowheads="1"/>
          </p:cNvSpPr>
          <p:nvPr/>
        </p:nvSpPr>
        <p:spPr bwMode="auto">
          <a:xfrm>
            <a:off x="1022462" y="3321101"/>
            <a:ext cx="940847"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Block 0</a:t>
            </a:r>
          </a:p>
        </p:txBody>
      </p:sp>
      <p:sp>
        <p:nvSpPr>
          <p:cNvPr id="71" name="Text Box 282"/>
          <p:cNvSpPr txBox="1">
            <a:spLocks noChangeArrowheads="1"/>
          </p:cNvSpPr>
          <p:nvPr/>
        </p:nvSpPr>
        <p:spPr bwMode="auto">
          <a:xfrm>
            <a:off x="4309569" y="3657495"/>
            <a:ext cx="493128" cy="461536"/>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sz="2398" b="0" kern="0">
                <a:solidFill>
                  <a:sysClr val="windowText" lastClr="000000"/>
                </a:solidFill>
                <a:latin typeface="Arial" charset="0"/>
              </a:rPr>
              <a:t>…</a:t>
            </a:r>
          </a:p>
        </p:txBody>
      </p:sp>
      <p:sp>
        <p:nvSpPr>
          <p:cNvPr id="78" name="Rectangle 287"/>
          <p:cNvSpPr>
            <a:spLocks noChangeArrowheads="1"/>
          </p:cNvSpPr>
          <p:nvPr/>
        </p:nvSpPr>
        <p:spPr bwMode="auto">
          <a:xfrm>
            <a:off x="4876659" y="3689230"/>
            <a:ext cx="3122751" cy="456988"/>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79" name="Rectangle 283"/>
          <p:cNvSpPr>
            <a:spLocks noChangeArrowheads="1"/>
          </p:cNvSpPr>
          <p:nvPr/>
        </p:nvSpPr>
        <p:spPr bwMode="auto">
          <a:xfrm>
            <a:off x="4952823"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a:solidFill>
                  <a:sysClr val="windowText" lastClr="000000"/>
                </a:solidFill>
                <a:latin typeface="Arial" charset="0"/>
              </a:rPr>
              <a:t>Page 0</a:t>
            </a:r>
          </a:p>
        </p:txBody>
      </p:sp>
      <p:sp>
        <p:nvSpPr>
          <p:cNvPr id="80" name="Rectangle 284"/>
          <p:cNvSpPr>
            <a:spLocks noChangeArrowheads="1"/>
          </p:cNvSpPr>
          <p:nvPr/>
        </p:nvSpPr>
        <p:spPr bwMode="auto">
          <a:xfrm>
            <a:off x="5790634"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a:solidFill>
                  <a:sysClr val="windowText" lastClr="000000"/>
                </a:solidFill>
                <a:latin typeface="Arial" charset="0"/>
              </a:rPr>
              <a:t>Page 1</a:t>
            </a:r>
          </a:p>
        </p:txBody>
      </p:sp>
      <p:sp>
        <p:nvSpPr>
          <p:cNvPr id="81" name="Rectangle 285"/>
          <p:cNvSpPr>
            <a:spLocks noChangeArrowheads="1"/>
          </p:cNvSpPr>
          <p:nvPr/>
        </p:nvSpPr>
        <p:spPr bwMode="auto">
          <a:xfrm>
            <a:off x="7085434"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399" b="0" kern="0" dirty="0">
                <a:solidFill>
                  <a:sysClr val="windowText" lastClr="000000"/>
                </a:solidFill>
                <a:latin typeface="Arial" charset="0"/>
              </a:rPr>
              <a:t>Page P-1</a:t>
            </a:r>
          </a:p>
        </p:txBody>
      </p:sp>
      <p:sp>
        <p:nvSpPr>
          <p:cNvPr id="82" name="Text Box 286"/>
          <p:cNvSpPr txBox="1">
            <a:spLocks noChangeArrowheads="1"/>
          </p:cNvSpPr>
          <p:nvPr/>
        </p:nvSpPr>
        <p:spPr bwMode="auto">
          <a:xfrm>
            <a:off x="6626245" y="3613065"/>
            <a:ext cx="493128" cy="461536"/>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sz="2398" b="0" kern="0" dirty="0">
                <a:solidFill>
                  <a:sysClr val="windowText" lastClr="000000"/>
                </a:solidFill>
                <a:latin typeface="Arial" charset="0"/>
              </a:rPr>
              <a:t>…</a:t>
            </a:r>
          </a:p>
        </p:txBody>
      </p:sp>
      <p:sp>
        <p:nvSpPr>
          <p:cNvPr id="83" name="Text Box 288"/>
          <p:cNvSpPr txBox="1">
            <a:spLocks noChangeArrowheads="1"/>
          </p:cNvSpPr>
          <p:nvPr/>
        </p:nvSpPr>
        <p:spPr bwMode="auto">
          <a:xfrm>
            <a:off x="4737238" y="3321101"/>
            <a:ext cx="1235663"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Block  B-1</a:t>
            </a:r>
          </a:p>
        </p:txBody>
      </p:sp>
      <p:sp>
        <p:nvSpPr>
          <p:cNvPr id="74" name="Text Box 291"/>
          <p:cNvSpPr txBox="1">
            <a:spLocks noChangeArrowheads="1"/>
          </p:cNvSpPr>
          <p:nvPr/>
        </p:nvSpPr>
        <p:spPr bwMode="auto">
          <a:xfrm>
            <a:off x="827055" y="3016442"/>
            <a:ext cx="1645842"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Flash memory</a:t>
            </a:r>
          </a:p>
        </p:txBody>
      </p:sp>
      <p:sp>
        <p:nvSpPr>
          <p:cNvPr id="75" name="Rectangle 292"/>
          <p:cNvSpPr>
            <a:spLocks noChangeArrowheads="1"/>
          </p:cNvSpPr>
          <p:nvPr/>
        </p:nvSpPr>
        <p:spPr bwMode="auto">
          <a:xfrm>
            <a:off x="839932" y="2318266"/>
            <a:ext cx="7464138" cy="2177041"/>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76" name="Text Box 293"/>
          <p:cNvSpPr txBox="1">
            <a:spLocks noChangeArrowheads="1"/>
          </p:cNvSpPr>
          <p:nvPr/>
        </p:nvSpPr>
        <p:spPr bwMode="auto">
          <a:xfrm>
            <a:off x="607895" y="1981872"/>
            <a:ext cx="2504654"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Solid State Disk (SSD)</a:t>
            </a:r>
          </a:p>
        </p:txBody>
      </p:sp>
      <p:sp>
        <p:nvSpPr>
          <p:cNvPr id="77" name="Text Box 297"/>
          <p:cNvSpPr txBox="1">
            <a:spLocks noChangeArrowheads="1"/>
          </p:cNvSpPr>
          <p:nvPr/>
        </p:nvSpPr>
        <p:spPr bwMode="auto">
          <a:xfrm>
            <a:off x="4724330" y="1656586"/>
            <a:ext cx="2132611" cy="523048"/>
          </a:xfrm>
          <a:prstGeom prst="rect">
            <a:avLst/>
          </a:prstGeom>
          <a:noFill/>
          <a:ln w="12700">
            <a:noFill/>
            <a:miter lim="800000"/>
            <a:headEnd/>
            <a:tailEnd/>
          </a:ln>
          <a:effectLst/>
        </p:spPr>
        <p:txBody>
          <a:bodyPr>
            <a:prstTxWarp prst="textNoShape">
              <a:avLst/>
            </a:prstTxWarp>
            <a:spAutoFit/>
          </a:bodyPr>
          <a:lstStyle/>
          <a:p>
            <a:pPr defTabSz="913941" eaLnBrk="1" fontAlgn="auto" hangingPunct="1">
              <a:spcBef>
                <a:spcPts val="0"/>
              </a:spcBef>
              <a:spcAft>
                <a:spcPts val="0"/>
              </a:spcAft>
              <a:defRPr/>
            </a:pPr>
            <a:r>
              <a:rPr lang="en-US" sz="1399" b="0" i="1" kern="0" dirty="0">
                <a:solidFill>
                  <a:sysClr val="windowText" lastClr="000000"/>
                </a:solidFill>
              </a:rPr>
              <a:t>Requests to read and </a:t>
            </a:r>
          </a:p>
          <a:p>
            <a:pPr defTabSz="913941" eaLnBrk="1" fontAlgn="auto" hangingPunct="1">
              <a:spcBef>
                <a:spcPts val="0"/>
              </a:spcBef>
              <a:spcAft>
                <a:spcPts val="0"/>
              </a:spcAft>
              <a:defRPr/>
            </a:pPr>
            <a:r>
              <a:rPr lang="en-US" sz="1399" b="0" i="1" kern="0" dirty="0">
                <a:solidFill>
                  <a:sysClr val="windowText" lastClr="000000"/>
                </a:solidFill>
              </a:rPr>
              <a:t>write logical disk blocks</a:t>
            </a:r>
          </a:p>
        </p:txBody>
      </p:sp>
      <p:sp>
        <p:nvSpPr>
          <p:cNvPr id="30" name="TextBox 29"/>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4" name="Freeform 3"/>
          <p:cNvSpPr/>
          <p:nvPr/>
        </p:nvSpPr>
        <p:spPr bwMode="auto">
          <a:xfrm>
            <a:off x="651867" y="3134320"/>
            <a:ext cx="3839767" cy="1509118"/>
          </a:xfrm>
          <a:custGeom>
            <a:avLst/>
            <a:gdLst/>
            <a:ahLst/>
            <a:cxnLst/>
            <a:rect l="0" t="0" r="0" b="0"/>
            <a:pathLst>
              <a:path w="3839767" h="1509118">
                <a:moveTo>
                  <a:pt x="3643313" y="392906"/>
                </a:moveTo>
                <a:lnTo>
                  <a:pt x="3634383" y="392906"/>
                </a:lnTo>
                <a:lnTo>
                  <a:pt x="3634383" y="392906"/>
                </a:lnTo>
                <a:lnTo>
                  <a:pt x="3625453" y="392906"/>
                </a:lnTo>
                <a:lnTo>
                  <a:pt x="3616524" y="392906"/>
                </a:lnTo>
                <a:lnTo>
                  <a:pt x="3598664" y="383976"/>
                </a:lnTo>
                <a:lnTo>
                  <a:pt x="3580805" y="375047"/>
                </a:lnTo>
                <a:lnTo>
                  <a:pt x="3562946" y="375047"/>
                </a:lnTo>
                <a:lnTo>
                  <a:pt x="3545086" y="366117"/>
                </a:lnTo>
                <a:lnTo>
                  <a:pt x="3518297" y="357187"/>
                </a:lnTo>
                <a:lnTo>
                  <a:pt x="3491508" y="339328"/>
                </a:lnTo>
                <a:lnTo>
                  <a:pt x="3464719" y="330398"/>
                </a:lnTo>
                <a:lnTo>
                  <a:pt x="3429000" y="321469"/>
                </a:lnTo>
                <a:lnTo>
                  <a:pt x="3384352" y="303609"/>
                </a:lnTo>
                <a:lnTo>
                  <a:pt x="3339703" y="285750"/>
                </a:lnTo>
                <a:lnTo>
                  <a:pt x="3295055" y="267891"/>
                </a:lnTo>
                <a:lnTo>
                  <a:pt x="3232547" y="258961"/>
                </a:lnTo>
                <a:lnTo>
                  <a:pt x="3170039" y="241101"/>
                </a:lnTo>
                <a:lnTo>
                  <a:pt x="3107531" y="223242"/>
                </a:lnTo>
                <a:lnTo>
                  <a:pt x="3027164" y="214312"/>
                </a:lnTo>
                <a:lnTo>
                  <a:pt x="2955727" y="196453"/>
                </a:lnTo>
                <a:lnTo>
                  <a:pt x="2875360" y="178594"/>
                </a:lnTo>
                <a:lnTo>
                  <a:pt x="2794992" y="169664"/>
                </a:lnTo>
                <a:lnTo>
                  <a:pt x="2714625" y="151805"/>
                </a:lnTo>
                <a:lnTo>
                  <a:pt x="2625328" y="133945"/>
                </a:lnTo>
                <a:lnTo>
                  <a:pt x="2536031" y="116086"/>
                </a:lnTo>
                <a:lnTo>
                  <a:pt x="2446735" y="98226"/>
                </a:lnTo>
                <a:lnTo>
                  <a:pt x="2357438" y="80367"/>
                </a:lnTo>
                <a:lnTo>
                  <a:pt x="2268141" y="62508"/>
                </a:lnTo>
                <a:lnTo>
                  <a:pt x="2169914" y="53578"/>
                </a:lnTo>
                <a:lnTo>
                  <a:pt x="2080617" y="35719"/>
                </a:lnTo>
                <a:lnTo>
                  <a:pt x="1982391" y="26789"/>
                </a:lnTo>
                <a:lnTo>
                  <a:pt x="1875235" y="17859"/>
                </a:lnTo>
                <a:lnTo>
                  <a:pt x="1777008" y="8930"/>
                </a:lnTo>
                <a:lnTo>
                  <a:pt x="1678781" y="0"/>
                </a:lnTo>
                <a:lnTo>
                  <a:pt x="1580555" y="0"/>
                </a:lnTo>
                <a:lnTo>
                  <a:pt x="1482328" y="0"/>
                </a:lnTo>
                <a:lnTo>
                  <a:pt x="1384102" y="0"/>
                </a:lnTo>
                <a:lnTo>
                  <a:pt x="1285875" y="0"/>
                </a:lnTo>
                <a:lnTo>
                  <a:pt x="1187649" y="0"/>
                </a:lnTo>
                <a:lnTo>
                  <a:pt x="1089422" y="17859"/>
                </a:lnTo>
                <a:lnTo>
                  <a:pt x="982266" y="35719"/>
                </a:lnTo>
                <a:lnTo>
                  <a:pt x="884039" y="62508"/>
                </a:lnTo>
                <a:lnTo>
                  <a:pt x="785813" y="89297"/>
                </a:lnTo>
                <a:lnTo>
                  <a:pt x="696516" y="116086"/>
                </a:lnTo>
                <a:lnTo>
                  <a:pt x="607219" y="151805"/>
                </a:lnTo>
                <a:lnTo>
                  <a:pt x="517922" y="187523"/>
                </a:lnTo>
                <a:lnTo>
                  <a:pt x="437555" y="223242"/>
                </a:lnTo>
                <a:lnTo>
                  <a:pt x="357188" y="267891"/>
                </a:lnTo>
                <a:lnTo>
                  <a:pt x="285750" y="303609"/>
                </a:lnTo>
                <a:lnTo>
                  <a:pt x="223242" y="348258"/>
                </a:lnTo>
                <a:lnTo>
                  <a:pt x="160735" y="401836"/>
                </a:lnTo>
                <a:lnTo>
                  <a:pt x="116086" y="446484"/>
                </a:lnTo>
                <a:lnTo>
                  <a:pt x="71438" y="500062"/>
                </a:lnTo>
                <a:lnTo>
                  <a:pt x="44649" y="544711"/>
                </a:lnTo>
                <a:lnTo>
                  <a:pt x="17860" y="598289"/>
                </a:lnTo>
                <a:lnTo>
                  <a:pt x="0" y="651867"/>
                </a:lnTo>
                <a:lnTo>
                  <a:pt x="0" y="714375"/>
                </a:lnTo>
                <a:lnTo>
                  <a:pt x="0" y="767953"/>
                </a:lnTo>
                <a:lnTo>
                  <a:pt x="0" y="830461"/>
                </a:lnTo>
                <a:lnTo>
                  <a:pt x="17860" y="884039"/>
                </a:lnTo>
                <a:lnTo>
                  <a:pt x="35719" y="937617"/>
                </a:lnTo>
                <a:lnTo>
                  <a:pt x="71438" y="982266"/>
                </a:lnTo>
                <a:lnTo>
                  <a:pt x="107157" y="1035844"/>
                </a:lnTo>
                <a:lnTo>
                  <a:pt x="169664" y="1080492"/>
                </a:lnTo>
                <a:lnTo>
                  <a:pt x="232172" y="1134070"/>
                </a:lnTo>
                <a:lnTo>
                  <a:pt x="303610" y="1169789"/>
                </a:lnTo>
                <a:lnTo>
                  <a:pt x="375047" y="1214437"/>
                </a:lnTo>
                <a:lnTo>
                  <a:pt x="464344" y="1250156"/>
                </a:lnTo>
                <a:lnTo>
                  <a:pt x="544711" y="1285875"/>
                </a:lnTo>
                <a:lnTo>
                  <a:pt x="634008" y="1321594"/>
                </a:lnTo>
                <a:lnTo>
                  <a:pt x="732235" y="1357312"/>
                </a:lnTo>
                <a:lnTo>
                  <a:pt x="830461" y="1384101"/>
                </a:lnTo>
                <a:lnTo>
                  <a:pt x="946547" y="1410891"/>
                </a:lnTo>
                <a:lnTo>
                  <a:pt x="1053703" y="1428750"/>
                </a:lnTo>
                <a:lnTo>
                  <a:pt x="1169789" y="1446609"/>
                </a:lnTo>
                <a:lnTo>
                  <a:pt x="1294805" y="1473398"/>
                </a:lnTo>
                <a:lnTo>
                  <a:pt x="1410891" y="1482328"/>
                </a:lnTo>
                <a:lnTo>
                  <a:pt x="1535906" y="1500187"/>
                </a:lnTo>
                <a:lnTo>
                  <a:pt x="1669852" y="1509117"/>
                </a:lnTo>
                <a:lnTo>
                  <a:pt x="1794867" y="1509117"/>
                </a:lnTo>
                <a:lnTo>
                  <a:pt x="1928813" y="1509117"/>
                </a:lnTo>
                <a:lnTo>
                  <a:pt x="2062758" y="1509117"/>
                </a:lnTo>
                <a:lnTo>
                  <a:pt x="2187774" y="1500187"/>
                </a:lnTo>
                <a:lnTo>
                  <a:pt x="2303860" y="1491258"/>
                </a:lnTo>
                <a:lnTo>
                  <a:pt x="2428875" y="1473398"/>
                </a:lnTo>
                <a:lnTo>
                  <a:pt x="2544961" y="1446609"/>
                </a:lnTo>
                <a:lnTo>
                  <a:pt x="2661047" y="1428750"/>
                </a:lnTo>
                <a:lnTo>
                  <a:pt x="2777133" y="1393031"/>
                </a:lnTo>
                <a:lnTo>
                  <a:pt x="2884289" y="1366242"/>
                </a:lnTo>
                <a:lnTo>
                  <a:pt x="2991446" y="1330523"/>
                </a:lnTo>
                <a:lnTo>
                  <a:pt x="3107531" y="1285875"/>
                </a:lnTo>
                <a:lnTo>
                  <a:pt x="3205758" y="1250156"/>
                </a:lnTo>
                <a:lnTo>
                  <a:pt x="3312914" y="1205508"/>
                </a:lnTo>
                <a:lnTo>
                  <a:pt x="3411141" y="1151930"/>
                </a:lnTo>
                <a:lnTo>
                  <a:pt x="3500438" y="1107281"/>
                </a:lnTo>
                <a:lnTo>
                  <a:pt x="3571875" y="1062633"/>
                </a:lnTo>
                <a:lnTo>
                  <a:pt x="3643313" y="1009055"/>
                </a:lnTo>
                <a:lnTo>
                  <a:pt x="3696891" y="964406"/>
                </a:lnTo>
                <a:lnTo>
                  <a:pt x="3750469" y="910828"/>
                </a:lnTo>
                <a:lnTo>
                  <a:pt x="3786188" y="857250"/>
                </a:lnTo>
                <a:lnTo>
                  <a:pt x="3812977" y="803672"/>
                </a:lnTo>
                <a:lnTo>
                  <a:pt x="3830836" y="750094"/>
                </a:lnTo>
                <a:lnTo>
                  <a:pt x="3839766" y="696516"/>
                </a:lnTo>
                <a:lnTo>
                  <a:pt x="3830836" y="642937"/>
                </a:lnTo>
                <a:lnTo>
                  <a:pt x="3812977" y="589359"/>
                </a:lnTo>
                <a:lnTo>
                  <a:pt x="3786188" y="526851"/>
                </a:lnTo>
                <a:lnTo>
                  <a:pt x="3750469" y="482203"/>
                </a:lnTo>
                <a:lnTo>
                  <a:pt x="3705821" y="428625"/>
                </a:lnTo>
                <a:lnTo>
                  <a:pt x="3643313" y="392906"/>
                </a:lnTo>
                <a:lnTo>
                  <a:pt x="3580805" y="357187"/>
                </a:lnTo>
                <a:lnTo>
                  <a:pt x="3500438" y="330398"/>
                </a:lnTo>
                <a:lnTo>
                  <a:pt x="3500438"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87586" y="5072063"/>
            <a:ext cx="508993" cy="71438"/>
          </a:xfrm>
          <a:custGeom>
            <a:avLst/>
            <a:gdLst/>
            <a:ahLst/>
            <a:cxnLst/>
            <a:rect l="0" t="0" r="0" b="0"/>
            <a:pathLst>
              <a:path w="508993" h="71438">
                <a:moveTo>
                  <a:pt x="8930" y="71437"/>
                </a:moveTo>
                <a:lnTo>
                  <a:pt x="8930" y="71437"/>
                </a:lnTo>
                <a:lnTo>
                  <a:pt x="8930" y="71437"/>
                </a:lnTo>
                <a:lnTo>
                  <a:pt x="0" y="71437"/>
                </a:lnTo>
                <a:lnTo>
                  <a:pt x="0" y="62507"/>
                </a:lnTo>
                <a:lnTo>
                  <a:pt x="0" y="62507"/>
                </a:lnTo>
                <a:lnTo>
                  <a:pt x="0" y="53578"/>
                </a:lnTo>
                <a:lnTo>
                  <a:pt x="0" y="53578"/>
                </a:lnTo>
                <a:lnTo>
                  <a:pt x="0" y="53578"/>
                </a:lnTo>
                <a:lnTo>
                  <a:pt x="8930" y="44648"/>
                </a:lnTo>
                <a:lnTo>
                  <a:pt x="17859" y="44648"/>
                </a:lnTo>
                <a:lnTo>
                  <a:pt x="35719" y="35718"/>
                </a:lnTo>
                <a:lnTo>
                  <a:pt x="53578" y="26789"/>
                </a:lnTo>
                <a:lnTo>
                  <a:pt x="71438" y="17859"/>
                </a:lnTo>
                <a:lnTo>
                  <a:pt x="107156" y="17859"/>
                </a:lnTo>
                <a:lnTo>
                  <a:pt x="125016" y="8929"/>
                </a:lnTo>
                <a:lnTo>
                  <a:pt x="151805" y="8929"/>
                </a:lnTo>
                <a:lnTo>
                  <a:pt x="169664" y="8929"/>
                </a:lnTo>
                <a:lnTo>
                  <a:pt x="196453" y="8929"/>
                </a:lnTo>
                <a:lnTo>
                  <a:pt x="223242" y="0"/>
                </a:lnTo>
                <a:lnTo>
                  <a:pt x="250031" y="0"/>
                </a:lnTo>
                <a:lnTo>
                  <a:pt x="276820" y="0"/>
                </a:lnTo>
                <a:lnTo>
                  <a:pt x="312539" y="0"/>
                </a:lnTo>
                <a:lnTo>
                  <a:pt x="348258" y="0"/>
                </a:lnTo>
                <a:lnTo>
                  <a:pt x="383977" y="8929"/>
                </a:lnTo>
                <a:lnTo>
                  <a:pt x="410766" y="8929"/>
                </a:lnTo>
                <a:lnTo>
                  <a:pt x="437555" y="8929"/>
                </a:lnTo>
                <a:lnTo>
                  <a:pt x="455414" y="8929"/>
                </a:lnTo>
                <a:lnTo>
                  <a:pt x="464344" y="8929"/>
                </a:lnTo>
                <a:lnTo>
                  <a:pt x="473273" y="8929"/>
                </a:lnTo>
                <a:lnTo>
                  <a:pt x="482203" y="8929"/>
                </a:lnTo>
                <a:lnTo>
                  <a:pt x="491133" y="8929"/>
                </a:lnTo>
                <a:lnTo>
                  <a:pt x="500063" y="8929"/>
                </a:lnTo>
                <a:lnTo>
                  <a:pt x="500063" y="8929"/>
                </a:lnTo>
                <a:lnTo>
                  <a:pt x="508992" y="17859"/>
                </a:lnTo>
                <a:lnTo>
                  <a:pt x="508992" y="26789"/>
                </a:lnTo>
                <a:lnTo>
                  <a:pt x="500063" y="35718"/>
                </a:lnTo>
                <a:lnTo>
                  <a:pt x="491133" y="53578"/>
                </a:lnTo>
                <a:lnTo>
                  <a:pt x="491133"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455539" y="5080992"/>
            <a:ext cx="1500189" cy="44650"/>
          </a:xfrm>
          <a:custGeom>
            <a:avLst/>
            <a:gdLst/>
            <a:ahLst/>
            <a:cxnLst/>
            <a:rect l="0" t="0" r="0" b="0"/>
            <a:pathLst>
              <a:path w="1500189" h="44650">
                <a:moveTo>
                  <a:pt x="0" y="8930"/>
                </a:moveTo>
                <a:lnTo>
                  <a:pt x="0" y="8930"/>
                </a:lnTo>
                <a:lnTo>
                  <a:pt x="0" y="8930"/>
                </a:lnTo>
                <a:lnTo>
                  <a:pt x="0" y="0"/>
                </a:lnTo>
                <a:lnTo>
                  <a:pt x="0" y="0"/>
                </a:lnTo>
                <a:lnTo>
                  <a:pt x="8930" y="0"/>
                </a:lnTo>
                <a:lnTo>
                  <a:pt x="8930" y="0"/>
                </a:lnTo>
                <a:lnTo>
                  <a:pt x="8930" y="0"/>
                </a:lnTo>
                <a:lnTo>
                  <a:pt x="17859" y="0"/>
                </a:lnTo>
                <a:lnTo>
                  <a:pt x="26789" y="0"/>
                </a:lnTo>
                <a:lnTo>
                  <a:pt x="35719" y="0"/>
                </a:lnTo>
                <a:lnTo>
                  <a:pt x="44649" y="8930"/>
                </a:lnTo>
                <a:lnTo>
                  <a:pt x="53578" y="8930"/>
                </a:lnTo>
                <a:lnTo>
                  <a:pt x="71438" y="8930"/>
                </a:lnTo>
                <a:lnTo>
                  <a:pt x="80367" y="8930"/>
                </a:lnTo>
                <a:lnTo>
                  <a:pt x="98227" y="8930"/>
                </a:lnTo>
                <a:lnTo>
                  <a:pt x="116086" y="8930"/>
                </a:lnTo>
                <a:lnTo>
                  <a:pt x="133945" y="8930"/>
                </a:lnTo>
                <a:lnTo>
                  <a:pt x="151805" y="8930"/>
                </a:lnTo>
                <a:lnTo>
                  <a:pt x="178594" y="8930"/>
                </a:lnTo>
                <a:lnTo>
                  <a:pt x="196453" y="8930"/>
                </a:lnTo>
                <a:lnTo>
                  <a:pt x="214313" y="8930"/>
                </a:lnTo>
                <a:lnTo>
                  <a:pt x="241102" y="8930"/>
                </a:lnTo>
                <a:lnTo>
                  <a:pt x="258961" y="8930"/>
                </a:lnTo>
                <a:lnTo>
                  <a:pt x="285750" y="8930"/>
                </a:lnTo>
                <a:lnTo>
                  <a:pt x="303609" y="8930"/>
                </a:lnTo>
                <a:lnTo>
                  <a:pt x="330399" y="8930"/>
                </a:lnTo>
                <a:lnTo>
                  <a:pt x="348258" y="8930"/>
                </a:lnTo>
                <a:lnTo>
                  <a:pt x="366117" y="8930"/>
                </a:lnTo>
                <a:lnTo>
                  <a:pt x="383977" y="8930"/>
                </a:lnTo>
                <a:lnTo>
                  <a:pt x="410766" y="8930"/>
                </a:lnTo>
                <a:lnTo>
                  <a:pt x="428625" y="17860"/>
                </a:lnTo>
                <a:lnTo>
                  <a:pt x="455414" y="17860"/>
                </a:lnTo>
                <a:lnTo>
                  <a:pt x="473274" y="17860"/>
                </a:lnTo>
                <a:lnTo>
                  <a:pt x="500063" y="26789"/>
                </a:lnTo>
                <a:lnTo>
                  <a:pt x="526852" y="26789"/>
                </a:lnTo>
                <a:lnTo>
                  <a:pt x="553641" y="26789"/>
                </a:lnTo>
                <a:lnTo>
                  <a:pt x="580430" y="26789"/>
                </a:lnTo>
                <a:lnTo>
                  <a:pt x="607219" y="35719"/>
                </a:lnTo>
                <a:lnTo>
                  <a:pt x="634008" y="35719"/>
                </a:lnTo>
                <a:lnTo>
                  <a:pt x="660797" y="35719"/>
                </a:lnTo>
                <a:lnTo>
                  <a:pt x="678656" y="35719"/>
                </a:lnTo>
                <a:lnTo>
                  <a:pt x="705445" y="35719"/>
                </a:lnTo>
                <a:lnTo>
                  <a:pt x="723305" y="44649"/>
                </a:lnTo>
                <a:lnTo>
                  <a:pt x="750094" y="35719"/>
                </a:lnTo>
                <a:lnTo>
                  <a:pt x="767953" y="35719"/>
                </a:lnTo>
                <a:lnTo>
                  <a:pt x="794742" y="35719"/>
                </a:lnTo>
                <a:lnTo>
                  <a:pt x="812602" y="35719"/>
                </a:lnTo>
                <a:lnTo>
                  <a:pt x="830461" y="35719"/>
                </a:lnTo>
                <a:lnTo>
                  <a:pt x="857250" y="35719"/>
                </a:lnTo>
                <a:lnTo>
                  <a:pt x="875109" y="35719"/>
                </a:lnTo>
                <a:lnTo>
                  <a:pt x="892969" y="35719"/>
                </a:lnTo>
                <a:lnTo>
                  <a:pt x="919758" y="35719"/>
                </a:lnTo>
                <a:lnTo>
                  <a:pt x="937617" y="35719"/>
                </a:lnTo>
                <a:lnTo>
                  <a:pt x="955477" y="35719"/>
                </a:lnTo>
                <a:lnTo>
                  <a:pt x="973336" y="35719"/>
                </a:lnTo>
                <a:lnTo>
                  <a:pt x="991195" y="35719"/>
                </a:lnTo>
                <a:lnTo>
                  <a:pt x="1000125" y="35719"/>
                </a:lnTo>
                <a:lnTo>
                  <a:pt x="1017984" y="35719"/>
                </a:lnTo>
                <a:lnTo>
                  <a:pt x="1035844" y="35719"/>
                </a:lnTo>
                <a:lnTo>
                  <a:pt x="1053703" y="35719"/>
                </a:lnTo>
                <a:lnTo>
                  <a:pt x="1071563" y="35719"/>
                </a:lnTo>
                <a:lnTo>
                  <a:pt x="1089422" y="35719"/>
                </a:lnTo>
                <a:lnTo>
                  <a:pt x="1107281" y="35719"/>
                </a:lnTo>
                <a:lnTo>
                  <a:pt x="1134070" y="26789"/>
                </a:lnTo>
                <a:lnTo>
                  <a:pt x="1151930" y="26789"/>
                </a:lnTo>
                <a:lnTo>
                  <a:pt x="1178719" y="26789"/>
                </a:lnTo>
                <a:lnTo>
                  <a:pt x="1205508" y="17860"/>
                </a:lnTo>
                <a:lnTo>
                  <a:pt x="1232297" y="17860"/>
                </a:lnTo>
                <a:lnTo>
                  <a:pt x="1259086" y="17860"/>
                </a:lnTo>
                <a:lnTo>
                  <a:pt x="1276945" y="17860"/>
                </a:lnTo>
                <a:lnTo>
                  <a:pt x="1303734" y="17860"/>
                </a:lnTo>
                <a:lnTo>
                  <a:pt x="1330524" y="8930"/>
                </a:lnTo>
                <a:lnTo>
                  <a:pt x="1348383" y="8930"/>
                </a:lnTo>
                <a:lnTo>
                  <a:pt x="1375172" y="8930"/>
                </a:lnTo>
                <a:lnTo>
                  <a:pt x="1401961" y="8930"/>
                </a:lnTo>
                <a:lnTo>
                  <a:pt x="1419820" y="8930"/>
                </a:lnTo>
                <a:lnTo>
                  <a:pt x="1446609" y="8930"/>
                </a:lnTo>
                <a:lnTo>
                  <a:pt x="1455539" y="8930"/>
                </a:lnTo>
                <a:lnTo>
                  <a:pt x="1473399" y="8930"/>
                </a:lnTo>
                <a:lnTo>
                  <a:pt x="1491258" y="8930"/>
                </a:lnTo>
                <a:lnTo>
                  <a:pt x="1500188" y="17860"/>
                </a:lnTo>
                <a:lnTo>
                  <a:pt x="1500188" y="17860"/>
                </a:lnTo>
                <a:lnTo>
                  <a:pt x="1500188" y="17860"/>
                </a:lnTo>
                <a:lnTo>
                  <a:pt x="1500188" y="17860"/>
                </a:lnTo>
                <a:lnTo>
                  <a:pt x="1500188"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839516" y="4813101"/>
            <a:ext cx="133946" cy="294681"/>
          </a:xfrm>
          <a:custGeom>
            <a:avLst/>
            <a:gdLst/>
            <a:ahLst/>
            <a:cxnLst/>
            <a:rect l="0" t="0" r="0" b="0"/>
            <a:pathLst>
              <a:path w="133946" h="294681">
                <a:moveTo>
                  <a:pt x="17859" y="0"/>
                </a:moveTo>
                <a:lnTo>
                  <a:pt x="17859" y="0"/>
                </a:lnTo>
                <a:lnTo>
                  <a:pt x="8929" y="8930"/>
                </a:lnTo>
                <a:lnTo>
                  <a:pt x="8929" y="8930"/>
                </a:lnTo>
                <a:lnTo>
                  <a:pt x="0" y="8930"/>
                </a:lnTo>
                <a:lnTo>
                  <a:pt x="0" y="8930"/>
                </a:lnTo>
                <a:lnTo>
                  <a:pt x="8929" y="8930"/>
                </a:lnTo>
                <a:lnTo>
                  <a:pt x="8929" y="17860"/>
                </a:lnTo>
                <a:lnTo>
                  <a:pt x="17859" y="17860"/>
                </a:lnTo>
                <a:lnTo>
                  <a:pt x="26789" y="17860"/>
                </a:lnTo>
                <a:lnTo>
                  <a:pt x="26789" y="17860"/>
                </a:lnTo>
                <a:lnTo>
                  <a:pt x="35718" y="8930"/>
                </a:lnTo>
                <a:lnTo>
                  <a:pt x="44648" y="8930"/>
                </a:lnTo>
                <a:lnTo>
                  <a:pt x="53578" y="8930"/>
                </a:lnTo>
                <a:lnTo>
                  <a:pt x="53578" y="8930"/>
                </a:lnTo>
                <a:lnTo>
                  <a:pt x="62507" y="8930"/>
                </a:lnTo>
                <a:lnTo>
                  <a:pt x="62507" y="8930"/>
                </a:lnTo>
                <a:lnTo>
                  <a:pt x="62507" y="8930"/>
                </a:lnTo>
                <a:lnTo>
                  <a:pt x="62507" y="8930"/>
                </a:lnTo>
                <a:lnTo>
                  <a:pt x="62507" y="17860"/>
                </a:lnTo>
                <a:lnTo>
                  <a:pt x="53578" y="17860"/>
                </a:lnTo>
                <a:lnTo>
                  <a:pt x="53578" y="26789"/>
                </a:lnTo>
                <a:lnTo>
                  <a:pt x="53578" y="26789"/>
                </a:lnTo>
                <a:lnTo>
                  <a:pt x="44648" y="26789"/>
                </a:lnTo>
                <a:lnTo>
                  <a:pt x="44648" y="35719"/>
                </a:lnTo>
                <a:lnTo>
                  <a:pt x="44648" y="35719"/>
                </a:lnTo>
                <a:lnTo>
                  <a:pt x="44648" y="44649"/>
                </a:lnTo>
                <a:lnTo>
                  <a:pt x="44648" y="53578"/>
                </a:lnTo>
                <a:lnTo>
                  <a:pt x="44648" y="62508"/>
                </a:lnTo>
                <a:lnTo>
                  <a:pt x="44648" y="62508"/>
                </a:lnTo>
                <a:lnTo>
                  <a:pt x="53578" y="62508"/>
                </a:lnTo>
                <a:lnTo>
                  <a:pt x="53578" y="62508"/>
                </a:lnTo>
                <a:lnTo>
                  <a:pt x="62507" y="53578"/>
                </a:lnTo>
                <a:lnTo>
                  <a:pt x="80367" y="53578"/>
                </a:lnTo>
                <a:lnTo>
                  <a:pt x="89297" y="53578"/>
                </a:lnTo>
                <a:lnTo>
                  <a:pt x="107156" y="44649"/>
                </a:lnTo>
                <a:lnTo>
                  <a:pt x="116086" y="44649"/>
                </a:lnTo>
                <a:lnTo>
                  <a:pt x="125015" y="44649"/>
                </a:lnTo>
                <a:lnTo>
                  <a:pt x="133945" y="44649"/>
                </a:lnTo>
                <a:lnTo>
                  <a:pt x="133945" y="53578"/>
                </a:lnTo>
                <a:lnTo>
                  <a:pt x="116086" y="62508"/>
                </a:lnTo>
                <a:lnTo>
                  <a:pt x="107156" y="71438"/>
                </a:lnTo>
                <a:lnTo>
                  <a:pt x="89297" y="80368"/>
                </a:lnTo>
                <a:lnTo>
                  <a:pt x="62507" y="89297"/>
                </a:lnTo>
                <a:lnTo>
                  <a:pt x="53578" y="107157"/>
                </a:lnTo>
                <a:lnTo>
                  <a:pt x="35718" y="107157"/>
                </a:lnTo>
                <a:lnTo>
                  <a:pt x="26789" y="116087"/>
                </a:lnTo>
                <a:lnTo>
                  <a:pt x="26789" y="116087"/>
                </a:lnTo>
                <a:lnTo>
                  <a:pt x="26789" y="116087"/>
                </a:lnTo>
                <a:lnTo>
                  <a:pt x="26789" y="116087"/>
                </a:lnTo>
                <a:lnTo>
                  <a:pt x="35718" y="116087"/>
                </a:lnTo>
                <a:lnTo>
                  <a:pt x="44648" y="116087"/>
                </a:lnTo>
                <a:lnTo>
                  <a:pt x="53578" y="116087"/>
                </a:lnTo>
                <a:lnTo>
                  <a:pt x="62507" y="116087"/>
                </a:lnTo>
                <a:lnTo>
                  <a:pt x="71437" y="116087"/>
                </a:lnTo>
                <a:lnTo>
                  <a:pt x="71437" y="125016"/>
                </a:lnTo>
                <a:lnTo>
                  <a:pt x="80367" y="125016"/>
                </a:lnTo>
                <a:lnTo>
                  <a:pt x="80367" y="125016"/>
                </a:lnTo>
                <a:lnTo>
                  <a:pt x="80367" y="125016"/>
                </a:lnTo>
                <a:lnTo>
                  <a:pt x="80367" y="133946"/>
                </a:lnTo>
                <a:lnTo>
                  <a:pt x="89297" y="133946"/>
                </a:lnTo>
                <a:lnTo>
                  <a:pt x="89297" y="133946"/>
                </a:lnTo>
                <a:lnTo>
                  <a:pt x="89297" y="142876"/>
                </a:lnTo>
                <a:lnTo>
                  <a:pt x="80367" y="142876"/>
                </a:lnTo>
                <a:lnTo>
                  <a:pt x="80367" y="142876"/>
                </a:lnTo>
                <a:lnTo>
                  <a:pt x="71437" y="151805"/>
                </a:lnTo>
                <a:lnTo>
                  <a:pt x="62507" y="151805"/>
                </a:lnTo>
                <a:lnTo>
                  <a:pt x="53578" y="160735"/>
                </a:lnTo>
                <a:lnTo>
                  <a:pt x="53578" y="169665"/>
                </a:lnTo>
                <a:lnTo>
                  <a:pt x="44648" y="169665"/>
                </a:lnTo>
                <a:lnTo>
                  <a:pt x="44648" y="169665"/>
                </a:lnTo>
                <a:lnTo>
                  <a:pt x="53578" y="178594"/>
                </a:lnTo>
                <a:lnTo>
                  <a:pt x="62507" y="178594"/>
                </a:lnTo>
                <a:lnTo>
                  <a:pt x="71437" y="169665"/>
                </a:lnTo>
                <a:lnTo>
                  <a:pt x="89297" y="169665"/>
                </a:lnTo>
                <a:lnTo>
                  <a:pt x="98226" y="169665"/>
                </a:lnTo>
                <a:lnTo>
                  <a:pt x="107156" y="169665"/>
                </a:lnTo>
                <a:lnTo>
                  <a:pt x="107156" y="169665"/>
                </a:lnTo>
                <a:lnTo>
                  <a:pt x="107156" y="178594"/>
                </a:lnTo>
                <a:lnTo>
                  <a:pt x="107156" y="187524"/>
                </a:lnTo>
                <a:lnTo>
                  <a:pt x="107156" y="196454"/>
                </a:lnTo>
                <a:lnTo>
                  <a:pt x="98226" y="196454"/>
                </a:lnTo>
                <a:lnTo>
                  <a:pt x="89297" y="205383"/>
                </a:lnTo>
                <a:lnTo>
                  <a:pt x="80367" y="214313"/>
                </a:lnTo>
                <a:lnTo>
                  <a:pt x="80367" y="214313"/>
                </a:lnTo>
                <a:lnTo>
                  <a:pt x="80367" y="223243"/>
                </a:lnTo>
                <a:lnTo>
                  <a:pt x="80367" y="223243"/>
                </a:lnTo>
                <a:lnTo>
                  <a:pt x="89297" y="223243"/>
                </a:lnTo>
                <a:lnTo>
                  <a:pt x="98226" y="223243"/>
                </a:lnTo>
                <a:lnTo>
                  <a:pt x="116086" y="214313"/>
                </a:lnTo>
                <a:lnTo>
                  <a:pt x="116086" y="214313"/>
                </a:lnTo>
                <a:lnTo>
                  <a:pt x="116086" y="223243"/>
                </a:lnTo>
                <a:lnTo>
                  <a:pt x="107156" y="232172"/>
                </a:lnTo>
                <a:lnTo>
                  <a:pt x="80367" y="250032"/>
                </a:lnTo>
                <a:lnTo>
                  <a:pt x="62507" y="258962"/>
                </a:lnTo>
                <a:lnTo>
                  <a:pt x="35718" y="276821"/>
                </a:lnTo>
                <a:lnTo>
                  <a:pt x="26789" y="294680"/>
                </a:lnTo>
                <a:lnTo>
                  <a:pt x="17859" y="294680"/>
                </a:lnTo>
                <a:lnTo>
                  <a:pt x="17859" y="285751"/>
                </a:lnTo>
                <a:lnTo>
                  <a:pt x="26789" y="250032"/>
                </a:lnTo>
                <a:lnTo>
                  <a:pt x="26789" y="25003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232672" y="5089922"/>
            <a:ext cx="1946673" cy="44649"/>
          </a:xfrm>
          <a:custGeom>
            <a:avLst/>
            <a:gdLst/>
            <a:ahLst/>
            <a:cxnLst/>
            <a:rect l="0" t="0" r="0" b="0"/>
            <a:pathLst>
              <a:path w="1946673" h="44649">
                <a:moveTo>
                  <a:pt x="0" y="8930"/>
                </a:moveTo>
                <a:lnTo>
                  <a:pt x="0" y="8930"/>
                </a:lnTo>
                <a:lnTo>
                  <a:pt x="0" y="8930"/>
                </a:lnTo>
                <a:lnTo>
                  <a:pt x="0" y="8930"/>
                </a:lnTo>
                <a:lnTo>
                  <a:pt x="8930" y="8930"/>
                </a:lnTo>
                <a:lnTo>
                  <a:pt x="8930" y="17859"/>
                </a:lnTo>
                <a:lnTo>
                  <a:pt x="17859" y="17859"/>
                </a:lnTo>
                <a:lnTo>
                  <a:pt x="26789" y="26789"/>
                </a:lnTo>
                <a:lnTo>
                  <a:pt x="35719" y="26789"/>
                </a:lnTo>
                <a:lnTo>
                  <a:pt x="35719" y="26789"/>
                </a:lnTo>
                <a:lnTo>
                  <a:pt x="53578" y="26789"/>
                </a:lnTo>
                <a:lnTo>
                  <a:pt x="62508" y="35719"/>
                </a:lnTo>
                <a:lnTo>
                  <a:pt x="80367" y="35719"/>
                </a:lnTo>
                <a:lnTo>
                  <a:pt x="98226" y="35719"/>
                </a:lnTo>
                <a:lnTo>
                  <a:pt x="116086" y="35719"/>
                </a:lnTo>
                <a:lnTo>
                  <a:pt x="133945" y="35719"/>
                </a:lnTo>
                <a:lnTo>
                  <a:pt x="160734" y="26789"/>
                </a:lnTo>
                <a:lnTo>
                  <a:pt x="187523" y="26789"/>
                </a:lnTo>
                <a:lnTo>
                  <a:pt x="223242" y="26789"/>
                </a:lnTo>
                <a:lnTo>
                  <a:pt x="250031" y="26789"/>
                </a:lnTo>
                <a:lnTo>
                  <a:pt x="276820" y="17859"/>
                </a:lnTo>
                <a:lnTo>
                  <a:pt x="312539" y="8930"/>
                </a:lnTo>
                <a:lnTo>
                  <a:pt x="339328" y="0"/>
                </a:lnTo>
                <a:lnTo>
                  <a:pt x="366117" y="0"/>
                </a:lnTo>
                <a:lnTo>
                  <a:pt x="392906" y="0"/>
                </a:lnTo>
                <a:lnTo>
                  <a:pt x="428625" y="0"/>
                </a:lnTo>
                <a:lnTo>
                  <a:pt x="446484" y="0"/>
                </a:lnTo>
                <a:lnTo>
                  <a:pt x="473273" y="0"/>
                </a:lnTo>
                <a:lnTo>
                  <a:pt x="500062" y="0"/>
                </a:lnTo>
                <a:lnTo>
                  <a:pt x="517922" y="8930"/>
                </a:lnTo>
                <a:lnTo>
                  <a:pt x="535781" y="8930"/>
                </a:lnTo>
                <a:lnTo>
                  <a:pt x="562570" y="17859"/>
                </a:lnTo>
                <a:lnTo>
                  <a:pt x="580430" y="17859"/>
                </a:lnTo>
                <a:lnTo>
                  <a:pt x="607219" y="17859"/>
                </a:lnTo>
                <a:lnTo>
                  <a:pt x="625078" y="17859"/>
                </a:lnTo>
                <a:lnTo>
                  <a:pt x="651867" y="17859"/>
                </a:lnTo>
                <a:lnTo>
                  <a:pt x="678656" y="26789"/>
                </a:lnTo>
                <a:lnTo>
                  <a:pt x="696516" y="26789"/>
                </a:lnTo>
                <a:lnTo>
                  <a:pt x="723305" y="26789"/>
                </a:lnTo>
                <a:lnTo>
                  <a:pt x="750094" y="26789"/>
                </a:lnTo>
                <a:lnTo>
                  <a:pt x="767953" y="26789"/>
                </a:lnTo>
                <a:lnTo>
                  <a:pt x="794742" y="26789"/>
                </a:lnTo>
                <a:lnTo>
                  <a:pt x="830461" y="26789"/>
                </a:lnTo>
                <a:lnTo>
                  <a:pt x="857250" y="26789"/>
                </a:lnTo>
                <a:lnTo>
                  <a:pt x="884039" y="26789"/>
                </a:lnTo>
                <a:lnTo>
                  <a:pt x="919758" y="26789"/>
                </a:lnTo>
                <a:lnTo>
                  <a:pt x="955476" y="26789"/>
                </a:lnTo>
                <a:lnTo>
                  <a:pt x="991195" y="26789"/>
                </a:lnTo>
                <a:lnTo>
                  <a:pt x="1026914" y="26789"/>
                </a:lnTo>
                <a:lnTo>
                  <a:pt x="1062633" y="26789"/>
                </a:lnTo>
                <a:lnTo>
                  <a:pt x="1098351" y="35719"/>
                </a:lnTo>
                <a:lnTo>
                  <a:pt x="1143000" y="35719"/>
                </a:lnTo>
                <a:lnTo>
                  <a:pt x="1178719" y="35719"/>
                </a:lnTo>
                <a:lnTo>
                  <a:pt x="1214437" y="35719"/>
                </a:lnTo>
                <a:lnTo>
                  <a:pt x="1259086" y="44648"/>
                </a:lnTo>
                <a:lnTo>
                  <a:pt x="1294805" y="44648"/>
                </a:lnTo>
                <a:lnTo>
                  <a:pt x="1330523" y="44648"/>
                </a:lnTo>
                <a:lnTo>
                  <a:pt x="1375172" y="44648"/>
                </a:lnTo>
                <a:lnTo>
                  <a:pt x="1410891" y="44648"/>
                </a:lnTo>
                <a:lnTo>
                  <a:pt x="1455539" y="44648"/>
                </a:lnTo>
                <a:lnTo>
                  <a:pt x="1500187" y="44648"/>
                </a:lnTo>
                <a:lnTo>
                  <a:pt x="1535906" y="44648"/>
                </a:lnTo>
                <a:lnTo>
                  <a:pt x="1589484" y="44648"/>
                </a:lnTo>
                <a:lnTo>
                  <a:pt x="1634133" y="44648"/>
                </a:lnTo>
                <a:lnTo>
                  <a:pt x="1687711" y="35719"/>
                </a:lnTo>
                <a:lnTo>
                  <a:pt x="1732359" y="35719"/>
                </a:lnTo>
                <a:lnTo>
                  <a:pt x="1777008" y="35719"/>
                </a:lnTo>
                <a:lnTo>
                  <a:pt x="1821656" y="26789"/>
                </a:lnTo>
                <a:lnTo>
                  <a:pt x="1857375" y="26789"/>
                </a:lnTo>
                <a:lnTo>
                  <a:pt x="1893094" y="35719"/>
                </a:lnTo>
                <a:lnTo>
                  <a:pt x="1919883" y="35719"/>
                </a:lnTo>
                <a:lnTo>
                  <a:pt x="1946672" y="35719"/>
                </a:lnTo>
                <a:lnTo>
                  <a:pt x="1946672"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85813" y="6349007"/>
            <a:ext cx="4357688" cy="98228"/>
          </a:xfrm>
          <a:custGeom>
            <a:avLst/>
            <a:gdLst/>
            <a:ahLst/>
            <a:cxnLst/>
            <a:rect l="0" t="0" r="0" b="0"/>
            <a:pathLst>
              <a:path w="4357688" h="98228">
                <a:moveTo>
                  <a:pt x="44648" y="35719"/>
                </a:moveTo>
                <a:lnTo>
                  <a:pt x="44648" y="35719"/>
                </a:lnTo>
                <a:lnTo>
                  <a:pt x="44648" y="35719"/>
                </a:lnTo>
                <a:lnTo>
                  <a:pt x="35718" y="26789"/>
                </a:lnTo>
                <a:lnTo>
                  <a:pt x="26789" y="26789"/>
                </a:lnTo>
                <a:lnTo>
                  <a:pt x="17859" y="17859"/>
                </a:lnTo>
                <a:lnTo>
                  <a:pt x="8929" y="17859"/>
                </a:lnTo>
                <a:lnTo>
                  <a:pt x="8929" y="8930"/>
                </a:lnTo>
                <a:lnTo>
                  <a:pt x="0" y="8930"/>
                </a:lnTo>
                <a:lnTo>
                  <a:pt x="8929" y="8930"/>
                </a:lnTo>
                <a:lnTo>
                  <a:pt x="8929" y="0"/>
                </a:lnTo>
                <a:lnTo>
                  <a:pt x="17859" y="0"/>
                </a:lnTo>
                <a:lnTo>
                  <a:pt x="35718" y="0"/>
                </a:lnTo>
                <a:lnTo>
                  <a:pt x="53578" y="8930"/>
                </a:lnTo>
                <a:lnTo>
                  <a:pt x="80367" y="17859"/>
                </a:lnTo>
                <a:lnTo>
                  <a:pt x="107156" y="35719"/>
                </a:lnTo>
                <a:lnTo>
                  <a:pt x="142875" y="53578"/>
                </a:lnTo>
                <a:lnTo>
                  <a:pt x="178593" y="62508"/>
                </a:lnTo>
                <a:lnTo>
                  <a:pt x="214312" y="80367"/>
                </a:lnTo>
                <a:lnTo>
                  <a:pt x="258961" y="89297"/>
                </a:lnTo>
                <a:lnTo>
                  <a:pt x="294679" y="98227"/>
                </a:lnTo>
                <a:lnTo>
                  <a:pt x="330398" y="98227"/>
                </a:lnTo>
                <a:lnTo>
                  <a:pt x="375046" y="98227"/>
                </a:lnTo>
                <a:lnTo>
                  <a:pt x="410765" y="89297"/>
                </a:lnTo>
                <a:lnTo>
                  <a:pt x="455414" y="80367"/>
                </a:lnTo>
                <a:lnTo>
                  <a:pt x="500062" y="80367"/>
                </a:lnTo>
                <a:lnTo>
                  <a:pt x="544710" y="80367"/>
                </a:lnTo>
                <a:lnTo>
                  <a:pt x="589359" y="71438"/>
                </a:lnTo>
                <a:lnTo>
                  <a:pt x="642937" y="71438"/>
                </a:lnTo>
                <a:lnTo>
                  <a:pt x="687585" y="62508"/>
                </a:lnTo>
                <a:lnTo>
                  <a:pt x="741164" y="62508"/>
                </a:lnTo>
                <a:lnTo>
                  <a:pt x="785812" y="62508"/>
                </a:lnTo>
                <a:lnTo>
                  <a:pt x="839390" y="62508"/>
                </a:lnTo>
                <a:lnTo>
                  <a:pt x="884039" y="62508"/>
                </a:lnTo>
                <a:lnTo>
                  <a:pt x="928687" y="62508"/>
                </a:lnTo>
                <a:lnTo>
                  <a:pt x="982265" y="71438"/>
                </a:lnTo>
                <a:lnTo>
                  <a:pt x="1035843" y="71438"/>
                </a:lnTo>
                <a:lnTo>
                  <a:pt x="1089421" y="71438"/>
                </a:lnTo>
                <a:lnTo>
                  <a:pt x="1143000" y="62508"/>
                </a:lnTo>
                <a:lnTo>
                  <a:pt x="1196578" y="53578"/>
                </a:lnTo>
                <a:lnTo>
                  <a:pt x="1250156" y="53578"/>
                </a:lnTo>
                <a:lnTo>
                  <a:pt x="1303734" y="53578"/>
                </a:lnTo>
                <a:lnTo>
                  <a:pt x="1366242" y="53578"/>
                </a:lnTo>
                <a:lnTo>
                  <a:pt x="1419820" y="53578"/>
                </a:lnTo>
                <a:lnTo>
                  <a:pt x="1482328" y="53578"/>
                </a:lnTo>
                <a:lnTo>
                  <a:pt x="1553765" y="53578"/>
                </a:lnTo>
                <a:lnTo>
                  <a:pt x="1616273" y="44648"/>
                </a:lnTo>
                <a:lnTo>
                  <a:pt x="1687710" y="35719"/>
                </a:lnTo>
                <a:lnTo>
                  <a:pt x="1750218" y="26789"/>
                </a:lnTo>
                <a:lnTo>
                  <a:pt x="1812726" y="26789"/>
                </a:lnTo>
                <a:lnTo>
                  <a:pt x="1875234" y="17859"/>
                </a:lnTo>
                <a:lnTo>
                  <a:pt x="1946671" y="17859"/>
                </a:lnTo>
                <a:lnTo>
                  <a:pt x="2009179" y="17859"/>
                </a:lnTo>
                <a:lnTo>
                  <a:pt x="2080617" y="8930"/>
                </a:lnTo>
                <a:lnTo>
                  <a:pt x="2143125" y="8930"/>
                </a:lnTo>
                <a:lnTo>
                  <a:pt x="2205632" y="8930"/>
                </a:lnTo>
                <a:lnTo>
                  <a:pt x="2268140" y="8930"/>
                </a:lnTo>
                <a:lnTo>
                  <a:pt x="2330648" y="8930"/>
                </a:lnTo>
                <a:lnTo>
                  <a:pt x="2384226" y="8930"/>
                </a:lnTo>
                <a:lnTo>
                  <a:pt x="2446734" y="8930"/>
                </a:lnTo>
                <a:lnTo>
                  <a:pt x="2500312" y="8930"/>
                </a:lnTo>
                <a:lnTo>
                  <a:pt x="2562820" y="17859"/>
                </a:lnTo>
                <a:lnTo>
                  <a:pt x="2625328" y="17859"/>
                </a:lnTo>
                <a:lnTo>
                  <a:pt x="2687835" y="26789"/>
                </a:lnTo>
                <a:lnTo>
                  <a:pt x="2750343" y="26789"/>
                </a:lnTo>
                <a:lnTo>
                  <a:pt x="2803921" y="17859"/>
                </a:lnTo>
                <a:lnTo>
                  <a:pt x="2866429" y="17859"/>
                </a:lnTo>
                <a:lnTo>
                  <a:pt x="2920007" y="17859"/>
                </a:lnTo>
                <a:lnTo>
                  <a:pt x="2973585" y="17859"/>
                </a:lnTo>
                <a:lnTo>
                  <a:pt x="3027164" y="17859"/>
                </a:lnTo>
                <a:lnTo>
                  <a:pt x="3080742" y="17859"/>
                </a:lnTo>
                <a:lnTo>
                  <a:pt x="3134320" y="26789"/>
                </a:lnTo>
                <a:lnTo>
                  <a:pt x="3196828" y="26789"/>
                </a:lnTo>
                <a:lnTo>
                  <a:pt x="3250406" y="17859"/>
                </a:lnTo>
                <a:lnTo>
                  <a:pt x="3312914" y="26789"/>
                </a:lnTo>
                <a:lnTo>
                  <a:pt x="3366492" y="26789"/>
                </a:lnTo>
                <a:lnTo>
                  <a:pt x="3429000" y="26789"/>
                </a:lnTo>
                <a:lnTo>
                  <a:pt x="3491507" y="26789"/>
                </a:lnTo>
                <a:lnTo>
                  <a:pt x="3554015" y="26789"/>
                </a:lnTo>
                <a:lnTo>
                  <a:pt x="3616523" y="26789"/>
                </a:lnTo>
                <a:lnTo>
                  <a:pt x="3679031" y="26789"/>
                </a:lnTo>
                <a:lnTo>
                  <a:pt x="3741539" y="26789"/>
                </a:lnTo>
                <a:lnTo>
                  <a:pt x="3812976" y="35719"/>
                </a:lnTo>
                <a:lnTo>
                  <a:pt x="3884414" y="35719"/>
                </a:lnTo>
                <a:lnTo>
                  <a:pt x="3946921" y="35719"/>
                </a:lnTo>
                <a:lnTo>
                  <a:pt x="4018359" y="35719"/>
                </a:lnTo>
                <a:lnTo>
                  <a:pt x="4080867" y="26789"/>
                </a:lnTo>
                <a:lnTo>
                  <a:pt x="4134445" y="26789"/>
                </a:lnTo>
                <a:lnTo>
                  <a:pt x="4196953" y="26789"/>
                </a:lnTo>
                <a:lnTo>
                  <a:pt x="4250531" y="26789"/>
                </a:lnTo>
                <a:lnTo>
                  <a:pt x="4304109" y="26789"/>
                </a:lnTo>
                <a:lnTo>
                  <a:pt x="4357687" y="35719"/>
                </a:lnTo>
                <a:lnTo>
                  <a:pt x="4357687"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045523" y="6090046"/>
            <a:ext cx="437556" cy="107157"/>
          </a:xfrm>
          <a:custGeom>
            <a:avLst/>
            <a:gdLst/>
            <a:ahLst/>
            <a:cxnLst/>
            <a:rect l="0" t="0" r="0" b="0"/>
            <a:pathLst>
              <a:path w="437556" h="107157">
                <a:moveTo>
                  <a:pt x="8930" y="107156"/>
                </a:moveTo>
                <a:lnTo>
                  <a:pt x="8930" y="107156"/>
                </a:lnTo>
                <a:lnTo>
                  <a:pt x="0" y="98227"/>
                </a:lnTo>
                <a:lnTo>
                  <a:pt x="0" y="98227"/>
                </a:lnTo>
                <a:lnTo>
                  <a:pt x="0" y="98227"/>
                </a:lnTo>
                <a:lnTo>
                  <a:pt x="0" y="89297"/>
                </a:lnTo>
                <a:lnTo>
                  <a:pt x="8930" y="89297"/>
                </a:lnTo>
                <a:lnTo>
                  <a:pt x="8930" y="80367"/>
                </a:lnTo>
                <a:lnTo>
                  <a:pt x="17860" y="80367"/>
                </a:lnTo>
                <a:lnTo>
                  <a:pt x="26790" y="71438"/>
                </a:lnTo>
                <a:lnTo>
                  <a:pt x="35719" y="71438"/>
                </a:lnTo>
                <a:lnTo>
                  <a:pt x="44649" y="71438"/>
                </a:lnTo>
                <a:lnTo>
                  <a:pt x="62508" y="71438"/>
                </a:lnTo>
                <a:lnTo>
                  <a:pt x="80368" y="62508"/>
                </a:lnTo>
                <a:lnTo>
                  <a:pt x="107157" y="62508"/>
                </a:lnTo>
                <a:lnTo>
                  <a:pt x="142875" y="62508"/>
                </a:lnTo>
                <a:lnTo>
                  <a:pt x="178594" y="53578"/>
                </a:lnTo>
                <a:lnTo>
                  <a:pt x="223243" y="53578"/>
                </a:lnTo>
                <a:lnTo>
                  <a:pt x="276821" y="44649"/>
                </a:lnTo>
                <a:lnTo>
                  <a:pt x="330399" y="35719"/>
                </a:lnTo>
                <a:lnTo>
                  <a:pt x="366118" y="26789"/>
                </a:lnTo>
                <a:lnTo>
                  <a:pt x="410766" y="17859"/>
                </a:lnTo>
                <a:lnTo>
                  <a:pt x="428625" y="8930"/>
                </a:lnTo>
                <a:lnTo>
                  <a:pt x="437555" y="0"/>
                </a:lnTo>
                <a:lnTo>
                  <a:pt x="43755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474148" y="6036468"/>
            <a:ext cx="884040" cy="625079"/>
          </a:xfrm>
          <a:custGeom>
            <a:avLst/>
            <a:gdLst/>
            <a:ahLst/>
            <a:cxnLst/>
            <a:rect l="0" t="0" r="0" b="0"/>
            <a:pathLst>
              <a:path w="884040" h="625079">
                <a:moveTo>
                  <a:pt x="17860" y="71437"/>
                </a:moveTo>
                <a:lnTo>
                  <a:pt x="17860" y="71437"/>
                </a:lnTo>
                <a:lnTo>
                  <a:pt x="8930" y="71437"/>
                </a:lnTo>
                <a:lnTo>
                  <a:pt x="8930" y="62508"/>
                </a:lnTo>
                <a:lnTo>
                  <a:pt x="0" y="53578"/>
                </a:lnTo>
                <a:lnTo>
                  <a:pt x="0" y="44648"/>
                </a:lnTo>
                <a:lnTo>
                  <a:pt x="0" y="35719"/>
                </a:lnTo>
                <a:lnTo>
                  <a:pt x="8930" y="26789"/>
                </a:lnTo>
                <a:lnTo>
                  <a:pt x="17860" y="26789"/>
                </a:lnTo>
                <a:lnTo>
                  <a:pt x="35719" y="17859"/>
                </a:lnTo>
                <a:lnTo>
                  <a:pt x="62508" y="8930"/>
                </a:lnTo>
                <a:lnTo>
                  <a:pt x="89297" y="8930"/>
                </a:lnTo>
                <a:lnTo>
                  <a:pt x="116086" y="0"/>
                </a:lnTo>
                <a:lnTo>
                  <a:pt x="151805" y="0"/>
                </a:lnTo>
                <a:lnTo>
                  <a:pt x="178594" y="0"/>
                </a:lnTo>
                <a:lnTo>
                  <a:pt x="205383" y="0"/>
                </a:lnTo>
                <a:lnTo>
                  <a:pt x="241102" y="8930"/>
                </a:lnTo>
                <a:lnTo>
                  <a:pt x="285750" y="8930"/>
                </a:lnTo>
                <a:lnTo>
                  <a:pt x="339329" y="26789"/>
                </a:lnTo>
                <a:lnTo>
                  <a:pt x="401836" y="44648"/>
                </a:lnTo>
                <a:lnTo>
                  <a:pt x="473274" y="71437"/>
                </a:lnTo>
                <a:lnTo>
                  <a:pt x="562571" y="98227"/>
                </a:lnTo>
                <a:lnTo>
                  <a:pt x="642938" y="125016"/>
                </a:lnTo>
                <a:lnTo>
                  <a:pt x="723304" y="151805"/>
                </a:lnTo>
                <a:lnTo>
                  <a:pt x="794742" y="178594"/>
                </a:lnTo>
                <a:lnTo>
                  <a:pt x="839390" y="214312"/>
                </a:lnTo>
                <a:lnTo>
                  <a:pt x="866179" y="250031"/>
                </a:lnTo>
                <a:lnTo>
                  <a:pt x="884039" y="285750"/>
                </a:lnTo>
                <a:lnTo>
                  <a:pt x="884039" y="321469"/>
                </a:lnTo>
                <a:lnTo>
                  <a:pt x="884039" y="357187"/>
                </a:lnTo>
                <a:lnTo>
                  <a:pt x="884039" y="401836"/>
                </a:lnTo>
                <a:lnTo>
                  <a:pt x="866179" y="437555"/>
                </a:lnTo>
                <a:lnTo>
                  <a:pt x="857250" y="464344"/>
                </a:lnTo>
                <a:lnTo>
                  <a:pt x="857250" y="482203"/>
                </a:lnTo>
                <a:lnTo>
                  <a:pt x="848320" y="500062"/>
                </a:lnTo>
                <a:lnTo>
                  <a:pt x="839390" y="526852"/>
                </a:lnTo>
                <a:lnTo>
                  <a:pt x="821531" y="562570"/>
                </a:lnTo>
                <a:lnTo>
                  <a:pt x="803672" y="589359"/>
                </a:lnTo>
                <a:lnTo>
                  <a:pt x="785812" y="607219"/>
                </a:lnTo>
                <a:lnTo>
                  <a:pt x="776882" y="625078"/>
                </a:lnTo>
                <a:lnTo>
                  <a:pt x="776882" y="6250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753254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Performance Characteristics	</a:t>
            </a:r>
            <a:endParaRPr lang="en-US" dirty="0"/>
          </a:p>
        </p:txBody>
      </p:sp>
      <p:sp>
        <p:nvSpPr>
          <p:cNvPr id="3" name="Content Placeholder 2"/>
          <p:cNvSpPr>
            <a:spLocks noGrp="1"/>
          </p:cNvSpPr>
          <p:nvPr>
            <p:ph idx="1"/>
          </p:nvPr>
        </p:nvSpPr>
        <p:spPr>
          <a:xfrm>
            <a:off x="398811" y="3200507"/>
            <a:ext cx="7892564" cy="2589600"/>
          </a:xfrm>
        </p:spPr>
        <p:txBody>
          <a:bodyPr/>
          <a:lstStyle/>
          <a:p>
            <a:r>
              <a:rPr lang="en-US" dirty="0" smtClean="0"/>
              <a:t>Sequential access faster than random access</a:t>
            </a:r>
          </a:p>
          <a:p>
            <a:pPr lvl="1"/>
            <a:r>
              <a:rPr lang="en-US" dirty="0" smtClean="0"/>
              <a:t>Common theme in the memory hierarchy</a:t>
            </a:r>
          </a:p>
          <a:p>
            <a:r>
              <a:rPr lang="en-US" dirty="0" smtClean="0"/>
              <a:t>Random writes are somewhat slower</a:t>
            </a:r>
          </a:p>
          <a:p>
            <a:pPr lvl="1"/>
            <a:r>
              <a:rPr lang="en-US" dirty="0" smtClean="0"/>
              <a:t>Erasing a block takes a long time (~1 </a:t>
            </a:r>
            <a:r>
              <a:rPr lang="en-US" dirty="0" err="1" smtClean="0"/>
              <a:t>ms</a:t>
            </a:r>
            <a:r>
              <a:rPr lang="en-US" dirty="0" smtClean="0"/>
              <a:t>)</a:t>
            </a:r>
          </a:p>
          <a:p>
            <a:pPr lvl="1"/>
            <a:r>
              <a:rPr lang="en-US" dirty="0" smtClean="0"/>
              <a:t>Modifying a block page requires all other pages to be copied to new block</a:t>
            </a:r>
          </a:p>
          <a:p>
            <a:pPr lvl="1"/>
            <a:r>
              <a:rPr lang="en-US" dirty="0" smtClean="0"/>
              <a:t>In earlier SSDs, the read/write gap was much larger.</a:t>
            </a:r>
          </a:p>
        </p:txBody>
      </p:sp>
      <p:sp>
        <p:nvSpPr>
          <p:cNvPr id="4" name="TextBox 3"/>
          <p:cNvSpPr txBox="1"/>
          <p:nvPr/>
        </p:nvSpPr>
        <p:spPr>
          <a:xfrm>
            <a:off x="246482" y="1677213"/>
            <a:ext cx="8743070" cy="1016690"/>
          </a:xfrm>
          <a:prstGeom prst="rect">
            <a:avLst/>
          </a:prstGeom>
          <a:solidFill>
            <a:srgbClr val="E2E2E2"/>
          </a:solidFill>
          <a:ln w="19050" cmpd="sng">
            <a:solidFill>
              <a:schemeClr val="tx1"/>
            </a:solidFill>
          </a:ln>
        </p:spPr>
        <p:txBody>
          <a:bodyPr wrap="square" rtlCol="0">
            <a:spAutoFit/>
          </a:bodyPr>
          <a:lstStyle/>
          <a:p>
            <a:r>
              <a:rPr lang="en-US" sz="1999" dirty="0">
                <a:latin typeface="Calibri" pitchFamily="34" charset="0"/>
              </a:rPr>
              <a:t>Sequential read </a:t>
            </a:r>
            <a:r>
              <a:rPr lang="en-US" sz="1999" dirty="0" err="1">
                <a:latin typeface="Calibri" pitchFamily="34" charset="0"/>
              </a:rPr>
              <a:t>tput</a:t>
            </a:r>
            <a:r>
              <a:rPr lang="en-US" sz="1999" dirty="0">
                <a:latin typeface="Calibri" pitchFamily="34" charset="0"/>
              </a:rPr>
              <a:t>	550 MB/s	Sequential write </a:t>
            </a:r>
            <a:r>
              <a:rPr lang="en-US" sz="1999" dirty="0" err="1">
                <a:latin typeface="Calibri" pitchFamily="34" charset="0"/>
              </a:rPr>
              <a:t>tput</a:t>
            </a:r>
            <a:r>
              <a:rPr lang="en-US" sz="1999" dirty="0">
                <a:latin typeface="Calibri" pitchFamily="34" charset="0"/>
              </a:rPr>
              <a:t>	470 MB/s</a:t>
            </a:r>
          </a:p>
          <a:p>
            <a:r>
              <a:rPr lang="en-US" sz="1999" dirty="0">
                <a:latin typeface="Calibri" pitchFamily="34" charset="0"/>
              </a:rPr>
              <a:t>Random read </a:t>
            </a:r>
            <a:r>
              <a:rPr lang="en-US" sz="1999" dirty="0" err="1">
                <a:latin typeface="Calibri" pitchFamily="34" charset="0"/>
              </a:rPr>
              <a:t>tput</a:t>
            </a:r>
            <a:r>
              <a:rPr lang="en-US" sz="1999" dirty="0">
                <a:latin typeface="Calibri" pitchFamily="34" charset="0"/>
              </a:rPr>
              <a:t>	365 MB/s	Random write </a:t>
            </a:r>
            <a:r>
              <a:rPr lang="en-US" sz="1999" dirty="0" err="1">
                <a:latin typeface="Calibri" pitchFamily="34" charset="0"/>
              </a:rPr>
              <a:t>tput</a:t>
            </a:r>
            <a:r>
              <a:rPr lang="en-US" sz="1999" dirty="0">
                <a:latin typeface="Calibri" pitchFamily="34" charset="0"/>
              </a:rPr>
              <a:t>	303 MB/s</a:t>
            </a:r>
          </a:p>
          <a:p>
            <a:r>
              <a:rPr lang="en-US" sz="1999" dirty="0" err="1">
                <a:latin typeface="Calibri" pitchFamily="34" charset="0"/>
              </a:rPr>
              <a:t>Avg</a:t>
            </a:r>
            <a:r>
              <a:rPr lang="en-US" sz="1999" dirty="0">
                <a:latin typeface="Calibri" pitchFamily="34" charset="0"/>
              </a:rPr>
              <a:t> </a:t>
            </a:r>
            <a:r>
              <a:rPr lang="en-US" sz="1999" dirty="0" err="1">
                <a:latin typeface="Calibri" pitchFamily="34" charset="0"/>
              </a:rPr>
              <a:t>seq</a:t>
            </a:r>
            <a:r>
              <a:rPr lang="en-US" sz="1999" dirty="0">
                <a:latin typeface="Calibri" pitchFamily="34" charset="0"/>
              </a:rPr>
              <a:t> read time	50 us		</a:t>
            </a:r>
            <a:r>
              <a:rPr lang="en-US" sz="1999" dirty="0" err="1">
                <a:latin typeface="Calibri" pitchFamily="34" charset="0"/>
              </a:rPr>
              <a:t>Avg</a:t>
            </a:r>
            <a:r>
              <a:rPr lang="en-US" sz="1999" dirty="0">
                <a:latin typeface="Calibri" pitchFamily="34" charset="0"/>
              </a:rPr>
              <a:t> </a:t>
            </a:r>
            <a:r>
              <a:rPr lang="en-US" sz="1999" dirty="0" err="1">
                <a:latin typeface="Calibri" pitchFamily="34" charset="0"/>
              </a:rPr>
              <a:t>seq</a:t>
            </a:r>
            <a:r>
              <a:rPr lang="en-US" sz="1999" dirty="0">
                <a:latin typeface="Calibri" pitchFamily="34" charset="0"/>
              </a:rPr>
              <a:t> write time	60 us</a:t>
            </a:r>
          </a:p>
        </p:txBody>
      </p:sp>
      <p:sp>
        <p:nvSpPr>
          <p:cNvPr id="5" name="TextBox 4"/>
          <p:cNvSpPr txBox="1"/>
          <p:nvPr/>
        </p:nvSpPr>
        <p:spPr>
          <a:xfrm>
            <a:off x="89151" y="6291007"/>
            <a:ext cx="4323148" cy="369846"/>
          </a:xfrm>
          <a:prstGeom prst="rect">
            <a:avLst/>
          </a:prstGeom>
          <a:noFill/>
        </p:spPr>
        <p:txBody>
          <a:bodyPr wrap="none" rtlCol="0">
            <a:spAutoFit/>
          </a:bodyPr>
          <a:lstStyle/>
          <a:p>
            <a:r>
              <a:rPr lang="en-US" dirty="0">
                <a:latin typeface="Calibri" pitchFamily="34" charset="0"/>
              </a:rPr>
              <a:t>Source: Intel SSD 730 product specification.</a:t>
            </a:r>
          </a:p>
        </p:txBody>
      </p:sp>
      <p:sp>
        <p:nvSpPr>
          <p:cNvPr id="6" name="Freeform 5"/>
          <p:cNvSpPr/>
          <p:nvPr/>
        </p:nvSpPr>
        <p:spPr bwMode="auto">
          <a:xfrm>
            <a:off x="2830711" y="1607344"/>
            <a:ext cx="1732360" cy="517922"/>
          </a:xfrm>
          <a:custGeom>
            <a:avLst/>
            <a:gdLst/>
            <a:ahLst/>
            <a:cxnLst/>
            <a:rect l="0" t="0" r="0" b="0"/>
            <a:pathLst>
              <a:path w="1732360" h="517922">
                <a:moveTo>
                  <a:pt x="1321594" y="116085"/>
                </a:moveTo>
                <a:lnTo>
                  <a:pt x="1321594" y="116085"/>
                </a:lnTo>
                <a:lnTo>
                  <a:pt x="1321594" y="107156"/>
                </a:lnTo>
                <a:lnTo>
                  <a:pt x="1321594" y="107156"/>
                </a:lnTo>
                <a:lnTo>
                  <a:pt x="1312664" y="107156"/>
                </a:lnTo>
                <a:lnTo>
                  <a:pt x="1312664" y="98226"/>
                </a:lnTo>
                <a:lnTo>
                  <a:pt x="1312664" y="98226"/>
                </a:lnTo>
                <a:lnTo>
                  <a:pt x="1312664" y="89296"/>
                </a:lnTo>
                <a:lnTo>
                  <a:pt x="1312664" y="80367"/>
                </a:lnTo>
                <a:lnTo>
                  <a:pt x="1312664" y="71437"/>
                </a:lnTo>
                <a:lnTo>
                  <a:pt x="1303734" y="71437"/>
                </a:lnTo>
                <a:lnTo>
                  <a:pt x="1303734" y="62507"/>
                </a:lnTo>
                <a:lnTo>
                  <a:pt x="1285875" y="62507"/>
                </a:lnTo>
                <a:lnTo>
                  <a:pt x="1276945" y="53578"/>
                </a:lnTo>
                <a:lnTo>
                  <a:pt x="1259086" y="44648"/>
                </a:lnTo>
                <a:lnTo>
                  <a:pt x="1232297" y="44648"/>
                </a:lnTo>
                <a:lnTo>
                  <a:pt x="1205508" y="35718"/>
                </a:lnTo>
                <a:lnTo>
                  <a:pt x="1178719" y="26789"/>
                </a:lnTo>
                <a:lnTo>
                  <a:pt x="1143000" y="17859"/>
                </a:lnTo>
                <a:lnTo>
                  <a:pt x="1098352" y="8929"/>
                </a:lnTo>
                <a:lnTo>
                  <a:pt x="1053703" y="8929"/>
                </a:lnTo>
                <a:lnTo>
                  <a:pt x="1009055" y="0"/>
                </a:lnTo>
                <a:lnTo>
                  <a:pt x="955477" y="0"/>
                </a:lnTo>
                <a:lnTo>
                  <a:pt x="892969" y="0"/>
                </a:lnTo>
                <a:lnTo>
                  <a:pt x="839391" y="0"/>
                </a:lnTo>
                <a:lnTo>
                  <a:pt x="767953" y="0"/>
                </a:lnTo>
                <a:lnTo>
                  <a:pt x="705445" y="0"/>
                </a:lnTo>
                <a:lnTo>
                  <a:pt x="642937" y="0"/>
                </a:lnTo>
                <a:lnTo>
                  <a:pt x="580430" y="0"/>
                </a:lnTo>
                <a:lnTo>
                  <a:pt x="508992" y="8929"/>
                </a:lnTo>
                <a:lnTo>
                  <a:pt x="446484" y="17859"/>
                </a:lnTo>
                <a:lnTo>
                  <a:pt x="392906" y="26789"/>
                </a:lnTo>
                <a:lnTo>
                  <a:pt x="330398" y="35718"/>
                </a:lnTo>
                <a:lnTo>
                  <a:pt x="276820" y="53578"/>
                </a:lnTo>
                <a:lnTo>
                  <a:pt x="223242" y="71437"/>
                </a:lnTo>
                <a:lnTo>
                  <a:pt x="178594" y="89296"/>
                </a:lnTo>
                <a:lnTo>
                  <a:pt x="133945" y="116085"/>
                </a:lnTo>
                <a:lnTo>
                  <a:pt x="89297" y="133945"/>
                </a:lnTo>
                <a:lnTo>
                  <a:pt x="62508" y="160734"/>
                </a:lnTo>
                <a:lnTo>
                  <a:pt x="35719" y="187523"/>
                </a:lnTo>
                <a:lnTo>
                  <a:pt x="17859" y="223242"/>
                </a:lnTo>
                <a:lnTo>
                  <a:pt x="8930" y="250031"/>
                </a:lnTo>
                <a:lnTo>
                  <a:pt x="0" y="276820"/>
                </a:lnTo>
                <a:lnTo>
                  <a:pt x="8930" y="303609"/>
                </a:lnTo>
                <a:lnTo>
                  <a:pt x="17859" y="330398"/>
                </a:lnTo>
                <a:lnTo>
                  <a:pt x="35719" y="357187"/>
                </a:lnTo>
                <a:lnTo>
                  <a:pt x="62508" y="375046"/>
                </a:lnTo>
                <a:lnTo>
                  <a:pt x="89297" y="401835"/>
                </a:lnTo>
                <a:lnTo>
                  <a:pt x="125016" y="428625"/>
                </a:lnTo>
                <a:lnTo>
                  <a:pt x="169664" y="446484"/>
                </a:lnTo>
                <a:lnTo>
                  <a:pt x="214312" y="464343"/>
                </a:lnTo>
                <a:lnTo>
                  <a:pt x="267891" y="482203"/>
                </a:lnTo>
                <a:lnTo>
                  <a:pt x="330398" y="491132"/>
                </a:lnTo>
                <a:lnTo>
                  <a:pt x="392906" y="500062"/>
                </a:lnTo>
                <a:lnTo>
                  <a:pt x="455414" y="508992"/>
                </a:lnTo>
                <a:lnTo>
                  <a:pt x="535781" y="517921"/>
                </a:lnTo>
                <a:lnTo>
                  <a:pt x="616148" y="517921"/>
                </a:lnTo>
                <a:lnTo>
                  <a:pt x="714375" y="508992"/>
                </a:lnTo>
                <a:lnTo>
                  <a:pt x="803672" y="508992"/>
                </a:lnTo>
                <a:lnTo>
                  <a:pt x="910828" y="500062"/>
                </a:lnTo>
                <a:lnTo>
                  <a:pt x="1009055" y="491132"/>
                </a:lnTo>
                <a:lnTo>
                  <a:pt x="1116211" y="473273"/>
                </a:lnTo>
                <a:lnTo>
                  <a:pt x="1223367" y="446484"/>
                </a:lnTo>
                <a:lnTo>
                  <a:pt x="1339453" y="428625"/>
                </a:lnTo>
                <a:lnTo>
                  <a:pt x="1437680" y="401835"/>
                </a:lnTo>
                <a:lnTo>
                  <a:pt x="1526977" y="366117"/>
                </a:lnTo>
                <a:lnTo>
                  <a:pt x="1598414" y="330398"/>
                </a:lnTo>
                <a:lnTo>
                  <a:pt x="1660922" y="303609"/>
                </a:lnTo>
                <a:lnTo>
                  <a:pt x="1705570" y="267890"/>
                </a:lnTo>
                <a:lnTo>
                  <a:pt x="1732359" y="241101"/>
                </a:lnTo>
                <a:lnTo>
                  <a:pt x="1732359"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875359" y="2250281"/>
            <a:ext cx="1107283" cy="634009"/>
          </a:xfrm>
          <a:custGeom>
            <a:avLst/>
            <a:gdLst/>
            <a:ahLst/>
            <a:cxnLst/>
            <a:rect l="0" t="0" r="0" b="0"/>
            <a:pathLst>
              <a:path w="1107283" h="634009">
                <a:moveTo>
                  <a:pt x="946547" y="133945"/>
                </a:moveTo>
                <a:lnTo>
                  <a:pt x="955477" y="133945"/>
                </a:lnTo>
                <a:lnTo>
                  <a:pt x="955477" y="125016"/>
                </a:lnTo>
                <a:lnTo>
                  <a:pt x="955477" y="125016"/>
                </a:lnTo>
                <a:lnTo>
                  <a:pt x="955477" y="125016"/>
                </a:lnTo>
                <a:lnTo>
                  <a:pt x="955477" y="125016"/>
                </a:lnTo>
                <a:lnTo>
                  <a:pt x="955477" y="125016"/>
                </a:lnTo>
                <a:lnTo>
                  <a:pt x="955477" y="116086"/>
                </a:lnTo>
                <a:lnTo>
                  <a:pt x="946547" y="116086"/>
                </a:lnTo>
                <a:lnTo>
                  <a:pt x="946547" y="116086"/>
                </a:lnTo>
                <a:lnTo>
                  <a:pt x="937618" y="116086"/>
                </a:lnTo>
                <a:lnTo>
                  <a:pt x="937618" y="116086"/>
                </a:lnTo>
                <a:lnTo>
                  <a:pt x="928688" y="116086"/>
                </a:lnTo>
                <a:lnTo>
                  <a:pt x="919758" y="116086"/>
                </a:lnTo>
                <a:lnTo>
                  <a:pt x="901899" y="107156"/>
                </a:lnTo>
                <a:lnTo>
                  <a:pt x="892969" y="107156"/>
                </a:lnTo>
                <a:lnTo>
                  <a:pt x="875110" y="107156"/>
                </a:lnTo>
                <a:lnTo>
                  <a:pt x="857250" y="98227"/>
                </a:lnTo>
                <a:lnTo>
                  <a:pt x="839391" y="98227"/>
                </a:lnTo>
                <a:lnTo>
                  <a:pt x="821532" y="98227"/>
                </a:lnTo>
                <a:lnTo>
                  <a:pt x="794743" y="89297"/>
                </a:lnTo>
                <a:lnTo>
                  <a:pt x="767954" y="89297"/>
                </a:lnTo>
                <a:lnTo>
                  <a:pt x="741164" y="80367"/>
                </a:lnTo>
                <a:lnTo>
                  <a:pt x="714375" y="80367"/>
                </a:lnTo>
                <a:lnTo>
                  <a:pt x="678657" y="71438"/>
                </a:lnTo>
                <a:lnTo>
                  <a:pt x="651868" y="71438"/>
                </a:lnTo>
                <a:lnTo>
                  <a:pt x="625079" y="62508"/>
                </a:lnTo>
                <a:lnTo>
                  <a:pt x="589360" y="53578"/>
                </a:lnTo>
                <a:lnTo>
                  <a:pt x="562571" y="44648"/>
                </a:lnTo>
                <a:lnTo>
                  <a:pt x="526852" y="26789"/>
                </a:lnTo>
                <a:lnTo>
                  <a:pt x="500063" y="17859"/>
                </a:lnTo>
                <a:lnTo>
                  <a:pt x="464344" y="8930"/>
                </a:lnTo>
                <a:lnTo>
                  <a:pt x="428625" y="0"/>
                </a:lnTo>
                <a:lnTo>
                  <a:pt x="392907" y="0"/>
                </a:lnTo>
                <a:lnTo>
                  <a:pt x="357188" y="0"/>
                </a:lnTo>
                <a:lnTo>
                  <a:pt x="330399" y="0"/>
                </a:lnTo>
                <a:lnTo>
                  <a:pt x="303610" y="0"/>
                </a:lnTo>
                <a:lnTo>
                  <a:pt x="276821" y="0"/>
                </a:lnTo>
                <a:lnTo>
                  <a:pt x="250032" y="8930"/>
                </a:lnTo>
                <a:lnTo>
                  <a:pt x="223243" y="17859"/>
                </a:lnTo>
                <a:lnTo>
                  <a:pt x="196454" y="26789"/>
                </a:lnTo>
                <a:lnTo>
                  <a:pt x="178594" y="35719"/>
                </a:lnTo>
                <a:lnTo>
                  <a:pt x="151805" y="53578"/>
                </a:lnTo>
                <a:lnTo>
                  <a:pt x="133946" y="62508"/>
                </a:lnTo>
                <a:lnTo>
                  <a:pt x="107157" y="80367"/>
                </a:lnTo>
                <a:lnTo>
                  <a:pt x="89297" y="98227"/>
                </a:lnTo>
                <a:lnTo>
                  <a:pt x="71438" y="116086"/>
                </a:lnTo>
                <a:lnTo>
                  <a:pt x="53579" y="133945"/>
                </a:lnTo>
                <a:lnTo>
                  <a:pt x="35719" y="151805"/>
                </a:lnTo>
                <a:lnTo>
                  <a:pt x="26789" y="169664"/>
                </a:lnTo>
                <a:lnTo>
                  <a:pt x="17860" y="187523"/>
                </a:lnTo>
                <a:lnTo>
                  <a:pt x="8930" y="214313"/>
                </a:lnTo>
                <a:lnTo>
                  <a:pt x="8930" y="232172"/>
                </a:lnTo>
                <a:lnTo>
                  <a:pt x="0" y="258961"/>
                </a:lnTo>
                <a:lnTo>
                  <a:pt x="0" y="285750"/>
                </a:lnTo>
                <a:lnTo>
                  <a:pt x="0" y="312539"/>
                </a:lnTo>
                <a:lnTo>
                  <a:pt x="0" y="330399"/>
                </a:lnTo>
                <a:lnTo>
                  <a:pt x="0" y="357188"/>
                </a:lnTo>
                <a:lnTo>
                  <a:pt x="8930" y="383977"/>
                </a:lnTo>
                <a:lnTo>
                  <a:pt x="17860" y="410766"/>
                </a:lnTo>
                <a:lnTo>
                  <a:pt x="35719" y="437555"/>
                </a:lnTo>
                <a:lnTo>
                  <a:pt x="53579" y="464344"/>
                </a:lnTo>
                <a:lnTo>
                  <a:pt x="71438" y="491133"/>
                </a:lnTo>
                <a:lnTo>
                  <a:pt x="98227" y="508992"/>
                </a:lnTo>
                <a:lnTo>
                  <a:pt x="125016" y="535782"/>
                </a:lnTo>
                <a:lnTo>
                  <a:pt x="160735" y="553640"/>
                </a:lnTo>
                <a:lnTo>
                  <a:pt x="196454" y="571500"/>
                </a:lnTo>
                <a:lnTo>
                  <a:pt x="232172" y="580430"/>
                </a:lnTo>
                <a:lnTo>
                  <a:pt x="267891" y="598289"/>
                </a:lnTo>
                <a:lnTo>
                  <a:pt x="303610" y="607219"/>
                </a:lnTo>
                <a:lnTo>
                  <a:pt x="348258" y="616148"/>
                </a:lnTo>
                <a:lnTo>
                  <a:pt x="383977" y="625078"/>
                </a:lnTo>
                <a:lnTo>
                  <a:pt x="437555" y="634008"/>
                </a:lnTo>
                <a:lnTo>
                  <a:pt x="482204" y="634008"/>
                </a:lnTo>
                <a:lnTo>
                  <a:pt x="535782" y="634008"/>
                </a:lnTo>
                <a:lnTo>
                  <a:pt x="589360" y="634008"/>
                </a:lnTo>
                <a:lnTo>
                  <a:pt x="642938" y="634008"/>
                </a:lnTo>
                <a:lnTo>
                  <a:pt x="696516" y="625078"/>
                </a:lnTo>
                <a:lnTo>
                  <a:pt x="741164" y="616148"/>
                </a:lnTo>
                <a:lnTo>
                  <a:pt x="794743" y="607219"/>
                </a:lnTo>
                <a:lnTo>
                  <a:pt x="848321" y="589359"/>
                </a:lnTo>
                <a:lnTo>
                  <a:pt x="892969" y="571500"/>
                </a:lnTo>
                <a:lnTo>
                  <a:pt x="937618" y="544711"/>
                </a:lnTo>
                <a:lnTo>
                  <a:pt x="982266" y="517922"/>
                </a:lnTo>
                <a:lnTo>
                  <a:pt x="1026914" y="482203"/>
                </a:lnTo>
                <a:lnTo>
                  <a:pt x="1053704" y="437555"/>
                </a:lnTo>
                <a:lnTo>
                  <a:pt x="1080493" y="401836"/>
                </a:lnTo>
                <a:lnTo>
                  <a:pt x="1098352" y="357188"/>
                </a:lnTo>
                <a:lnTo>
                  <a:pt x="1107282" y="312539"/>
                </a:lnTo>
                <a:lnTo>
                  <a:pt x="1098352" y="258961"/>
                </a:lnTo>
                <a:lnTo>
                  <a:pt x="1080493" y="214313"/>
                </a:lnTo>
                <a:lnTo>
                  <a:pt x="1053704" y="169664"/>
                </a:lnTo>
                <a:lnTo>
                  <a:pt x="1009055" y="133945"/>
                </a:lnTo>
                <a:lnTo>
                  <a:pt x="955477" y="98227"/>
                </a:lnTo>
                <a:lnTo>
                  <a:pt x="892969" y="71438"/>
                </a:lnTo>
                <a:lnTo>
                  <a:pt x="821532" y="35719"/>
                </a:lnTo>
                <a:lnTo>
                  <a:pt x="821532"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473648" y="2580680"/>
            <a:ext cx="660798" cy="258961"/>
          </a:xfrm>
          <a:custGeom>
            <a:avLst/>
            <a:gdLst/>
            <a:ahLst/>
            <a:cxnLst/>
            <a:rect l="0" t="0" r="0" b="0"/>
            <a:pathLst>
              <a:path w="660798" h="258961">
                <a:moveTo>
                  <a:pt x="8930" y="0"/>
                </a:moveTo>
                <a:lnTo>
                  <a:pt x="0" y="0"/>
                </a:lnTo>
                <a:lnTo>
                  <a:pt x="0" y="0"/>
                </a:lnTo>
                <a:lnTo>
                  <a:pt x="0" y="0"/>
                </a:lnTo>
                <a:lnTo>
                  <a:pt x="0" y="0"/>
                </a:lnTo>
                <a:lnTo>
                  <a:pt x="0" y="0"/>
                </a:lnTo>
                <a:lnTo>
                  <a:pt x="0" y="0"/>
                </a:lnTo>
                <a:lnTo>
                  <a:pt x="0" y="0"/>
                </a:lnTo>
                <a:lnTo>
                  <a:pt x="0" y="0"/>
                </a:lnTo>
                <a:lnTo>
                  <a:pt x="0" y="0"/>
                </a:lnTo>
                <a:lnTo>
                  <a:pt x="8930" y="0"/>
                </a:lnTo>
                <a:lnTo>
                  <a:pt x="8930" y="0"/>
                </a:lnTo>
                <a:lnTo>
                  <a:pt x="8930" y="8929"/>
                </a:lnTo>
                <a:lnTo>
                  <a:pt x="17860" y="8929"/>
                </a:lnTo>
                <a:lnTo>
                  <a:pt x="17860" y="8929"/>
                </a:lnTo>
                <a:lnTo>
                  <a:pt x="26790" y="8929"/>
                </a:lnTo>
                <a:lnTo>
                  <a:pt x="35719" y="17859"/>
                </a:lnTo>
                <a:lnTo>
                  <a:pt x="53579" y="17859"/>
                </a:lnTo>
                <a:lnTo>
                  <a:pt x="62508" y="17859"/>
                </a:lnTo>
                <a:lnTo>
                  <a:pt x="80368" y="17859"/>
                </a:lnTo>
                <a:lnTo>
                  <a:pt x="89297" y="26789"/>
                </a:lnTo>
                <a:lnTo>
                  <a:pt x="107157" y="35718"/>
                </a:lnTo>
                <a:lnTo>
                  <a:pt x="116086" y="44648"/>
                </a:lnTo>
                <a:lnTo>
                  <a:pt x="133946" y="53578"/>
                </a:lnTo>
                <a:lnTo>
                  <a:pt x="142875" y="71437"/>
                </a:lnTo>
                <a:lnTo>
                  <a:pt x="160735" y="80367"/>
                </a:lnTo>
                <a:lnTo>
                  <a:pt x="178594" y="98226"/>
                </a:lnTo>
                <a:lnTo>
                  <a:pt x="196454" y="116086"/>
                </a:lnTo>
                <a:lnTo>
                  <a:pt x="214313" y="125015"/>
                </a:lnTo>
                <a:lnTo>
                  <a:pt x="241102" y="142875"/>
                </a:lnTo>
                <a:lnTo>
                  <a:pt x="258961" y="151804"/>
                </a:lnTo>
                <a:lnTo>
                  <a:pt x="285750" y="160734"/>
                </a:lnTo>
                <a:lnTo>
                  <a:pt x="312540" y="169664"/>
                </a:lnTo>
                <a:lnTo>
                  <a:pt x="339329" y="178593"/>
                </a:lnTo>
                <a:lnTo>
                  <a:pt x="366118" y="187523"/>
                </a:lnTo>
                <a:lnTo>
                  <a:pt x="392907" y="196453"/>
                </a:lnTo>
                <a:lnTo>
                  <a:pt x="419696" y="196453"/>
                </a:lnTo>
                <a:lnTo>
                  <a:pt x="446485" y="196453"/>
                </a:lnTo>
                <a:lnTo>
                  <a:pt x="473274" y="205383"/>
                </a:lnTo>
                <a:lnTo>
                  <a:pt x="500063" y="205383"/>
                </a:lnTo>
                <a:lnTo>
                  <a:pt x="517922" y="205383"/>
                </a:lnTo>
                <a:lnTo>
                  <a:pt x="544711" y="214312"/>
                </a:lnTo>
                <a:lnTo>
                  <a:pt x="571500" y="223241"/>
                </a:lnTo>
                <a:lnTo>
                  <a:pt x="589360" y="223241"/>
                </a:lnTo>
                <a:lnTo>
                  <a:pt x="598290" y="232171"/>
                </a:lnTo>
                <a:lnTo>
                  <a:pt x="616149" y="241101"/>
                </a:lnTo>
                <a:lnTo>
                  <a:pt x="625079" y="241101"/>
                </a:lnTo>
                <a:lnTo>
                  <a:pt x="634008" y="250031"/>
                </a:lnTo>
                <a:lnTo>
                  <a:pt x="651868" y="250031"/>
                </a:lnTo>
                <a:lnTo>
                  <a:pt x="660797" y="258960"/>
                </a:lnTo>
                <a:lnTo>
                  <a:pt x="660797" y="2589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134445" y="2678906"/>
            <a:ext cx="375048" cy="464345"/>
          </a:xfrm>
          <a:custGeom>
            <a:avLst/>
            <a:gdLst/>
            <a:ahLst/>
            <a:cxnLst/>
            <a:rect l="0" t="0" r="0" b="0"/>
            <a:pathLst>
              <a:path w="375048" h="464345">
                <a:moveTo>
                  <a:pt x="0" y="464344"/>
                </a:moveTo>
                <a:lnTo>
                  <a:pt x="0" y="464344"/>
                </a:lnTo>
                <a:lnTo>
                  <a:pt x="0" y="464344"/>
                </a:lnTo>
                <a:lnTo>
                  <a:pt x="0" y="464344"/>
                </a:lnTo>
                <a:lnTo>
                  <a:pt x="8930" y="464344"/>
                </a:lnTo>
                <a:lnTo>
                  <a:pt x="8930" y="464344"/>
                </a:lnTo>
                <a:lnTo>
                  <a:pt x="8930" y="464344"/>
                </a:lnTo>
                <a:lnTo>
                  <a:pt x="17860" y="455414"/>
                </a:lnTo>
                <a:lnTo>
                  <a:pt x="17860" y="455414"/>
                </a:lnTo>
                <a:lnTo>
                  <a:pt x="26789" y="446484"/>
                </a:lnTo>
                <a:lnTo>
                  <a:pt x="35719" y="437555"/>
                </a:lnTo>
                <a:lnTo>
                  <a:pt x="44649" y="428625"/>
                </a:lnTo>
                <a:lnTo>
                  <a:pt x="53578" y="410765"/>
                </a:lnTo>
                <a:lnTo>
                  <a:pt x="62508" y="401836"/>
                </a:lnTo>
                <a:lnTo>
                  <a:pt x="71438" y="383976"/>
                </a:lnTo>
                <a:lnTo>
                  <a:pt x="89297" y="357187"/>
                </a:lnTo>
                <a:lnTo>
                  <a:pt x="98227" y="321469"/>
                </a:lnTo>
                <a:lnTo>
                  <a:pt x="116086" y="294680"/>
                </a:lnTo>
                <a:lnTo>
                  <a:pt x="133946" y="258961"/>
                </a:lnTo>
                <a:lnTo>
                  <a:pt x="151805" y="223242"/>
                </a:lnTo>
                <a:lnTo>
                  <a:pt x="160735" y="187523"/>
                </a:lnTo>
                <a:lnTo>
                  <a:pt x="178594" y="160734"/>
                </a:lnTo>
                <a:lnTo>
                  <a:pt x="187524" y="133945"/>
                </a:lnTo>
                <a:lnTo>
                  <a:pt x="196453" y="116086"/>
                </a:lnTo>
                <a:lnTo>
                  <a:pt x="205383" y="98227"/>
                </a:lnTo>
                <a:lnTo>
                  <a:pt x="214313" y="89297"/>
                </a:lnTo>
                <a:lnTo>
                  <a:pt x="214313" y="80367"/>
                </a:lnTo>
                <a:lnTo>
                  <a:pt x="223243" y="71438"/>
                </a:lnTo>
                <a:lnTo>
                  <a:pt x="232172" y="62508"/>
                </a:lnTo>
                <a:lnTo>
                  <a:pt x="241102" y="53578"/>
                </a:lnTo>
                <a:lnTo>
                  <a:pt x="241102" y="53578"/>
                </a:lnTo>
                <a:lnTo>
                  <a:pt x="250032" y="44649"/>
                </a:lnTo>
                <a:lnTo>
                  <a:pt x="250032" y="35719"/>
                </a:lnTo>
                <a:lnTo>
                  <a:pt x="250032" y="35719"/>
                </a:lnTo>
                <a:lnTo>
                  <a:pt x="241102" y="35719"/>
                </a:lnTo>
                <a:lnTo>
                  <a:pt x="241102" y="26789"/>
                </a:lnTo>
                <a:lnTo>
                  <a:pt x="241102" y="26789"/>
                </a:lnTo>
                <a:lnTo>
                  <a:pt x="232172" y="35719"/>
                </a:lnTo>
                <a:lnTo>
                  <a:pt x="232172" y="35719"/>
                </a:lnTo>
                <a:lnTo>
                  <a:pt x="223243" y="35719"/>
                </a:lnTo>
                <a:lnTo>
                  <a:pt x="223243" y="44649"/>
                </a:lnTo>
                <a:lnTo>
                  <a:pt x="214313" y="53578"/>
                </a:lnTo>
                <a:lnTo>
                  <a:pt x="214313" y="71438"/>
                </a:lnTo>
                <a:lnTo>
                  <a:pt x="205383" y="89297"/>
                </a:lnTo>
                <a:lnTo>
                  <a:pt x="205383" y="107157"/>
                </a:lnTo>
                <a:lnTo>
                  <a:pt x="196453" y="133945"/>
                </a:lnTo>
                <a:lnTo>
                  <a:pt x="196453" y="151805"/>
                </a:lnTo>
                <a:lnTo>
                  <a:pt x="196453" y="178594"/>
                </a:lnTo>
                <a:lnTo>
                  <a:pt x="196453" y="196453"/>
                </a:lnTo>
                <a:lnTo>
                  <a:pt x="205383" y="214312"/>
                </a:lnTo>
                <a:lnTo>
                  <a:pt x="214313" y="223242"/>
                </a:lnTo>
                <a:lnTo>
                  <a:pt x="214313" y="223242"/>
                </a:lnTo>
                <a:lnTo>
                  <a:pt x="232172" y="223242"/>
                </a:lnTo>
                <a:lnTo>
                  <a:pt x="241102" y="214312"/>
                </a:lnTo>
                <a:lnTo>
                  <a:pt x="250032" y="205383"/>
                </a:lnTo>
                <a:lnTo>
                  <a:pt x="267891" y="196453"/>
                </a:lnTo>
                <a:lnTo>
                  <a:pt x="276821" y="178594"/>
                </a:lnTo>
                <a:lnTo>
                  <a:pt x="294680" y="160734"/>
                </a:lnTo>
                <a:lnTo>
                  <a:pt x="312539" y="133945"/>
                </a:lnTo>
                <a:lnTo>
                  <a:pt x="321469" y="116086"/>
                </a:lnTo>
                <a:lnTo>
                  <a:pt x="339328" y="89297"/>
                </a:lnTo>
                <a:lnTo>
                  <a:pt x="348258" y="62508"/>
                </a:lnTo>
                <a:lnTo>
                  <a:pt x="357188" y="44649"/>
                </a:lnTo>
                <a:lnTo>
                  <a:pt x="366118" y="26789"/>
                </a:lnTo>
                <a:lnTo>
                  <a:pt x="366118" y="17860"/>
                </a:lnTo>
                <a:lnTo>
                  <a:pt x="375047" y="8930"/>
                </a:lnTo>
                <a:lnTo>
                  <a:pt x="375047" y="0"/>
                </a:lnTo>
                <a:lnTo>
                  <a:pt x="375047" y="0"/>
                </a:lnTo>
                <a:lnTo>
                  <a:pt x="375047" y="0"/>
                </a:lnTo>
                <a:lnTo>
                  <a:pt x="375047" y="0"/>
                </a:lnTo>
                <a:lnTo>
                  <a:pt x="375047" y="0"/>
                </a:lnTo>
                <a:lnTo>
                  <a:pt x="375047" y="0"/>
                </a:lnTo>
                <a:lnTo>
                  <a:pt x="375047" y="0"/>
                </a:lnTo>
                <a:lnTo>
                  <a:pt x="375047" y="0"/>
                </a:lnTo>
                <a:lnTo>
                  <a:pt x="375047" y="0"/>
                </a:lnTo>
                <a:lnTo>
                  <a:pt x="375047" y="0"/>
                </a:lnTo>
                <a:lnTo>
                  <a:pt x="375047" y="0"/>
                </a:lnTo>
                <a:lnTo>
                  <a:pt x="375047" y="0"/>
                </a:lnTo>
                <a:lnTo>
                  <a:pt x="375047" y="8930"/>
                </a:lnTo>
                <a:lnTo>
                  <a:pt x="375047" y="8930"/>
                </a:lnTo>
                <a:lnTo>
                  <a:pt x="375047" y="8930"/>
                </a:lnTo>
                <a:lnTo>
                  <a:pt x="375047" y="8930"/>
                </a:lnTo>
                <a:lnTo>
                  <a:pt x="375047" y="8930"/>
                </a:lnTo>
                <a:lnTo>
                  <a:pt x="375047" y="8930"/>
                </a:lnTo>
                <a:lnTo>
                  <a:pt x="375047" y="8930"/>
                </a:lnTo>
                <a:lnTo>
                  <a:pt x="375047" y="8930"/>
                </a:lnTo>
                <a:lnTo>
                  <a:pt x="375047" y="8930"/>
                </a:lnTo>
                <a:lnTo>
                  <a:pt x="375047" y="17860"/>
                </a:lnTo>
                <a:lnTo>
                  <a:pt x="375047" y="17860"/>
                </a:lnTo>
                <a:lnTo>
                  <a:pt x="375047" y="35719"/>
                </a:lnTo>
                <a:lnTo>
                  <a:pt x="375047" y="53578"/>
                </a:lnTo>
                <a:lnTo>
                  <a:pt x="375047" y="80367"/>
                </a:lnTo>
                <a:lnTo>
                  <a:pt x="366118" y="116086"/>
                </a:lnTo>
                <a:lnTo>
                  <a:pt x="357188" y="151805"/>
                </a:lnTo>
                <a:lnTo>
                  <a:pt x="357188" y="196453"/>
                </a:lnTo>
                <a:lnTo>
                  <a:pt x="357188" y="223242"/>
                </a:lnTo>
                <a:lnTo>
                  <a:pt x="366118" y="241101"/>
                </a:lnTo>
                <a:lnTo>
                  <a:pt x="375047" y="250031"/>
                </a:lnTo>
                <a:lnTo>
                  <a:pt x="375047"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786313" y="2759273"/>
            <a:ext cx="142876" cy="26791"/>
          </a:xfrm>
          <a:custGeom>
            <a:avLst/>
            <a:gdLst/>
            <a:ahLst/>
            <a:cxnLst/>
            <a:rect l="0" t="0" r="0" b="0"/>
            <a:pathLst>
              <a:path w="142876" h="26791">
                <a:moveTo>
                  <a:pt x="0" y="26790"/>
                </a:moveTo>
                <a:lnTo>
                  <a:pt x="0" y="17860"/>
                </a:lnTo>
                <a:lnTo>
                  <a:pt x="0" y="17860"/>
                </a:lnTo>
                <a:lnTo>
                  <a:pt x="0" y="17860"/>
                </a:lnTo>
                <a:lnTo>
                  <a:pt x="0" y="17860"/>
                </a:lnTo>
                <a:lnTo>
                  <a:pt x="0" y="17860"/>
                </a:lnTo>
                <a:lnTo>
                  <a:pt x="0" y="17860"/>
                </a:lnTo>
                <a:lnTo>
                  <a:pt x="0" y="26790"/>
                </a:lnTo>
                <a:lnTo>
                  <a:pt x="8929" y="26790"/>
                </a:lnTo>
                <a:lnTo>
                  <a:pt x="17859" y="26790"/>
                </a:lnTo>
                <a:lnTo>
                  <a:pt x="35718" y="26790"/>
                </a:lnTo>
                <a:lnTo>
                  <a:pt x="62507" y="17860"/>
                </a:lnTo>
                <a:lnTo>
                  <a:pt x="80367" y="17860"/>
                </a:lnTo>
                <a:lnTo>
                  <a:pt x="107156" y="8930"/>
                </a:lnTo>
                <a:lnTo>
                  <a:pt x="125015" y="8930"/>
                </a:lnTo>
                <a:lnTo>
                  <a:pt x="142875" y="0"/>
                </a:lnTo>
                <a:lnTo>
                  <a:pt x="14287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768453" y="2839640"/>
            <a:ext cx="125017" cy="17861"/>
          </a:xfrm>
          <a:custGeom>
            <a:avLst/>
            <a:gdLst/>
            <a:ahLst/>
            <a:cxnLst/>
            <a:rect l="0" t="0" r="0" b="0"/>
            <a:pathLst>
              <a:path w="125017" h="17861">
                <a:moveTo>
                  <a:pt x="0" y="17860"/>
                </a:moveTo>
                <a:lnTo>
                  <a:pt x="8930" y="17860"/>
                </a:lnTo>
                <a:lnTo>
                  <a:pt x="17860" y="17860"/>
                </a:lnTo>
                <a:lnTo>
                  <a:pt x="35719" y="17860"/>
                </a:lnTo>
                <a:lnTo>
                  <a:pt x="53578" y="8930"/>
                </a:lnTo>
                <a:lnTo>
                  <a:pt x="71438" y="8930"/>
                </a:lnTo>
                <a:lnTo>
                  <a:pt x="89297" y="0"/>
                </a:lnTo>
                <a:lnTo>
                  <a:pt x="98227" y="0"/>
                </a:lnTo>
                <a:lnTo>
                  <a:pt x="116086" y="0"/>
                </a:lnTo>
                <a:lnTo>
                  <a:pt x="125016" y="0"/>
                </a:lnTo>
                <a:lnTo>
                  <a:pt x="12501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786313" y="2911078"/>
            <a:ext cx="178594" cy="35719"/>
          </a:xfrm>
          <a:custGeom>
            <a:avLst/>
            <a:gdLst/>
            <a:ahLst/>
            <a:cxnLst/>
            <a:rect l="0" t="0" r="0" b="0"/>
            <a:pathLst>
              <a:path w="178594" h="35719">
                <a:moveTo>
                  <a:pt x="0" y="35718"/>
                </a:moveTo>
                <a:lnTo>
                  <a:pt x="8929" y="35718"/>
                </a:lnTo>
                <a:lnTo>
                  <a:pt x="26789" y="35718"/>
                </a:lnTo>
                <a:lnTo>
                  <a:pt x="53578" y="26789"/>
                </a:lnTo>
                <a:lnTo>
                  <a:pt x="80367" y="26789"/>
                </a:lnTo>
                <a:lnTo>
                  <a:pt x="116085" y="17859"/>
                </a:lnTo>
                <a:lnTo>
                  <a:pt x="142875" y="8929"/>
                </a:lnTo>
                <a:lnTo>
                  <a:pt x="160734" y="0"/>
                </a:lnTo>
                <a:lnTo>
                  <a:pt x="178593" y="0"/>
                </a:lnTo>
                <a:lnTo>
                  <a:pt x="178593" y="0"/>
                </a:lnTo>
                <a:lnTo>
                  <a:pt x="17859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214938" y="2750344"/>
            <a:ext cx="339329" cy="214313"/>
          </a:xfrm>
          <a:custGeom>
            <a:avLst/>
            <a:gdLst/>
            <a:ahLst/>
            <a:cxnLst/>
            <a:rect l="0" t="0" r="0" b="0"/>
            <a:pathLst>
              <a:path w="339329" h="214313">
                <a:moveTo>
                  <a:pt x="44648" y="8929"/>
                </a:moveTo>
                <a:lnTo>
                  <a:pt x="44648" y="8929"/>
                </a:lnTo>
                <a:lnTo>
                  <a:pt x="44648" y="8929"/>
                </a:lnTo>
                <a:lnTo>
                  <a:pt x="35718" y="8929"/>
                </a:lnTo>
                <a:lnTo>
                  <a:pt x="35718" y="17859"/>
                </a:lnTo>
                <a:lnTo>
                  <a:pt x="35718" y="35719"/>
                </a:lnTo>
                <a:lnTo>
                  <a:pt x="26789" y="53577"/>
                </a:lnTo>
                <a:lnTo>
                  <a:pt x="17859" y="80367"/>
                </a:lnTo>
                <a:lnTo>
                  <a:pt x="8929" y="107156"/>
                </a:lnTo>
                <a:lnTo>
                  <a:pt x="8929" y="125015"/>
                </a:lnTo>
                <a:lnTo>
                  <a:pt x="0" y="151804"/>
                </a:lnTo>
                <a:lnTo>
                  <a:pt x="0" y="169663"/>
                </a:lnTo>
                <a:lnTo>
                  <a:pt x="0" y="178593"/>
                </a:lnTo>
                <a:lnTo>
                  <a:pt x="0" y="187523"/>
                </a:lnTo>
                <a:lnTo>
                  <a:pt x="0" y="178593"/>
                </a:lnTo>
                <a:lnTo>
                  <a:pt x="8929" y="169663"/>
                </a:lnTo>
                <a:lnTo>
                  <a:pt x="17859" y="151804"/>
                </a:lnTo>
                <a:lnTo>
                  <a:pt x="35718" y="125015"/>
                </a:lnTo>
                <a:lnTo>
                  <a:pt x="44648" y="98226"/>
                </a:lnTo>
                <a:lnTo>
                  <a:pt x="62507" y="62507"/>
                </a:lnTo>
                <a:lnTo>
                  <a:pt x="89296" y="35719"/>
                </a:lnTo>
                <a:lnTo>
                  <a:pt x="107156" y="17859"/>
                </a:lnTo>
                <a:lnTo>
                  <a:pt x="125015" y="8929"/>
                </a:lnTo>
                <a:lnTo>
                  <a:pt x="142875" y="0"/>
                </a:lnTo>
                <a:lnTo>
                  <a:pt x="151804" y="8929"/>
                </a:lnTo>
                <a:lnTo>
                  <a:pt x="160734" y="26789"/>
                </a:lnTo>
                <a:lnTo>
                  <a:pt x="160734" y="53577"/>
                </a:lnTo>
                <a:lnTo>
                  <a:pt x="151804" y="80367"/>
                </a:lnTo>
                <a:lnTo>
                  <a:pt x="142875" y="116085"/>
                </a:lnTo>
                <a:lnTo>
                  <a:pt x="125015" y="151804"/>
                </a:lnTo>
                <a:lnTo>
                  <a:pt x="107156" y="178593"/>
                </a:lnTo>
                <a:lnTo>
                  <a:pt x="98226" y="196452"/>
                </a:lnTo>
                <a:lnTo>
                  <a:pt x="89296" y="214312"/>
                </a:lnTo>
                <a:lnTo>
                  <a:pt x="80367" y="214312"/>
                </a:lnTo>
                <a:lnTo>
                  <a:pt x="89296" y="205382"/>
                </a:lnTo>
                <a:lnTo>
                  <a:pt x="107156" y="178593"/>
                </a:lnTo>
                <a:lnTo>
                  <a:pt x="125015" y="151804"/>
                </a:lnTo>
                <a:lnTo>
                  <a:pt x="151804" y="116085"/>
                </a:lnTo>
                <a:lnTo>
                  <a:pt x="178593" y="80367"/>
                </a:lnTo>
                <a:lnTo>
                  <a:pt x="214312" y="53577"/>
                </a:lnTo>
                <a:lnTo>
                  <a:pt x="250031" y="26789"/>
                </a:lnTo>
                <a:lnTo>
                  <a:pt x="276820" y="17859"/>
                </a:lnTo>
                <a:lnTo>
                  <a:pt x="294679" y="26789"/>
                </a:lnTo>
                <a:lnTo>
                  <a:pt x="312539" y="35719"/>
                </a:lnTo>
                <a:lnTo>
                  <a:pt x="312539" y="62507"/>
                </a:lnTo>
                <a:lnTo>
                  <a:pt x="312539" y="89296"/>
                </a:lnTo>
                <a:lnTo>
                  <a:pt x="303609" y="116085"/>
                </a:lnTo>
                <a:lnTo>
                  <a:pt x="294679" y="151804"/>
                </a:lnTo>
                <a:lnTo>
                  <a:pt x="285750" y="178593"/>
                </a:lnTo>
                <a:lnTo>
                  <a:pt x="276820" y="196452"/>
                </a:lnTo>
                <a:lnTo>
                  <a:pt x="276820" y="214312"/>
                </a:lnTo>
                <a:lnTo>
                  <a:pt x="276820" y="214312"/>
                </a:lnTo>
                <a:lnTo>
                  <a:pt x="285750" y="214312"/>
                </a:lnTo>
                <a:lnTo>
                  <a:pt x="303609" y="196452"/>
                </a:lnTo>
                <a:lnTo>
                  <a:pt x="321468" y="169663"/>
                </a:lnTo>
                <a:lnTo>
                  <a:pt x="339328" y="142874"/>
                </a:lnTo>
                <a:lnTo>
                  <a:pt x="339328" y="14287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616773" y="2803921"/>
            <a:ext cx="62509" cy="187525"/>
          </a:xfrm>
          <a:custGeom>
            <a:avLst/>
            <a:gdLst/>
            <a:ahLst/>
            <a:cxnLst/>
            <a:rect l="0" t="0" r="0" b="0"/>
            <a:pathLst>
              <a:path w="62509" h="187525">
                <a:moveTo>
                  <a:pt x="62508" y="0"/>
                </a:moveTo>
                <a:lnTo>
                  <a:pt x="62508" y="8930"/>
                </a:lnTo>
                <a:lnTo>
                  <a:pt x="53579" y="26790"/>
                </a:lnTo>
                <a:lnTo>
                  <a:pt x="44649" y="62508"/>
                </a:lnTo>
                <a:lnTo>
                  <a:pt x="26790" y="89297"/>
                </a:lnTo>
                <a:lnTo>
                  <a:pt x="17860" y="125016"/>
                </a:lnTo>
                <a:lnTo>
                  <a:pt x="8930" y="151805"/>
                </a:lnTo>
                <a:lnTo>
                  <a:pt x="8930" y="178594"/>
                </a:lnTo>
                <a:lnTo>
                  <a:pt x="0" y="187524"/>
                </a:lnTo>
                <a:lnTo>
                  <a:pt x="8930" y="187524"/>
                </a:lnTo>
                <a:lnTo>
                  <a:pt x="8930" y="178594"/>
                </a:lnTo>
                <a:lnTo>
                  <a:pt x="8930" y="151805"/>
                </a:lnTo>
                <a:lnTo>
                  <a:pt x="17860" y="125016"/>
                </a:lnTo>
                <a:lnTo>
                  <a:pt x="26790" y="89297"/>
                </a:lnTo>
                <a:lnTo>
                  <a:pt x="2679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759648" y="2678906"/>
            <a:ext cx="26791" cy="17861"/>
          </a:xfrm>
          <a:custGeom>
            <a:avLst/>
            <a:gdLst/>
            <a:ahLst/>
            <a:cxnLst/>
            <a:rect l="0" t="0" r="0" b="0"/>
            <a:pathLst>
              <a:path w="26791" h="17861">
                <a:moveTo>
                  <a:pt x="8930" y="17860"/>
                </a:moveTo>
                <a:lnTo>
                  <a:pt x="8930" y="17860"/>
                </a:lnTo>
                <a:lnTo>
                  <a:pt x="8930" y="17860"/>
                </a:lnTo>
                <a:lnTo>
                  <a:pt x="0" y="17860"/>
                </a:lnTo>
                <a:lnTo>
                  <a:pt x="0" y="17860"/>
                </a:lnTo>
                <a:lnTo>
                  <a:pt x="8930" y="8930"/>
                </a:lnTo>
                <a:lnTo>
                  <a:pt x="17860" y="8930"/>
                </a:lnTo>
                <a:lnTo>
                  <a:pt x="26790" y="0"/>
                </a:lnTo>
                <a:lnTo>
                  <a:pt x="2679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786438" y="2777133"/>
            <a:ext cx="160735" cy="241102"/>
          </a:xfrm>
          <a:custGeom>
            <a:avLst/>
            <a:gdLst/>
            <a:ahLst/>
            <a:cxnLst/>
            <a:rect l="0" t="0" r="0" b="0"/>
            <a:pathLst>
              <a:path w="160735" h="241102">
                <a:moveTo>
                  <a:pt x="98226" y="0"/>
                </a:moveTo>
                <a:lnTo>
                  <a:pt x="98226" y="0"/>
                </a:lnTo>
                <a:lnTo>
                  <a:pt x="89296" y="8930"/>
                </a:lnTo>
                <a:lnTo>
                  <a:pt x="80367" y="17859"/>
                </a:lnTo>
                <a:lnTo>
                  <a:pt x="62507" y="35718"/>
                </a:lnTo>
                <a:lnTo>
                  <a:pt x="44648" y="62507"/>
                </a:lnTo>
                <a:lnTo>
                  <a:pt x="26789" y="89296"/>
                </a:lnTo>
                <a:lnTo>
                  <a:pt x="8929" y="125015"/>
                </a:lnTo>
                <a:lnTo>
                  <a:pt x="0" y="160734"/>
                </a:lnTo>
                <a:lnTo>
                  <a:pt x="0" y="187523"/>
                </a:lnTo>
                <a:lnTo>
                  <a:pt x="0" y="214312"/>
                </a:lnTo>
                <a:lnTo>
                  <a:pt x="26789" y="232171"/>
                </a:lnTo>
                <a:lnTo>
                  <a:pt x="53578" y="241101"/>
                </a:lnTo>
                <a:lnTo>
                  <a:pt x="89296" y="241101"/>
                </a:lnTo>
                <a:lnTo>
                  <a:pt x="125015" y="232171"/>
                </a:lnTo>
                <a:lnTo>
                  <a:pt x="160734" y="214312"/>
                </a:lnTo>
                <a:lnTo>
                  <a:pt x="160734"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027539" y="2786063"/>
            <a:ext cx="160735" cy="196453"/>
          </a:xfrm>
          <a:custGeom>
            <a:avLst/>
            <a:gdLst/>
            <a:ahLst/>
            <a:cxnLst/>
            <a:rect l="0" t="0" r="0" b="0"/>
            <a:pathLst>
              <a:path w="160735" h="196453">
                <a:moveTo>
                  <a:pt x="0" y="53577"/>
                </a:moveTo>
                <a:lnTo>
                  <a:pt x="0" y="53577"/>
                </a:lnTo>
                <a:lnTo>
                  <a:pt x="0" y="53577"/>
                </a:lnTo>
                <a:lnTo>
                  <a:pt x="8930" y="53577"/>
                </a:lnTo>
                <a:lnTo>
                  <a:pt x="8930" y="62507"/>
                </a:lnTo>
                <a:lnTo>
                  <a:pt x="8930" y="71437"/>
                </a:lnTo>
                <a:lnTo>
                  <a:pt x="8930" y="89296"/>
                </a:lnTo>
                <a:lnTo>
                  <a:pt x="17859" y="107155"/>
                </a:lnTo>
                <a:lnTo>
                  <a:pt x="17859" y="133944"/>
                </a:lnTo>
                <a:lnTo>
                  <a:pt x="26789" y="151804"/>
                </a:lnTo>
                <a:lnTo>
                  <a:pt x="26789" y="178593"/>
                </a:lnTo>
                <a:lnTo>
                  <a:pt x="26789" y="187523"/>
                </a:lnTo>
                <a:lnTo>
                  <a:pt x="26789" y="196452"/>
                </a:lnTo>
                <a:lnTo>
                  <a:pt x="26789" y="196452"/>
                </a:lnTo>
                <a:lnTo>
                  <a:pt x="26789" y="187523"/>
                </a:lnTo>
                <a:lnTo>
                  <a:pt x="35719" y="169663"/>
                </a:lnTo>
                <a:lnTo>
                  <a:pt x="35719" y="142874"/>
                </a:lnTo>
                <a:lnTo>
                  <a:pt x="53578" y="116085"/>
                </a:lnTo>
                <a:lnTo>
                  <a:pt x="71438" y="89296"/>
                </a:lnTo>
                <a:lnTo>
                  <a:pt x="89297" y="62507"/>
                </a:lnTo>
                <a:lnTo>
                  <a:pt x="107156" y="44648"/>
                </a:lnTo>
                <a:lnTo>
                  <a:pt x="125016" y="26788"/>
                </a:lnTo>
                <a:lnTo>
                  <a:pt x="142875" y="17858"/>
                </a:lnTo>
                <a:lnTo>
                  <a:pt x="151805" y="8929"/>
                </a:lnTo>
                <a:lnTo>
                  <a:pt x="160734" y="0"/>
                </a:lnTo>
                <a:lnTo>
                  <a:pt x="160734" y="0"/>
                </a:lnTo>
                <a:lnTo>
                  <a:pt x="16073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215063" y="2830711"/>
            <a:ext cx="125016" cy="125016"/>
          </a:xfrm>
          <a:custGeom>
            <a:avLst/>
            <a:gdLst/>
            <a:ahLst/>
            <a:cxnLst/>
            <a:rect l="0" t="0" r="0" b="0"/>
            <a:pathLst>
              <a:path w="125016" h="125016">
                <a:moveTo>
                  <a:pt x="35718" y="8929"/>
                </a:moveTo>
                <a:lnTo>
                  <a:pt x="26789" y="17859"/>
                </a:lnTo>
                <a:lnTo>
                  <a:pt x="26789" y="26789"/>
                </a:lnTo>
                <a:lnTo>
                  <a:pt x="8929" y="44648"/>
                </a:lnTo>
                <a:lnTo>
                  <a:pt x="8929" y="62507"/>
                </a:lnTo>
                <a:lnTo>
                  <a:pt x="0" y="80367"/>
                </a:lnTo>
                <a:lnTo>
                  <a:pt x="0" y="98226"/>
                </a:lnTo>
                <a:lnTo>
                  <a:pt x="8929" y="116085"/>
                </a:lnTo>
                <a:lnTo>
                  <a:pt x="17859" y="125015"/>
                </a:lnTo>
                <a:lnTo>
                  <a:pt x="35718" y="125015"/>
                </a:lnTo>
                <a:lnTo>
                  <a:pt x="53578" y="125015"/>
                </a:lnTo>
                <a:lnTo>
                  <a:pt x="71437" y="125015"/>
                </a:lnTo>
                <a:lnTo>
                  <a:pt x="89296" y="116085"/>
                </a:lnTo>
                <a:lnTo>
                  <a:pt x="107156" y="98226"/>
                </a:lnTo>
                <a:lnTo>
                  <a:pt x="116085" y="71437"/>
                </a:lnTo>
                <a:lnTo>
                  <a:pt x="125015" y="53578"/>
                </a:lnTo>
                <a:lnTo>
                  <a:pt x="116085" y="26789"/>
                </a:lnTo>
                <a:lnTo>
                  <a:pt x="107156" y="8929"/>
                </a:lnTo>
                <a:lnTo>
                  <a:pt x="89296" y="0"/>
                </a:lnTo>
                <a:lnTo>
                  <a:pt x="71437" y="0"/>
                </a:lnTo>
                <a:lnTo>
                  <a:pt x="53578" y="8929"/>
                </a:lnTo>
                <a:lnTo>
                  <a:pt x="44648" y="26789"/>
                </a:lnTo>
                <a:lnTo>
                  <a:pt x="44648"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590109" y="2830711"/>
            <a:ext cx="133947" cy="17860"/>
          </a:xfrm>
          <a:custGeom>
            <a:avLst/>
            <a:gdLst/>
            <a:ahLst/>
            <a:cxnLst/>
            <a:rect l="0" t="0" r="0" b="0"/>
            <a:pathLst>
              <a:path w="133947" h="17860">
                <a:moveTo>
                  <a:pt x="0" y="17859"/>
                </a:moveTo>
                <a:lnTo>
                  <a:pt x="8930" y="17859"/>
                </a:lnTo>
                <a:lnTo>
                  <a:pt x="17860" y="17859"/>
                </a:lnTo>
                <a:lnTo>
                  <a:pt x="44649" y="17859"/>
                </a:lnTo>
                <a:lnTo>
                  <a:pt x="62508" y="17859"/>
                </a:lnTo>
                <a:lnTo>
                  <a:pt x="89297" y="8929"/>
                </a:lnTo>
                <a:lnTo>
                  <a:pt x="116086" y="8929"/>
                </a:lnTo>
                <a:lnTo>
                  <a:pt x="133946" y="0"/>
                </a:lnTo>
                <a:lnTo>
                  <a:pt x="13394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527602" y="2920007"/>
            <a:ext cx="125016" cy="1"/>
          </a:xfrm>
          <a:custGeom>
            <a:avLst/>
            <a:gdLst/>
            <a:ahLst/>
            <a:cxnLst/>
            <a:rect l="0" t="0" r="0" b="0"/>
            <a:pathLst>
              <a:path w="125016" h="1">
                <a:moveTo>
                  <a:pt x="0" y="0"/>
                </a:moveTo>
                <a:lnTo>
                  <a:pt x="8929" y="0"/>
                </a:lnTo>
                <a:lnTo>
                  <a:pt x="17859" y="0"/>
                </a:lnTo>
                <a:lnTo>
                  <a:pt x="35718" y="0"/>
                </a:lnTo>
                <a:lnTo>
                  <a:pt x="62507" y="0"/>
                </a:lnTo>
                <a:lnTo>
                  <a:pt x="80367" y="0"/>
                </a:lnTo>
                <a:lnTo>
                  <a:pt x="107156" y="0"/>
                </a:lnTo>
                <a:lnTo>
                  <a:pt x="125015" y="0"/>
                </a:lnTo>
                <a:lnTo>
                  <a:pt x="12501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509742" y="3000375"/>
            <a:ext cx="160736" cy="35719"/>
          </a:xfrm>
          <a:custGeom>
            <a:avLst/>
            <a:gdLst/>
            <a:ahLst/>
            <a:cxnLst/>
            <a:rect l="0" t="0" r="0" b="0"/>
            <a:pathLst>
              <a:path w="160736" h="35719">
                <a:moveTo>
                  <a:pt x="0" y="35718"/>
                </a:moveTo>
                <a:lnTo>
                  <a:pt x="8930" y="35718"/>
                </a:lnTo>
                <a:lnTo>
                  <a:pt x="26789" y="26789"/>
                </a:lnTo>
                <a:lnTo>
                  <a:pt x="53578" y="26789"/>
                </a:lnTo>
                <a:lnTo>
                  <a:pt x="80367" y="26789"/>
                </a:lnTo>
                <a:lnTo>
                  <a:pt x="116086" y="17859"/>
                </a:lnTo>
                <a:lnTo>
                  <a:pt x="142875" y="8929"/>
                </a:lnTo>
                <a:lnTo>
                  <a:pt x="160735" y="0"/>
                </a:lnTo>
                <a:lnTo>
                  <a:pt x="16073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831211" y="2777133"/>
            <a:ext cx="142876" cy="267891"/>
          </a:xfrm>
          <a:custGeom>
            <a:avLst/>
            <a:gdLst/>
            <a:ahLst/>
            <a:cxnLst/>
            <a:rect l="0" t="0" r="0" b="0"/>
            <a:pathLst>
              <a:path w="142876" h="267891">
                <a:moveTo>
                  <a:pt x="142875" y="0"/>
                </a:moveTo>
                <a:lnTo>
                  <a:pt x="142875" y="0"/>
                </a:lnTo>
                <a:lnTo>
                  <a:pt x="142875" y="0"/>
                </a:lnTo>
                <a:lnTo>
                  <a:pt x="133945" y="17859"/>
                </a:lnTo>
                <a:lnTo>
                  <a:pt x="125016" y="35718"/>
                </a:lnTo>
                <a:lnTo>
                  <a:pt x="107156" y="62507"/>
                </a:lnTo>
                <a:lnTo>
                  <a:pt x="89297" y="89296"/>
                </a:lnTo>
                <a:lnTo>
                  <a:pt x="71437" y="133945"/>
                </a:lnTo>
                <a:lnTo>
                  <a:pt x="53578" y="169663"/>
                </a:lnTo>
                <a:lnTo>
                  <a:pt x="26789" y="196453"/>
                </a:lnTo>
                <a:lnTo>
                  <a:pt x="8930" y="223242"/>
                </a:lnTo>
                <a:lnTo>
                  <a:pt x="0" y="250031"/>
                </a:lnTo>
                <a:lnTo>
                  <a:pt x="0" y="258960"/>
                </a:lnTo>
                <a:lnTo>
                  <a:pt x="8930" y="267890"/>
                </a:lnTo>
                <a:lnTo>
                  <a:pt x="17859" y="267890"/>
                </a:lnTo>
                <a:lnTo>
                  <a:pt x="35719" y="250031"/>
                </a:lnTo>
                <a:lnTo>
                  <a:pt x="35719"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974086" y="2803921"/>
            <a:ext cx="205384" cy="223244"/>
          </a:xfrm>
          <a:custGeom>
            <a:avLst/>
            <a:gdLst/>
            <a:ahLst/>
            <a:cxnLst/>
            <a:rect l="0" t="0" r="0" b="0"/>
            <a:pathLst>
              <a:path w="205384" h="223244">
                <a:moveTo>
                  <a:pt x="89297" y="0"/>
                </a:moveTo>
                <a:lnTo>
                  <a:pt x="80367" y="0"/>
                </a:lnTo>
                <a:lnTo>
                  <a:pt x="71437" y="8930"/>
                </a:lnTo>
                <a:lnTo>
                  <a:pt x="53578" y="26790"/>
                </a:lnTo>
                <a:lnTo>
                  <a:pt x="44648" y="35719"/>
                </a:lnTo>
                <a:lnTo>
                  <a:pt x="26789" y="62508"/>
                </a:lnTo>
                <a:lnTo>
                  <a:pt x="17859" y="89297"/>
                </a:lnTo>
                <a:lnTo>
                  <a:pt x="8930" y="116086"/>
                </a:lnTo>
                <a:lnTo>
                  <a:pt x="0" y="142875"/>
                </a:lnTo>
                <a:lnTo>
                  <a:pt x="8930" y="169665"/>
                </a:lnTo>
                <a:lnTo>
                  <a:pt x="17859" y="196454"/>
                </a:lnTo>
                <a:lnTo>
                  <a:pt x="35719" y="205383"/>
                </a:lnTo>
                <a:lnTo>
                  <a:pt x="62508" y="223243"/>
                </a:lnTo>
                <a:lnTo>
                  <a:pt x="89297" y="214313"/>
                </a:lnTo>
                <a:lnTo>
                  <a:pt x="125016" y="205383"/>
                </a:lnTo>
                <a:lnTo>
                  <a:pt x="160734" y="187524"/>
                </a:lnTo>
                <a:lnTo>
                  <a:pt x="178594" y="151805"/>
                </a:lnTo>
                <a:lnTo>
                  <a:pt x="196453" y="125016"/>
                </a:lnTo>
                <a:lnTo>
                  <a:pt x="205383" y="80368"/>
                </a:lnTo>
                <a:lnTo>
                  <a:pt x="196453" y="44649"/>
                </a:lnTo>
                <a:lnTo>
                  <a:pt x="178594" y="17860"/>
                </a:lnTo>
                <a:lnTo>
                  <a:pt x="151805" y="8930"/>
                </a:lnTo>
                <a:lnTo>
                  <a:pt x="125016" y="0"/>
                </a:lnTo>
                <a:lnTo>
                  <a:pt x="98227" y="8930"/>
                </a:lnTo>
                <a:lnTo>
                  <a:pt x="80367" y="8930"/>
                </a:lnTo>
                <a:lnTo>
                  <a:pt x="80367" y="8930"/>
                </a:lnTo>
                <a:lnTo>
                  <a:pt x="8036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134820" y="2696766"/>
            <a:ext cx="133947" cy="8930"/>
          </a:xfrm>
          <a:custGeom>
            <a:avLst/>
            <a:gdLst/>
            <a:ahLst/>
            <a:cxnLst/>
            <a:rect l="0" t="0" r="0" b="0"/>
            <a:pathLst>
              <a:path w="133947" h="8930">
                <a:moveTo>
                  <a:pt x="0" y="8929"/>
                </a:moveTo>
                <a:lnTo>
                  <a:pt x="0" y="8929"/>
                </a:lnTo>
                <a:lnTo>
                  <a:pt x="8930" y="8929"/>
                </a:lnTo>
                <a:lnTo>
                  <a:pt x="8930" y="0"/>
                </a:lnTo>
                <a:lnTo>
                  <a:pt x="26789" y="0"/>
                </a:lnTo>
                <a:lnTo>
                  <a:pt x="44649" y="0"/>
                </a:lnTo>
                <a:lnTo>
                  <a:pt x="71438" y="0"/>
                </a:lnTo>
                <a:lnTo>
                  <a:pt x="98227" y="0"/>
                </a:lnTo>
                <a:lnTo>
                  <a:pt x="116086" y="0"/>
                </a:lnTo>
                <a:lnTo>
                  <a:pt x="133946" y="0"/>
                </a:lnTo>
                <a:lnTo>
                  <a:pt x="13394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304484" y="2562820"/>
            <a:ext cx="196455" cy="223244"/>
          </a:xfrm>
          <a:custGeom>
            <a:avLst/>
            <a:gdLst/>
            <a:ahLst/>
            <a:cxnLst/>
            <a:rect l="0" t="0" r="0" b="0"/>
            <a:pathLst>
              <a:path w="196455" h="223244">
                <a:moveTo>
                  <a:pt x="125016" y="0"/>
                </a:moveTo>
                <a:lnTo>
                  <a:pt x="125016" y="0"/>
                </a:lnTo>
                <a:lnTo>
                  <a:pt x="125016" y="0"/>
                </a:lnTo>
                <a:lnTo>
                  <a:pt x="125016" y="0"/>
                </a:lnTo>
                <a:lnTo>
                  <a:pt x="125016" y="8930"/>
                </a:lnTo>
                <a:lnTo>
                  <a:pt x="125016" y="8930"/>
                </a:lnTo>
                <a:lnTo>
                  <a:pt x="107157" y="26789"/>
                </a:lnTo>
                <a:lnTo>
                  <a:pt x="89297" y="44649"/>
                </a:lnTo>
                <a:lnTo>
                  <a:pt x="62508" y="71438"/>
                </a:lnTo>
                <a:lnTo>
                  <a:pt x="35719" y="107157"/>
                </a:lnTo>
                <a:lnTo>
                  <a:pt x="17860" y="142875"/>
                </a:lnTo>
                <a:lnTo>
                  <a:pt x="0" y="169664"/>
                </a:lnTo>
                <a:lnTo>
                  <a:pt x="0" y="196453"/>
                </a:lnTo>
                <a:lnTo>
                  <a:pt x="17860" y="214313"/>
                </a:lnTo>
                <a:lnTo>
                  <a:pt x="35719" y="223243"/>
                </a:lnTo>
                <a:lnTo>
                  <a:pt x="71438" y="223243"/>
                </a:lnTo>
                <a:lnTo>
                  <a:pt x="98227" y="223243"/>
                </a:lnTo>
                <a:lnTo>
                  <a:pt x="133946" y="214313"/>
                </a:lnTo>
                <a:lnTo>
                  <a:pt x="160735" y="196453"/>
                </a:lnTo>
                <a:lnTo>
                  <a:pt x="187524" y="187524"/>
                </a:lnTo>
                <a:lnTo>
                  <a:pt x="196454" y="169664"/>
                </a:lnTo>
                <a:lnTo>
                  <a:pt x="196454" y="151805"/>
                </a:lnTo>
                <a:lnTo>
                  <a:pt x="178594" y="142875"/>
                </a:lnTo>
                <a:lnTo>
                  <a:pt x="151805" y="142875"/>
                </a:lnTo>
                <a:lnTo>
                  <a:pt x="133946" y="151805"/>
                </a:lnTo>
                <a:lnTo>
                  <a:pt x="107157" y="169664"/>
                </a:lnTo>
                <a:lnTo>
                  <a:pt x="80368" y="178594"/>
                </a:lnTo>
                <a:lnTo>
                  <a:pt x="62508" y="196453"/>
                </a:lnTo>
                <a:lnTo>
                  <a:pt x="53579" y="205383"/>
                </a:lnTo>
                <a:lnTo>
                  <a:pt x="53579" y="214313"/>
                </a:lnTo>
                <a:lnTo>
                  <a:pt x="53579"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447359" y="2821781"/>
            <a:ext cx="214314" cy="169665"/>
          </a:xfrm>
          <a:custGeom>
            <a:avLst/>
            <a:gdLst/>
            <a:ahLst/>
            <a:cxnLst/>
            <a:rect l="0" t="0" r="0" b="0"/>
            <a:pathLst>
              <a:path w="214314" h="169665">
                <a:moveTo>
                  <a:pt x="214313" y="17859"/>
                </a:moveTo>
                <a:lnTo>
                  <a:pt x="214313" y="17859"/>
                </a:lnTo>
                <a:lnTo>
                  <a:pt x="214313" y="17859"/>
                </a:lnTo>
                <a:lnTo>
                  <a:pt x="214313" y="8930"/>
                </a:lnTo>
                <a:lnTo>
                  <a:pt x="205383" y="8930"/>
                </a:lnTo>
                <a:lnTo>
                  <a:pt x="205383" y="0"/>
                </a:lnTo>
                <a:lnTo>
                  <a:pt x="196454" y="0"/>
                </a:lnTo>
                <a:lnTo>
                  <a:pt x="187524" y="0"/>
                </a:lnTo>
                <a:lnTo>
                  <a:pt x="178594" y="8930"/>
                </a:lnTo>
                <a:lnTo>
                  <a:pt x="169664" y="8930"/>
                </a:lnTo>
                <a:lnTo>
                  <a:pt x="169664" y="17859"/>
                </a:lnTo>
                <a:lnTo>
                  <a:pt x="160735" y="26789"/>
                </a:lnTo>
                <a:lnTo>
                  <a:pt x="169664" y="35719"/>
                </a:lnTo>
                <a:lnTo>
                  <a:pt x="178594" y="44648"/>
                </a:lnTo>
                <a:lnTo>
                  <a:pt x="187524" y="62508"/>
                </a:lnTo>
                <a:lnTo>
                  <a:pt x="196454" y="71437"/>
                </a:lnTo>
                <a:lnTo>
                  <a:pt x="214313" y="98226"/>
                </a:lnTo>
                <a:lnTo>
                  <a:pt x="214313" y="107156"/>
                </a:lnTo>
                <a:lnTo>
                  <a:pt x="214313" y="125015"/>
                </a:lnTo>
                <a:lnTo>
                  <a:pt x="214313" y="142875"/>
                </a:lnTo>
                <a:lnTo>
                  <a:pt x="196454" y="160734"/>
                </a:lnTo>
                <a:lnTo>
                  <a:pt x="169664" y="169664"/>
                </a:lnTo>
                <a:lnTo>
                  <a:pt x="133946" y="169664"/>
                </a:lnTo>
                <a:lnTo>
                  <a:pt x="89297" y="160734"/>
                </a:lnTo>
                <a:lnTo>
                  <a:pt x="53579" y="151805"/>
                </a:lnTo>
                <a:lnTo>
                  <a:pt x="26789" y="133945"/>
                </a:lnTo>
                <a:lnTo>
                  <a:pt x="8930" y="125015"/>
                </a:lnTo>
                <a:lnTo>
                  <a:pt x="0" y="107156"/>
                </a:lnTo>
                <a:lnTo>
                  <a:pt x="17860" y="89297"/>
                </a:lnTo>
                <a:lnTo>
                  <a:pt x="26789" y="80367"/>
                </a:lnTo>
                <a:lnTo>
                  <a:pt x="26789"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706320" y="2866429"/>
            <a:ext cx="125017" cy="142876"/>
          </a:xfrm>
          <a:custGeom>
            <a:avLst/>
            <a:gdLst/>
            <a:ahLst/>
            <a:cxnLst/>
            <a:rect l="0" t="0" r="0" b="0"/>
            <a:pathLst>
              <a:path w="125017" h="142876">
                <a:moveTo>
                  <a:pt x="17860" y="35719"/>
                </a:moveTo>
                <a:lnTo>
                  <a:pt x="17860" y="35719"/>
                </a:lnTo>
                <a:lnTo>
                  <a:pt x="8930" y="35719"/>
                </a:lnTo>
                <a:lnTo>
                  <a:pt x="8930" y="44649"/>
                </a:lnTo>
                <a:lnTo>
                  <a:pt x="8930" y="53578"/>
                </a:lnTo>
                <a:lnTo>
                  <a:pt x="17860" y="53578"/>
                </a:lnTo>
                <a:lnTo>
                  <a:pt x="17860" y="62508"/>
                </a:lnTo>
                <a:lnTo>
                  <a:pt x="26789" y="62508"/>
                </a:lnTo>
                <a:lnTo>
                  <a:pt x="35719" y="62508"/>
                </a:lnTo>
                <a:lnTo>
                  <a:pt x="53578" y="62508"/>
                </a:lnTo>
                <a:lnTo>
                  <a:pt x="62508" y="53578"/>
                </a:lnTo>
                <a:lnTo>
                  <a:pt x="80368" y="53578"/>
                </a:lnTo>
                <a:lnTo>
                  <a:pt x="98227" y="44649"/>
                </a:lnTo>
                <a:lnTo>
                  <a:pt x="116086" y="26789"/>
                </a:lnTo>
                <a:lnTo>
                  <a:pt x="125016" y="17860"/>
                </a:lnTo>
                <a:lnTo>
                  <a:pt x="125016" y="8930"/>
                </a:lnTo>
                <a:lnTo>
                  <a:pt x="116086" y="0"/>
                </a:lnTo>
                <a:lnTo>
                  <a:pt x="98227" y="0"/>
                </a:lnTo>
                <a:lnTo>
                  <a:pt x="80368" y="8930"/>
                </a:lnTo>
                <a:lnTo>
                  <a:pt x="53578" y="17860"/>
                </a:lnTo>
                <a:lnTo>
                  <a:pt x="26789" y="35719"/>
                </a:lnTo>
                <a:lnTo>
                  <a:pt x="8930" y="53578"/>
                </a:lnTo>
                <a:lnTo>
                  <a:pt x="0" y="80367"/>
                </a:lnTo>
                <a:lnTo>
                  <a:pt x="0" y="98227"/>
                </a:lnTo>
                <a:lnTo>
                  <a:pt x="0" y="116086"/>
                </a:lnTo>
                <a:lnTo>
                  <a:pt x="17860" y="133946"/>
                </a:lnTo>
                <a:lnTo>
                  <a:pt x="35719" y="142875"/>
                </a:lnTo>
                <a:lnTo>
                  <a:pt x="62508" y="142875"/>
                </a:lnTo>
                <a:lnTo>
                  <a:pt x="62508"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795617" y="2866429"/>
            <a:ext cx="196454" cy="151806"/>
          </a:xfrm>
          <a:custGeom>
            <a:avLst/>
            <a:gdLst/>
            <a:ahLst/>
            <a:cxnLst/>
            <a:rect l="0" t="0" r="0" b="0"/>
            <a:pathLst>
              <a:path w="196454" h="151806">
                <a:moveTo>
                  <a:pt x="196453" y="0"/>
                </a:moveTo>
                <a:lnTo>
                  <a:pt x="187524" y="0"/>
                </a:lnTo>
                <a:lnTo>
                  <a:pt x="178594" y="0"/>
                </a:lnTo>
                <a:lnTo>
                  <a:pt x="169664" y="0"/>
                </a:lnTo>
                <a:lnTo>
                  <a:pt x="151805" y="8930"/>
                </a:lnTo>
                <a:lnTo>
                  <a:pt x="116086" y="17860"/>
                </a:lnTo>
                <a:lnTo>
                  <a:pt x="89297" y="26789"/>
                </a:lnTo>
                <a:lnTo>
                  <a:pt x="44649" y="44649"/>
                </a:lnTo>
                <a:lnTo>
                  <a:pt x="26789" y="71438"/>
                </a:lnTo>
                <a:lnTo>
                  <a:pt x="0" y="89297"/>
                </a:lnTo>
                <a:lnTo>
                  <a:pt x="0" y="116086"/>
                </a:lnTo>
                <a:lnTo>
                  <a:pt x="8930" y="133946"/>
                </a:lnTo>
                <a:lnTo>
                  <a:pt x="26789" y="151805"/>
                </a:lnTo>
                <a:lnTo>
                  <a:pt x="62508" y="151805"/>
                </a:lnTo>
                <a:lnTo>
                  <a:pt x="89297" y="151805"/>
                </a:lnTo>
                <a:lnTo>
                  <a:pt x="125016" y="151805"/>
                </a:lnTo>
                <a:lnTo>
                  <a:pt x="125016"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956352" y="2893218"/>
            <a:ext cx="428625" cy="142876"/>
          </a:xfrm>
          <a:custGeom>
            <a:avLst/>
            <a:gdLst/>
            <a:ahLst/>
            <a:cxnLst/>
            <a:rect l="0" t="0" r="0" b="0"/>
            <a:pathLst>
              <a:path w="428625" h="142876">
                <a:moveTo>
                  <a:pt x="17859" y="26789"/>
                </a:moveTo>
                <a:lnTo>
                  <a:pt x="17859" y="26789"/>
                </a:lnTo>
                <a:lnTo>
                  <a:pt x="8929" y="35719"/>
                </a:lnTo>
                <a:lnTo>
                  <a:pt x="0" y="44649"/>
                </a:lnTo>
                <a:lnTo>
                  <a:pt x="0" y="62508"/>
                </a:lnTo>
                <a:lnTo>
                  <a:pt x="0" y="80368"/>
                </a:lnTo>
                <a:lnTo>
                  <a:pt x="0" y="89297"/>
                </a:lnTo>
                <a:lnTo>
                  <a:pt x="0" y="98227"/>
                </a:lnTo>
                <a:lnTo>
                  <a:pt x="8929" y="107157"/>
                </a:lnTo>
                <a:lnTo>
                  <a:pt x="26789" y="107157"/>
                </a:lnTo>
                <a:lnTo>
                  <a:pt x="44648" y="107157"/>
                </a:lnTo>
                <a:lnTo>
                  <a:pt x="62507" y="98227"/>
                </a:lnTo>
                <a:lnTo>
                  <a:pt x="71437" y="89297"/>
                </a:lnTo>
                <a:lnTo>
                  <a:pt x="89296" y="80368"/>
                </a:lnTo>
                <a:lnTo>
                  <a:pt x="98226" y="62508"/>
                </a:lnTo>
                <a:lnTo>
                  <a:pt x="107156" y="44649"/>
                </a:lnTo>
                <a:lnTo>
                  <a:pt x="107156" y="26789"/>
                </a:lnTo>
                <a:lnTo>
                  <a:pt x="107156" y="17860"/>
                </a:lnTo>
                <a:lnTo>
                  <a:pt x="98226" y="8930"/>
                </a:lnTo>
                <a:lnTo>
                  <a:pt x="89296" y="0"/>
                </a:lnTo>
                <a:lnTo>
                  <a:pt x="80367" y="0"/>
                </a:lnTo>
                <a:lnTo>
                  <a:pt x="71437" y="0"/>
                </a:lnTo>
                <a:lnTo>
                  <a:pt x="71437" y="8930"/>
                </a:lnTo>
                <a:lnTo>
                  <a:pt x="71437" y="8930"/>
                </a:lnTo>
                <a:lnTo>
                  <a:pt x="71437" y="8930"/>
                </a:lnTo>
                <a:lnTo>
                  <a:pt x="80367" y="8930"/>
                </a:lnTo>
                <a:lnTo>
                  <a:pt x="98226" y="8930"/>
                </a:lnTo>
                <a:lnTo>
                  <a:pt x="125015" y="8930"/>
                </a:lnTo>
                <a:lnTo>
                  <a:pt x="142875" y="8930"/>
                </a:lnTo>
                <a:lnTo>
                  <a:pt x="169664" y="17860"/>
                </a:lnTo>
                <a:lnTo>
                  <a:pt x="178593" y="17860"/>
                </a:lnTo>
                <a:lnTo>
                  <a:pt x="187523" y="26789"/>
                </a:lnTo>
                <a:lnTo>
                  <a:pt x="187523" y="35719"/>
                </a:lnTo>
                <a:lnTo>
                  <a:pt x="187523" y="53578"/>
                </a:lnTo>
                <a:lnTo>
                  <a:pt x="178593" y="71438"/>
                </a:lnTo>
                <a:lnTo>
                  <a:pt x="169664" y="89297"/>
                </a:lnTo>
                <a:lnTo>
                  <a:pt x="160734" y="98227"/>
                </a:lnTo>
                <a:lnTo>
                  <a:pt x="151804" y="98227"/>
                </a:lnTo>
                <a:lnTo>
                  <a:pt x="160734" y="107157"/>
                </a:lnTo>
                <a:lnTo>
                  <a:pt x="169664" y="98227"/>
                </a:lnTo>
                <a:lnTo>
                  <a:pt x="187523" y="89297"/>
                </a:lnTo>
                <a:lnTo>
                  <a:pt x="214312" y="80368"/>
                </a:lnTo>
                <a:lnTo>
                  <a:pt x="250030" y="71438"/>
                </a:lnTo>
                <a:lnTo>
                  <a:pt x="285749" y="53578"/>
                </a:lnTo>
                <a:lnTo>
                  <a:pt x="321468" y="44649"/>
                </a:lnTo>
                <a:lnTo>
                  <a:pt x="339327" y="35719"/>
                </a:lnTo>
                <a:lnTo>
                  <a:pt x="357186" y="35719"/>
                </a:lnTo>
                <a:lnTo>
                  <a:pt x="366116" y="44649"/>
                </a:lnTo>
                <a:lnTo>
                  <a:pt x="375046" y="62508"/>
                </a:lnTo>
                <a:lnTo>
                  <a:pt x="366116" y="80368"/>
                </a:lnTo>
                <a:lnTo>
                  <a:pt x="357186" y="98227"/>
                </a:lnTo>
                <a:lnTo>
                  <a:pt x="339327" y="116086"/>
                </a:lnTo>
                <a:lnTo>
                  <a:pt x="330397" y="133946"/>
                </a:lnTo>
                <a:lnTo>
                  <a:pt x="330397" y="142875"/>
                </a:lnTo>
                <a:lnTo>
                  <a:pt x="330397" y="142875"/>
                </a:lnTo>
                <a:lnTo>
                  <a:pt x="339327" y="142875"/>
                </a:lnTo>
                <a:lnTo>
                  <a:pt x="366116" y="133946"/>
                </a:lnTo>
                <a:lnTo>
                  <a:pt x="383975" y="116086"/>
                </a:lnTo>
                <a:lnTo>
                  <a:pt x="410764" y="89297"/>
                </a:lnTo>
                <a:lnTo>
                  <a:pt x="428624" y="71438"/>
                </a:lnTo>
                <a:lnTo>
                  <a:pt x="428624"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8349257" y="2794992"/>
            <a:ext cx="196454" cy="276821"/>
          </a:xfrm>
          <a:custGeom>
            <a:avLst/>
            <a:gdLst/>
            <a:ahLst/>
            <a:cxnLst/>
            <a:rect l="0" t="0" r="0" b="0"/>
            <a:pathLst>
              <a:path w="196454" h="276821">
                <a:moveTo>
                  <a:pt x="35719" y="133945"/>
                </a:moveTo>
                <a:lnTo>
                  <a:pt x="44648" y="133945"/>
                </a:lnTo>
                <a:lnTo>
                  <a:pt x="62508" y="125015"/>
                </a:lnTo>
                <a:lnTo>
                  <a:pt x="80367" y="125015"/>
                </a:lnTo>
                <a:lnTo>
                  <a:pt x="89297" y="116086"/>
                </a:lnTo>
                <a:lnTo>
                  <a:pt x="89297" y="116086"/>
                </a:lnTo>
                <a:lnTo>
                  <a:pt x="89297" y="125015"/>
                </a:lnTo>
                <a:lnTo>
                  <a:pt x="80367" y="133945"/>
                </a:lnTo>
                <a:lnTo>
                  <a:pt x="53578" y="151804"/>
                </a:lnTo>
                <a:lnTo>
                  <a:pt x="44648" y="178594"/>
                </a:lnTo>
                <a:lnTo>
                  <a:pt x="26789" y="196453"/>
                </a:lnTo>
                <a:lnTo>
                  <a:pt x="17859" y="214312"/>
                </a:lnTo>
                <a:lnTo>
                  <a:pt x="8930" y="232172"/>
                </a:lnTo>
                <a:lnTo>
                  <a:pt x="0" y="241101"/>
                </a:lnTo>
                <a:lnTo>
                  <a:pt x="8930" y="250031"/>
                </a:lnTo>
                <a:lnTo>
                  <a:pt x="17859" y="250031"/>
                </a:lnTo>
                <a:lnTo>
                  <a:pt x="35719" y="241101"/>
                </a:lnTo>
                <a:lnTo>
                  <a:pt x="53578" y="232172"/>
                </a:lnTo>
                <a:lnTo>
                  <a:pt x="62508" y="214312"/>
                </a:lnTo>
                <a:lnTo>
                  <a:pt x="80367" y="196453"/>
                </a:lnTo>
                <a:lnTo>
                  <a:pt x="98227" y="169664"/>
                </a:lnTo>
                <a:lnTo>
                  <a:pt x="107156" y="142875"/>
                </a:lnTo>
                <a:lnTo>
                  <a:pt x="125016" y="116086"/>
                </a:lnTo>
                <a:lnTo>
                  <a:pt x="142875" y="89297"/>
                </a:lnTo>
                <a:lnTo>
                  <a:pt x="142875" y="62508"/>
                </a:lnTo>
                <a:lnTo>
                  <a:pt x="151805" y="44648"/>
                </a:lnTo>
                <a:lnTo>
                  <a:pt x="151805" y="26789"/>
                </a:lnTo>
                <a:lnTo>
                  <a:pt x="151805" y="17859"/>
                </a:lnTo>
                <a:lnTo>
                  <a:pt x="151805" y="8929"/>
                </a:lnTo>
                <a:lnTo>
                  <a:pt x="151805" y="0"/>
                </a:lnTo>
                <a:lnTo>
                  <a:pt x="142875" y="0"/>
                </a:lnTo>
                <a:lnTo>
                  <a:pt x="142875" y="0"/>
                </a:lnTo>
                <a:lnTo>
                  <a:pt x="125016" y="8929"/>
                </a:lnTo>
                <a:lnTo>
                  <a:pt x="116086" y="35719"/>
                </a:lnTo>
                <a:lnTo>
                  <a:pt x="107156" y="62508"/>
                </a:lnTo>
                <a:lnTo>
                  <a:pt x="98227" y="98226"/>
                </a:lnTo>
                <a:lnTo>
                  <a:pt x="80367" y="133945"/>
                </a:lnTo>
                <a:lnTo>
                  <a:pt x="71438" y="178594"/>
                </a:lnTo>
                <a:lnTo>
                  <a:pt x="62508" y="205383"/>
                </a:lnTo>
                <a:lnTo>
                  <a:pt x="71438" y="232172"/>
                </a:lnTo>
                <a:lnTo>
                  <a:pt x="71438" y="250031"/>
                </a:lnTo>
                <a:lnTo>
                  <a:pt x="89297" y="258961"/>
                </a:lnTo>
                <a:lnTo>
                  <a:pt x="89297" y="258961"/>
                </a:lnTo>
                <a:lnTo>
                  <a:pt x="107156" y="258961"/>
                </a:lnTo>
                <a:lnTo>
                  <a:pt x="133945" y="241101"/>
                </a:lnTo>
                <a:lnTo>
                  <a:pt x="151805" y="232172"/>
                </a:lnTo>
                <a:lnTo>
                  <a:pt x="169664" y="214312"/>
                </a:lnTo>
                <a:lnTo>
                  <a:pt x="178594" y="205383"/>
                </a:lnTo>
                <a:lnTo>
                  <a:pt x="187523" y="205383"/>
                </a:lnTo>
                <a:lnTo>
                  <a:pt x="196453" y="214312"/>
                </a:lnTo>
                <a:lnTo>
                  <a:pt x="196453" y="223242"/>
                </a:lnTo>
                <a:lnTo>
                  <a:pt x="196453" y="241101"/>
                </a:lnTo>
                <a:lnTo>
                  <a:pt x="178594" y="258961"/>
                </a:lnTo>
                <a:lnTo>
                  <a:pt x="169664" y="267890"/>
                </a:lnTo>
                <a:lnTo>
                  <a:pt x="160734" y="276820"/>
                </a:lnTo>
                <a:lnTo>
                  <a:pt x="151805" y="267890"/>
                </a:lnTo>
                <a:lnTo>
                  <a:pt x="151805" y="267890"/>
                </a:lnTo>
                <a:lnTo>
                  <a:pt x="142875" y="250031"/>
                </a:lnTo>
                <a:lnTo>
                  <a:pt x="142875" y="232172"/>
                </a:lnTo>
                <a:lnTo>
                  <a:pt x="142875" y="205383"/>
                </a:lnTo>
                <a:lnTo>
                  <a:pt x="142875"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241727" y="3196828"/>
            <a:ext cx="473274" cy="250032"/>
          </a:xfrm>
          <a:custGeom>
            <a:avLst/>
            <a:gdLst/>
            <a:ahLst/>
            <a:cxnLst/>
            <a:rect l="0" t="0" r="0" b="0"/>
            <a:pathLst>
              <a:path w="473274" h="250032">
                <a:moveTo>
                  <a:pt x="44648" y="8929"/>
                </a:moveTo>
                <a:lnTo>
                  <a:pt x="44648" y="8929"/>
                </a:lnTo>
                <a:lnTo>
                  <a:pt x="44648" y="8929"/>
                </a:lnTo>
                <a:lnTo>
                  <a:pt x="44648" y="8929"/>
                </a:lnTo>
                <a:lnTo>
                  <a:pt x="44648" y="17859"/>
                </a:lnTo>
                <a:lnTo>
                  <a:pt x="44648" y="26789"/>
                </a:lnTo>
                <a:lnTo>
                  <a:pt x="44648" y="53578"/>
                </a:lnTo>
                <a:lnTo>
                  <a:pt x="35718" y="80367"/>
                </a:lnTo>
                <a:lnTo>
                  <a:pt x="35718" y="116086"/>
                </a:lnTo>
                <a:lnTo>
                  <a:pt x="17859" y="142875"/>
                </a:lnTo>
                <a:lnTo>
                  <a:pt x="8929" y="169664"/>
                </a:lnTo>
                <a:lnTo>
                  <a:pt x="8929" y="187523"/>
                </a:lnTo>
                <a:lnTo>
                  <a:pt x="0" y="187523"/>
                </a:lnTo>
                <a:lnTo>
                  <a:pt x="0" y="187523"/>
                </a:lnTo>
                <a:lnTo>
                  <a:pt x="17859" y="169664"/>
                </a:lnTo>
                <a:lnTo>
                  <a:pt x="26789" y="142875"/>
                </a:lnTo>
                <a:lnTo>
                  <a:pt x="53578" y="116086"/>
                </a:lnTo>
                <a:lnTo>
                  <a:pt x="80367" y="71437"/>
                </a:lnTo>
                <a:lnTo>
                  <a:pt x="107156" y="44648"/>
                </a:lnTo>
                <a:lnTo>
                  <a:pt x="142875" y="17859"/>
                </a:lnTo>
                <a:lnTo>
                  <a:pt x="169664" y="8929"/>
                </a:lnTo>
                <a:lnTo>
                  <a:pt x="187523" y="17859"/>
                </a:lnTo>
                <a:lnTo>
                  <a:pt x="205382" y="35718"/>
                </a:lnTo>
                <a:lnTo>
                  <a:pt x="205382" y="62508"/>
                </a:lnTo>
                <a:lnTo>
                  <a:pt x="205382" y="98226"/>
                </a:lnTo>
                <a:lnTo>
                  <a:pt x="196453" y="133945"/>
                </a:lnTo>
                <a:lnTo>
                  <a:pt x="178593" y="160734"/>
                </a:lnTo>
                <a:lnTo>
                  <a:pt x="178593" y="187523"/>
                </a:lnTo>
                <a:lnTo>
                  <a:pt x="169664" y="205383"/>
                </a:lnTo>
                <a:lnTo>
                  <a:pt x="160734" y="205383"/>
                </a:lnTo>
                <a:lnTo>
                  <a:pt x="169664" y="187523"/>
                </a:lnTo>
                <a:lnTo>
                  <a:pt x="178593" y="160734"/>
                </a:lnTo>
                <a:lnTo>
                  <a:pt x="196453" y="125015"/>
                </a:lnTo>
                <a:lnTo>
                  <a:pt x="223242" y="98226"/>
                </a:lnTo>
                <a:lnTo>
                  <a:pt x="258961" y="53578"/>
                </a:lnTo>
                <a:lnTo>
                  <a:pt x="294679" y="26789"/>
                </a:lnTo>
                <a:lnTo>
                  <a:pt x="330398" y="0"/>
                </a:lnTo>
                <a:lnTo>
                  <a:pt x="366117" y="0"/>
                </a:lnTo>
                <a:lnTo>
                  <a:pt x="383976" y="17859"/>
                </a:lnTo>
                <a:lnTo>
                  <a:pt x="392906" y="53578"/>
                </a:lnTo>
                <a:lnTo>
                  <a:pt x="392906" y="89297"/>
                </a:lnTo>
                <a:lnTo>
                  <a:pt x="392906" y="133945"/>
                </a:lnTo>
                <a:lnTo>
                  <a:pt x="383976" y="178593"/>
                </a:lnTo>
                <a:lnTo>
                  <a:pt x="375046" y="205383"/>
                </a:lnTo>
                <a:lnTo>
                  <a:pt x="357187" y="232172"/>
                </a:lnTo>
                <a:lnTo>
                  <a:pt x="357187" y="250031"/>
                </a:lnTo>
                <a:lnTo>
                  <a:pt x="357187" y="241101"/>
                </a:lnTo>
                <a:lnTo>
                  <a:pt x="375046" y="223242"/>
                </a:lnTo>
                <a:lnTo>
                  <a:pt x="392906" y="196453"/>
                </a:lnTo>
                <a:lnTo>
                  <a:pt x="419695" y="151804"/>
                </a:lnTo>
                <a:lnTo>
                  <a:pt x="446484" y="116086"/>
                </a:lnTo>
                <a:lnTo>
                  <a:pt x="473273" y="80367"/>
                </a:lnTo>
                <a:lnTo>
                  <a:pt x="473273"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5750719" y="3268265"/>
            <a:ext cx="98227" cy="187525"/>
          </a:xfrm>
          <a:custGeom>
            <a:avLst/>
            <a:gdLst/>
            <a:ahLst/>
            <a:cxnLst/>
            <a:rect l="0" t="0" r="0" b="0"/>
            <a:pathLst>
              <a:path w="98227" h="187525">
                <a:moveTo>
                  <a:pt x="98226" y="0"/>
                </a:moveTo>
                <a:lnTo>
                  <a:pt x="89297" y="8930"/>
                </a:lnTo>
                <a:lnTo>
                  <a:pt x="89297" y="35719"/>
                </a:lnTo>
                <a:lnTo>
                  <a:pt x="80367" y="71438"/>
                </a:lnTo>
                <a:lnTo>
                  <a:pt x="71437" y="107156"/>
                </a:lnTo>
                <a:lnTo>
                  <a:pt x="53578" y="133946"/>
                </a:lnTo>
                <a:lnTo>
                  <a:pt x="44648" y="160735"/>
                </a:lnTo>
                <a:lnTo>
                  <a:pt x="26789" y="178594"/>
                </a:lnTo>
                <a:lnTo>
                  <a:pt x="17859" y="187524"/>
                </a:lnTo>
                <a:lnTo>
                  <a:pt x="0" y="178594"/>
                </a:lnTo>
                <a:lnTo>
                  <a:pt x="0" y="160735"/>
                </a:lnTo>
                <a:lnTo>
                  <a:pt x="0" y="125016"/>
                </a:lnTo>
                <a:lnTo>
                  <a:pt x="0"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5831086" y="3116461"/>
            <a:ext cx="71438" cy="17860"/>
          </a:xfrm>
          <a:custGeom>
            <a:avLst/>
            <a:gdLst/>
            <a:ahLst/>
            <a:cxnLst/>
            <a:rect l="0" t="0" r="0" b="0"/>
            <a:pathLst>
              <a:path w="71438" h="17860">
                <a:moveTo>
                  <a:pt x="0" y="17859"/>
                </a:moveTo>
                <a:lnTo>
                  <a:pt x="0" y="17859"/>
                </a:lnTo>
                <a:lnTo>
                  <a:pt x="0" y="8929"/>
                </a:lnTo>
                <a:lnTo>
                  <a:pt x="8930" y="8929"/>
                </a:lnTo>
                <a:lnTo>
                  <a:pt x="17859" y="0"/>
                </a:lnTo>
                <a:lnTo>
                  <a:pt x="26789" y="0"/>
                </a:lnTo>
                <a:lnTo>
                  <a:pt x="35719" y="0"/>
                </a:lnTo>
                <a:lnTo>
                  <a:pt x="44648" y="0"/>
                </a:lnTo>
                <a:lnTo>
                  <a:pt x="62508" y="0"/>
                </a:lnTo>
                <a:lnTo>
                  <a:pt x="71437" y="0"/>
                </a:lnTo>
                <a:lnTo>
                  <a:pt x="7143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5902523" y="3187898"/>
            <a:ext cx="116087" cy="258962"/>
          </a:xfrm>
          <a:custGeom>
            <a:avLst/>
            <a:gdLst/>
            <a:ahLst/>
            <a:cxnLst/>
            <a:rect l="0" t="0" r="0" b="0"/>
            <a:pathLst>
              <a:path w="116087" h="258962">
                <a:moveTo>
                  <a:pt x="116086" y="0"/>
                </a:moveTo>
                <a:lnTo>
                  <a:pt x="107157" y="8930"/>
                </a:lnTo>
                <a:lnTo>
                  <a:pt x="89297" y="35719"/>
                </a:lnTo>
                <a:lnTo>
                  <a:pt x="80368" y="80367"/>
                </a:lnTo>
                <a:lnTo>
                  <a:pt x="53579" y="125016"/>
                </a:lnTo>
                <a:lnTo>
                  <a:pt x="44649" y="160734"/>
                </a:lnTo>
                <a:lnTo>
                  <a:pt x="26790" y="205383"/>
                </a:lnTo>
                <a:lnTo>
                  <a:pt x="8930" y="232172"/>
                </a:lnTo>
                <a:lnTo>
                  <a:pt x="0" y="250031"/>
                </a:lnTo>
                <a:lnTo>
                  <a:pt x="0" y="258961"/>
                </a:lnTo>
                <a:lnTo>
                  <a:pt x="17860" y="250031"/>
                </a:lnTo>
                <a:lnTo>
                  <a:pt x="26790" y="241102"/>
                </a:lnTo>
                <a:lnTo>
                  <a:pt x="53579" y="214313"/>
                </a:lnTo>
                <a:lnTo>
                  <a:pt x="71438" y="169664"/>
                </a:lnTo>
                <a:lnTo>
                  <a:pt x="71438"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072188" y="3116461"/>
            <a:ext cx="89297" cy="383977"/>
          </a:xfrm>
          <a:custGeom>
            <a:avLst/>
            <a:gdLst/>
            <a:ahLst/>
            <a:cxnLst/>
            <a:rect l="0" t="0" r="0" b="0"/>
            <a:pathLst>
              <a:path w="89297" h="383977">
                <a:moveTo>
                  <a:pt x="89296" y="0"/>
                </a:moveTo>
                <a:lnTo>
                  <a:pt x="89296" y="8929"/>
                </a:lnTo>
                <a:lnTo>
                  <a:pt x="80367" y="17859"/>
                </a:lnTo>
                <a:lnTo>
                  <a:pt x="71437" y="35718"/>
                </a:lnTo>
                <a:lnTo>
                  <a:pt x="62507" y="62507"/>
                </a:lnTo>
                <a:lnTo>
                  <a:pt x="44648" y="107156"/>
                </a:lnTo>
                <a:lnTo>
                  <a:pt x="26789" y="151804"/>
                </a:lnTo>
                <a:lnTo>
                  <a:pt x="8929" y="205382"/>
                </a:lnTo>
                <a:lnTo>
                  <a:pt x="0" y="258960"/>
                </a:lnTo>
                <a:lnTo>
                  <a:pt x="0" y="312539"/>
                </a:lnTo>
                <a:lnTo>
                  <a:pt x="0" y="348257"/>
                </a:lnTo>
                <a:lnTo>
                  <a:pt x="8929" y="366117"/>
                </a:lnTo>
                <a:lnTo>
                  <a:pt x="17859" y="383976"/>
                </a:lnTo>
                <a:lnTo>
                  <a:pt x="26789" y="375046"/>
                </a:lnTo>
                <a:lnTo>
                  <a:pt x="26789" y="3750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206133" y="3348632"/>
            <a:ext cx="35720" cy="44650"/>
          </a:xfrm>
          <a:custGeom>
            <a:avLst/>
            <a:gdLst/>
            <a:ahLst/>
            <a:cxnLst/>
            <a:rect l="0" t="0" r="0" b="0"/>
            <a:pathLst>
              <a:path w="35720" h="44650">
                <a:moveTo>
                  <a:pt x="35719" y="0"/>
                </a:moveTo>
                <a:lnTo>
                  <a:pt x="35719" y="8930"/>
                </a:lnTo>
                <a:lnTo>
                  <a:pt x="35719" y="17860"/>
                </a:lnTo>
                <a:lnTo>
                  <a:pt x="35719" y="26789"/>
                </a:lnTo>
                <a:lnTo>
                  <a:pt x="26789" y="35719"/>
                </a:lnTo>
                <a:lnTo>
                  <a:pt x="17859" y="44649"/>
                </a:lnTo>
                <a:lnTo>
                  <a:pt x="17859" y="44649"/>
                </a:lnTo>
                <a:lnTo>
                  <a:pt x="8930" y="44649"/>
                </a:lnTo>
                <a:lnTo>
                  <a:pt x="0" y="44649"/>
                </a:lnTo>
                <a:lnTo>
                  <a:pt x="0" y="35719"/>
                </a:lnTo>
                <a:lnTo>
                  <a:pt x="0"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277570" y="3170039"/>
            <a:ext cx="17861" cy="44649"/>
          </a:xfrm>
          <a:custGeom>
            <a:avLst/>
            <a:gdLst/>
            <a:ahLst/>
            <a:cxnLst/>
            <a:rect l="0" t="0" r="0" b="0"/>
            <a:pathLst>
              <a:path w="17861" h="44649">
                <a:moveTo>
                  <a:pt x="0" y="44648"/>
                </a:moveTo>
                <a:lnTo>
                  <a:pt x="0" y="44648"/>
                </a:lnTo>
                <a:lnTo>
                  <a:pt x="0" y="44648"/>
                </a:lnTo>
                <a:lnTo>
                  <a:pt x="8930" y="44648"/>
                </a:lnTo>
                <a:lnTo>
                  <a:pt x="8930" y="44648"/>
                </a:lnTo>
                <a:lnTo>
                  <a:pt x="8930" y="35718"/>
                </a:lnTo>
                <a:lnTo>
                  <a:pt x="8930" y="35718"/>
                </a:lnTo>
                <a:lnTo>
                  <a:pt x="17860" y="26789"/>
                </a:lnTo>
                <a:lnTo>
                  <a:pt x="17860" y="17859"/>
                </a:lnTo>
                <a:lnTo>
                  <a:pt x="17860" y="0"/>
                </a:lnTo>
                <a:lnTo>
                  <a:pt x="1786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340078" y="3250406"/>
            <a:ext cx="98228" cy="151806"/>
          </a:xfrm>
          <a:custGeom>
            <a:avLst/>
            <a:gdLst/>
            <a:ahLst/>
            <a:cxnLst/>
            <a:rect l="0" t="0" r="0" b="0"/>
            <a:pathLst>
              <a:path w="98228" h="151806">
                <a:moveTo>
                  <a:pt x="98227" y="26789"/>
                </a:moveTo>
                <a:lnTo>
                  <a:pt x="89297" y="17859"/>
                </a:lnTo>
                <a:lnTo>
                  <a:pt x="89297" y="17859"/>
                </a:lnTo>
                <a:lnTo>
                  <a:pt x="80367" y="8930"/>
                </a:lnTo>
                <a:lnTo>
                  <a:pt x="71438" y="0"/>
                </a:lnTo>
                <a:lnTo>
                  <a:pt x="62508" y="8930"/>
                </a:lnTo>
                <a:lnTo>
                  <a:pt x="53578" y="8930"/>
                </a:lnTo>
                <a:lnTo>
                  <a:pt x="53578" y="26789"/>
                </a:lnTo>
                <a:lnTo>
                  <a:pt x="53578" y="44648"/>
                </a:lnTo>
                <a:lnTo>
                  <a:pt x="53578" y="53578"/>
                </a:lnTo>
                <a:lnTo>
                  <a:pt x="62508" y="71437"/>
                </a:lnTo>
                <a:lnTo>
                  <a:pt x="71438" y="89297"/>
                </a:lnTo>
                <a:lnTo>
                  <a:pt x="80367" y="98226"/>
                </a:lnTo>
                <a:lnTo>
                  <a:pt x="89297" y="116086"/>
                </a:lnTo>
                <a:lnTo>
                  <a:pt x="98227" y="125015"/>
                </a:lnTo>
                <a:lnTo>
                  <a:pt x="89297" y="133945"/>
                </a:lnTo>
                <a:lnTo>
                  <a:pt x="80367" y="142875"/>
                </a:lnTo>
                <a:lnTo>
                  <a:pt x="62508" y="151805"/>
                </a:lnTo>
                <a:lnTo>
                  <a:pt x="35719" y="151805"/>
                </a:lnTo>
                <a:lnTo>
                  <a:pt x="17860" y="151805"/>
                </a:lnTo>
                <a:lnTo>
                  <a:pt x="0" y="151805"/>
                </a:lnTo>
                <a:lnTo>
                  <a:pt x="0" y="142875"/>
                </a:lnTo>
                <a:lnTo>
                  <a:pt x="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482953" y="3286125"/>
            <a:ext cx="107157" cy="133946"/>
          </a:xfrm>
          <a:custGeom>
            <a:avLst/>
            <a:gdLst/>
            <a:ahLst/>
            <a:cxnLst/>
            <a:rect l="0" t="0" r="0" b="0"/>
            <a:pathLst>
              <a:path w="107157" h="133946">
                <a:moveTo>
                  <a:pt x="53578" y="35718"/>
                </a:moveTo>
                <a:lnTo>
                  <a:pt x="44649" y="35718"/>
                </a:lnTo>
                <a:lnTo>
                  <a:pt x="35719" y="44648"/>
                </a:lnTo>
                <a:lnTo>
                  <a:pt x="26789" y="53578"/>
                </a:lnTo>
                <a:lnTo>
                  <a:pt x="17860" y="62507"/>
                </a:lnTo>
                <a:lnTo>
                  <a:pt x="17860" y="62507"/>
                </a:lnTo>
                <a:lnTo>
                  <a:pt x="17860" y="62507"/>
                </a:lnTo>
                <a:lnTo>
                  <a:pt x="26789" y="62507"/>
                </a:lnTo>
                <a:lnTo>
                  <a:pt x="35719" y="62507"/>
                </a:lnTo>
                <a:lnTo>
                  <a:pt x="53578" y="62507"/>
                </a:lnTo>
                <a:lnTo>
                  <a:pt x="62508" y="53578"/>
                </a:lnTo>
                <a:lnTo>
                  <a:pt x="89297" y="35718"/>
                </a:lnTo>
                <a:lnTo>
                  <a:pt x="98227" y="26789"/>
                </a:lnTo>
                <a:lnTo>
                  <a:pt x="107156" y="8929"/>
                </a:lnTo>
                <a:lnTo>
                  <a:pt x="107156" y="0"/>
                </a:lnTo>
                <a:lnTo>
                  <a:pt x="98227" y="0"/>
                </a:lnTo>
                <a:lnTo>
                  <a:pt x="80367" y="8929"/>
                </a:lnTo>
                <a:lnTo>
                  <a:pt x="62508" y="26789"/>
                </a:lnTo>
                <a:lnTo>
                  <a:pt x="35719" y="53578"/>
                </a:lnTo>
                <a:lnTo>
                  <a:pt x="17860" y="80367"/>
                </a:lnTo>
                <a:lnTo>
                  <a:pt x="8930" y="98226"/>
                </a:lnTo>
                <a:lnTo>
                  <a:pt x="0" y="116086"/>
                </a:lnTo>
                <a:lnTo>
                  <a:pt x="0" y="133945"/>
                </a:lnTo>
                <a:lnTo>
                  <a:pt x="8930" y="133945"/>
                </a:lnTo>
                <a:lnTo>
                  <a:pt x="35719" y="133945"/>
                </a:lnTo>
                <a:lnTo>
                  <a:pt x="53578" y="125015"/>
                </a:lnTo>
                <a:lnTo>
                  <a:pt x="53578"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6643688" y="3250406"/>
            <a:ext cx="116086" cy="160735"/>
          </a:xfrm>
          <a:custGeom>
            <a:avLst/>
            <a:gdLst/>
            <a:ahLst/>
            <a:cxnLst/>
            <a:rect l="0" t="0" r="0" b="0"/>
            <a:pathLst>
              <a:path w="116086" h="160735">
                <a:moveTo>
                  <a:pt x="116085" y="0"/>
                </a:moveTo>
                <a:lnTo>
                  <a:pt x="116085" y="8930"/>
                </a:lnTo>
                <a:lnTo>
                  <a:pt x="98226" y="17859"/>
                </a:lnTo>
                <a:lnTo>
                  <a:pt x="89296" y="35719"/>
                </a:lnTo>
                <a:lnTo>
                  <a:pt x="62507" y="53578"/>
                </a:lnTo>
                <a:lnTo>
                  <a:pt x="44648" y="71437"/>
                </a:lnTo>
                <a:lnTo>
                  <a:pt x="26789" y="98226"/>
                </a:lnTo>
                <a:lnTo>
                  <a:pt x="8929" y="116086"/>
                </a:lnTo>
                <a:lnTo>
                  <a:pt x="0" y="133945"/>
                </a:lnTo>
                <a:lnTo>
                  <a:pt x="0" y="151805"/>
                </a:lnTo>
                <a:lnTo>
                  <a:pt x="17859" y="151805"/>
                </a:lnTo>
                <a:lnTo>
                  <a:pt x="26789" y="160734"/>
                </a:lnTo>
                <a:lnTo>
                  <a:pt x="53578" y="151805"/>
                </a:lnTo>
                <a:lnTo>
                  <a:pt x="80367" y="151805"/>
                </a:lnTo>
                <a:lnTo>
                  <a:pt x="80367"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6759773" y="3277195"/>
            <a:ext cx="669728" cy="169665"/>
          </a:xfrm>
          <a:custGeom>
            <a:avLst/>
            <a:gdLst/>
            <a:ahLst/>
            <a:cxnLst/>
            <a:rect l="0" t="0" r="0" b="0"/>
            <a:pathLst>
              <a:path w="669728" h="169665">
                <a:moveTo>
                  <a:pt x="35719" y="53578"/>
                </a:moveTo>
                <a:lnTo>
                  <a:pt x="26790" y="53578"/>
                </a:lnTo>
                <a:lnTo>
                  <a:pt x="26790" y="62508"/>
                </a:lnTo>
                <a:lnTo>
                  <a:pt x="17860" y="71437"/>
                </a:lnTo>
                <a:lnTo>
                  <a:pt x="17860" y="89297"/>
                </a:lnTo>
                <a:lnTo>
                  <a:pt x="8930" y="98226"/>
                </a:lnTo>
                <a:lnTo>
                  <a:pt x="8930" y="107156"/>
                </a:lnTo>
                <a:lnTo>
                  <a:pt x="0" y="107156"/>
                </a:lnTo>
                <a:lnTo>
                  <a:pt x="8930" y="116086"/>
                </a:lnTo>
                <a:lnTo>
                  <a:pt x="8930" y="116086"/>
                </a:lnTo>
                <a:lnTo>
                  <a:pt x="17860" y="107156"/>
                </a:lnTo>
                <a:lnTo>
                  <a:pt x="26790" y="89297"/>
                </a:lnTo>
                <a:lnTo>
                  <a:pt x="44649" y="71437"/>
                </a:lnTo>
                <a:lnTo>
                  <a:pt x="62508" y="53578"/>
                </a:lnTo>
                <a:lnTo>
                  <a:pt x="89297" y="35719"/>
                </a:lnTo>
                <a:lnTo>
                  <a:pt x="116086" y="26789"/>
                </a:lnTo>
                <a:lnTo>
                  <a:pt x="142875" y="17859"/>
                </a:lnTo>
                <a:lnTo>
                  <a:pt x="160735" y="26789"/>
                </a:lnTo>
                <a:lnTo>
                  <a:pt x="169665" y="35719"/>
                </a:lnTo>
                <a:lnTo>
                  <a:pt x="169665" y="53578"/>
                </a:lnTo>
                <a:lnTo>
                  <a:pt x="160735" y="71437"/>
                </a:lnTo>
                <a:lnTo>
                  <a:pt x="142875" y="89297"/>
                </a:lnTo>
                <a:lnTo>
                  <a:pt x="133946" y="107156"/>
                </a:lnTo>
                <a:lnTo>
                  <a:pt x="116086" y="125016"/>
                </a:lnTo>
                <a:lnTo>
                  <a:pt x="116086" y="133945"/>
                </a:lnTo>
                <a:lnTo>
                  <a:pt x="107157" y="133945"/>
                </a:lnTo>
                <a:lnTo>
                  <a:pt x="116086" y="125016"/>
                </a:lnTo>
                <a:lnTo>
                  <a:pt x="142875" y="107156"/>
                </a:lnTo>
                <a:lnTo>
                  <a:pt x="160735" y="89297"/>
                </a:lnTo>
                <a:lnTo>
                  <a:pt x="187524" y="62508"/>
                </a:lnTo>
                <a:lnTo>
                  <a:pt x="223243" y="44648"/>
                </a:lnTo>
                <a:lnTo>
                  <a:pt x="250032" y="35719"/>
                </a:lnTo>
                <a:lnTo>
                  <a:pt x="267891" y="26789"/>
                </a:lnTo>
                <a:lnTo>
                  <a:pt x="276821" y="35719"/>
                </a:lnTo>
                <a:lnTo>
                  <a:pt x="285750" y="53578"/>
                </a:lnTo>
                <a:lnTo>
                  <a:pt x="285750" y="80367"/>
                </a:lnTo>
                <a:lnTo>
                  <a:pt x="276821" y="98226"/>
                </a:lnTo>
                <a:lnTo>
                  <a:pt x="276821" y="125016"/>
                </a:lnTo>
                <a:lnTo>
                  <a:pt x="276821" y="142875"/>
                </a:lnTo>
                <a:lnTo>
                  <a:pt x="276821" y="151805"/>
                </a:lnTo>
                <a:lnTo>
                  <a:pt x="285750" y="151805"/>
                </a:lnTo>
                <a:lnTo>
                  <a:pt x="294680" y="151805"/>
                </a:lnTo>
                <a:lnTo>
                  <a:pt x="312540" y="142875"/>
                </a:lnTo>
                <a:lnTo>
                  <a:pt x="330399" y="125016"/>
                </a:lnTo>
                <a:lnTo>
                  <a:pt x="357188" y="107156"/>
                </a:lnTo>
                <a:lnTo>
                  <a:pt x="383977" y="80367"/>
                </a:lnTo>
                <a:lnTo>
                  <a:pt x="410766" y="62508"/>
                </a:lnTo>
                <a:lnTo>
                  <a:pt x="419696" y="44648"/>
                </a:lnTo>
                <a:lnTo>
                  <a:pt x="428625" y="44648"/>
                </a:lnTo>
                <a:lnTo>
                  <a:pt x="428625" y="53578"/>
                </a:lnTo>
                <a:lnTo>
                  <a:pt x="419696" y="71437"/>
                </a:lnTo>
                <a:lnTo>
                  <a:pt x="401836" y="98226"/>
                </a:lnTo>
                <a:lnTo>
                  <a:pt x="392907" y="125016"/>
                </a:lnTo>
                <a:lnTo>
                  <a:pt x="375047" y="142875"/>
                </a:lnTo>
                <a:lnTo>
                  <a:pt x="357188" y="160734"/>
                </a:lnTo>
                <a:lnTo>
                  <a:pt x="348258" y="169664"/>
                </a:lnTo>
                <a:lnTo>
                  <a:pt x="348258" y="169664"/>
                </a:lnTo>
                <a:lnTo>
                  <a:pt x="357188" y="169664"/>
                </a:lnTo>
                <a:lnTo>
                  <a:pt x="366118" y="160734"/>
                </a:lnTo>
                <a:lnTo>
                  <a:pt x="383977" y="142875"/>
                </a:lnTo>
                <a:lnTo>
                  <a:pt x="401836" y="125016"/>
                </a:lnTo>
                <a:lnTo>
                  <a:pt x="428625" y="98226"/>
                </a:lnTo>
                <a:lnTo>
                  <a:pt x="446485" y="62508"/>
                </a:lnTo>
                <a:lnTo>
                  <a:pt x="464344" y="35719"/>
                </a:lnTo>
                <a:lnTo>
                  <a:pt x="482204" y="17859"/>
                </a:lnTo>
                <a:lnTo>
                  <a:pt x="491133" y="8930"/>
                </a:lnTo>
                <a:lnTo>
                  <a:pt x="491133" y="0"/>
                </a:lnTo>
                <a:lnTo>
                  <a:pt x="491133" y="0"/>
                </a:lnTo>
                <a:lnTo>
                  <a:pt x="482204" y="8930"/>
                </a:lnTo>
                <a:lnTo>
                  <a:pt x="464344" y="17859"/>
                </a:lnTo>
                <a:lnTo>
                  <a:pt x="455415" y="35719"/>
                </a:lnTo>
                <a:lnTo>
                  <a:pt x="437555" y="53578"/>
                </a:lnTo>
                <a:lnTo>
                  <a:pt x="419696" y="71437"/>
                </a:lnTo>
                <a:lnTo>
                  <a:pt x="401836" y="98226"/>
                </a:lnTo>
                <a:lnTo>
                  <a:pt x="392907" y="116086"/>
                </a:lnTo>
                <a:lnTo>
                  <a:pt x="392907" y="133945"/>
                </a:lnTo>
                <a:lnTo>
                  <a:pt x="401836" y="142875"/>
                </a:lnTo>
                <a:lnTo>
                  <a:pt x="419696" y="151805"/>
                </a:lnTo>
                <a:lnTo>
                  <a:pt x="437555" y="142875"/>
                </a:lnTo>
                <a:lnTo>
                  <a:pt x="455415" y="133945"/>
                </a:lnTo>
                <a:lnTo>
                  <a:pt x="482204" y="116086"/>
                </a:lnTo>
                <a:lnTo>
                  <a:pt x="508993" y="98226"/>
                </a:lnTo>
                <a:lnTo>
                  <a:pt x="544711" y="71437"/>
                </a:lnTo>
                <a:lnTo>
                  <a:pt x="571500" y="53578"/>
                </a:lnTo>
                <a:lnTo>
                  <a:pt x="598290" y="35719"/>
                </a:lnTo>
                <a:lnTo>
                  <a:pt x="616149" y="26789"/>
                </a:lnTo>
                <a:lnTo>
                  <a:pt x="634008" y="17859"/>
                </a:lnTo>
                <a:lnTo>
                  <a:pt x="642938" y="17859"/>
                </a:lnTo>
                <a:lnTo>
                  <a:pt x="651868" y="26789"/>
                </a:lnTo>
                <a:lnTo>
                  <a:pt x="660797" y="35719"/>
                </a:lnTo>
                <a:lnTo>
                  <a:pt x="660797" y="44648"/>
                </a:lnTo>
                <a:lnTo>
                  <a:pt x="669727" y="53578"/>
                </a:lnTo>
                <a:lnTo>
                  <a:pt x="669727" y="62508"/>
                </a:lnTo>
                <a:lnTo>
                  <a:pt x="669727" y="71437"/>
                </a:lnTo>
                <a:lnTo>
                  <a:pt x="669727" y="80367"/>
                </a:lnTo>
                <a:lnTo>
                  <a:pt x="669727" y="89297"/>
                </a:lnTo>
                <a:lnTo>
                  <a:pt x="660797" y="98226"/>
                </a:lnTo>
                <a:lnTo>
                  <a:pt x="651868" y="116086"/>
                </a:lnTo>
                <a:lnTo>
                  <a:pt x="651868" y="133945"/>
                </a:lnTo>
                <a:lnTo>
                  <a:pt x="651868" y="133945"/>
                </a:lnTo>
                <a:lnTo>
                  <a:pt x="651868" y="133945"/>
                </a:lnTo>
                <a:lnTo>
                  <a:pt x="651868" y="125016"/>
                </a:lnTo>
                <a:lnTo>
                  <a:pt x="651868"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3750469" y="3214687"/>
            <a:ext cx="303610" cy="348259"/>
          </a:xfrm>
          <a:custGeom>
            <a:avLst/>
            <a:gdLst/>
            <a:ahLst/>
            <a:cxnLst/>
            <a:rect l="0" t="0" r="0" b="0"/>
            <a:pathLst>
              <a:path w="303610" h="348259">
                <a:moveTo>
                  <a:pt x="53578" y="8930"/>
                </a:moveTo>
                <a:lnTo>
                  <a:pt x="53578" y="8930"/>
                </a:lnTo>
                <a:lnTo>
                  <a:pt x="53578" y="8930"/>
                </a:lnTo>
                <a:lnTo>
                  <a:pt x="53578" y="0"/>
                </a:lnTo>
                <a:lnTo>
                  <a:pt x="53578" y="8930"/>
                </a:lnTo>
                <a:lnTo>
                  <a:pt x="53578" y="8930"/>
                </a:lnTo>
                <a:lnTo>
                  <a:pt x="53578" y="17859"/>
                </a:lnTo>
                <a:lnTo>
                  <a:pt x="53578" y="26789"/>
                </a:lnTo>
                <a:lnTo>
                  <a:pt x="44648" y="44649"/>
                </a:lnTo>
                <a:lnTo>
                  <a:pt x="44648" y="80367"/>
                </a:lnTo>
                <a:lnTo>
                  <a:pt x="44648" y="116086"/>
                </a:lnTo>
                <a:lnTo>
                  <a:pt x="35719" y="160734"/>
                </a:lnTo>
                <a:lnTo>
                  <a:pt x="35719" y="205383"/>
                </a:lnTo>
                <a:lnTo>
                  <a:pt x="26789" y="250031"/>
                </a:lnTo>
                <a:lnTo>
                  <a:pt x="26789" y="285750"/>
                </a:lnTo>
                <a:lnTo>
                  <a:pt x="17859" y="321469"/>
                </a:lnTo>
                <a:lnTo>
                  <a:pt x="17859" y="339328"/>
                </a:lnTo>
                <a:lnTo>
                  <a:pt x="17859" y="348258"/>
                </a:lnTo>
                <a:lnTo>
                  <a:pt x="8929" y="348258"/>
                </a:lnTo>
                <a:lnTo>
                  <a:pt x="0" y="339328"/>
                </a:lnTo>
                <a:lnTo>
                  <a:pt x="0" y="312539"/>
                </a:lnTo>
                <a:lnTo>
                  <a:pt x="0" y="285750"/>
                </a:lnTo>
                <a:lnTo>
                  <a:pt x="0" y="241102"/>
                </a:lnTo>
                <a:lnTo>
                  <a:pt x="8929" y="205383"/>
                </a:lnTo>
                <a:lnTo>
                  <a:pt x="17859" y="160734"/>
                </a:lnTo>
                <a:lnTo>
                  <a:pt x="26789" y="116086"/>
                </a:lnTo>
                <a:lnTo>
                  <a:pt x="44648" y="80367"/>
                </a:lnTo>
                <a:lnTo>
                  <a:pt x="62508" y="53578"/>
                </a:lnTo>
                <a:lnTo>
                  <a:pt x="80367" y="35719"/>
                </a:lnTo>
                <a:lnTo>
                  <a:pt x="98226" y="26789"/>
                </a:lnTo>
                <a:lnTo>
                  <a:pt x="116086" y="17859"/>
                </a:lnTo>
                <a:lnTo>
                  <a:pt x="142875" y="17859"/>
                </a:lnTo>
                <a:lnTo>
                  <a:pt x="160734" y="26789"/>
                </a:lnTo>
                <a:lnTo>
                  <a:pt x="178594" y="26789"/>
                </a:lnTo>
                <a:lnTo>
                  <a:pt x="196453" y="35719"/>
                </a:lnTo>
                <a:lnTo>
                  <a:pt x="205383" y="53578"/>
                </a:lnTo>
                <a:lnTo>
                  <a:pt x="205383" y="62508"/>
                </a:lnTo>
                <a:lnTo>
                  <a:pt x="196453" y="80367"/>
                </a:lnTo>
                <a:lnTo>
                  <a:pt x="178594" y="98227"/>
                </a:lnTo>
                <a:lnTo>
                  <a:pt x="160734" y="107156"/>
                </a:lnTo>
                <a:lnTo>
                  <a:pt x="133945" y="116086"/>
                </a:lnTo>
                <a:lnTo>
                  <a:pt x="107156" y="125016"/>
                </a:lnTo>
                <a:lnTo>
                  <a:pt x="71437" y="133945"/>
                </a:lnTo>
                <a:lnTo>
                  <a:pt x="53578" y="142875"/>
                </a:lnTo>
                <a:lnTo>
                  <a:pt x="35719" y="160734"/>
                </a:lnTo>
                <a:lnTo>
                  <a:pt x="26789" y="187524"/>
                </a:lnTo>
                <a:lnTo>
                  <a:pt x="26789" y="214313"/>
                </a:lnTo>
                <a:lnTo>
                  <a:pt x="44648" y="250031"/>
                </a:lnTo>
                <a:lnTo>
                  <a:pt x="62508" y="276820"/>
                </a:lnTo>
                <a:lnTo>
                  <a:pt x="89297" y="303609"/>
                </a:lnTo>
                <a:lnTo>
                  <a:pt x="116086" y="330399"/>
                </a:lnTo>
                <a:lnTo>
                  <a:pt x="151804" y="330399"/>
                </a:lnTo>
                <a:lnTo>
                  <a:pt x="187523" y="330399"/>
                </a:lnTo>
                <a:lnTo>
                  <a:pt x="214312" y="312539"/>
                </a:lnTo>
                <a:lnTo>
                  <a:pt x="241101" y="294680"/>
                </a:lnTo>
                <a:lnTo>
                  <a:pt x="267890" y="276820"/>
                </a:lnTo>
                <a:lnTo>
                  <a:pt x="285750" y="250031"/>
                </a:lnTo>
                <a:lnTo>
                  <a:pt x="303609" y="232172"/>
                </a:lnTo>
                <a:lnTo>
                  <a:pt x="303609"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4000500" y="3348632"/>
            <a:ext cx="160735" cy="187525"/>
          </a:xfrm>
          <a:custGeom>
            <a:avLst/>
            <a:gdLst/>
            <a:ahLst/>
            <a:cxnLst/>
            <a:rect l="0" t="0" r="0" b="0"/>
            <a:pathLst>
              <a:path w="160735" h="187525">
                <a:moveTo>
                  <a:pt x="0" y="53579"/>
                </a:moveTo>
                <a:lnTo>
                  <a:pt x="0" y="62508"/>
                </a:lnTo>
                <a:lnTo>
                  <a:pt x="8930" y="71438"/>
                </a:lnTo>
                <a:lnTo>
                  <a:pt x="8930" y="80368"/>
                </a:lnTo>
                <a:lnTo>
                  <a:pt x="26789" y="98227"/>
                </a:lnTo>
                <a:lnTo>
                  <a:pt x="35719" y="107157"/>
                </a:lnTo>
                <a:lnTo>
                  <a:pt x="53578" y="116086"/>
                </a:lnTo>
                <a:lnTo>
                  <a:pt x="71438" y="125016"/>
                </a:lnTo>
                <a:lnTo>
                  <a:pt x="89297" y="116086"/>
                </a:lnTo>
                <a:lnTo>
                  <a:pt x="107156" y="116086"/>
                </a:lnTo>
                <a:lnTo>
                  <a:pt x="116086" y="98227"/>
                </a:lnTo>
                <a:lnTo>
                  <a:pt x="125016" y="80368"/>
                </a:lnTo>
                <a:lnTo>
                  <a:pt x="125016" y="62508"/>
                </a:lnTo>
                <a:lnTo>
                  <a:pt x="125016" y="44649"/>
                </a:lnTo>
                <a:lnTo>
                  <a:pt x="125016" y="17860"/>
                </a:lnTo>
                <a:lnTo>
                  <a:pt x="116086" y="0"/>
                </a:lnTo>
                <a:lnTo>
                  <a:pt x="98227" y="0"/>
                </a:lnTo>
                <a:lnTo>
                  <a:pt x="89297" y="0"/>
                </a:lnTo>
                <a:lnTo>
                  <a:pt x="71438" y="17860"/>
                </a:lnTo>
                <a:lnTo>
                  <a:pt x="53578" y="44649"/>
                </a:lnTo>
                <a:lnTo>
                  <a:pt x="44648" y="71438"/>
                </a:lnTo>
                <a:lnTo>
                  <a:pt x="35719" y="107157"/>
                </a:lnTo>
                <a:lnTo>
                  <a:pt x="35719" y="133946"/>
                </a:lnTo>
                <a:lnTo>
                  <a:pt x="44648" y="160735"/>
                </a:lnTo>
                <a:lnTo>
                  <a:pt x="53578" y="178594"/>
                </a:lnTo>
                <a:lnTo>
                  <a:pt x="80367" y="187524"/>
                </a:lnTo>
                <a:lnTo>
                  <a:pt x="98227" y="187524"/>
                </a:lnTo>
                <a:lnTo>
                  <a:pt x="125016" y="178594"/>
                </a:lnTo>
                <a:lnTo>
                  <a:pt x="142875" y="160735"/>
                </a:lnTo>
                <a:lnTo>
                  <a:pt x="160734" y="133946"/>
                </a:lnTo>
                <a:lnTo>
                  <a:pt x="160734"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4179094" y="3205757"/>
            <a:ext cx="258962" cy="303611"/>
          </a:xfrm>
          <a:custGeom>
            <a:avLst/>
            <a:gdLst/>
            <a:ahLst/>
            <a:cxnLst/>
            <a:rect l="0" t="0" r="0" b="0"/>
            <a:pathLst>
              <a:path w="258962" h="303611">
                <a:moveTo>
                  <a:pt x="44648" y="116086"/>
                </a:moveTo>
                <a:lnTo>
                  <a:pt x="35719" y="125016"/>
                </a:lnTo>
                <a:lnTo>
                  <a:pt x="26789" y="133946"/>
                </a:lnTo>
                <a:lnTo>
                  <a:pt x="17859" y="151805"/>
                </a:lnTo>
                <a:lnTo>
                  <a:pt x="17859" y="178594"/>
                </a:lnTo>
                <a:lnTo>
                  <a:pt x="8929" y="214313"/>
                </a:lnTo>
                <a:lnTo>
                  <a:pt x="0" y="241102"/>
                </a:lnTo>
                <a:lnTo>
                  <a:pt x="0" y="267891"/>
                </a:lnTo>
                <a:lnTo>
                  <a:pt x="0" y="285750"/>
                </a:lnTo>
                <a:lnTo>
                  <a:pt x="8929" y="294680"/>
                </a:lnTo>
                <a:lnTo>
                  <a:pt x="17859" y="303610"/>
                </a:lnTo>
                <a:lnTo>
                  <a:pt x="26789" y="294680"/>
                </a:lnTo>
                <a:lnTo>
                  <a:pt x="44648" y="285750"/>
                </a:lnTo>
                <a:lnTo>
                  <a:pt x="53578" y="258961"/>
                </a:lnTo>
                <a:lnTo>
                  <a:pt x="71437" y="232172"/>
                </a:lnTo>
                <a:lnTo>
                  <a:pt x="80367" y="214313"/>
                </a:lnTo>
                <a:lnTo>
                  <a:pt x="89297" y="196454"/>
                </a:lnTo>
                <a:lnTo>
                  <a:pt x="98226" y="187524"/>
                </a:lnTo>
                <a:lnTo>
                  <a:pt x="107156" y="196454"/>
                </a:lnTo>
                <a:lnTo>
                  <a:pt x="107156" y="205383"/>
                </a:lnTo>
                <a:lnTo>
                  <a:pt x="107156" y="223243"/>
                </a:lnTo>
                <a:lnTo>
                  <a:pt x="107156" y="250032"/>
                </a:lnTo>
                <a:lnTo>
                  <a:pt x="116086" y="267891"/>
                </a:lnTo>
                <a:lnTo>
                  <a:pt x="116086" y="285750"/>
                </a:lnTo>
                <a:lnTo>
                  <a:pt x="125015" y="294680"/>
                </a:lnTo>
                <a:lnTo>
                  <a:pt x="133945" y="303610"/>
                </a:lnTo>
                <a:lnTo>
                  <a:pt x="142875" y="294680"/>
                </a:lnTo>
                <a:lnTo>
                  <a:pt x="151804" y="285750"/>
                </a:lnTo>
                <a:lnTo>
                  <a:pt x="169664" y="267891"/>
                </a:lnTo>
                <a:lnTo>
                  <a:pt x="178594" y="241102"/>
                </a:lnTo>
                <a:lnTo>
                  <a:pt x="196453" y="205383"/>
                </a:lnTo>
                <a:lnTo>
                  <a:pt x="205383" y="178594"/>
                </a:lnTo>
                <a:lnTo>
                  <a:pt x="214312" y="142875"/>
                </a:lnTo>
                <a:lnTo>
                  <a:pt x="223242" y="107157"/>
                </a:lnTo>
                <a:lnTo>
                  <a:pt x="232172" y="71438"/>
                </a:lnTo>
                <a:lnTo>
                  <a:pt x="232172" y="35719"/>
                </a:lnTo>
                <a:lnTo>
                  <a:pt x="232172" y="17860"/>
                </a:lnTo>
                <a:lnTo>
                  <a:pt x="232172" y="0"/>
                </a:lnTo>
                <a:lnTo>
                  <a:pt x="223242" y="0"/>
                </a:lnTo>
                <a:lnTo>
                  <a:pt x="214312" y="17860"/>
                </a:lnTo>
                <a:lnTo>
                  <a:pt x="205383" y="35719"/>
                </a:lnTo>
                <a:lnTo>
                  <a:pt x="196453" y="71438"/>
                </a:lnTo>
                <a:lnTo>
                  <a:pt x="187523" y="116086"/>
                </a:lnTo>
                <a:lnTo>
                  <a:pt x="178594" y="151805"/>
                </a:lnTo>
                <a:lnTo>
                  <a:pt x="178594" y="196454"/>
                </a:lnTo>
                <a:lnTo>
                  <a:pt x="187523" y="232172"/>
                </a:lnTo>
                <a:lnTo>
                  <a:pt x="205383" y="258961"/>
                </a:lnTo>
                <a:lnTo>
                  <a:pt x="223242" y="276821"/>
                </a:lnTo>
                <a:lnTo>
                  <a:pt x="241101" y="276821"/>
                </a:lnTo>
                <a:lnTo>
                  <a:pt x="258961" y="276821"/>
                </a:lnTo>
                <a:lnTo>
                  <a:pt x="258961"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4563070" y="3187898"/>
            <a:ext cx="53579" cy="276821"/>
          </a:xfrm>
          <a:custGeom>
            <a:avLst/>
            <a:gdLst/>
            <a:ahLst/>
            <a:cxnLst/>
            <a:rect l="0" t="0" r="0" b="0"/>
            <a:pathLst>
              <a:path w="53579" h="276821">
                <a:moveTo>
                  <a:pt x="35719" y="0"/>
                </a:moveTo>
                <a:lnTo>
                  <a:pt x="44649" y="0"/>
                </a:lnTo>
                <a:lnTo>
                  <a:pt x="44649" y="0"/>
                </a:lnTo>
                <a:lnTo>
                  <a:pt x="44649" y="8930"/>
                </a:lnTo>
                <a:lnTo>
                  <a:pt x="53578" y="17859"/>
                </a:lnTo>
                <a:lnTo>
                  <a:pt x="44649" y="35719"/>
                </a:lnTo>
                <a:lnTo>
                  <a:pt x="35719" y="62508"/>
                </a:lnTo>
                <a:lnTo>
                  <a:pt x="26789" y="98227"/>
                </a:lnTo>
                <a:lnTo>
                  <a:pt x="17860" y="133945"/>
                </a:lnTo>
                <a:lnTo>
                  <a:pt x="8930" y="178594"/>
                </a:lnTo>
                <a:lnTo>
                  <a:pt x="8930" y="214313"/>
                </a:lnTo>
                <a:lnTo>
                  <a:pt x="0" y="241102"/>
                </a:lnTo>
                <a:lnTo>
                  <a:pt x="8930" y="258961"/>
                </a:lnTo>
                <a:lnTo>
                  <a:pt x="8930" y="276820"/>
                </a:lnTo>
                <a:lnTo>
                  <a:pt x="17860" y="276820"/>
                </a:lnTo>
                <a:lnTo>
                  <a:pt x="17860" y="276820"/>
                </a:lnTo>
                <a:lnTo>
                  <a:pt x="17860" y="258961"/>
                </a:lnTo>
                <a:lnTo>
                  <a:pt x="17860" y="232172"/>
                </a:lnTo>
                <a:lnTo>
                  <a:pt x="17860" y="205383"/>
                </a:lnTo>
                <a:lnTo>
                  <a:pt x="8930" y="169664"/>
                </a:lnTo>
                <a:lnTo>
                  <a:pt x="8930"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4563070" y="3187898"/>
            <a:ext cx="187525" cy="294681"/>
          </a:xfrm>
          <a:custGeom>
            <a:avLst/>
            <a:gdLst/>
            <a:ahLst/>
            <a:cxnLst/>
            <a:rect l="0" t="0" r="0" b="0"/>
            <a:pathLst>
              <a:path w="187525" h="294681">
                <a:moveTo>
                  <a:pt x="0" y="0"/>
                </a:moveTo>
                <a:lnTo>
                  <a:pt x="0" y="0"/>
                </a:lnTo>
                <a:lnTo>
                  <a:pt x="8930" y="0"/>
                </a:lnTo>
                <a:lnTo>
                  <a:pt x="17860" y="0"/>
                </a:lnTo>
                <a:lnTo>
                  <a:pt x="35719" y="0"/>
                </a:lnTo>
                <a:lnTo>
                  <a:pt x="53578" y="0"/>
                </a:lnTo>
                <a:lnTo>
                  <a:pt x="80368" y="8930"/>
                </a:lnTo>
                <a:lnTo>
                  <a:pt x="107157" y="17859"/>
                </a:lnTo>
                <a:lnTo>
                  <a:pt x="133946" y="26789"/>
                </a:lnTo>
                <a:lnTo>
                  <a:pt x="160735" y="44648"/>
                </a:lnTo>
                <a:lnTo>
                  <a:pt x="178594" y="71438"/>
                </a:lnTo>
                <a:lnTo>
                  <a:pt x="187524" y="107156"/>
                </a:lnTo>
                <a:lnTo>
                  <a:pt x="187524" y="142875"/>
                </a:lnTo>
                <a:lnTo>
                  <a:pt x="178594" y="187523"/>
                </a:lnTo>
                <a:lnTo>
                  <a:pt x="151805" y="223242"/>
                </a:lnTo>
                <a:lnTo>
                  <a:pt x="125016" y="258961"/>
                </a:lnTo>
                <a:lnTo>
                  <a:pt x="89297" y="276820"/>
                </a:lnTo>
                <a:lnTo>
                  <a:pt x="62508" y="294680"/>
                </a:lnTo>
                <a:lnTo>
                  <a:pt x="35719" y="294680"/>
                </a:lnTo>
                <a:lnTo>
                  <a:pt x="26789" y="285750"/>
                </a:lnTo>
                <a:lnTo>
                  <a:pt x="35719" y="267891"/>
                </a:lnTo>
                <a:lnTo>
                  <a:pt x="44649" y="241102"/>
                </a:lnTo>
                <a:lnTo>
                  <a:pt x="44649"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4839891" y="3223617"/>
            <a:ext cx="44649" cy="196454"/>
          </a:xfrm>
          <a:custGeom>
            <a:avLst/>
            <a:gdLst/>
            <a:ahLst/>
            <a:cxnLst/>
            <a:rect l="0" t="0" r="0" b="0"/>
            <a:pathLst>
              <a:path w="44649" h="196454">
                <a:moveTo>
                  <a:pt x="44648" y="0"/>
                </a:moveTo>
                <a:lnTo>
                  <a:pt x="44648" y="8929"/>
                </a:lnTo>
                <a:lnTo>
                  <a:pt x="44648" y="8929"/>
                </a:lnTo>
                <a:lnTo>
                  <a:pt x="35718" y="26789"/>
                </a:lnTo>
                <a:lnTo>
                  <a:pt x="26789" y="44648"/>
                </a:lnTo>
                <a:lnTo>
                  <a:pt x="26789" y="71437"/>
                </a:lnTo>
                <a:lnTo>
                  <a:pt x="17859" y="98226"/>
                </a:lnTo>
                <a:lnTo>
                  <a:pt x="17859" y="125015"/>
                </a:lnTo>
                <a:lnTo>
                  <a:pt x="8929" y="151804"/>
                </a:lnTo>
                <a:lnTo>
                  <a:pt x="8929" y="169664"/>
                </a:lnTo>
                <a:lnTo>
                  <a:pt x="0" y="187523"/>
                </a:lnTo>
                <a:lnTo>
                  <a:pt x="0" y="196453"/>
                </a:lnTo>
                <a:lnTo>
                  <a:pt x="0" y="196453"/>
                </a:lnTo>
                <a:lnTo>
                  <a:pt x="0" y="187523"/>
                </a:lnTo>
                <a:lnTo>
                  <a:pt x="8929" y="169664"/>
                </a:lnTo>
                <a:lnTo>
                  <a:pt x="8929" y="142875"/>
                </a:lnTo>
                <a:lnTo>
                  <a:pt x="8929"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4902398" y="3134320"/>
            <a:ext cx="26791" cy="17860"/>
          </a:xfrm>
          <a:custGeom>
            <a:avLst/>
            <a:gdLst/>
            <a:ahLst/>
            <a:cxnLst/>
            <a:rect l="0" t="0" r="0" b="0"/>
            <a:pathLst>
              <a:path w="26791" h="17860">
                <a:moveTo>
                  <a:pt x="26790" y="0"/>
                </a:moveTo>
                <a:lnTo>
                  <a:pt x="17860" y="0"/>
                </a:lnTo>
                <a:lnTo>
                  <a:pt x="8930" y="0"/>
                </a:lnTo>
                <a:lnTo>
                  <a:pt x="0" y="8930"/>
                </a:lnTo>
                <a:lnTo>
                  <a:pt x="0" y="17859"/>
                </a:lnTo>
                <a:lnTo>
                  <a:pt x="0" y="17859"/>
                </a:lnTo>
                <a:lnTo>
                  <a:pt x="0" y="17859"/>
                </a:lnTo>
                <a:lnTo>
                  <a:pt x="8930" y="17859"/>
                </a:lnTo>
                <a:lnTo>
                  <a:pt x="17860" y="17859"/>
                </a:lnTo>
                <a:lnTo>
                  <a:pt x="26790" y="8930"/>
                </a:lnTo>
                <a:lnTo>
                  <a:pt x="2679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4866680" y="3214687"/>
            <a:ext cx="89298" cy="160735"/>
          </a:xfrm>
          <a:custGeom>
            <a:avLst/>
            <a:gdLst/>
            <a:ahLst/>
            <a:cxnLst/>
            <a:rect l="0" t="0" r="0" b="0"/>
            <a:pathLst>
              <a:path w="89298" h="160735">
                <a:moveTo>
                  <a:pt x="71437" y="0"/>
                </a:moveTo>
                <a:lnTo>
                  <a:pt x="71437" y="0"/>
                </a:lnTo>
                <a:lnTo>
                  <a:pt x="62508" y="0"/>
                </a:lnTo>
                <a:lnTo>
                  <a:pt x="62508" y="0"/>
                </a:lnTo>
                <a:lnTo>
                  <a:pt x="53578" y="0"/>
                </a:lnTo>
                <a:lnTo>
                  <a:pt x="44648" y="0"/>
                </a:lnTo>
                <a:lnTo>
                  <a:pt x="44648" y="0"/>
                </a:lnTo>
                <a:lnTo>
                  <a:pt x="35718" y="8930"/>
                </a:lnTo>
                <a:lnTo>
                  <a:pt x="35718" y="17859"/>
                </a:lnTo>
                <a:lnTo>
                  <a:pt x="44648" y="35719"/>
                </a:lnTo>
                <a:lnTo>
                  <a:pt x="44648" y="53578"/>
                </a:lnTo>
                <a:lnTo>
                  <a:pt x="53578" y="62508"/>
                </a:lnTo>
                <a:lnTo>
                  <a:pt x="53578" y="80367"/>
                </a:lnTo>
                <a:lnTo>
                  <a:pt x="62508" y="98227"/>
                </a:lnTo>
                <a:lnTo>
                  <a:pt x="71437" y="116086"/>
                </a:lnTo>
                <a:lnTo>
                  <a:pt x="89297" y="133945"/>
                </a:lnTo>
                <a:lnTo>
                  <a:pt x="89297" y="142875"/>
                </a:lnTo>
                <a:lnTo>
                  <a:pt x="89297" y="151805"/>
                </a:lnTo>
                <a:lnTo>
                  <a:pt x="89297" y="160734"/>
                </a:lnTo>
                <a:lnTo>
                  <a:pt x="80367" y="160734"/>
                </a:lnTo>
                <a:lnTo>
                  <a:pt x="62508" y="160734"/>
                </a:lnTo>
                <a:lnTo>
                  <a:pt x="35718" y="151805"/>
                </a:lnTo>
                <a:lnTo>
                  <a:pt x="26789" y="142875"/>
                </a:lnTo>
                <a:lnTo>
                  <a:pt x="8929" y="133945"/>
                </a:lnTo>
                <a:lnTo>
                  <a:pt x="0" y="125016"/>
                </a:lnTo>
                <a:lnTo>
                  <a:pt x="0" y="116086"/>
                </a:lnTo>
                <a:lnTo>
                  <a:pt x="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4982766" y="3214687"/>
            <a:ext cx="62508" cy="187525"/>
          </a:xfrm>
          <a:custGeom>
            <a:avLst/>
            <a:gdLst/>
            <a:ahLst/>
            <a:cxnLst/>
            <a:rect l="0" t="0" r="0" b="0"/>
            <a:pathLst>
              <a:path w="62508" h="187525">
                <a:moveTo>
                  <a:pt x="35718" y="8930"/>
                </a:moveTo>
                <a:lnTo>
                  <a:pt x="35718" y="8930"/>
                </a:lnTo>
                <a:lnTo>
                  <a:pt x="35718" y="0"/>
                </a:lnTo>
                <a:lnTo>
                  <a:pt x="35718" y="0"/>
                </a:lnTo>
                <a:lnTo>
                  <a:pt x="44648" y="0"/>
                </a:lnTo>
                <a:lnTo>
                  <a:pt x="44648" y="0"/>
                </a:lnTo>
                <a:lnTo>
                  <a:pt x="44648" y="17859"/>
                </a:lnTo>
                <a:lnTo>
                  <a:pt x="35718" y="44649"/>
                </a:lnTo>
                <a:lnTo>
                  <a:pt x="26789" y="71438"/>
                </a:lnTo>
                <a:lnTo>
                  <a:pt x="17859" y="98227"/>
                </a:lnTo>
                <a:lnTo>
                  <a:pt x="8929" y="125016"/>
                </a:lnTo>
                <a:lnTo>
                  <a:pt x="0" y="151805"/>
                </a:lnTo>
                <a:lnTo>
                  <a:pt x="0" y="169664"/>
                </a:lnTo>
                <a:lnTo>
                  <a:pt x="0" y="187524"/>
                </a:lnTo>
                <a:lnTo>
                  <a:pt x="0" y="187524"/>
                </a:lnTo>
                <a:lnTo>
                  <a:pt x="0" y="178594"/>
                </a:lnTo>
                <a:lnTo>
                  <a:pt x="8929" y="160734"/>
                </a:lnTo>
                <a:lnTo>
                  <a:pt x="26789" y="142875"/>
                </a:lnTo>
                <a:lnTo>
                  <a:pt x="44648" y="107156"/>
                </a:lnTo>
                <a:lnTo>
                  <a:pt x="62507" y="80367"/>
                </a:lnTo>
                <a:lnTo>
                  <a:pt x="62507"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5089922" y="3170039"/>
            <a:ext cx="80368" cy="151805"/>
          </a:xfrm>
          <a:custGeom>
            <a:avLst/>
            <a:gdLst/>
            <a:ahLst/>
            <a:cxnLst/>
            <a:rect l="0" t="0" r="0" b="0"/>
            <a:pathLst>
              <a:path w="80368" h="151805">
                <a:moveTo>
                  <a:pt x="53578" y="0"/>
                </a:moveTo>
                <a:lnTo>
                  <a:pt x="53578" y="0"/>
                </a:lnTo>
                <a:lnTo>
                  <a:pt x="53578" y="8929"/>
                </a:lnTo>
                <a:lnTo>
                  <a:pt x="53578" y="8929"/>
                </a:lnTo>
                <a:lnTo>
                  <a:pt x="44648" y="17859"/>
                </a:lnTo>
                <a:lnTo>
                  <a:pt x="35719" y="35718"/>
                </a:lnTo>
                <a:lnTo>
                  <a:pt x="17859" y="53578"/>
                </a:lnTo>
                <a:lnTo>
                  <a:pt x="8930" y="80367"/>
                </a:lnTo>
                <a:lnTo>
                  <a:pt x="0" y="107156"/>
                </a:lnTo>
                <a:lnTo>
                  <a:pt x="0" y="125015"/>
                </a:lnTo>
                <a:lnTo>
                  <a:pt x="8930" y="142875"/>
                </a:lnTo>
                <a:lnTo>
                  <a:pt x="35719" y="151804"/>
                </a:lnTo>
                <a:lnTo>
                  <a:pt x="53578" y="151804"/>
                </a:lnTo>
                <a:lnTo>
                  <a:pt x="80367" y="151804"/>
                </a:lnTo>
                <a:lnTo>
                  <a:pt x="80367"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5107781" y="3518296"/>
            <a:ext cx="2303861" cy="62509"/>
          </a:xfrm>
          <a:custGeom>
            <a:avLst/>
            <a:gdLst/>
            <a:ahLst/>
            <a:cxnLst/>
            <a:rect l="0" t="0" r="0" b="0"/>
            <a:pathLst>
              <a:path w="2303861" h="62509">
                <a:moveTo>
                  <a:pt x="0" y="62508"/>
                </a:moveTo>
                <a:lnTo>
                  <a:pt x="0" y="62508"/>
                </a:lnTo>
                <a:lnTo>
                  <a:pt x="8930" y="62508"/>
                </a:lnTo>
                <a:lnTo>
                  <a:pt x="26789" y="62508"/>
                </a:lnTo>
                <a:lnTo>
                  <a:pt x="62508" y="53579"/>
                </a:lnTo>
                <a:lnTo>
                  <a:pt x="98227" y="44649"/>
                </a:lnTo>
                <a:lnTo>
                  <a:pt x="151805" y="44649"/>
                </a:lnTo>
                <a:lnTo>
                  <a:pt x="223242" y="35719"/>
                </a:lnTo>
                <a:lnTo>
                  <a:pt x="312539" y="26790"/>
                </a:lnTo>
                <a:lnTo>
                  <a:pt x="410766" y="17860"/>
                </a:lnTo>
                <a:lnTo>
                  <a:pt x="517922" y="17860"/>
                </a:lnTo>
                <a:lnTo>
                  <a:pt x="651867" y="17860"/>
                </a:lnTo>
                <a:lnTo>
                  <a:pt x="794742" y="17860"/>
                </a:lnTo>
                <a:lnTo>
                  <a:pt x="946547" y="17860"/>
                </a:lnTo>
                <a:lnTo>
                  <a:pt x="1116211" y="26790"/>
                </a:lnTo>
                <a:lnTo>
                  <a:pt x="1285875" y="26790"/>
                </a:lnTo>
                <a:lnTo>
                  <a:pt x="1473399" y="17860"/>
                </a:lnTo>
                <a:lnTo>
                  <a:pt x="1660922" y="17860"/>
                </a:lnTo>
                <a:lnTo>
                  <a:pt x="1848446" y="8930"/>
                </a:lnTo>
                <a:lnTo>
                  <a:pt x="2027039" y="0"/>
                </a:lnTo>
                <a:lnTo>
                  <a:pt x="2169914" y="0"/>
                </a:lnTo>
                <a:lnTo>
                  <a:pt x="2303860" y="0"/>
                </a:lnTo>
                <a:lnTo>
                  <a:pt x="230386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7715250" y="3321843"/>
            <a:ext cx="142876" cy="339329"/>
          </a:xfrm>
          <a:custGeom>
            <a:avLst/>
            <a:gdLst/>
            <a:ahLst/>
            <a:cxnLst/>
            <a:rect l="0" t="0" r="0" b="0"/>
            <a:pathLst>
              <a:path w="142876" h="339329">
                <a:moveTo>
                  <a:pt x="116086" y="0"/>
                </a:moveTo>
                <a:lnTo>
                  <a:pt x="125016" y="0"/>
                </a:lnTo>
                <a:lnTo>
                  <a:pt x="125016" y="0"/>
                </a:lnTo>
                <a:lnTo>
                  <a:pt x="133945" y="8930"/>
                </a:lnTo>
                <a:lnTo>
                  <a:pt x="133945" y="26789"/>
                </a:lnTo>
                <a:lnTo>
                  <a:pt x="125016" y="53578"/>
                </a:lnTo>
                <a:lnTo>
                  <a:pt x="107156" y="89297"/>
                </a:lnTo>
                <a:lnTo>
                  <a:pt x="89297" y="133946"/>
                </a:lnTo>
                <a:lnTo>
                  <a:pt x="62508" y="187524"/>
                </a:lnTo>
                <a:lnTo>
                  <a:pt x="44648" y="241102"/>
                </a:lnTo>
                <a:lnTo>
                  <a:pt x="26789" y="285750"/>
                </a:lnTo>
                <a:lnTo>
                  <a:pt x="8930" y="312539"/>
                </a:lnTo>
                <a:lnTo>
                  <a:pt x="0" y="339328"/>
                </a:lnTo>
                <a:lnTo>
                  <a:pt x="0" y="339328"/>
                </a:lnTo>
                <a:lnTo>
                  <a:pt x="8930" y="330399"/>
                </a:lnTo>
                <a:lnTo>
                  <a:pt x="26789" y="294680"/>
                </a:lnTo>
                <a:lnTo>
                  <a:pt x="44648" y="258961"/>
                </a:lnTo>
                <a:lnTo>
                  <a:pt x="71438" y="214313"/>
                </a:lnTo>
                <a:lnTo>
                  <a:pt x="107156" y="160735"/>
                </a:lnTo>
                <a:lnTo>
                  <a:pt x="142875" y="107157"/>
                </a:lnTo>
                <a:lnTo>
                  <a:pt x="142875"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7822406" y="3357562"/>
            <a:ext cx="232173" cy="276821"/>
          </a:xfrm>
          <a:custGeom>
            <a:avLst/>
            <a:gdLst/>
            <a:ahLst/>
            <a:cxnLst/>
            <a:rect l="0" t="0" r="0" b="0"/>
            <a:pathLst>
              <a:path w="232173" h="276821">
                <a:moveTo>
                  <a:pt x="142875" y="0"/>
                </a:moveTo>
                <a:lnTo>
                  <a:pt x="125016" y="17859"/>
                </a:lnTo>
                <a:lnTo>
                  <a:pt x="107157" y="35719"/>
                </a:lnTo>
                <a:lnTo>
                  <a:pt x="80367" y="80367"/>
                </a:lnTo>
                <a:lnTo>
                  <a:pt x="53578" y="125016"/>
                </a:lnTo>
                <a:lnTo>
                  <a:pt x="26789" y="169664"/>
                </a:lnTo>
                <a:lnTo>
                  <a:pt x="8930" y="214313"/>
                </a:lnTo>
                <a:lnTo>
                  <a:pt x="0" y="241102"/>
                </a:lnTo>
                <a:lnTo>
                  <a:pt x="0" y="267891"/>
                </a:lnTo>
                <a:lnTo>
                  <a:pt x="0" y="276820"/>
                </a:lnTo>
                <a:lnTo>
                  <a:pt x="17860" y="276820"/>
                </a:lnTo>
                <a:lnTo>
                  <a:pt x="53578" y="267891"/>
                </a:lnTo>
                <a:lnTo>
                  <a:pt x="89297" y="241102"/>
                </a:lnTo>
                <a:lnTo>
                  <a:pt x="133946" y="205383"/>
                </a:lnTo>
                <a:lnTo>
                  <a:pt x="169664" y="169664"/>
                </a:lnTo>
                <a:lnTo>
                  <a:pt x="205383" y="125016"/>
                </a:lnTo>
                <a:lnTo>
                  <a:pt x="223242" y="80367"/>
                </a:lnTo>
                <a:lnTo>
                  <a:pt x="232172" y="44649"/>
                </a:lnTo>
                <a:lnTo>
                  <a:pt x="214313" y="17859"/>
                </a:lnTo>
                <a:lnTo>
                  <a:pt x="187524" y="17859"/>
                </a:lnTo>
                <a:lnTo>
                  <a:pt x="151805" y="26789"/>
                </a:lnTo>
                <a:lnTo>
                  <a:pt x="116086" y="44649"/>
                </a:lnTo>
                <a:lnTo>
                  <a:pt x="89297" y="71438"/>
                </a:lnTo>
                <a:lnTo>
                  <a:pt x="71438" y="80367"/>
                </a:lnTo>
                <a:lnTo>
                  <a:pt x="7143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8179594" y="3259336"/>
            <a:ext cx="89297" cy="17860"/>
          </a:xfrm>
          <a:custGeom>
            <a:avLst/>
            <a:gdLst/>
            <a:ahLst/>
            <a:cxnLst/>
            <a:rect l="0" t="0" r="0" b="0"/>
            <a:pathLst>
              <a:path w="89297" h="17860">
                <a:moveTo>
                  <a:pt x="0" y="17859"/>
                </a:moveTo>
                <a:lnTo>
                  <a:pt x="0" y="17859"/>
                </a:lnTo>
                <a:lnTo>
                  <a:pt x="0" y="17859"/>
                </a:lnTo>
                <a:lnTo>
                  <a:pt x="8929" y="17859"/>
                </a:lnTo>
                <a:lnTo>
                  <a:pt x="26788" y="17859"/>
                </a:lnTo>
                <a:lnTo>
                  <a:pt x="44647" y="17859"/>
                </a:lnTo>
                <a:lnTo>
                  <a:pt x="62507" y="8929"/>
                </a:lnTo>
                <a:lnTo>
                  <a:pt x="89296" y="0"/>
                </a:lnTo>
                <a:lnTo>
                  <a:pt x="8929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8367116" y="3170039"/>
            <a:ext cx="98228" cy="205383"/>
          </a:xfrm>
          <a:custGeom>
            <a:avLst/>
            <a:gdLst/>
            <a:ahLst/>
            <a:cxnLst/>
            <a:rect l="0" t="0" r="0" b="0"/>
            <a:pathLst>
              <a:path w="98228" h="205383">
                <a:moveTo>
                  <a:pt x="53579" y="0"/>
                </a:moveTo>
                <a:lnTo>
                  <a:pt x="44649" y="8929"/>
                </a:lnTo>
                <a:lnTo>
                  <a:pt x="35719" y="8929"/>
                </a:lnTo>
                <a:lnTo>
                  <a:pt x="17860" y="8929"/>
                </a:lnTo>
                <a:lnTo>
                  <a:pt x="17860" y="8929"/>
                </a:lnTo>
                <a:lnTo>
                  <a:pt x="17860" y="8929"/>
                </a:lnTo>
                <a:lnTo>
                  <a:pt x="17860" y="8929"/>
                </a:lnTo>
                <a:lnTo>
                  <a:pt x="35719" y="8929"/>
                </a:lnTo>
                <a:lnTo>
                  <a:pt x="44649" y="0"/>
                </a:lnTo>
                <a:lnTo>
                  <a:pt x="62508" y="0"/>
                </a:lnTo>
                <a:lnTo>
                  <a:pt x="71438" y="0"/>
                </a:lnTo>
                <a:lnTo>
                  <a:pt x="89297" y="8929"/>
                </a:lnTo>
                <a:lnTo>
                  <a:pt x="98227" y="17859"/>
                </a:lnTo>
                <a:lnTo>
                  <a:pt x="98227" y="26789"/>
                </a:lnTo>
                <a:lnTo>
                  <a:pt x="89297" y="44648"/>
                </a:lnTo>
                <a:lnTo>
                  <a:pt x="80368" y="53578"/>
                </a:lnTo>
                <a:lnTo>
                  <a:pt x="62508" y="71437"/>
                </a:lnTo>
                <a:lnTo>
                  <a:pt x="44649" y="80367"/>
                </a:lnTo>
                <a:lnTo>
                  <a:pt x="35719" y="80367"/>
                </a:lnTo>
                <a:lnTo>
                  <a:pt x="35719" y="80367"/>
                </a:lnTo>
                <a:lnTo>
                  <a:pt x="35719" y="80367"/>
                </a:lnTo>
                <a:lnTo>
                  <a:pt x="53579" y="80367"/>
                </a:lnTo>
                <a:lnTo>
                  <a:pt x="62508" y="71437"/>
                </a:lnTo>
                <a:lnTo>
                  <a:pt x="80368" y="71437"/>
                </a:lnTo>
                <a:lnTo>
                  <a:pt x="98227" y="80367"/>
                </a:lnTo>
                <a:lnTo>
                  <a:pt x="98227" y="89297"/>
                </a:lnTo>
                <a:lnTo>
                  <a:pt x="98227" y="107156"/>
                </a:lnTo>
                <a:lnTo>
                  <a:pt x="80368" y="125015"/>
                </a:lnTo>
                <a:lnTo>
                  <a:pt x="62508" y="142875"/>
                </a:lnTo>
                <a:lnTo>
                  <a:pt x="44649" y="169664"/>
                </a:lnTo>
                <a:lnTo>
                  <a:pt x="17860" y="187523"/>
                </a:lnTo>
                <a:lnTo>
                  <a:pt x="8930" y="196453"/>
                </a:lnTo>
                <a:lnTo>
                  <a:pt x="0" y="205382"/>
                </a:lnTo>
                <a:lnTo>
                  <a:pt x="0" y="205382"/>
                </a:lnTo>
                <a:lnTo>
                  <a:pt x="8930" y="196453"/>
                </a:lnTo>
                <a:lnTo>
                  <a:pt x="17860" y="187523"/>
                </a:lnTo>
                <a:lnTo>
                  <a:pt x="17860"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8242101" y="3455789"/>
            <a:ext cx="125016" cy="160735"/>
          </a:xfrm>
          <a:custGeom>
            <a:avLst/>
            <a:gdLst/>
            <a:ahLst/>
            <a:cxnLst/>
            <a:rect l="0" t="0" r="0" b="0"/>
            <a:pathLst>
              <a:path w="125016" h="160735">
                <a:moveTo>
                  <a:pt x="98226" y="35718"/>
                </a:moveTo>
                <a:lnTo>
                  <a:pt x="98226" y="35718"/>
                </a:lnTo>
                <a:lnTo>
                  <a:pt x="98226" y="26789"/>
                </a:lnTo>
                <a:lnTo>
                  <a:pt x="89297" y="17859"/>
                </a:lnTo>
                <a:lnTo>
                  <a:pt x="98226" y="8929"/>
                </a:lnTo>
                <a:lnTo>
                  <a:pt x="89297" y="8929"/>
                </a:lnTo>
                <a:lnTo>
                  <a:pt x="89297" y="0"/>
                </a:lnTo>
                <a:lnTo>
                  <a:pt x="89297" y="0"/>
                </a:lnTo>
                <a:lnTo>
                  <a:pt x="80367" y="17859"/>
                </a:lnTo>
                <a:lnTo>
                  <a:pt x="80367" y="26789"/>
                </a:lnTo>
                <a:lnTo>
                  <a:pt x="80367" y="44648"/>
                </a:lnTo>
                <a:lnTo>
                  <a:pt x="89297" y="62507"/>
                </a:lnTo>
                <a:lnTo>
                  <a:pt x="107156" y="80367"/>
                </a:lnTo>
                <a:lnTo>
                  <a:pt x="116086" y="98226"/>
                </a:lnTo>
                <a:lnTo>
                  <a:pt x="125015" y="107156"/>
                </a:lnTo>
                <a:lnTo>
                  <a:pt x="125015" y="125015"/>
                </a:lnTo>
                <a:lnTo>
                  <a:pt x="125015" y="133945"/>
                </a:lnTo>
                <a:lnTo>
                  <a:pt x="116086" y="142875"/>
                </a:lnTo>
                <a:lnTo>
                  <a:pt x="98226" y="151804"/>
                </a:lnTo>
                <a:lnTo>
                  <a:pt x="80367" y="160734"/>
                </a:lnTo>
                <a:lnTo>
                  <a:pt x="44648" y="160734"/>
                </a:lnTo>
                <a:lnTo>
                  <a:pt x="26789" y="160734"/>
                </a:lnTo>
                <a:lnTo>
                  <a:pt x="0" y="151804"/>
                </a:lnTo>
                <a:lnTo>
                  <a:pt x="0" y="142875"/>
                </a:lnTo>
                <a:lnTo>
                  <a:pt x="0" y="133945"/>
                </a:lnTo>
                <a:lnTo>
                  <a:pt x="8929" y="116086"/>
                </a:lnTo>
                <a:lnTo>
                  <a:pt x="8929"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8376046" y="3455789"/>
            <a:ext cx="98228" cy="160735"/>
          </a:xfrm>
          <a:custGeom>
            <a:avLst/>
            <a:gdLst/>
            <a:ahLst/>
            <a:cxnLst/>
            <a:rect l="0" t="0" r="0" b="0"/>
            <a:pathLst>
              <a:path w="98228" h="160735">
                <a:moveTo>
                  <a:pt x="35719" y="71437"/>
                </a:moveTo>
                <a:lnTo>
                  <a:pt x="35719" y="71437"/>
                </a:lnTo>
                <a:lnTo>
                  <a:pt x="26789" y="80367"/>
                </a:lnTo>
                <a:lnTo>
                  <a:pt x="26789" y="80367"/>
                </a:lnTo>
                <a:lnTo>
                  <a:pt x="26789" y="80367"/>
                </a:lnTo>
                <a:lnTo>
                  <a:pt x="35719" y="80367"/>
                </a:lnTo>
                <a:lnTo>
                  <a:pt x="53578" y="80367"/>
                </a:lnTo>
                <a:lnTo>
                  <a:pt x="71438" y="71437"/>
                </a:lnTo>
                <a:lnTo>
                  <a:pt x="89297" y="53578"/>
                </a:lnTo>
                <a:lnTo>
                  <a:pt x="98227" y="44648"/>
                </a:lnTo>
                <a:lnTo>
                  <a:pt x="98227" y="35718"/>
                </a:lnTo>
                <a:lnTo>
                  <a:pt x="98227" y="26789"/>
                </a:lnTo>
                <a:lnTo>
                  <a:pt x="98227" y="17859"/>
                </a:lnTo>
                <a:lnTo>
                  <a:pt x="89297" y="8929"/>
                </a:lnTo>
                <a:lnTo>
                  <a:pt x="80367" y="0"/>
                </a:lnTo>
                <a:lnTo>
                  <a:pt x="71438" y="8929"/>
                </a:lnTo>
                <a:lnTo>
                  <a:pt x="53578" y="26789"/>
                </a:lnTo>
                <a:lnTo>
                  <a:pt x="44649" y="44648"/>
                </a:lnTo>
                <a:lnTo>
                  <a:pt x="26789" y="71437"/>
                </a:lnTo>
                <a:lnTo>
                  <a:pt x="8930" y="89297"/>
                </a:lnTo>
                <a:lnTo>
                  <a:pt x="0" y="116086"/>
                </a:lnTo>
                <a:lnTo>
                  <a:pt x="8930" y="133945"/>
                </a:lnTo>
                <a:lnTo>
                  <a:pt x="17859" y="151804"/>
                </a:lnTo>
                <a:lnTo>
                  <a:pt x="35719" y="160734"/>
                </a:lnTo>
                <a:lnTo>
                  <a:pt x="44649" y="160734"/>
                </a:lnTo>
                <a:lnTo>
                  <a:pt x="62508" y="160734"/>
                </a:lnTo>
                <a:lnTo>
                  <a:pt x="80367" y="151804"/>
                </a:lnTo>
                <a:lnTo>
                  <a:pt x="89297" y="133945"/>
                </a:lnTo>
                <a:lnTo>
                  <a:pt x="89297"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8492132" y="3464718"/>
            <a:ext cx="71439" cy="125017"/>
          </a:xfrm>
          <a:custGeom>
            <a:avLst/>
            <a:gdLst/>
            <a:ahLst/>
            <a:cxnLst/>
            <a:rect l="0" t="0" r="0" b="0"/>
            <a:pathLst>
              <a:path w="71439" h="125017">
                <a:moveTo>
                  <a:pt x="17859" y="0"/>
                </a:moveTo>
                <a:lnTo>
                  <a:pt x="17859" y="0"/>
                </a:lnTo>
                <a:lnTo>
                  <a:pt x="8930" y="17860"/>
                </a:lnTo>
                <a:lnTo>
                  <a:pt x="0" y="26789"/>
                </a:lnTo>
                <a:lnTo>
                  <a:pt x="8930" y="44649"/>
                </a:lnTo>
                <a:lnTo>
                  <a:pt x="17859" y="62508"/>
                </a:lnTo>
                <a:lnTo>
                  <a:pt x="26789" y="80368"/>
                </a:lnTo>
                <a:lnTo>
                  <a:pt x="26789" y="98227"/>
                </a:lnTo>
                <a:lnTo>
                  <a:pt x="35719" y="107157"/>
                </a:lnTo>
                <a:lnTo>
                  <a:pt x="44648" y="116086"/>
                </a:lnTo>
                <a:lnTo>
                  <a:pt x="62508" y="125016"/>
                </a:lnTo>
                <a:lnTo>
                  <a:pt x="71438" y="125016"/>
                </a:lnTo>
                <a:lnTo>
                  <a:pt x="71438"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51708602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SSD Tradeoffs	vs Rotating Disks</a:t>
            </a:r>
            <a:endParaRPr lang="en-US" dirty="0"/>
          </a:p>
        </p:txBody>
      </p:sp>
      <p:sp>
        <p:nvSpPr>
          <p:cNvPr id="3" name="Content Placeholder 2"/>
          <p:cNvSpPr>
            <a:spLocks noGrp="1"/>
          </p:cNvSpPr>
          <p:nvPr>
            <p:ph idx="1"/>
          </p:nvPr>
        </p:nvSpPr>
        <p:spPr/>
        <p:txBody>
          <a:bodyPr/>
          <a:lstStyle/>
          <a:p>
            <a:r>
              <a:rPr lang="en-US" dirty="0" smtClean="0"/>
              <a:t>Advantages </a:t>
            </a:r>
          </a:p>
          <a:p>
            <a:pPr lvl="1"/>
            <a:r>
              <a:rPr lang="en-US" dirty="0" smtClean="0"/>
              <a:t>No moving parts </a:t>
            </a:r>
            <a:r>
              <a:rPr lang="en-US" dirty="0" err="1" smtClean="0">
                <a:sym typeface="Wingdings"/>
              </a:rPr>
              <a:t></a:t>
            </a:r>
            <a:r>
              <a:rPr lang="en-US" dirty="0" smtClean="0">
                <a:sym typeface="Wingdings"/>
              </a:rPr>
              <a:t> faster, less power, more rugged</a:t>
            </a:r>
            <a:endParaRPr lang="en-US" dirty="0" smtClean="0"/>
          </a:p>
          <a:p>
            <a:pPr lvl="1"/>
            <a:endParaRPr lang="en-US" dirty="0" smtClean="0"/>
          </a:p>
          <a:p>
            <a:r>
              <a:rPr lang="en-US" dirty="0" smtClean="0"/>
              <a:t>Disadvantages</a:t>
            </a:r>
          </a:p>
          <a:p>
            <a:pPr lvl="1"/>
            <a:r>
              <a:rPr lang="en-US" dirty="0" smtClean="0"/>
              <a:t>Have the potential to wear out </a:t>
            </a:r>
          </a:p>
          <a:p>
            <a:pPr lvl="2"/>
            <a:r>
              <a:rPr lang="en-US" dirty="0" smtClean="0"/>
              <a:t>Mitigated by “wear leveling logic” in flash translation layer</a:t>
            </a:r>
          </a:p>
          <a:p>
            <a:pPr lvl="2"/>
            <a:r>
              <a:rPr lang="en-US" dirty="0" smtClean="0"/>
              <a:t>E.g. Intel SSD 730 guarantees 128 petabyte (128 x 10</a:t>
            </a:r>
            <a:r>
              <a:rPr lang="en-US" baseline="30000" dirty="0" smtClean="0"/>
              <a:t>15</a:t>
            </a:r>
            <a:r>
              <a:rPr lang="en-US" dirty="0" smtClean="0"/>
              <a:t> bytes) of writes before they wear out</a:t>
            </a:r>
          </a:p>
          <a:p>
            <a:pPr lvl="1"/>
            <a:r>
              <a:rPr lang="en-US" dirty="0" smtClean="0"/>
              <a:t>In 2015, about 30 times more expensive per byte</a:t>
            </a:r>
          </a:p>
          <a:p>
            <a:pPr lvl="1"/>
            <a:endParaRPr lang="en-US" dirty="0" smtClean="0"/>
          </a:p>
          <a:p>
            <a:r>
              <a:rPr lang="en-US" dirty="0" smtClean="0"/>
              <a:t>Applications</a:t>
            </a:r>
          </a:p>
          <a:p>
            <a:pPr lvl="1"/>
            <a:r>
              <a:rPr lang="en-US" dirty="0" smtClean="0"/>
              <a:t>MP3 players, smart phones, laptops</a:t>
            </a:r>
          </a:p>
          <a:p>
            <a:pPr lvl="1"/>
            <a:r>
              <a:rPr lang="en-US" dirty="0" smtClean="0"/>
              <a:t>Beginning to appear in desktops and servers</a:t>
            </a:r>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5" name="Freeform 4"/>
          <p:cNvSpPr/>
          <p:nvPr/>
        </p:nvSpPr>
        <p:spPr bwMode="auto">
          <a:xfrm>
            <a:off x="4848820" y="3946921"/>
            <a:ext cx="1268017" cy="17861"/>
          </a:xfrm>
          <a:custGeom>
            <a:avLst/>
            <a:gdLst/>
            <a:ahLst/>
            <a:cxnLst/>
            <a:rect l="0" t="0" r="0" b="0"/>
            <a:pathLst>
              <a:path w="1268017" h="17861">
                <a:moveTo>
                  <a:pt x="0" y="17860"/>
                </a:moveTo>
                <a:lnTo>
                  <a:pt x="0" y="8930"/>
                </a:lnTo>
                <a:lnTo>
                  <a:pt x="0" y="8930"/>
                </a:lnTo>
                <a:lnTo>
                  <a:pt x="8930" y="8930"/>
                </a:lnTo>
                <a:lnTo>
                  <a:pt x="17860" y="8930"/>
                </a:lnTo>
                <a:lnTo>
                  <a:pt x="26789" y="8930"/>
                </a:lnTo>
                <a:lnTo>
                  <a:pt x="35719" y="0"/>
                </a:lnTo>
                <a:lnTo>
                  <a:pt x="53578" y="0"/>
                </a:lnTo>
                <a:lnTo>
                  <a:pt x="62508" y="0"/>
                </a:lnTo>
                <a:lnTo>
                  <a:pt x="80368" y="8930"/>
                </a:lnTo>
                <a:lnTo>
                  <a:pt x="98227" y="8930"/>
                </a:lnTo>
                <a:lnTo>
                  <a:pt x="116086" y="8930"/>
                </a:lnTo>
                <a:lnTo>
                  <a:pt x="125016" y="8930"/>
                </a:lnTo>
                <a:lnTo>
                  <a:pt x="142875" y="8930"/>
                </a:lnTo>
                <a:lnTo>
                  <a:pt x="169664" y="17860"/>
                </a:lnTo>
                <a:lnTo>
                  <a:pt x="187524" y="17860"/>
                </a:lnTo>
                <a:lnTo>
                  <a:pt x="214313" y="17860"/>
                </a:lnTo>
                <a:lnTo>
                  <a:pt x="232172" y="17860"/>
                </a:lnTo>
                <a:lnTo>
                  <a:pt x="258961" y="17860"/>
                </a:lnTo>
                <a:lnTo>
                  <a:pt x="276821" y="8930"/>
                </a:lnTo>
                <a:lnTo>
                  <a:pt x="303610" y="8930"/>
                </a:lnTo>
                <a:lnTo>
                  <a:pt x="321469" y="8930"/>
                </a:lnTo>
                <a:lnTo>
                  <a:pt x="348258" y="0"/>
                </a:lnTo>
                <a:lnTo>
                  <a:pt x="366118" y="0"/>
                </a:lnTo>
                <a:lnTo>
                  <a:pt x="383977" y="0"/>
                </a:lnTo>
                <a:lnTo>
                  <a:pt x="401836" y="0"/>
                </a:lnTo>
                <a:lnTo>
                  <a:pt x="419696" y="0"/>
                </a:lnTo>
                <a:lnTo>
                  <a:pt x="428625" y="0"/>
                </a:lnTo>
                <a:lnTo>
                  <a:pt x="446485" y="0"/>
                </a:lnTo>
                <a:lnTo>
                  <a:pt x="464344" y="0"/>
                </a:lnTo>
                <a:lnTo>
                  <a:pt x="482203" y="0"/>
                </a:lnTo>
                <a:lnTo>
                  <a:pt x="500063" y="0"/>
                </a:lnTo>
                <a:lnTo>
                  <a:pt x="526852" y="8930"/>
                </a:lnTo>
                <a:lnTo>
                  <a:pt x="535782" y="8930"/>
                </a:lnTo>
                <a:lnTo>
                  <a:pt x="553641" y="8930"/>
                </a:lnTo>
                <a:lnTo>
                  <a:pt x="571500" y="8930"/>
                </a:lnTo>
                <a:lnTo>
                  <a:pt x="589360" y="8930"/>
                </a:lnTo>
                <a:lnTo>
                  <a:pt x="607219" y="0"/>
                </a:lnTo>
                <a:lnTo>
                  <a:pt x="616149" y="0"/>
                </a:lnTo>
                <a:lnTo>
                  <a:pt x="634008" y="8930"/>
                </a:lnTo>
                <a:lnTo>
                  <a:pt x="651868" y="8930"/>
                </a:lnTo>
                <a:lnTo>
                  <a:pt x="669727" y="8930"/>
                </a:lnTo>
                <a:lnTo>
                  <a:pt x="687586" y="8930"/>
                </a:lnTo>
                <a:lnTo>
                  <a:pt x="705446" y="8930"/>
                </a:lnTo>
                <a:lnTo>
                  <a:pt x="732235" y="8930"/>
                </a:lnTo>
                <a:lnTo>
                  <a:pt x="750094" y="0"/>
                </a:lnTo>
                <a:lnTo>
                  <a:pt x="776883" y="0"/>
                </a:lnTo>
                <a:lnTo>
                  <a:pt x="803672" y="0"/>
                </a:lnTo>
                <a:lnTo>
                  <a:pt x="821532" y="0"/>
                </a:lnTo>
                <a:lnTo>
                  <a:pt x="848321" y="0"/>
                </a:lnTo>
                <a:lnTo>
                  <a:pt x="866180" y="0"/>
                </a:lnTo>
                <a:lnTo>
                  <a:pt x="892969" y="0"/>
                </a:lnTo>
                <a:lnTo>
                  <a:pt x="919758" y="0"/>
                </a:lnTo>
                <a:lnTo>
                  <a:pt x="937618" y="0"/>
                </a:lnTo>
                <a:lnTo>
                  <a:pt x="964407" y="8930"/>
                </a:lnTo>
                <a:lnTo>
                  <a:pt x="982266" y="8930"/>
                </a:lnTo>
                <a:lnTo>
                  <a:pt x="1009055" y="8930"/>
                </a:lnTo>
                <a:lnTo>
                  <a:pt x="1035844" y="8930"/>
                </a:lnTo>
                <a:lnTo>
                  <a:pt x="1071563" y="8930"/>
                </a:lnTo>
                <a:lnTo>
                  <a:pt x="1098352" y="8930"/>
                </a:lnTo>
                <a:lnTo>
                  <a:pt x="1125141" y="0"/>
                </a:lnTo>
                <a:lnTo>
                  <a:pt x="1151930" y="0"/>
                </a:lnTo>
                <a:lnTo>
                  <a:pt x="1178719" y="0"/>
                </a:lnTo>
                <a:lnTo>
                  <a:pt x="1196578" y="0"/>
                </a:lnTo>
                <a:lnTo>
                  <a:pt x="1223368" y="8930"/>
                </a:lnTo>
                <a:lnTo>
                  <a:pt x="1241227" y="8930"/>
                </a:lnTo>
                <a:lnTo>
                  <a:pt x="1259086" y="17860"/>
                </a:lnTo>
                <a:lnTo>
                  <a:pt x="1268016" y="17860"/>
                </a:lnTo>
                <a:lnTo>
                  <a:pt x="1268016"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464594" y="4634507"/>
            <a:ext cx="4554141" cy="62509"/>
          </a:xfrm>
          <a:custGeom>
            <a:avLst/>
            <a:gdLst/>
            <a:ahLst/>
            <a:cxnLst/>
            <a:rect l="0" t="0" r="0" b="0"/>
            <a:pathLst>
              <a:path w="4554141" h="62509">
                <a:moveTo>
                  <a:pt x="0" y="53579"/>
                </a:moveTo>
                <a:lnTo>
                  <a:pt x="0" y="53579"/>
                </a:lnTo>
                <a:lnTo>
                  <a:pt x="0" y="53579"/>
                </a:lnTo>
                <a:lnTo>
                  <a:pt x="8929" y="53579"/>
                </a:lnTo>
                <a:lnTo>
                  <a:pt x="17859" y="53579"/>
                </a:lnTo>
                <a:lnTo>
                  <a:pt x="35719" y="44649"/>
                </a:lnTo>
                <a:lnTo>
                  <a:pt x="62508" y="44649"/>
                </a:lnTo>
                <a:lnTo>
                  <a:pt x="80367" y="44649"/>
                </a:lnTo>
                <a:lnTo>
                  <a:pt x="107156" y="44649"/>
                </a:lnTo>
                <a:lnTo>
                  <a:pt x="133945" y="44649"/>
                </a:lnTo>
                <a:lnTo>
                  <a:pt x="160734" y="44649"/>
                </a:lnTo>
                <a:lnTo>
                  <a:pt x="178594" y="35719"/>
                </a:lnTo>
                <a:lnTo>
                  <a:pt x="205383" y="35719"/>
                </a:lnTo>
                <a:lnTo>
                  <a:pt x="241101" y="44649"/>
                </a:lnTo>
                <a:lnTo>
                  <a:pt x="267890" y="44649"/>
                </a:lnTo>
                <a:lnTo>
                  <a:pt x="312539" y="44649"/>
                </a:lnTo>
                <a:lnTo>
                  <a:pt x="348258" y="53579"/>
                </a:lnTo>
                <a:lnTo>
                  <a:pt x="392906" y="53579"/>
                </a:lnTo>
                <a:lnTo>
                  <a:pt x="437554" y="53579"/>
                </a:lnTo>
                <a:lnTo>
                  <a:pt x="482203" y="53579"/>
                </a:lnTo>
                <a:lnTo>
                  <a:pt x="526851" y="53579"/>
                </a:lnTo>
                <a:lnTo>
                  <a:pt x="571500" y="53579"/>
                </a:lnTo>
                <a:lnTo>
                  <a:pt x="616148" y="44649"/>
                </a:lnTo>
                <a:lnTo>
                  <a:pt x="660797" y="44649"/>
                </a:lnTo>
                <a:lnTo>
                  <a:pt x="705445" y="44649"/>
                </a:lnTo>
                <a:lnTo>
                  <a:pt x="759023" y="44649"/>
                </a:lnTo>
                <a:lnTo>
                  <a:pt x="803672" y="44649"/>
                </a:lnTo>
                <a:lnTo>
                  <a:pt x="857250" y="44649"/>
                </a:lnTo>
                <a:lnTo>
                  <a:pt x="901898" y="53579"/>
                </a:lnTo>
                <a:lnTo>
                  <a:pt x="955476" y="53579"/>
                </a:lnTo>
                <a:lnTo>
                  <a:pt x="1000125" y="53579"/>
                </a:lnTo>
                <a:lnTo>
                  <a:pt x="1053703" y="53579"/>
                </a:lnTo>
                <a:lnTo>
                  <a:pt x="1098351" y="53579"/>
                </a:lnTo>
                <a:lnTo>
                  <a:pt x="1143000" y="62508"/>
                </a:lnTo>
                <a:lnTo>
                  <a:pt x="1196578" y="62508"/>
                </a:lnTo>
                <a:lnTo>
                  <a:pt x="1241226" y="62508"/>
                </a:lnTo>
                <a:lnTo>
                  <a:pt x="1294804" y="62508"/>
                </a:lnTo>
                <a:lnTo>
                  <a:pt x="1348383" y="62508"/>
                </a:lnTo>
                <a:lnTo>
                  <a:pt x="1393031" y="53579"/>
                </a:lnTo>
                <a:lnTo>
                  <a:pt x="1446609" y="53579"/>
                </a:lnTo>
                <a:lnTo>
                  <a:pt x="1500187" y="53579"/>
                </a:lnTo>
                <a:lnTo>
                  <a:pt x="1553765" y="44649"/>
                </a:lnTo>
                <a:lnTo>
                  <a:pt x="1607344" y="44649"/>
                </a:lnTo>
                <a:lnTo>
                  <a:pt x="1651992" y="44649"/>
                </a:lnTo>
                <a:lnTo>
                  <a:pt x="1705570" y="44649"/>
                </a:lnTo>
                <a:lnTo>
                  <a:pt x="1759148" y="44649"/>
                </a:lnTo>
                <a:lnTo>
                  <a:pt x="1803797" y="44649"/>
                </a:lnTo>
                <a:lnTo>
                  <a:pt x="1857375" y="44649"/>
                </a:lnTo>
                <a:lnTo>
                  <a:pt x="1910953" y="53579"/>
                </a:lnTo>
                <a:lnTo>
                  <a:pt x="1964531" y="53579"/>
                </a:lnTo>
                <a:lnTo>
                  <a:pt x="2018109" y="53579"/>
                </a:lnTo>
                <a:lnTo>
                  <a:pt x="2071687" y="62508"/>
                </a:lnTo>
                <a:lnTo>
                  <a:pt x="2125265" y="62508"/>
                </a:lnTo>
                <a:lnTo>
                  <a:pt x="2178844" y="62508"/>
                </a:lnTo>
                <a:lnTo>
                  <a:pt x="2232422" y="53579"/>
                </a:lnTo>
                <a:lnTo>
                  <a:pt x="2286000" y="53579"/>
                </a:lnTo>
                <a:lnTo>
                  <a:pt x="2339578" y="53579"/>
                </a:lnTo>
                <a:lnTo>
                  <a:pt x="2393156" y="44649"/>
                </a:lnTo>
                <a:lnTo>
                  <a:pt x="2446734" y="44649"/>
                </a:lnTo>
                <a:lnTo>
                  <a:pt x="2500312" y="44649"/>
                </a:lnTo>
                <a:lnTo>
                  <a:pt x="2553890" y="35719"/>
                </a:lnTo>
                <a:lnTo>
                  <a:pt x="2598539" y="35719"/>
                </a:lnTo>
                <a:lnTo>
                  <a:pt x="2652117" y="35719"/>
                </a:lnTo>
                <a:lnTo>
                  <a:pt x="2705695" y="35719"/>
                </a:lnTo>
                <a:lnTo>
                  <a:pt x="2768203" y="35719"/>
                </a:lnTo>
                <a:lnTo>
                  <a:pt x="2830711" y="35719"/>
                </a:lnTo>
                <a:lnTo>
                  <a:pt x="2884289" y="26789"/>
                </a:lnTo>
                <a:lnTo>
                  <a:pt x="2955726" y="26789"/>
                </a:lnTo>
                <a:lnTo>
                  <a:pt x="3018234" y="26789"/>
                </a:lnTo>
                <a:lnTo>
                  <a:pt x="3080742" y="17860"/>
                </a:lnTo>
                <a:lnTo>
                  <a:pt x="3152179" y="8930"/>
                </a:lnTo>
                <a:lnTo>
                  <a:pt x="3223617" y="8930"/>
                </a:lnTo>
                <a:lnTo>
                  <a:pt x="3286125" y="8930"/>
                </a:lnTo>
                <a:lnTo>
                  <a:pt x="3348633" y="0"/>
                </a:lnTo>
                <a:lnTo>
                  <a:pt x="3420070" y="0"/>
                </a:lnTo>
                <a:lnTo>
                  <a:pt x="3482578" y="0"/>
                </a:lnTo>
                <a:lnTo>
                  <a:pt x="3554015" y="0"/>
                </a:lnTo>
                <a:lnTo>
                  <a:pt x="3625453" y="0"/>
                </a:lnTo>
                <a:lnTo>
                  <a:pt x="3696890" y="0"/>
                </a:lnTo>
                <a:lnTo>
                  <a:pt x="3777258" y="8930"/>
                </a:lnTo>
                <a:lnTo>
                  <a:pt x="3839765" y="8930"/>
                </a:lnTo>
                <a:lnTo>
                  <a:pt x="3911203" y="8930"/>
                </a:lnTo>
                <a:lnTo>
                  <a:pt x="3973711" y="8930"/>
                </a:lnTo>
                <a:lnTo>
                  <a:pt x="4045148" y="8930"/>
                </a:lnTo>
                <a:lnTo>
                  <a:pt x="4107656" y="8930"/>
                </a:lnTo>
                <a:lnTo>
                  <a:pt x="4170164" y="17860"/>
                </a:lnTo>
                <a:lnTo>
                  <a:pt x="4232672" y="17860"/>
                </a:lnTo>
                <a:lnTo>
                  <a:pt x="4286250" y="17860"/>
                </a:lnTo>
                <a:lnTo>
                  <a:pt x="4348758" y="26789"/>
                </a:lnTo>
                <a:lnTo>
                  <a:pt x="4402336" y="26789"/>
                </a:lnTo>
                <a:lnTo>
                  <a:pt x="4446984" y="35719"/>
                </a:lnTo>
                <a:lnTo>
                  <a:pt x="4491633" y="35719"/>
                </a:lnTo>
                <a:lnTo>
                  <a:pt x="4527351" y="35719"/>
                </a:lnTo>
                <a:lnTo>
                  <a:pt x="4554140" y="35719"/>
                </a:lnTo>
                <a:lnTo>
                  <a:pt x="4554140"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214438" y="4634507"/>
            <a:ext cx="1580555" cy="98228"/>
          </a:xfrm>
          <a:custGeom>
            <a:avLst/>
            <a:gdLst/>
            <a:ahLst/>
            <a:cxnLst/>
            <a:rect l="0" t="0" r="0" b="0"/>
            <a:pathLst>
              <a:path w="1580555" h="98228">
                <a:moveTo>
                  <a:pt x="0" y="98227"/>
                </a:moveTo>
                <a:lnTo>
                  <a:pt x="0" y="98227"/>
                </a:lnTo>
                <a:lnTo>
                  <a:pt x="0" y="98227"/>
                </a:lnTo>
                <a:lnTo>
                  <a:pt x="0" y="98227"/>
                </a:lnTo>
                <a:lnTo>
                  <a:pt x="0" y="98227"/>
                </a:lnTo>
                <a:lnTo>
                  <a:pt x="0" y="98227"/>
                </a:lnTo>
                <a:lnTo>
                  <a:pt x="0" y="98227"/>
                </a:lnTo>
                <a:lnTo>
                  <a:pt x="8929" y="98227"/>
                </a:lnTo>
                <a:lnTo>
                  <a:pt x="8929" y="98227"/>
                </a:lnTo>
                <a:lnTo>
                  <a:pt x="17859" y="89297"/>
                </a:lnTo>
                <a:lnTo>
                  <a:pt x="26789" y="89297"/>
                </a:lnTo>
                <a:lnTo>
                  <a:pt x="26789" y="89297"/>
                </a:lnTo>
                <a:lnTo>
                  <a:pt x="35718" y="89297"/>
                </a:lnTo>
                <a:lnTo>
                  <a:pt x="44648" y="89297"/>
                </a:lnTo>
                <a:lnTo>
                  <a:pt x="53578" y="80368"/>
                </a:lnTo>
                <a:lnTo>
                  <a:pt x="53578" y="80368"/>
                </a:lnTo>
                <a:lnTo>
                  <a:pt x="62507" y="80368"/>
                </a:lnTo>
                <a:lnTo>
                  <a:pt x="71437" y="80368"/>
                </a:lnTo>
                <a:lnTo>
                  <a:pt x="80367" y="80368"/>
                </a:lnTo>
                <a:lnTo>
                  <a:pt x="89296" y="80368"/>
                </a:lnTo>
                <a:lnTo>
                  <a:pt x="98226" y="80368"/>
                </a:lnTo>
                <a:lnTo>
                  <a:pt x="116085" y="80368"/>
                </a:lnTo>
                <a:lnTo>
                  <a:pt x="125015" y="80368"/>
                </a:lnTo>
                <a:lnTo>
                  <a:pt x="142875" y="80368"/>
                </a:lnTo>
                <a:lnTo>
                  <a:pt x="160734" y="71438"/>
                </a:lnTo>
                <a:lnTo>
                  <a:pt x="178593" y="71438"/>
                </a:lnTo>
                <a:lnTo>
                  <a:pt x="196453" y="71438"/>
                </a:lnTo>
                <a:lnTo>
                  <a:pt x="214312" y="71438"/>
                </a:lnTo>
                <a:lnTo>
                  <a:pt x="232171" y="71438"/>
                </a:lnTo>
                <a:lnTo>
                  <a:pt x="258960" y="71438"/>
                </a:lnTo>
                <a:lnTo>
                  <a:pt x="276820" y="71438"/>
                </a:lnTo>
                <a:lnTo>
                  <a:pt x="303609" y="71438"/>
                </a:lnTo>
                <a:lnTo>
                  <a:pt x="330398" y="62508"/>
                </a:lnTo>
                <a:lnTo>
                  <a:pt x="357187" y="62508"/>
                </a:lnTo>
                <a:lnTo>
                  <a:pt x="392906" y="62508"/>
                </a:lnTo>
                <a:lnTo>
                  <a:pt x="419695" y="53579"/>
                </a:lnTo>
                <a:lnTo>
                  <a:pt x="455414" y="53579"/>
                </a:lnTo>
                <a:lnTo>
                  <a:pt x="491132" y="53579"/>
                </a:lnTo>
                <a:lnTo>
                  <a:pt x="526851" y="44649"/>
                </a:lnTo>
                <a:lnTo>
                  <a:pt x="562570" y="44649"/>
                </a:lnTo>
                <a:lnTo>
                  <a:pt x="598289" y="44649"/>
                </a:lnTo>
                <a:lnTo>
                  <a:pt x="642937" y="44649"/>
                </a:lnTo>
                <a:lnTo>
                  <a:pt x="678656" y="35719"/>
                </a:lnTo>
                <a:lnTo>
                  <a:pt x="714375" y="35719"/>
                </a:lnTo>
                <a:lnTo>
                  <a:pt x="759023" y="35719"/>
                </a:lnTo>
                <a:lnTo>
                  <a:pt x="794742" y="26789"/>
                </a:lnTo>
                <a:lnTo>
                  <a:pt x="830460" y="26789"/>
                </a:lnTo>
                <a:lnTo>
                  <a:pt x="866179" y="17860"/>
                </a:lnTo>
                <a:lnTo>
                  <a:pt x="901898" y="17860"/>
                </a:lnTo>
                <a:lnTo>
                  <a:pt x="937617" y="17860"/>
                </a:lnTo>
                <a:lnTo>
                  <a:pt x="973335" y="8930"/>
                </a:lnTo>
                <a:lnTo>
                  <a:pt x="1009054" y="8930"/>
                </a:lnTo>
                <a:lnTo>
                  <a:pt x="1044773" y="8930"/>
                </a:lnTo>
                <a:lnTo>
                  <a:pt x="1089421" y="8930"/>
                </a:lnTo>
                <a:lnTo>
                  <a:pt x="1125140" y="8930"/>
                </a:lnTo>
                <a:lnTo>
                  <a:pt x="1160859" y="0"/>
                </a:lnTo>
                <a:lnTo>
                  <a:pt x="1196578" y="0"/>
                </a:lnTo>
                <a:lnTo>
                  <a:pt x="1232296" y="0"/>
                </a:lnTo>
                <a:lnTo>
                  <a:pt x="1276945" y="0"/>
                </a:lnTo>
                <a:lnTo>
                  <a:pt x="1312664" y="0"/>
                </a:lnTo>
                <a:lnTo>
                  <a:pt x="1348382" y="0"/>
                </a:lnTo>
                <a:lnTo>
                  <a:pt x="1384101" y="8930"/>
                </a:lnTo>
                <a:lnTo>
                  <a:pt x="1410890" y="8930"/>
                </a:lnTo>
                <a:lnTo>
                  <a:pt x="1446609" y="8930"/>
                </a:lnTo>
                <a:lnTo>
                  <a:pt x="1482328" y="8930"/>
                </a:lnTo>
                <a:lnTo>
                  <a:pt x="1509117" y="17860"/>
                </a:lnTo>
                <a:lnTo>
                  <a:pt x="1544835" y="26789"/>
                </a:lnTo>
                <a:lnTo>
                  <a:pt x="1580554" y="26789"/>
                </a:lnTo>
                <a:lnTo>
                  <a:pt x="158055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2817170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6745" y="1144059"/>
            <a:ext cx="8163901" cy="446070"/>
          </a:xfrm>
          <a:prstGeom prst="rect">
            <a:avLst/>
          </a:prstGeom>
          <a:noFill/>
          <a:ln w="19050">
            <a:noFill/>
            <a:miter lim="800000"/>
            <a:headEnd/>
            <a:tailEnd type="none" w="sm" len="sm"/>
          </a:ln>
          <a:effectLst/>
        </p:spPr>
        <p:txBody>
          <a:bodyPr lIns="45698" rIns="45698">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398" dirty="0">
                <a:solidFill>
                  <a:srgbClr val="FF0000"/>
                </a:solidFill>
                <a:effectLst>
                  <a:outerShdw blurRad="38100" dist="38100" dir="2700000" algn="tl">
                    <a:srgbClr val="DDDDDD"/>
                  </a:outerShdw>
                </a:effectLst>
              </a:rPr>
              <a:t>The gap </a:t>
            </a:r>
            <a:r>
              <a:rPr lang="en-US" sz="2398" dirty="0">
                <a:ln>
                  <a:solidFill>
                    <a:srgbClr val="DF9F98"/>
                  </a:solidFill>
                </a:ln>
                <a:solidFill>
                  <a:srgbClr val="FF0000"/>
                </a:solidFill>
                <a:effectLst>
                  <a:outerShdw blurRad="38100" dist="38100" dir="2700000" algn="tl">
                    <a:srgbClr val="DDDDDD"/>
                  </a:outerShdw>
                </a:effectLst>
              </a:rPr>
              <a:t>widens</a:t>
            </a:r>
            <a:r>
              <a:rPr lang="en-US" sz="2398" dirty="0">
                <a:solidFill>
                  <a:srgbClr val="FF0000"/>
                </a:solidFill>
                <a:effectLst>
                  <a:outerShdw blurRad="38100" dist="38100" dir="2700000" algn="tl">
                    <a:srgbClr val="DDDDDD"/>
                  </a:outerShdw>
                </a:effectLst>
              </a:rPr>
              <a:t> between DRAM, disk, and CPU speeds. </a:t>
            </a:r>
          </a:p>
        </p:txBody>
      </p:sp>
      <p:graphicFrame>
        <p:nvGraphicFramePr>
          <p:cNvPr id="14" name="Chart 13"/>
          <p:cNvGraphicFramePr>
            <a:graphicFrameLocks/>
          </p:cNvGraphicFramePr>
          <p:nvPr>
            <p:extLst/>
          </p:nvPr>
        </p:nvGraphicFramePr>
        <p:xfrm>
          <a:off x="345531" y="1774710"/>
          <a:ext cx="8417782" cy="47265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2684" y="4159140"/>
            <a:ext cx="802938" cy="369846"/>
          </a:xfrm>
          <a:prstGeom prst="rect">
            <a:avLst/>
          </a:prstGeom>
          <a:noFill/>
        </p:spPr>
        <p:txBody>
          <a:bodyPr wrap="none" rtlCol="0">
            <a:spAutoFit/>
          </a:bodyPr>
          <a:lstStyle/>
          <a:p>
            <a:r>
              <a:rPr lang="en-US" dirty="0">
                <a:solidFill>
                  <a:srgbClr val="FF0000"/>
                </a:solidFill>
                <a:latin typeface="Calibri" pitchFamily="34" charset="0"/>
              </a:rPr>
              <a:t>DRAM</a:t>
            </a:r>
          </a:p>
        </p:txBody>
      </p:sp>
      <p:sp>
        <p:nvSpPr>
          <p:cNvPr id="10" name="TextBox 9"/>
          <p:cNvSpPr txBox="1"/>
          <p:nvPr/>
        </p:nvSpPr>
        <p:spPr>
          <a:xfrm>
            <a:off x="6015503" y="5188541"/>
            <a:ext cx="581416" cy="369846"/>
          </a:xfrm>
          <a:prstGeom prst="rect">
            <a:avLst/>
          </a:prstGeom>
          <a:noFill/>
        </p:spPr>
        <p:txBody>
          <a:bodyPr wrap="none" rtlCol="0">
            <a:spAutoFit/>
          </a:bodyPr>
          <a:lstStyle/>
          <a:p>
            <a:r>
              <a:rPr lang="en-US" dirty="0">
                <a:solidFill>
                  <a:srgbClr val="FF0000"/>
                </a:solidFill>
                <a:latin typeface="Calibri" pitchFamily="34" charset="0"/>
              </a:rPr>
              <a:t>CPU</a:t>
            </a:r>
          </a:p>
        </p:txBody>
      </p:sp>
      <p:sp>
        <p:nvSpPr>
          <p:cNvPr id="11" name="TextBox 10"/>
          <p:cNvSpPr txBox="1"/>
          <p:nvPr/>
        </p:nvSpPr>
        <p:spPr>
          <a:xfrm>
            <a:off x="5708586" y="2890760"/>
            <a:ext cx="549311" cy="369846"/>
          </a:xfrm>
          <a:prstGeom prst="rect">
            <a:avLst/>
          </a:prstGeom>
          <a:noFill/>
        </p:spPr>
        <p:txBody>
          <a:bodyPr wrap="none" rtlCol="0">
            <a:spAutoFit/>
          </a:bodyPr>
          <a:lstStyle/>
          <a:p>
            <a:r>
              <a:rPr lang="en-US" dirty="0">
                <a:solidFill>
                  <a:srgbClr val="FF0000"/>
                </a:solidFill>
                <a:latin typeface="Calibri" pitchFamily="34" charset="0"/>
              </a:rPr>
              <a:t>SSD</a:t>
            </a:r>
          </a:p>
        </p:txBody>
      </p:sp>
      <p:sp>
        <p:nvSpPr>
          <p:cNvPr id="8" name="TextBox 7"/>
          <p:cNvSpPr txBox="1"/>
          <p:nvPr/>
        </p:nvSpPr>
        <p:spPr>
          <a:xfrm>
            <a:off x="5419207" y="2298193"/>
            <a:ext cx="589442" cy="369846"/>
          </a:xfrm>
          <a:prstGeom prst="rect">
            <a:avLst/>
          </a:prstGeom>
          <a:noFill/>
        </p:spPr>
        <p:txBody>
          <a:bodyPr wrap="none" rtlCol="0">
            <a:spAutoFit/>
          </a:bodyPr>
          <a:lstStyle/>
          <a:p>
            <a:r>
              <a:rPr lang="en-US" dirty="0">
                <a:solidFill>
                  <a:srgbClr val="FF0000"/>
                </a:solidFill>
                <a:latin typeface="Calibri" pitchFamily="34" charset="0"/>
              </a:rPr>
              <a:t>Disk</a:t>
            </a:r>
          </a:p>
        </p:txBody>
      </p:sp>
      <p:sp>
        <p:nvSpPr>
          <p:cNvPr id="12" name="TextBox 11"/>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2" name="Freeform 1"/>
          <p:cNvSpPr/>
          <p:nvPr/>
        </p:nvSpPr>
        <p:spPr bwMode="auto">
          <a:xfrm>
            <a:off x="5679281" y="2339578"/>
            <a:ext cx="428626" cy="508993"/>
          </a:xfrm>
          <a:custGeom>
            <a:avLst/>
            <a:gdLst/>
            <a:ahLst/>
            <a:cxnLst/>
            <a:rect l="0" t="0" r="0" b="0"/>
            <a:pathLst>
              <a:path w="428626" h="508993">
                <a:moveTo>
                  <a:pt x="357188" y="0"/>
                </a:moveTo>
                <a:lnTo>
                  <a:pt x="348258" y="0"/>
                </a:lnTo>
                <a:lnTo>
                  <a:pt x="339328" y="0"/>
                </a:lnTo>
                <a:lnTo>
                  <a:pt x="321469" y="0"/>
                </a:lnTo>
                <a:lnTo>
                  <a:pt x="303610" y="0"/>
                </a:lnTo>
                <a:lnTo>
                  <a:pt x="285750" y="0"/>
                </a:lnTo>
                <a:lnTo>
                  <a:pt x="258961" y="8930"/>
                </a:lnTo>
                <a:lnTo>
                  <a:pt x="241102" y="17859"/>
                </a:lnTo>
                <a:lnTo>
                  <a:pt x="223242" y="26789"/>
                </a:lnTo>
                <a:lnTo>
                  <a:pt x="196453" y="44648"/>
                </a:lnTo>
                <a:lnTo>
                  <a:pt x="169664" y="62508"/>
                </a:lnTo>
                <a:lnTo>
                  <a:pt x="142875" y="98226"/>
                </a:lnTo>
                <a:lnTo>
                  <a:pt x="116086" y="125016"/>
                </a:lnTo>
                <a:lnTo>
                  <a:pt x="89297" y="169664"/>
                </a:lnTo>
                <a:lnTo>
                  <a:pt x="62508" y="205383"/>
                </a:lnTo>
                <a:lnTo>
                  <a:pt x="44649" y="250031"/>
                </a:lnTo>
                <a:lnTo>
                  <a:pt x="26789" y="303610"/>
                </a:lnTo>
                <a:lnTo>
                  <a:pt x="8930" y="339328"/>
                </a:lnTo>
                <a:lnTo>
                  <a:pt x="0" y="383977"/>
                </a:lnTo>
                <a:lnTo>
                  <a:pt x="0" y="419695"/>
                </a:lnTo>
                <a:lnTo>
                  <a:pt x="0" y="446485"/>
                </a:lnTo>
                <a:lnTo>
                  <a:pt x="8930" y="464343"/>
                </a:lnTo>
                <a:lnTo>
                  <a:pt x="17860" y="491133"/>
                </a:lnTo>
                <a:lnTo>
                  <a:pt x="35719" y="500062"/>
                </a:lnTo>
                <a:lnTo>
                  <a:pt x="53578" y="508992"/>
                </a:lnTo>
                <a:lnTo>
                  <a:pt x="80367" y="508992"/>
                </a:lnTo>
                <a:lnTo>
                  <a:pt x="116086" y="500062"/>
                </a:lnTo>
                <a:lnTo>
                  <a:pt x="151805" y="491133"/>
                </a:lnTo>
                <a:lnTo>
                  <a:pt x="187524" y="482203"/>
                </a:lnTo>
                <a:lnTo>
                  <a:pt x="232172" y="464343"/>
                </a:lnTo>
                <a:lnTo>
                  <a:pt x="267891" y="446485"/>
                </a:lnTo>
                <a:lnTo>
                  <a:pt x="294680" y="428625"/>
                </a:lnTo>
                <a:lnTo>
                  <a:pt x="330399" y="401836"/>
                </a:lnTo>
                <a:lnTo>
                  <a:pt x="366117" y="366117"/>
                </a:lnTo>
                <a:lnTo>
                  <a:pt x="392907" y="330399"/>
                </a:lnTo>
                <a:lnTo>
                  <a:pt x="410766" y="294680"/>
                </a:lnTo>
                <a:lnTo>
                  <a:pt x="419696" y="267891"/>
                </a:lnTo>
                <a:lnTo>
                  <a:pt x="428625" y="232172"/>
                </a:lnTo>
                <a:lnTo>
                  <a:pt x="419696" y="205383"/>
                </a:lnTo>
                <a:lnTo>
                  <a:pt x="419696" y="169664"/>
                </a:lnTo>
                <a:lnTo>
                  <a:pt x="401836" y="142875"/>
                </a:lnTo>
                <a:lnTo>
                  <a:pt x="383977" y="125016"/>
                </a:lnTo>
                <a:lnTo>
                  <a:pt x="366117" y="98226"/>
                </a:lnTo>
                <a:lnTo>
                  <a:pt x="348258" y="80367"/>
                </a:lnTo>
                <a:lnTo>
                  <a:pt x="330399" y="62508"/>
                </a:lnTo>
                <a:lnTo>
                  <a:pt x="312539" y="44648"/>
                </a:lnTo>
                <a:lnTo>
                  <a:pt x="294680" y="35719"/>
                </a:lnTo>
                <a:lnTo>
                  <a:pt x="276821" y="35719"/>
                </a:lnTo>
                <a:lnTo>
                  <a:pt x="276821"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527477" y="2768203"/>
            <a:ext cx="1098352" cy="892969"/>
          </a:xfrm>
          <a:custGeom>
            <a:avLst/>
            <a:gdLst/>
            <a:ahLst/>
            <a:cxnLst/>
            <a:rect l="0" t="0" r="0" b="0"/>
            <a:pathLst>
              <a:path w="1098352" h="892969">
                <a:moveTo>
                  <a:pt x="767953" y="125015"/>
                </a:moveTo>
                <a:lnTo>
                  <a:pt x="759023" y="116086"/>
                </a:lnTo>
                <a:lnTo>
                  <a:pt x="741164" y="107156"/>
                </a:lnTo>
                <a:lnTo>
                  <a:pt x="714375" y="98226"/>
                </a:lnTo>
                <a:lnTo>
                  <a:pt x="687586" y="80367"/>
                </a:lnTo>
                <a:lnTo>
                  <a:pt x="660796" y="71437"/>
                </a:lnTo>
                <a:lnTo>
                  <a:pt x="634007" y="53578"/>
                </a:lnTo>
                <a:lnTo>
                  <a:pt x="598289" y="44648"/>
                </a:lnTo>
                <a:lnTo>
                  <a:pt x="571500" y="26789"/>
                </a:lnTo>
                <a:lnTo>
                  <a:pt x="535781" y="17860"/>
                </a:lnTo>
                <a:lnTo>
                  <a:pt x="500062" y="8930"/>
                </a:lnTo>
                <a:lnTo>
                  <a:pt x="464343" y="0"/>
                </a:lnTo>
                <a:lnTo>
                  <a:pt x="428625" y="0"/>
                </a:lnTo>
                <a:lnTo>
                  <a:pt x="392906" y="8930"/>
                </a:lnTo>
                <a:lnTo>
                  <a:pt x="357187" y="8930"/>
                </a:lnTo>
                <a:lnTo>
                  <a:pt x="312539" y="26789"/>
                </a:lnTo>
                <a:lnTo>
                  <a:pt x="276820" y="44648"/>
                </a:lnTo>
                <a:lnTo>
                  <a:pt x="241101" y="71437"/>
                </a:lnTo>
                <a:lnTo>
                  <a:pt x="214312" y="98226"/>
                </a:lnTo>
                <a:lnTo>
                  <a:pt x="187523" y="133945"/>
                </a:lnTo>
                <a:lnTo>
                  <a:pt x="169664" y="160734"/>
                </a:lnTo>
                <a:lnTo>
                  <a:pt x="142875" y="187523"/>
                </a:lnTo>
                <a:lnTo>
                  <a:pt x="125015" y="223242"/>
                </a:lnTo>
                <a:lnTo>
                  <a:pt x="107156" y="250031"/>
                </a:lnTo>
                <a:lnTo>
                  <a:pt x="89296" y="276820"/>
                </a:lnTo>
                <a:lnTo>
                  <a:pt x="71437" y="312539"/>
                </a:lnTo>
                <a:lnTo>
                  <a:pt x="53578" y="348258"/>
                </a:lnTo>
                <a:lnTo>
                  <a:pt x="44648" y="383976"/>
                </a:lnTo>
                <a:lnTo>
                  <a:pt x="26789" y="437554"/>
                </a:lnTo>
                <a:lnTo>
                  <a:pt x="17859" y="491133"/>
                </a:lnTo>
                <a:lnTo>
                  <a:pt x="8929" y="544711"/>
                </a:lnTo>
                <a:lnTo>
                  <a:pt x="0" y="598289"/>
                </a:lnTo>
                <a:lnTo>
                  <a:pt x="8929" y="651867"/>
                </a:lnTo>
                <a:lnTo>
                  <a:pt x="17859" y="705445"/>
                </a:lnTo>
                <a:lnTo>
                  <a:pt x="35718" y="741164"/>
                </a:lnTo>
                <a:lnTo>
                  <a:pt x="62507" y="776883"/>
                </a:lnTo>
                <a:lnTo>
                  <a:pt x="98226" y="803672"/>
                </a:lnTo>
                <a:lnTo>
                  <a:pt x="133945" y="821531"/>
                </a:lnTo>
                <a:lnTo>
                  <a:pt x="178593" y="839390"/>
                </a:lnTo>
                <a:lnTo>
                  <a:pt x="214312" y="848320"/>
                </a:lnTo>
                <a:lnTo>
                  <a:pt x="258961" y="866179"/>
                </a:lnTo>
                <a:lnTo>
                  <a:pt x="294679" y="875109"/>
                </a:lnTo>
                <a:lnTo>
                  <a:pt x="339328" y="884039"/>
                </a:lnTo>
                <a:lnTo>
                  <a:pt x="383976" y="884039"/>
                </a:lnTo>
                <a:lnTo>
                  <a:pt x="428625" y="892968"/>
                </a:lnTo>
                <a:lnTo>
                  <a:pt x="482203" y="892968"/>
                </a:lnTo>
                <a:lnTo>
                  <a:pt x="544711" y="884039"/>
                </a:lnTo>
                <a:lnTo>
                  <a:pt x="607218" y="866179"/>
                </a:lnTo>
                <a:lnTo>
                  <a:pt x="678656" y="839390"/>
                </a:lnTo>
                <a:lnTo>
                  <a:pt x="750093" y="803672"/>
                </a:lnTo>
                <a:lnTo>
                  <a:pt x="812601" y="750093"/>
                </a:lnTo>
                <a:lnTo>
                  <a:pt x="875109" y="705445"/>
                </a:lnTo>
                <a:lnTo>
                  <a:pt x="928687" y="651867"/>
                </a:lnTo>
                <a:lnTo>
                  <a:pt x="973336" y="607218"/>
                </a:lnTo>
                <a:lnTo>
                  <a:pt x="1017984" y="544711"/>
                </a:lnTo>
                <a:lnTo>
                  <a:pt x="1053703" y="491133"/>
                </a:lnTo>
                <a:lnTo>
                  <a:pt x="1071562" y="437554"/>
                </a:lnTo>
                <a:lnTo>
                  <a:pt x="1089421" y="383976"/>
                </a:lnTo>
                <a:lnTo>
                  <a:pt x="1098351" y="330398"/>
                </a:lnTo>
                <a:lnTo>
                  <a:pt x="1098351" y="276820"/>
                </a:lnTo>
                <a:lnTo>
                  <a:pt x="1089421" y="223242"/>
                </a:lnTo>
                <a:lnTo>
                  <a:pt x="1062632" y="178593"/>
                </a:lnTo>
                <a:lnTo>
                  <a:pt x="1026914" y="142875"/>
                </a:lnTo>
                <a:lnTo>
                  <a:pt x="982265" y="107156"/>
                </a:lnTo>
                <a:lnTo>
                  <a:pt x="919757" y="80367"/>
                </a:lnTo>
                <a:lnTo>
                  <a:pt x="857250" y="62508"/>
                </a:lnTo>
                <a:lnTo>
                  <a:pt x="785812" y="44648"/>
                </a:lnTo>
                <a:lnTo>
                  <a:pt x="714375" y="44648"/>
                </a:lnTo>
                <a:lnTo>
                  <a:pt x="651867" y="35718"/>
                </a:lnTo>
                <a:lnTo>
                  <a:pt x="589359" y="44648"/>
                </a:lnTo>
                <a:lnTo>
                  <a:pt x="544711" y="44648"/>
                </a:lnTo>
                <a:lnTo>
                  <a:pt x="508992" y="53578"/>
                </a:lnTo>
                <a:lnTo>
                  <a:pt x="500062" y="62508"/>
                </a:lnTo>
                <a:lnTo>
                  <a:pt x="491132" y="71437"/>
                </a:lnTo>
                <a:lnTo>
                  <a:pt x="491132"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670352" y="3937992"/>
            <a:ext cx="812602" cy="1026915"/>
          </a:xfrm>
          <a:custGeom>
            <a:avLst/>
            <a:gdLst/>
            <a:ahLst/>
            <a:cxnLst/>
            <a:rect l="0" t="0" r="0" b="0"/>
            <a:pathLst>
              <a:path w="812602" h="1026915">
                <a:moveTo>
                  <a:pt x="785812" y="267890"/>
                </a:moveTo>
                <a:lnTo>
                  <a:pt x="776882" y="267890"/>
                </a:lnTo>
                <a:lnTo>
                  <a:pt x="759023" y="258961"/>
                </a:lnTo>
                <a:lnTo>
                  <a:pt x="750093" y="241101"/>
                </a:lnTo>
                <a:lnTo>
                  <a:pt x="723304" y="223242"/>
                </a:lnTo>
                <a:lnTo>
                  <a:pt x="705445" y="196453"/>
                </a:lnTo>
                <a:lnTo>
                  <a:pt x="687586" y="169664"/>
                </a:lnTo>
                <a:lnTo>
                  <a:pt x="660796" y="142875"/>
                </a:lnTo>
                <a:lnTo>
                  <a:pt x="625078" y="125015"/>
                </a:lnTo>
                <a:lnTo>
                  <a:pt x="598289" y="107156"/>
                </a:lnTo>
                <a:lnTo>
                  <a:pt x="571500" y="98226"/>
                </a:lnTo>
                <a:lnTo>
                  <a:pt x="535781" y="89297"/>
                </a:lnTo>
                <a:lnTo>
                  <a:pt x="500062" y="89297"/>
                </a:lnTo>
                <a:lnTo>
                  <a:pt x="464343" y="98226"/>
                </a:lnTo>
                <a:lnTo>
                  <a:pt x="419695" y="107156"/>
                </a:lnTo>
                <a:lnTo>
                  <a:pt x="375046" y="116086"/>
                </a:lnTo>
                <a:lnTo>
                  <a:pt x="330398" y="133945"/>
                </a:lnTo>
                <a:lnTo>
                  <a:pt x="285750" y="151804"/>
                </a:lnTo>
                <a:lnTo>
                  <a:pt x="241101" y="169664"/>
                </a:lnTo>
                <a:lnTo>
                  <a:pt x="205382" y="196453"/>
                </a:lnTo>
                <a:lnTo>
                  <a:pt x="160734" y="223242"/>
                </a:lnTo>
                <a:lnTo>
                  <a:pt x="125015" y="267890"/>
                </a:lnTo>
                <a:lnTo>
                  <a:pt x="89296" y="312539"/>
                </a:lnTo>
                <a:lnTo>
                  <a:pt x="53578" y="366117"/>
                </a:lnTo>
                <a:lnTo>
                  <a:pt x="26789" y="428625"/>
                </a:lnTo>
                <a:lnTo>
                  <a:pt x="8929" y="500062"/>
                </a:lnTo>
                <a:lnTo>
                  <a:pt x="0" y="580429"/>
                </a:lnTo>
                <a:lnTo>
                  <a:pt x="0" y="660797"/>
                </a:lnTo>
                <a:lnTo>
                  <a:pt x="8929" y="750094"/>
                </a:lnTo>
                <a:lnTo>
                  <a:pt x="17859" y="830461"/>
                </a:lnTo>
                <a:lnTo>
                  <a:pt x="44648" y="901898"/>
                </a:lnTo>
                <a:lnTo>
                  <a:pt x="80367" y="955477"/>
                </a:lnTo>
                <a:lnTo>
                  <a:pt x="116086" y="1000125"/>
                </a:lnTo>
                <a:lnTo>
                  <a:pt x="160734" y="1017985"/>
                </a:lnTo>
                <a:lnTo>
                  <a:pt x="214312" y="1026914"/>
                </a:lnTo>
                <a:lnTo>
                  <a:pt x="285750" y="1026914"/>
                </a:lnTo>
                <a:lnTo>
                  <a:pt x="357187" y="1000125"/>
                </a:lnTo>
                <a:lnTo>
                  <a:pt x="437554" y="964406"/>
                </a:lnTo>
                <a:lnTo>
                  <a:pt x="526851" y="910828"/>
                </a:lnTo>
                <a:lnTo>
                  <a:pt x="607218" y="848320"/>
                </a:lnTo>
                <a:lnTo>
                  <a:pt x="678656" y="767953"/>
                </a:lnTo>
                <a:lnTo>
                  <a:pt x="741164" y="687586"/>
                </a:lnTo>
                <a:lnTo>
                  <a:pt x="785812" y="589359"/>
                </a:lnTo>
                <a:lnTo>
                  <a:pt x="812601" y="491133"/>
                </a:lnTo>
                <a:lnTo>
                  <a:pt x="812601" y="392906"/>
                </a:lnTo>
                <a:lnTo>
                  <a:pt x="803671" y="294679"/>
                </a:lnTo>
                <a:lnTo>
                  <a:pt x="767953" y="196453"/>
                </a:lnTo>
                <a:lnTo>
                  <a:pt x="714375" y="116086"/>
                </a:lnTo>
                <a:lnTo>
                  <a:pt x="651867" y="53578"/>
                </a:lnTo>
                <a:lnTo>
                  <a:pt x="580429" y="17859"/>
                </a:lnTo>
                <a:lnTo>
                  <a:pt x="491132" y="0"/>
                </a:lnTo>
                <a:lnTo>
                  <a:pt x="383976" y="0"/>
                </a:lnTo>
                <a:lnTo>
                  <a:pt x="38397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107906" y="5009555"/>
            <a:ext cx="26790" cy="17860"/>
          </a:xfrm>
          <a:custGeom>
            <a:avLst/>
            <a:gdLst/>
            <a:ahLst/>
            <a:cxnLst/>
            <a:rect l="0" t="0" r="0" b="0"/>
            <a:pathLst>
              <a:path w="26790" h="17860">
                <a:moveTo>
                  <a:pt x="26789" y="17859"/>
                </a:moveTo>
                <a:lnTo>
                  <a:pt x="26789" y="17859"/>
                </a:lnTo>
                <a:lnTo>
                  <a:pt x="26789" y="17859"/>
                </a:lnTo>
                <a:lnTo>
                  <a:pt x="26789" y="17859"/>
                </a:lnTo>
                <a:lnTo>
                  <a:pt x="26789" y="8929"/>
                </a:lnTo>
                <a:lnTo>
                  <a:pt x="26789" y="8929"/>
                </a:lnTo>
                <a:lnTo>
                  <a:pt x="26789" y="8929"/>
                </a:lnTo>
                <a:lnTo>
                  <a:pt x="17860" y="0"/>
                </a:lnTo>
                <a:lnTo>
                  <a:pt x="17860" y="0"/>
                </a:lnTo>
                <a:lnTo>
                  <a:pt x="893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054328" y="5000625"/>
            <a:ext cx="169665" cy="455415"/>
          </a:xfrm>
          <a:custGeom>
            <a:avLst/>
            <a:gdLst/>
            <a:ahLst/>
            <a:cxnLst/>
            <a:rect l="0" t="0" r="0" b="0"/>
            <a:pathLst>
              <a:path w="169665" h="455415">
                <a:moveTo>
                  <a:pt x="17860" y="17859"/>
                </a:moveTo>
                <a:lnTo>
                  <a:pt x="17860" y="17859"/>
                </a:lnTo>
                <a:lnTo>
                  <a:pt x="17860" y="17859"/>
                </a:lnTo>
                <a:lnTo>
                  <a:pt x="17860" y="17859"/>
                </a:lnTo>
                <a:lnTo>
                  <a:pt x="17860" y="17859"/>
                </a:lnTo>
                <a:lnTo>
                  <a:pt x="17860" y="17859"/>
                </a:lnTo>
                <a:lnTo>
                  <a:pt x="17860" y="17859"/>
                </a:lnTo>
                <a:lnTo>
                  <a:pt x="17860" y="17859"/>
                </a:lnTo>
                <a:lnTo>
                  <a:pt x="17860" y="17859"/>
                </a:lnTo>
                <a:lnTo>
                  <a:pt x="17860" y="17859"/>
                </a:lnTo>
                <a:lnTo>
                  <a:pt x="17860" y="26789"/>
                </a:lnTo>
                <a:lnTo>
                  <a:pt x="26789" y="26789"/>
                </a:lnTo>
                <a:lnTo>
                  <a:pt x="35719" y="26789"/>
                </a:lnTo>
                <a:lnTo>
                  <a:pt x="44649" y="17859"/>
                </a:lnTo>
                <a:lnTo>
                  <a:pt x="62508" y="17859"/>
                </a:lnTo>
                <a:lnTo>
                  <a:pt x="80367" y="17859"/>
                </a:lnTo>
                <a:lnTo>
                  <a:pt x="89297" y="17859"/>
                </a:lnTo>
                <a:lnTo>
                  <a:pt x="98227" y="8930"/>
                </a:lnTo>
                <a:lnTo>
                  <a:pt x="107156" y="8930"/>
                </a:lnTo>
                <a:lnTo>
                  <a:pt x="116086" y="0"/>
                </a:lnTo>
                <a:lnTo>
                  <a:pt x="125016" y="0"/>
                </a:lnTo>
                <a:lnTo>
                  <a:pt x="133945" y="0"/>
                </a:lnTo>
                <a:lnTo>
                  <a:pt x="133945" y="0"/>
                </a:lnTo>
                <a:lnTo>
                  <a:pt x="133945" y="0"/>
                </a:lnTo>
                <a:lnTo>
                  <a:pt x="133945" y="8930"/>
                </a:lnTo>
                <a:lnTo>
                  <a:pt x="133945" y="8930"/>
                </a:lnTo>
                <a:lnTo>
                  <a:pt x="133945" y="17859"/>
                </a:lnTo>
                <a:lnTo>
                  <a:pt x="133945" y="26789"/>
                </a:lnTo>
                <a:lnTo>
                  <a:pt x="133945" y="44648"/>
                </a:lnTo>
                <a:lnTo>
                  <a:pt x="125016" y="53578"/>
                </a:lnTo>
                <a:lnTo>
                  <a:pt x="125016" y="71438"/>
                </a:lnTo>
                <a:lnTo>
                  <a:pt x="125016" y="89297"/>
                </a:lnTo>
                <a:lnTo>
                  <a:pt x="125016" y="107156"/>
                </a:lnTo>
                <a:lnTo>
                  <a:pt x="116086" y="133945"/>
                </a:lnTo>
                <a:lnTo>
                  <a:pt x="125016" y="151805"/>
                </a:lnTo>
                <a:lnTo>
                  <a:pt x="125016" y="178594"/>
                </a:lnTo>
                <a:lnTo>
                  <a:pt x="125016" y="196453"/>
                </a:lnTo>
                <a:lnTo>
                  <a:pt x="133945" y="223242"/>
                </a:lnTo>
                <a:lnTo>
                  <a:pt x="133945" y="241102"/>
                </a:lnTo>
                <a:lnTo>
                  <a:pt x="142875" y="258961"/>
                </a:lnTo>
                <a:lnTo>
                  <a:pt x="142875" y="276820"/>
                </a:lnTo>
                <a:lnTo>
                  <a:pt x="151805" y="294680"/>
                </a:lnTo>
                <a:lnTo>
                  <a:pt x="151805" y="303609"/>
                </a:lnTo>
                <a:lnTo>
                  <a:pt x="160735" y="312539"/>
                </a:lnTo>
                <a:lnTo>
                  <a:pt x="160735" y="330398"/>
                </a:lnTo>
                <a:lnTo>
                  <a:pt x="169664" y="330398"/>
                </a:lnTo>
                <a:lnTo>
                  <a:pt x="160735" y="339328"/>
                </a:lnTo>
                <a:lnTo>
                  <a:pt x="160735" y="348258"/>
                </a:lnTo>
                <a:lnTo>
                  <a:pt x="151805" y="348258"/>
                </a:lnTo>
                <a:lnTo>
                  <a:pt x="133945" y="357188"/>
                </a:lnTo>
                <a:lnTo>
                  <a:pt x="116086" y="375047"/>
                </a:lnTo>
                <a:lnTo>
                  <a:pt x="98227" y="383977"/>
                </a:lnTo>
                <a:lnTo>
                  <a:pt x="80367" y="392906"/>
                </a:lnTo>
                <a:lnTo>
                  <a:pt x="62508" y="401836"/>
                </a:lnTo>
                <a:lnTo>
                  <a:pt x="44649" y="410766"/>
                </a:lnTo>
                <a:lnTo>
                  <a:pt x="26789" y="419695"/>
                </a:lnTo>
                <a:lnTo>
                  <a:pt x="8930" y="428625"/>
                </a:lnTo>
                <a:lnTo>
                  <a:pt x="8930" y="437555"/>
                </a:lnTo>
                <a:lnTo>
                  <a:pt x="0" y="446484"/>
                </a:lnTo>
                <a:lnTo>
                  <a:pt x="8930" y="455414"/>
                </a:lnTo>
                <a:lnTo>
                  <a:pt x="8930" y="45541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331148" y="5072063"/>
            <a:ext cx="35720" cy="151805"/>
          </a:xfrm>
          <a:custGeom>
            <a:avLst/>
            <a:gdLst/>
            <a:ahLst/>
            <a:cxnLst/>
            <a:rect l="0" t="0" r="0" b="0"/>
            <a:pathLst>
              <a:path w="35720" h="151805">
                <a:moveTo>
                  <a:pt x="35719" y="17859"/>
                </a:moveTo>
                <a:lnTo>
                  <a:pt x="35719" y="17859"/>
                </a:lnTo>
                <a:lnTo>
                  <a:pt x="35719" y="8929"/>
                </a:lnTo>
                <a:lnTo>
                  <a:pt x="35719" y="8929"/>
                </a:lnTo>
                <a:lnTo>
                  <a:pt x="26790" y="0"/>
                </a:lnTo>
                <a:lnTo>
                  <a:pt x="26790" y="0"/>
                </a:lnTo>
                <a:lnTo>
                  <a:pt x="26790" y="0"/>
                </a:lnTo>
                <a:lnTo>
                  <a:pt x="26790" y="8929"/>
                </a:lnTo>
                <a:lnTo>
                  <a:pt x="26790" y="17859"/>
                </a:lnTo>
                <a:lnTo>
                  <a:pt x="17860" y="26789"/>
                </a:lnTo>
                <a:lnTo>
                  <a:pt x="17860" y="44648"/>
                </a:lnTo>
                <a:lnTo>
                  <a:pt x="8930" y="71437"/>
                </a:lnTo>
                <a:lnTo>
                  <a:pt x="8930" y="89296"/>
                </a:lnTo>
                <a:lnTo>
                  <a:pt x="0" y="107156"/>
                </a:lnTo>
                <a:lnTo>
                  <a:pt x="8930" y="125015"/>
                </a:lnTo>
                <a:lnTo>
                  <a:pt x="8930" y="142875"/>
                </a:lnTo>
                <a:lnTo>
                  <a:pt x="17860" y="151804"/>
                </a:lnTo>
                <a:lnTo>
                  <a:pt x="26790" y="142875"/>
                </a:lnTo>
                <a:lnTo>
                  <a:pt x="2679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438305" y="5080992"/>
            <a:ext cx="98227" cy="89298"/>
          </a:xfrm>
          <a:custGeom>
            <a:avLst/>
            <a:gdLst/>
            <a:ahLst/>
            <a:cxnLst/>
            <a:rect l="0" t="0" r="0" b="0"/>
            <a:pathLst>
              <a:path w="98227" h="89298">
                <a:moveTo>
                  <a:pt x="53578" y="0"/>
                </a:moveTo>
                <a:lnTo>
                  <a:pt x="44648" y="8930"/>
                </a:lnTo>
                <a:lnTo>
                  <a:pt x="35718" y="17860"/>
                </a:lnTo>
                <a:lnTo>
                  <a:pt x="26789" y="26789"/>
                </a:lnTo>
                <a:lnTo>
                  <a:pt x="8929" y="44649"/>
                </a:lnTo>
                <a:lnTo>
                  <a:pt x="8929" y="62508"/>
                </a:lnTo>
                <a:lnTo>
                  <a:pt x="0" y="71438"/>
                </a:lnTo>
                <a:lnTo>
                  <a:pt x="8929" y="80367"/>
                </a:lnTo>
                <a:lnTo>
                  <a:pt x="17859" y="89297"/>
                </a:lnTo>
                <a:lnTo>
                  <a:pt x="26789" y="89297"/>
                </a:lnTo>
                <a:lnTo>
                  <a:pt x="44648" y="89297"/>
                </a:lnTo>
                <a:lnTo>
                  <a:pt x="62508" y="80367"/>
                </a:lnTo>
                <a:lnTo>
                  <a:pt x="71437" y="71438"/>
                </a:lnTo>
                <a:lnTo>
                  <a:pt x="89297" y="62508"/>
                </a:lnTo>
                <a:lnTo>
                  <a:pt x="98226" y="53578"/>
                </a:lnTo>
                <a:lnTo>
                  <a:pt x="98226" y="35719"/>
                </a:lnTo>
                <a:lnTo>
                  <a:pt x="98226" y="26789"/>
                </a:lnTo>
                <a:lnTo>
                  <a:pt x="89297" y="17860"/>
                </a:lnTo>
                <a:lnTo>
                  <a:pt x="80367" y="8930"/>
                </a:lnTo>
                <a:lnTo>
                  <a:pt x="71437" y="0"/>
                </a:lnTo>
                <a:lnTo>
                  <a:pt x="62508" y="0"/>
                </a:lnTo>
                <a:lnTo>
                  <a:pt x="53578" y="0"/>
                </a:lnTo>
                <a:lnTo>
                  <a:pt x="44648" y="0"/>
                </a:lnTo>
                <a:lnTo>
                  <a:pt x="35718" y="8930"/>
                </a:lnTo>
                <a:lnTo>
                  <a:pt x="35718" y="17860"/>
                </a:lnTo>
                <a:lnTo>
                  <a:pt x="26789" y="26789"/>
                </a:lnTo>
                <a:lnTo>
                  <a:pt x="2678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625828" y="5063133"/>
            <a:ext cx="62509" cy="62509"/>
          </a:xfrm>
          <a:custGeom>
            <a:avLst/>
            <a:gdLst/>
            <a:ahLst/>
            <a:cxnLst/>
            <a:rect l="0" t="0" r="0" b="0"/>
            <a:pathLst>
              <a:path w="62509" h="62509">
                <a:moveTo>
                  <a:pt x="62508" y="0"/>
                </a:moveTo>
                <a:lnTo>
                  <a:pt x="53578" y="0"/>
                </a:lnTo>
                <a:lnTo>
                  <a:pt x="44649" y="0"/>
                </a:lnTo>
                <a:lnTo>
                  <a:pt x="44649" y="0"/>
                </a:lnTo>
                <a:lnTo>
                  <a:pt x="26789" y="8930"/>
                </a:lnTo>
                <a:lnTo>
                  <a:pt x="17860" y="17859"/>
                </a:lnTo>
                <a:lnTo>
                  <a:pt x="17860" y="17859"/>
                </a:lnTo>
                <a:lnTo>
                  <a:pt x="8930" y="26789"/>
                </a:lnTo>
                <a:lnTo>
                  <a:pt x="0" y="44648"/>
                </a:lnTo>
                <a:lnTo>
                  <a:pt x="0" y="53578"/>
                </a:lnTo>
                <a:lnTo>
                  <a:pt x="0" y="62508"/>
                </a:lnTo>
                <a:lnTo>
                  <a:pt x="8930" y="62508"/>
                </a:lnTo>
                <a:lnTo>
                  <a:pt x="17860" y="62508"/>
                </a:lnTo>
                <a:lnTo>
                  <a:pt x="35719" y="53578"/>
                </a:lnTo>
                <a:lnTo>
                  <a:pt x="3571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741914" y="5063133"/>
            <a:ext cx="26790" cy="17860"/>
          </a:xfrm>
          <a:custGeom>
            <a:avLst/>
            <a:gdLst/>
            <a:ahLst/>
            <a:cxnLst/>
            <a:rect l="0" t="0" r="0" b="0"/>
            <a:pathLst>
              <a:path w="26790" h="17860">
                <a:moveTo>
                  <a:pt x="26789" y="0"/>
                </a:moveTo>
                <a:lnTo>
                  <a:pt x="17859" y="0"/>
                </a:lnTo>
                <a:lnTo>
                  <a:pt x="17859" y="0"/>
                </a:lnTo>
                <a:lnTo>
                  <a:pt x="8930" y="8930"/>
                </a:lnTo>
                <a:lnTo>
                  <a:pt x="8930" y="8930"/>
                </a:lnTo>
                <a:lnTo>
                  <a:pt x="0" y="8930"/>
                </a:lnTo>
                <a:lnTo>
                  <a:pt x="8930" y="17859"/>
                </a:lnTo>
                <a:lnTo>
                  <a:pt x="8930" y="17859"/>
                </a:lnTo>
                <a:lnTo>
                  <a:pt x="8930" y="17859"/>
                </a:lnTo>
                <a:lnTo>
                  <a:pt x="8930" y="17859"/>
                </a:lnTo>
                <a:lnTo>
                  <a:pt x="8930" y="17859"/>
                </a:lnTo>
                <a:lnTo>
                  <a:pt x="8930" y="17859"/>
                </a:lnTo>
                <a:lnTo>
                  <a:pt x="893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759773" y="5063133"/>
            <a:ext cx="125017" cy="178595"/>
          </a:xfrm>
          <a:custGeom>
            <a:avLst/>
            <a:gdLst/>
            <a:ahLst/>
            <a:cxnLst/>
            <a:rect l="0" t="0" r="0" b="0"/>
            <a:pathLst>
              <a:path w="125017" h="178595">
                <a:moveTo>
                  <a:pt x="0" y="8930"/>
                </a:moveTo>
                <a:lnTo>
                  <a:pt x="0" y="8930"/>
                </a:lnTo>
                <a:lnTo>
                  <a:pt x="0" y="8930"/>
                </a:lnTo>
                <a:lnTo>
                  <a:pt x="8930" y="0"/>
                </a:lnTo>
                <a:lnTo>
                  <a:pt x="8930" y="0"/>
                </a:lnTo>
                <a:lnTo>
                  <a:pt x="17860" y="0"/>
                </a:lnTo>
                <a:lnTo>
                  <a:pt x="26790" y="8930"/>
                </a:lnTo>
                <a:lnTo>
                  <a:pt x="26790" y="17859"/>
                </a:lnTo>
                <a:lnTo>
                  <a:pt x="35719" y="17859"/>
                </a:lnTo>
                <a:lnTo>
                  <a:pt x="35719" y="26789"/>
                </a:lnTo>
                <a:lnTo>
                  <a:pt x="44649" y="26789"/>
                </a:lnTo>
                <a:lnTo>
                  <a:pt x="44649" y="35719"/>
                </a:lnTo>
                <a:lnTo>
                  <a:pt x="53579" y="35719"/>
                </a:lnTo>
                <a:lnTo>
                  <a:pt x="71438" y="35719"/>
                </a:lnTo>
                <a:lnTo>
                  <a:pt x="80368" y="44648"/>
                </a:lnTo>
                <a:lnTo>
                  <a:pt x="98227" y="62508"/>
                </a:lnTo>
                <a:lnTo>
                  <a:pt x="116086" y="80367"/>
                </a:lnTo>
                <a:lnTo>
                  <a:pt x="125016" y="98226"/>
                </a:lnTo>
                <a:lnTo>
                  <a:pt x="125016" y="125015"/>
                </a:lnTo>
                <a:lnTo>
                  <a:pt x="125016" y="151805"/>
                </a:lnTo>
                <a:lnTo>
                  <a:pt x="125016" y="169664"/>
                </a:lnTo>
                <a:lnTo>
                  <a:pt x="116086" y="178594"/>
                </a:lnTo>
                <a:lnTo>
                  <a:pt x="116086" y="178594"/>
                </a:lnTo>
                <a:lnTo>
                  <a:pt x="107157" y="169664"/>
                </a:lnTo>
                <a:lnTo>
                  <a:pt x="107157"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911578" y="5063133"/>
            <a:ext cx="8931" cy="1"/>
          </a:xfrm>
          <a:custGeom>
            <a:avLst/>
            <a:gdLst/>
            <a:ahLst/>
            <a:cxnLst/>
            <a:rect l="0" t="0" r="0" b="0"/>
            <a:pathLst>
              <a:path w="8931" h="1">
                <a:moveTo>
                  <a:pt x="0" y="0"/>
                </a:move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893719" y="4938117"/>
            <a:ext cx="339329" cy="169665"/>
          </a:xfrm>
          <a:custGeom>
            <a:avLst/>
            <a:gdLst/>
            <a:ahLst/>
            <a:cxnLst/>
            <a:rect l="0" t="0" r="0" b="0"/>
            <a:pathLst>
              <a:path w="339329" h="169665">
                <a:moveTo>
                  <a:pt x="44648" y="98227"/>
                </a:moveTo>
                <a:lnTo>
                  <a:pt x="53578" y="98227"/>
                </a:lnTo>
                <a:lnTo>
                  <a:pt x="71437" y="89297"/>
                </a:lnTo>
                <a:lnTo>
                  <a:pt x="80367" y="80367"/>
                </a:lnTo>
                <a:lnTo>
                  <a:pt x="98226" y="80367"/>
                </a:lnTo>
                <a:lnTo>
                  <a:pt x="116086" y="71438"/>
                </a:lnTo>
                <a:lnTo>
                  <a:pt x="125015" y="71438"/>
                </a:lnTo>
                <a:lnTo>
                  <a:pt x="116086" y="71438"/>
                </a:lnTo>
                <a:lnTo>
                  <a:pt x="116086" y="71438"/>
                </a:lnTo>
                <a:lnTo>
                  <a:pt x="107156" y="80367"/>
                </a:lnTo>
                <a:lnTo>
                  <a:pt x="98226" y="80367"/>
                </a:lnTo>
                <a:lnTo>
                  <a:pt x="89297" y="89297"/>
                </a:lnTo>
                <a:lnTo>
                  <a:pt x="89297" y="89297"/>
                </a:lnTo>
                <a:lnTo>
                  <a:pt x="80367" y="98227"/>
                </a:lnTo>
                <a:lnTo>
                  <a:pt x="71437" y="98227"/>
                </a:lnTo>
                <a:lnTo>
                  <a:pt x="62508" y="107156"/>
                </a:lnTo>
                <a:lnTo>
                  <a:pt x="53578" y="107156"/>
                </a:lnTo>
                <a:lnTo>
                  <a:pt x="44648" y="107156"/>
                </a:lnTo>
                <a:lnTo>
                  <a:pt x="35719" y="107156"/>
                </a:lnTo>
                <a:lnTo>
                  <a:pt x="26789" y="116086"/>
                </a:lnTo>
                <a:lnTo>
                  <a:pt x="17859" y="116086"/>
                </a:lnTo>
                <a:lnTo>
                  <a:pt x="0" y="125016"/>
                </a:lnTo>
                <a:lnTo>
                  <a:pt x="0" y="133946"/>
                </a:lnTo>
                <a:lnTo>
                  <a:pt x="0" y="142875"/>
                </a:lnTo>
                <a:lnTo>
                  <a:pt x="8929" y="151805"/>
                </a:lnTo>
                <a:lnTo>
                  <a:pt x="17859" y="151805"/>
                </a:lnTo>
                <a:lnTo>
                  <a:pt x="35719" y="160735"/>
                </a:lnTo>
                <a:lnTo>
                  <a:pt x="53578" y="151805"/>
                </a:lnTo>
                <a:lnTo>
                  <a:pt x="80367" y="151805"/>
                </a:lnTo>
                <a:lnTo>
                  <a:pt x="107156" y="133946"/>
                </a:lnTo>
                <a:lnTo>
                  <a:pt x="133945" y="125016"/>
                </a:lnTo>
                <a:lnTo>
                  <a:pt x="151804" y="107156"/>
                </a:lnTo>
                <a:lnTo>
                  <a:pt x="178594" y="98227"/>
                </a:lnTo>
                <a:lnTo>
                  <a:pt x="196453" y="80367"/>
                </a:lnTo>
                <a:lnTo>
                  <a:pt x="214312" y="62508"/>
                </a:lnTo>
                <a:lnTo>
                  <a:pt x="232172" y="44649"/>
                </a:lnTo>
                <a:lnTo>
                  <a:pt x="250031" y="26789"/>
                </a:lnTo>
                <a:lnTo>
                  <a:pt x="258961" y="17860"/>
                </a:lnTo>
                <a:lnTo>
                  <a:pt x="258961" y="8930"/>
                </a:lnTo>
                <a:lnTo>
                  <a:pt x="258961" y="0"/>
                </a:lnTo>
                <a:lnTo>
                  <a:pt x="241101" y="0"/>
                </a:lnTo>
                <a:lnTo>
                  <a:pt x="232172" y="8930"/>
                </a:lnTo>
                <a:lnTo>
                  <a:pt x="214312" y="17860"/>
                </a:lnTo>
                <a:lnTo>
                  <a:pt x="196453" y="44649"/>
                </a:lnTo>
                <a:lnTo>
                  <a:pt x="178594" y="71438"/>
                </a:lnTo>
                <a:lnTo>
                  <a:pt x="160734" y="98227"/>
                </a:lnTo>
                <a:lnTo>
                  <a:pt x="142875" y="125016"/>
                </a:lnTo>
                <a:lnTo>
                  <a:pt x="142875" y="142875"/>
                </a:lnTo>
                <a:lnTo>
                  <a:pt x="142875" y="151805"/>
                </a:lnTo>
                <a:lnTo>
                  <a:pt x="160734" y="151805"/>
                </a:lnTo>
                <a:lnTo>
                  <a:pt x="169664" y="151805"/>
                </a:lnTo>
                <a:lnTo>
                  <a:pt x="187523" y="142875"/>
                </a:lnTo>
                <a:lnTo>
                  <a:pt x="214312" y="133946"/>
                </a:lnTo>
                <a:lnTo>
                  <a:pt x="232172" y="125016"/>
                </a:lnTo>
                <a:lnTo>
                  <a:pt x="250031" y="116086"/>
                </a:lnTo>
                <a:lnTo>
                  <a:pt x="267890" y="107156"/>
                </a:lnTo>
                <a:lnTo>
                  <a:pt x="294679" y="98227"/>
                </a:lnTo>
                <a:lnTo>
                  <a:pt x="303609" y="98227"/>
                </a:lnTo>
                <a:lnTo>
                  <a:pt x="321469" y="107156"/>
                </a:lnTo>
                <a:lnTo>
                  <a:pt x="330398" y="116086"/>
                </a:lnTo>
                <a:lnTo>
                  <a:pt x="330398" y="133946"/>
                </a:lnTo>
                <a:lnTo>
                  <a:pt x="339328" y="151805"/>
                </a:lnTo>
                <a:lnTo>
                  <a:pt x="339328" y="160735"/>
                </a:lnTo>
                <a:lnTo>
                  <a:pt x="339328" y="169664"/>
                </a:lnTo>
                <a:lnTo>
                  <a:pt x="330398" y="169664"/>
                </a:lnTo>
                <a:lnTo>
                  <a:pt x="312539" y="169664"/>
                </a:lnTo>
                <a:lnTo>
                  <a:pt x="294679" y="160735"/>
                </a:lnTo>
                <a:lnTo>
                  <a:pt x="285750" y="151805"/>
                </a:lnTo>
                <a:lnTo>
                  <a:pt x="276820" y="142875"/>
                </a:lnTo>
                <a:lnTo>
                  <a:pt x="27682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474148" y="4893469"/>
            <a:ext cx="35720" cy="205384"/>
          </a:xfrm>
          <a:custGeom>
            <a:avLst/>
            <a:gdLst/>
            <a:ahLst/>
            <a:cxnLst/>
            <a:rect l="0" t="0" r="0" b="0"/>
            <a:pathLst>
              <a:path w="35720" h="205384">
                <a:moveTo>
                  <a:pt x="8930" y="0"/>
                </a:moveTo>
                <a:lnTo>
                  <a:pt x="8930" y="0"/>
                </a:lnTo>
                <a:lnTo>
                  <a:pt x="8930" y="8929"/>
                </a:lnTo>
                <a:lnTo>
                  <a:pt x="8930" y="17859"/>
                </a:lnTo>
                <a:lnTo>
                  <a:pt x="8930" y="35719"/>
                </a:lnTo>
                <a:lnTo>
                  <a:pt x="8930" y="62508"/>
                </a:lnTo>
                <a:lnTo>
                  <a:pt x="0" y="80367"/>
                </a:lnTo>
                <a:lnTo>
                  <a:pt x="0" y="107156"/>
                </a:lnTo>
                <a:lnTo>
                  <a:pt x="0" y="125015"/>
                </a:lnTo>
                <a:lnTo>
                  <a:pt x="0" y="151804"/>
                </a:lnTo>
                <a:lnTo>
                  <a:pt x="8930" y="178594"/>
                </a:lnTo>
                <a:lnTo>
                  <a:pt x="17860" y="196453"/>
                </a:lnTo>
                <a:lnTo>
                  <a:pt x="26790" y="205383"/>
                </a:lnTo>
                <a:lnTo>
                  <a:pt x="35719" y="205383"/>
                </a:lnTo>
                <a:lnTo>
                  <a:pt x="35719"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331273" y="5000625"/>
            <a:ext cx="294681" cy="71439"/>
          </a:xfrm>
          <a:custGeom>
            <a:avLst/>
            <a:gdLst/>
            <a:ahLst/>
            <a:cxnLst/>
            <a:rect l="0" t="0" r="0" b="0"/>
            <a:pathLst>
              <a:path w="294681" h="71439">
                <a:moveTo>
                  <a:pt x="0" y="35719"/>
                </a:moveTo>
                <a:lnTo>
                  <a:pt x="8930" y="35719"/>
                </a:lnTo>
                <a:lnTo>
                  <a:pt x="17860" y="35719"/>
                </a:lnTo>
                <a:lnTo>
                  <a:pt x="26790" y="26789"/>
                </a:lnTo>
                <a:lnTo>
                  <a:pt x="44649" y="26789"/>
                </a:lnTo>
                <a:lnTo>
                  <a:pt x="53579" y="26789"/>
                </a:lnTo>
                <a:lnTo>
                  <a:pt x="80368" y="17859"/>
                </a:lnTo>
                <a:lnTo>
                  <a:pt x="98227" y="17859"/>
                </a:lnTo>
                <a:lnTo>
                  <a:pt x="125016" y="8930"/>
                </a:lnTo>
                <a:lnTo>
                  <a:pt x="151805" y="8930"/>
                </a:lnTo>
                <a:lnTo>
                  <a:pt x="178594" y="8930"/>
                </a:lnTo>
                <a:lnTo>
                  <a:pt x="196454" y="8930"/>
                </a:lnTo>
                <a:lnTo>
                  <a:pt x="214313" y="8930"/>
                </a:lnTo>
                <a:lnTo>
                  <a:pt x="232172" y="17859"/>
                </a:lnTo>
                <a:lnTo>
                  <a:pt x="232172" y="17859"/>
                </a:lnTo>
                <a:lnTo>
                  <a:pt x="241102" y="35719"/>
                </a:lnTo>
                <a:lnTo>
                  <a:pt x="241102" y="44648"/>
                </a:lnTo>
                <a:lnTo>
                  <a:pt x="241102" y="62508"/>
                </a:lnTo>
                <a:lnTo>
                  <a:pt x="241102" y="71438"/>
                </a:lnTo>
                <a:lnTo>
                  <a:pt x="250032" y="71438"/>
                </a:lnTo>
                <a:lnTo>
                  <a:pt x="250032" y="71438"/>
                </a:lnTo>
                <a:lnTo>
                  <a:pt x="258961" y="71438"/>
                </a:lnTo>
                <a:lnTo>
                  <a:pt x="267891" y="71438"/>
                </a:lnTo>
                <a:lnTo>
                  <a:pt x="276821" y="62508"/>
                </a:lnTo>
                <a:lnTo>
                  <a:pt x="285750" y="44648"/>
                </a:lnTo>
                <a:lnTo>
                  <a:pt x="294680" y="35719"/>
                </a:lnTo>
                <a:lnTo>
                  <a:pt x="294680" y="26789"/>
                </a:lnTo>
                <a:lnTo>
                  <a:pt x="294680" y="17859"/>
                </a:lnTo>
                <a:lnTo>
                  <a:pt x="276821" y="8930"/>
                </a:lnTo>
                <a:lnTo>
                  <a:pt x="267891" y="0"/>
                </a:lnTo>
                <a:lnTo>
                  <a:pt x="250032" y="0"/>
                </a:lnTo>
                <a:lnTo>
                  <a:pt x="223243" y="8930"/>
                </a:lnTo>
                <a:lnTo>
                  <a:pt x="205383" y="17859"/>
                </a:lnTo>
                <a:lnTo>
                  <a:pt x="187524" y="35719"/>
                </a:lnTo>
                <a:lnTo>
                  <a:pt x="178594" y="44648"/>
                </a:lnTo>
                <a:lnTo>
                  <a:pt x="169665" y="44648"/>
                </a:lnTo>
                <a:lnTo>
                  <a:pt x="169665"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125891" y="5250656"/>
            <a:ext cx="125016" cy="232173"/>
          </a:xfrm>
          <a:custGeom>
            <a:avLst/>
            <a:gdLst/>
            <a:ahLst/>
            <a:cxnLst/>
            <a:rect l="0" t="0" r="0" b="0"/>
            <a:pathLst>
              <a:path w="125016" h="232173">
                <a:moveTo>
                  <a:pt x="125015" y="35719"/>
                </a:moveTo>
                <a:lnTo>
                  <a:pt x="125015" y="35719"/>
                </a:lnTo>
                <a:lnTo>
                  <a:pt x="125015" y="26789"/>
                </a:lnTo>
                <a:lnTo>
                  <a:pt x="125015" y="17860"/>
                </a:lnTo>
                <a:lnTo>
                  <a:pt x="116086" y="8930"/>
                </a:lnTo>
                <a:lnTo>
                  <a:pt x="107156" y="0"/>
                </a:lnTo>
                <a:lnTo>
                  <a:pt x="98226" y="8930"/>
                </a:lnTo>
                <a:lnTo>
                  <a:pt x="89297" y="26789"/>
                </a:lnTo>
                <a:lnTo>
                  <a:pt x="71437" y="53578"/>
                </a:lnTo>
                <a:lnTo>
                  <a:pt x="44648" y="89297"/>
                </a:lnTo>
                <a:lnTo>
                  <a:pt x="26789" y="133946"/>
                </a:lnTo>
                <a:lnTo>
                  <a:pt x="8929" y="169664"/>
                </a:lnTo>
                <a:lnTo>
                  <a:pt x="0" y="196453"/>
                </a:lnTo>
                <a:lnTo>
                  <a:pt x="0" y="223242"/>
                </a:lnTo>
                <a:lnTo>
                  <a:pt x="8929" y="232172"/>
                </a:lnTo>
                <a:lnTo>
                  <a:pt x="26789" y="232172"/>
                </a:lnTo>
                <a:lnTo>
                  <a:pt x="44648" y="223242"/>
                </a:lnTo>
                <a:lnTo>
                  <a:pt x="71437" y="214313"/>
                </a:lnTo>
                <a:lnTo>
                  <a:pt x="98226" y="205383"/>
                </a:lnTo>
                <a:lnTo>
                  <a:pt x="116086" y="187524"/>
                </a:lnTo>
                <a:lnTo>
                  <a:pt x="116086"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250906" y="5331023"/>
            <a:ext cx="214314" cy="142876"/>
          </a:xfrm>
          <a:custGeom>
            <a:avLst/>
            <a:gdLst/>
            <a:ahLst/>
            <a:cxnLst/>
            <a:rect l="0" t="0" r="0" b="0"/>
            <a:pathLst>
              <a:path w="214314" h="142876">
                <a:moveTo>
                  <a:pt x="98227" y="0"/>
                </a:moveTo>
                <a:lnTo>
                  <a:pt x="89297" y="8930"/>
                </a:lnTo>
                <a:lnTo>
                  <a:pt x="71438" y="26790"/>
                </a:lnTo>
                <a:lnTo>
                  <a:pt x="53578" y="53579"/>
                </a:lnTo>
                <a:lnTo>
                  <a:pt x="35719" y="80368"/>
                </a:lnTo>
                <a:lnTo>
                  <a:pt x="8930" y="107157"/>
                </a:lnTo>
                <a:lnTo>
                  <a:pt x="0" y="125016"/>
                </a:lnTo>
                <a:lnTo>
                  <a:pt x="8930" y="133946"/>
                </a:lnTo>
                <a:lnTo>
                  <a:pt x="8930" y="142875"/>
                </a:lnTo>
                <a:lnTo>
                  <a:pt x="17860" y="142875"/>
                </a:lnTo>
                <a:lnTo>
                  <a:pt x="26789" y="125016"/>
                </a:lnTo>
                <a:lnTo>
                  <a:pt x="35719" y="107157"/>
                </a:lnTo>
                <a:lnTo>
                  <a:pt x="44649" y="89297"/>
                </a:lnTo>
                <a:lnTo>
                  <a:pt x="62508" y="71438"/>
                </a:lnTo>
                <a:lnTo>
                  <a:pt x="80367" y="44649"/>
                </a:lnTo>
                <a:lnTo>
                  <a:pt x="98227" y="35719"/>
                </a:lnTo>
                <a:lnTo>
                  <a:pt x="107157" y="26790"/>
                </a:lnTo>
                <a:lnTo>
                  <a:pt x="107157" y="35719"/>
                </a:lnTo>
                <a:lnTo>
                  <a:pt x="116086" y="44649"/>
                </a:lnTo>
                <a:lnTo>
                  <a:pt x="116086" y="62508"/>
                </a:lnTo>
                <a:lnTo>
                  <a:pt x="116086" y="80368"/>
                </a:lnTo>
                <a:lnTo>
                  <a:pt x="125016" y="98227"/>
                </a:lnTo>
                <a:lnTo>
                  <a:pt x="133946" y="107157"/>
                </a:lnTo>
                <a:lnTo>
                  <a:pt x="151805" y="107157"/>
                </a:lnTo>
                <a:lnTo>
                  <a:pt x="169664" y="107157"/>
                </a:lnTo>
                <a:lnTo>
                  <a:pt x="187524" y="89297"/>
                </a:lnTo>
                <a:lnTo>
                  <a:pt x="196453" y="62508"/>
                </a:lnTo>
                <a:lnTo>
                  <a:pt x="214313" y="44649"/>
                </a:lnTo>
                <a:lnTo>
                  <a:pt x="214313"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250906" y="5170289"/>
            <a:ext cx="428626" cy="535782"/>
          </a:xfrm>
          <a:custGeom>
            <a:avLst/>
            <a:gdLst/>
            <a:ahLst/>
            <a:cxnLst/>
            <a:rect l="0" t="0" r="0" b="0"/>
            <a:pathLst>
              <a:path w="428626" h="535782">
                <a:moveTo>
                  <a:pt x="26789" y="125016"/>
                </a:moveTo>
                <a:lnTo>
                  <a:pt x="26789" y="116086"/>
                </a:lnTo>
                <a:lnTo>
                  <a:pt x="17860" y="116086"/>
                </a:lnTo>
                <a:lnTo>
                  <a:pt x="17860" y="107156"/>
                </a:lnTo>
                <a:lnTo>
                  <a:pt x="17860" y="107156"/>
                </a:lnTo>
                <a:lnTo>
                  <a:pt x="17860" y="98227"/>
                </a:lnTo>
                <a:lnTo>
                  <a:pt x="8930" y="98227"/>
                </a:lnTo>
                <a:lnTo>
                  <a:pt x="8930" y="98227"/>
                </a:lnTo>
                <a:lnTo>
                  <a:pt x="17860" y="89297"/>
                </a:lnTo>
                <a:lnTo>
                  <a:pt x="8930" y="80367"/>
                </a:lnTo>
                <a:lnTo>
                  <a:pt x="8930" y="80367"/>
                </a:lnTo>
                <a:lnTo>
                  <a:pt x="8930" y="80367"/>
                </a:lnTo>
                <a:lnTo>
                  <a:pt x="8930" y="89297"/>
                </a:lnTo>
                <a:lnTo>
                  <a:pt x="8930" y="89297"/>
                </a:lnTo>
                <a:lnTo>
                  <a:pt x="8930" y="98227"/>
                </a:lnTo>
                <a:lnTo>
                  <a:pt x="0" y="116086"/>
                </a:lnTo>
                <a:lnTo>
                  <a:pt x="0" y="133945"/>
                </a:lnTo>
                <a:lnTo>
                  <a:pt x="0" y="160734"/>
                </a:lnTo>
                <a:lnTo>
                  <a:pt x="0" y="187524"/>
                </a:lnTo>
                <a:lnTo>
                  <a:pt x="0" y="214313"/>
                </a:lnTo>
                <a:lnTo>
                  <a:pt x="0" y="232172"/>
                </a:lnTo>
                <a:lnTo>
                  <a:pt x="8930" y="241102"/>
                </a:lnTo>
                <a:lnTo>
                  <a:pt x="8930" y="241102"/>
                </a:lnTo>
                <a:lnTo>
                  <a:pt x="17860" y="241102"/>
                </a:lnTo>
                <a:lnTo>
                  <a:pt x="26789" y="232172"/>
                </a:lnTo>
                <a:lnTo>
                  <a:pt x="35719" y="232172"/>
                </a:lnTo>
                <a:lnTo>
                  <a:pt x="53578" y="223242"/>
                </a:lnTo>
                <a:lnTo>
                  <a:pt x="62508" y="214313"/>
                </a:lnTo>
                <a:lnTo>
                  <a:pt x="80367" y="196453"/>
                </a:lnTo>
                <a:lnTo>
                  <a:pt x="89297" y="178594"/>
                </a:lnTo>
                <a:lnTo>
                  <a:pt x="98227" y="160734"/>
                </a:lnTo>
                <a:lnTo>
                  <a:pt x="98227" y="142875"/>
                </a:lnTo>
                <a:lnTo>
                  <a:pt x="107157" y="125016"/>
                </a:lnTo>
                <a:lnTo>
                  <a:pt x="107157" y="116086"/>
                </a:lnTo>
                <a:lnTo>
                  <a:pt x="107157" y="107156"/>
                </a:lnTo>
                <a:lnTo>
                  <a:pt x="107157" y="116086"/>
                </a:lnTo>
                <a:lnTo>
                  <a:pt x="107157" y="116086"/>
                </a:lnTo>
                <a:lnTo>
                  <a:pt x="107157" y="125016"/>
                </a:lnTo>
                <a:lnTo>
                  <a:pt x="107157" y="142875"/>
                </a:lnTo>
                <a:lnTo>
                  <a:pt x="98227" y="160734"/>
                </a:lnTo>
                <a:lnTo>
                  <a:pt x="98227" y="178594"/>
                </a:lnTo>
                <a:lnTo>
                  <a:pt x="89297" y="205383"/>
                </a:lnTo>
                <a:lnTo>
                  <a:pt x="89297" y="232172"/>
                </a:lnTo>
                <a:lnTo>
                  <a:pt x="80367" y="250031"/>
                </a:lnTo>
                <a:lnTo>
                  <a:pt x="80367" y="285750"/>
                </a:lnTo>
                <a:lnTo>
                  <a:pt x="80367" y="321469"/>
                </a:lnTo>
                <a:lnTo>
                  <a:pt x="80367" y="366117"/>
                </a:lnTo>
                <a:lnTo>
                  <a:pt x="71438" y="410765"/>
                </a:lnTo>
                <a:lnTo>
                  <a:pt x="71438" y="455413"/>
                </a:lnTo>
                <a:lnTo>
                  <a:pt x="62508" y="491132"/>
                </a:lnTo>
                <a:lnTo>
                  <a:pt x="53578" y="517921"/>
                </a:lnTo>
                <a:lnTo>
                  <a:pt x="44649" y="535781"/>
                </a:lnTo>
                <a:lnTo>
                  <a:pt x="35719" y="535781"/>
                </a:lnTo>
                <a:lnTo>
                  <a:pt x="35719" y="535781"/>
                </a:lnTo>
                <a:lnTo>
                  <a:pt x="44649" y="508991"/>
                </a:lnTo>
                <a:lnTo>
                  <a:pt x="53578" y="482202"/>
                </a:lnTo>
                <a:lnTo>
                  <a:pt x="71438" y="455413"/>
                </a:lnTo>
                <a:lnTo>
                  <a:pt x="89297" y="410765"/>
                </a:lnTo>
                <a:lnTo>
                  <a:pt x="98227" y="375047"/>
                </a:lnTo>
                <a:lnTo>
                  <a:pt x="116086" y="330399"/>
                </a:lnTo>
                <a:lnTo>
                  <a:pt x="133946" y="285750"/>
                </a:lnTo>
                <a:lnTo>
                  <a:pt x="151805" y="250031"/>
                </a:lnTo>
                <a:lnTo>
                  <a:pt x="178594" y="223242"/>
                </a:lnTo>
                <a:lnTo>
                  <a:pt x="196453" y="187524"/>
                </a:lnTo>
                <a:lnTo>
                  <a:pt x="214313" y="160734"/>
                </a:lnTo>
                <a:lnTo>
                  <a:pt x="241102" y="151805"/>
                </a:lnTo>
                <a:lnTo>
                  <a:pt x="250032" y="133945"/>
                </a:lnTo>
                <a:lnTo>
                  <a:pt x="258961" y="133945"/>
                </a:lnTo>
                <a:lnTo>
                  <a:pt x="267891" y="142875"/>
                </a:lnTo>
                <a:lnTo>
                  <a:pt x="267891" y="151805"/>
                </a:lnTo>
                <a:lnTo>
                  <a:pt x="276821" y="160734"/>
                </a:lnTo>
                <a:lnTo>
                  <a:pt x="276821" y="169664"/>
                </a:lnTo>
                <a:lnTo>
                  <a:pt x="285750" y="178594"/>
                </a:lnTo>
                <a:lnTo>
                  <a:pt x="285750" y="178594"/>
                </a:lnTo>
                <a:lnTo>
                  <a:pt x="285750" y="169664"/>
                </a:lnTo>
                <a:lnTo>
                  <a:pt x="285750" y="169664"/>
                </a:lnTo>
                <a:lnTo>
                  <a:pt x="285750" y="160734"/>
                </a:lnTo>
                <a:lnTo>
                  <a:pt x="276821" y="151805"/>
                </a:lnTo>
                <a:lnTo>
                  <a:pt x="276821" y="142875"/>
                </a:lnTo>
                <a:lnTo>
                  <a:pt x="267891" y="125016"/>
                </a:lnTo>
                <a:lnTo>
                  <a:pt x="258961" y="116086"/>
                </a:lnTo>
                <a:lnTo>
                  <a:pt x="241102" y="116086"/>
                </a:lnTo>
                <a:lnTo>
                  <a:pt x="232172" y="125016"/>
                </a:lnTo>
                <a:lnTo>
                  <a:pt x="214313" y="142875"/>
                </a:lnTo>
                <a:lnTo>
                  <a:pt x="187524" y="169664"/>
                </a:lnTo>
                <a:lnTo>
                  <a:pt x="178594" y="205383"/>
                </a:lnTo>
                <a:lnTo>
                  <a:pt x="169664" y="232172"/>
                </a:lnTo>
                <a:lnTo>
                  <a:pt x="169664" y="258961"/>
                </a:lnTo>
                <a:lnTo>
                  <a:pt x="187524" y="267891"/>
                </a:lnTo>
                <a:lnTo>
                  <a:pt x="205383" y="276820"/>
                </a:lnTo>
                <a:lnTo>
                  <a:pt x="232172" y="267891"/>
                </a:lnTo>
                <a:lnTo>
                  <a:pt x="258961" y="250031"/>
                </a:lnTo>
                <a:lnTo>
                  <a:pt x="294680" y="232172"/>
                </a:lnTo>
                <a:lnTo>
                  <a:pt x="321469" y="205383"/>
                </a:lnTo>
                <a:lnTo>
                  <a:pt x="339328" y="178594"/>
                </a:lnTo>
                <a:lnTo>
                  <a:pt x="366117" y="142875"/>
                </a:lnTo>
                <a:lnTo>
                  <a:pt x="383977" y="116086"/>
                </a:lnTo>
                <a:lnTo>
                  <a:pt x="392907" y="80367"/>
                </a:lnTo>
                <a:lnTo>
                  <a:pt x="410766" y="53578"/>
                </a:lnTo>
                <a:lnTo>
                  <a:pt x="419696" y="35719"/>
                </a:lnTo>
                <a:lnTo>
                  <a:pt x="428625" y="17859"/>
                </a:lnTo>
                <a:lnTo>
                  <a:pt x="428625" y="8930"/>
                </a:lnTo>
                <a:lnTo>
                  <a:pt x="428625" y="0"/>
                </a:lnTo>
                <a:lnTo>
                  <a:pt x="428625" y="0"/>
                </a:lnTo>
                <a:lnTo>
                  <a:pt x="428625" y="8930"/>
                </a:lnTo>
                <a:lnTo>
                  <a:pt x="410766" y="26789"/>
                </a:lnTo>
                <a:lnTo>
                  <a:pt x="401836" y="35719"/>
                </a:lnTo>
                <a:lnTo>
                  <a:pt x="383977" y="53578"/>
                </a:lnTo>
                <a:lnTo>
                  <a:pt x="366117" y="71438"/>
                </a:lnTo>
                <a:lnTo>
                  <a:pt x="357188" y="80367"/>
                </a:lnTo>
                <a:lnTo>
                  <a:pt x="348258" y="98227"/>
                </a:lnTo>
                <a:lnTo>
                  <a:pt x="348258" y="125016"/>
                </a:lnTo>
                <a:lnTo>
                  <a:pt x="339328" y="133945"/>
                </a:lnTo>
                <a:lnTo>
                  <a:pt x="339328" y="142875"/>
                </a:lnTo>
                <a:lnTo>
                  <a:pt x="348258" y="160734"/>
                </a:lnTo>
                <a:lnTo>
                  <a:pt x="348258" y="160734"/>
                </a:lnTo>
                <a:lnTo>
                  <a:pt x="348258" y="160734"/>
                </a:lnTo>
                <a:lnTo>
                  <a:pt x="348258" y="160734"/>
                </a:lnTo>
                <a:lnTo>
                  <a:pt x="348258" y="160734"/>
                </a:lnTo>
                <a:lnTo>
                  <a:pt x="339328" y="142875"/>
                </a:lnTo>
                <a:lnTo>
                  <a:pt x="330399" y="125016"/>
                </a:lnTo>
                <a:lnTo>
                  <a:pt x="321469" y="116086"/>
                </a:lnTo>
                <a:lnTo>
                  <a:pt x="321469"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509867" y="5161359"/>
            <a:ext cx="187525" cy="223244"/>
          </a:xfrm>
          <a:custGeom>
            <a:avLst/>
            <a:gdLst/>
            <a:ahLst/>
            <a:cxnLst/>
            <a:rect l="0" t="0" r="0" b="0"/>
            <a:pathLst>
              <a:path w="187525" h="223244">
                <a:moveTo>
                  <a:pt x="107156" y="0"/>
                </a:moveTo>
                <a:lnTo>
                  <a:pt x="98227" y="8930"/>
                </a:lnTo>
                <a:lnTo>
                  <a:pt x="89297" y="17860"/>
                </a:lnTo>
                <a:lnTo>
                  <a:pt x="80367" y="26789"/>
                </a:lnTo>
                <a:lnTo>
                  <a:pt x="62508" y="44649"/>
                </a:lnTo>
                <a:lnTo>
                  <a:pt x="44649" y="62508"/>
                </a:lnTo>
                <a:lnTo>
                  <a:pt x="35719" y="89297"/>
                </a:lnTo>
                <a:lnTo>
                  <a:pt x="17860" y="116086"/>
                </a:lnTo>
                <a:lnTo>
                  <a:pt x="8930" y="142875"/>
                </a:lnTo>
                <a:lnTo>
                  <a:pt x="0" y="169664"/>
                </a:lnTo>
                <a:lnTo>
                  <a:pt x="8930" y="187524"/>
                </a:lnTo>
                <a:lnTo>
                  <a:pt x="8930" y="205383"/>
                </a:lnTo>
                <a:lnTo>
                  <a:pt x="17860" y="214313"/>
                </a:lnTo>
                <a:lnTo>
                  <a:pt x="44649" y="223243"/>
                </a:lnTo>
                <a:lnTo>
                  <a:pt x="71438" y="223243"/>
                </a:lnTo>
                <a:lnTo>
                  <a:pt x="89297" y="214313"/>
                </a:lnTo>
                <a:lnTo>
                  <a:pt x="107156" y="205383"/>
                </a:lnTo>
                <a:lnTo>
                  <a:pt x="125016" y="196454"/>
                </a:lnTo>
                <a:lnTo>
                  <a:pt x="133946" y="178594"/>
                </a:lnTo>
                <a:lnTo>
                  <a:pt x="151805" y="160735"/>
                </a:lnTo>
                <a:lnTo>
                  <a:pt x="160735" y="151805"/>
                </a:lnTo>
                <a:lnTo>
                  <a:pt x="169664" y="142875"/>
                </a:lnTo>
                <a:lnTo>
                  <a:pt x="169664" y="133946"/>
                </a:lnTo>
                <a:lnTo>
                  <a:pt x="178594" y="133946"/>
                </a:lnTo>
                <a:lnTo>
                  <a:pt x="178594" y="133946"/>
                </a:lnTo>
                <a:lnTo>
                  <a:pt x="187524" y="133946"/>
                </a:lnTo>
                <a:lnTo>
                  <a:pt x="178594" y="142875"/>
                </a:lnTo>
                <a:lnTo>
                  <a:pt x="178594" y="151805"/>
                </a:lnTo>
                <a:lnTo>
                  <a:pt x="169664" y="151805"/>
                </a:lnTo>
                <a:lnTo>
                  <a:pt x="169664" y="160735"/>
                </a:lnTo>
                <a:lnTo>
                  <a:pt x="160735" y="169664"/>
                </a:lnTo>
                <a:lnTo>
                  <a:pt x="151805" y="178594"/>
                </a:lnTo>
                <a:lnTo>
                  <a:pt x="142875" y="178594"/>
                </a:lnTo>
                <a:lnTo>
                  <a:pt x="142875" y="178594"/>
                </a:lnTo>
                <a:lnTo>
                  <a:pt x="142875" y="178594"/>
                </a:lnTo>
                <a:lnTo>
                  <a:pt x="151805" y="178594"/>
                </a:lnTo>
                <a:lnTo>
                  <a:pt x="151805" y="178594"/>
                </a:lnTo>
                <a:lnTo>
                  <a:pt x="151805" y="178594"/>
                </a:lnTo>
                <a:lnTo>
                  <a:pt x="151805" y="178594"/>
                </a:lnTo>
                <a:lnTo>
                  <a:pt x="142875" y="169664"/>
                </a:lnTo>
                <a:lnTo>
                  <a:pt x="142875"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036594" y="5241727"/>
            <a:ext cx="562571" cy="232172"/>
          </a:xfrm>
          <a:custGeom>
            <a:avLst/>
            <a:gdLst/>
            <a:ahLst/>
            <a:cxnLst/>
            <a:rect l="0" t="0" r="0" b="0"/>
            <a:pathLst>
              <a:path w="562571" h="232172">
                <a:moveTo>
                  <a:pt x="312539" y="44648"/>
                </a:moveTo>
                <a:lnTo>
                  <a:pt x="294679" y="44648"/>
                </a:lnTo>
                <a:lnTo>
                  <a:pt x="267890" y="35718"/>
                </a:lnTo>
                <a:lnTo>
                  <a:pt x="241101" y="44648"/>
                </a:lnTo>
                <a:lnTo>
                  <a:pt x="214312" y="44648"/>
                </a:lnTo>
                <a:lnTo>
                  <a:pt x="187523" y="62507"/>
                </a:lnTo>
                <a:lnTo>
                  <a:pt x="178594" y="80367"/>
                </a:lnTo>
                <a:lnTo>
                  <a:pt x="178594" y="89296"/>
                </a:lnTo>
                <a:lnTo>
                  <a:pt x="178594" y="107156"/>
                </a:lnTo>
                <a:lnTo>
                  <a:pt x="187523" y="107156"/>
                </a:lnTo>
                <a:lnTo>
                  <a:pt x="205383" y="107156"/>
                </a:lnTo>
                <a:lnTo>
                  <a:pt x="232172" y="98226"/>
                </a:lnTo>
                <a:lnTo>
                  <a:pt x="276820" y="89296"/>
                </a:lnTo>
                <a:lnTo>
                  <a:pt x="321469" y="71437"/>
                </a:lnTo>
                <a:lnTo>
                  <a:pt x="366117" y="53578"/>
                </a:lnTo>
                <a:lnTo>
                  <a:pt x="419695" y="35718"/>
                </a:lnTo>
                <a:lnTo>
                  <a:pt x="455414" y="26789"/>
                </a:lnTo>
                <a:lnTo>
                  <a:pt x="491133" y="8929"/>
                </a:lnTo>
                <a:lnTo>
                  <a:pt x="517922" y="0"/>
                </a:lnTo>
                <a:lnTo>
                  <a:pt x="526851" y="0"/>
                </a:lnTo>
                <a:lnTo>
                  <a:pt x="508992" y="0"/>
                </a:lnTo>
                <a:lnTo>
                  <a:pt x="473273" y="17859"/>
                </a:lnTo>
                <a:lnTo>
                  <a:pt x="419695" y="35718"/>
                </a:lnTo>
                <a:lnTo>
                  <a:pt x="348258" y="71437"/>
                </a:lnTo>
                <a:lnTo>
                  <a:pt x="267890" y="98226"/>
                </a:lnTo>
                <a:lnTo>
                  <a:pt x="187523" y="133945"/>
                </a:lnTo>
                <a:lnTo>
                  <a:pt x="116086" y="169664"/>
                </a:lnTo>
                <a:lnTo>
                  <a:pt x="53578" y="187523"/>
                </a:lnTo>
                <a:lnTo>
                  <a:pt x="17859" y="205382"/>
                </a:lnTo>
                <a:lnTo>
                  <a:pt x="0" y="205382"/>
                </a:lnTo>
                <a:lnTo>
                  <a:pt x="8929" y="196453"/>
                </a:lnTo>
                <a:lnTo>
                  <a:pt x="35719" y="187523"/>
                </a:lnTo>
                <a:lnTo>
                  <a:pt x="80367" y="160734"/>
                </a:lnTo>
                <a:lnTo>
                  <a:pt x="142875" y="133945"/>
                </a:lnTo>
                <a:lnTo>
                  <a:pt x="205383" y="107156"/>
                </a:lnTo>
                <a:lnTo>
                  <a:pt x="285750" y="89296"/>
                </a:lnTo>
                <a:lnTo>
                  <a:pt x="357187" y="71437"/>
                </a:lnTo>
                <a:lnTo>
                  <a:pt x="428625" y="53578"/>
                </a:lnTo>
                <a:lnTo>
                  <a:pt x="482203" y="53578"/>
                </a:lnTo>
                <a:lnTo>
                  <a:pt x="517922" y="53578"/>
                </a:lnTo>
                <a:lnTo>
                  <a:pt x="535781" y="62507"/>
                </a:lnTo>
                <a:lnTo>
                  <a:pt x="535781" y="71437"/>
                </a:lnTo>
                <a:lnTo>
                  <a:pt x="508992" y="89296"/>
                </a:lnTo>
                <a:lnTo>
                  <a:pt x="482203" y="107156"/>
                </a:lnTo>
                <a:lnTo>
                  <a:pt x="428625" y="133945"/>
                </a:lnTo>
                <a:lnTo>
                  <a:pt x="375047" y="160734"/>
                </a:lnTo>
                <a:lnTo>
                  <a:pt x="321469" y="187523"/>
                </a:lnTo>
                <a:lnTo>
                  <a:pt x="267890" y="205382"/>
                </a:lnTo>
                <a:lnTo>
                  <a:pt x="241101" y="223242"/>
                </a:lnTo>
                <a:lnTo>
                  <a:pt x="223242" y="232171"/>
                </a:lnTo>
                <a:lnTo>
                  <a:pt x="223242" y="232171"/>
                </a:lnTo>
                <a:lnTo>
                  <a:pt x="241101" y="223242"/>
                </a:lnTo>
                <a:lnTo>
                  <a:pt x="276820" y="214312"/>
                </a:lnTo>
                <a:lnTo>
                  <a:pt x="330398" y="187523"/>
                </a:lnTo>
                <a:lnTo>
                  <a:pt x="383976" y="169664"/>
                </a:lnTo>
                <a:lnTo>
                  <a:pt x="437554" y="151804"/>
                </a:lnTo>
                <a:lnTo>
                  <a:pt x="491133" y="133945"/>
                </a:lnTo>
                <a:lnTo>
                  <a:pt x="526851" y="116086"/>
                </a:lnTo>
                <a:lnTo>
                  <a:pt x="553640" y="107156"/>
                </a:lnTo>
                <a:lnTo>
                  <a:pt x="562570" y="107156"/>
                </a:lnTo>
                <a:lnTo>
                  <a:pt x="553640" y="107156"/>
                </a:lnTo>
                <a:lnTo>
                  <a:pt x="535781" y="125015"/>
                </a:lnTo>
                <a:lnTo>
                  <a:pt x="491133" y="142875"/>
                </a:lnTo>
                <a:lnTo>
                  <a:pt x="455414" y="169664"/>
                </a:lnTo>
                <a:lnTo>
                  <a:pt x="419695" y="187523"/>
                </a:lnTo>
                <a:lnTo>
                  <a:pt x="401836" y="205382"/>
                </a:lnTo>
                <a:lnTo>
                  <a:pt x="392906" y="214312"/>
                </a:lnTo>
                <a:lnTo>
                  <a:pt x="401836" y="214312"/>
                </a:lnTo>
                <a:lnTo>
                  <a:pt x="401836"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295555" y="5634632"/>
            <a:ext cx="205384" cy="169665"/>
          </a:xfrm>
          <a:custGeom>
            <a:avLst/>
            <a:gdLst/>
            <a:ahLst/>
            <a:cxnLst/>
            <a:rect l="0" t="0" r="0" b="0"/>
            <a:pathLst>
              <a:path w="205384" h="169665">
                <a:moveTo>
                  <a:pt x="169664" y="62508"/>
                </a:moveTo>
                <a:lnTo>
                  <a:pt x="160734" y="53578"/>
                </a:lnTo>
                <a:lnTo>
                  <a:pt x="160734" y="44648"/>
                </a:lnTo>
                <a:lnTo>
                  <a:pt x="151804" y="35719"/>
                </a:lnTo>
                <a:lnTo>
                  <a:pt x="142875" y="17859"/>
                </a:lnTo>
                <a:lnTo>
                  <a:pt x="133945" y="8930"/>
                </a:lnTo>
                <a:lnTo>
                  <a:pt x="116086" y="0"/>
                </a:lnTo>
                <a:lnTo>
                  <a:pt x="98226" y="0"/>
                </a:lnTo>
                <a:lnTo>
                  <a:pt x="71437" y="17859"/>
                </a:lnTo>
                <a:lnTo>
                  <a:pt x="44648" y="35719"/>
                </a:lnTo>
                <a:lnTo>
                  <a:pt x="17859" y="62508"/>
                </a:lnTo>
                <a:lnTo>
                  <a:pt x="0" y="89297"/>
                </a:lnTo>
                <a:lnTo>
                  <a:pt x="0" y="116086"/>
                </a:lnTo>
                <a:lnTo>
                  <a:pt x="8929" y="142875"/>
                </a:lnTo>
                <a:lnTo>
                  <a:pt x="35718" y="151805"/>
                </a:lnTo>
                <a:lnTo>
                  <a:pt x="62508" y="169664"/>
                </a:lnTo>
                <a:lnTo>
                  <a:pt x="107156" y="169664"/>
                </a:lnTo>
                <a:lnTo>
                  <a:pt x="142875" y="169664"/>
                </a:lnTo>
                <a:lnTo>
                  <a:pt x="178593" y="169664"/>
                </a:lnTo>
                <a:lnTo>
                  <a:pt x="205383" y="151805"/>
                </a:lnTo>
                <a:lnTo>
                  <a:pt x="205383"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474148" y="5652491"/>
            <a:ext cx="205384" cy="160736"/>
          </a:xfrm>
          <a:custGeom>
            <a:avLst/>
            <a:gdLst/>
            <a:ahLst/>
            <a:cxnLst/>
            <a:rect l="0" t="0" r="0" b="0"/>
            <a:pathLst>
              <a:path w="205384" h="160736">
                <a:moveTo>
                  <a:pt x="35719" y="35719"/>
                </a:moveTo>
                <a:lnTo>
                  <a:pt x="26790" y="44649"/>
                </a:lnTo>
                <a:lnTo>
                  <a:pt x="17860" y="53579"/>
                </a:lnTo>
                <a:lnTo>
                  <a:pt x="8930" y="71438"/>
                </a:lnTo>
                <a:lnTo>
                  <a:pt x="8930" y="98227"/>
                </a:lnTo>
                <a:lnTo>
                  <a:pt x="8930" y="107157"/>
                </a:lnTo>
                <a:lnTo>
                  <a:pt x="8930" y="125016"/>
                </a:lnTo>
                <a:lnTo>
                  <a:pt x="0" y="133946"/>
                </a:lnTo>
                <a:lnTo>
                  <a:pt x="8930" y="125016"/>
                </a:lnTo>
                <a:lnTo>
                  <a:pt x="26790" y="116086"/>
                </a:lnTo>
                <a:lnTo>
                  <a:pt x="44649" y="98227"/>
                </a:lnTo>
                <a:lnTo>
                  <a:pt x="71438" y="71438"/>
                </a:lnTo>
                <a:lnTo>
                  <a:pt x="80368" y="53579"/>
                </a:lnTo>
                <a:lnTo>
                  <a:pt x="98227" y="26789"/>
                </a:lnTo>
                <a:lnTo>
                  <a:pt x="116086" y="8930"/>
                </a:lnTo>
                <a:lnTo>
                  <a:pt x="116086" y="0"/>
                </a:lnTo>
                <a:lnTo>
                  <a:pt x="125016" y="8930"/>
                </a:lnTo>
                <a:lnTo>
                  <a:pt x="125016" y="26789"/>
                </a:lnTo>
                <a:lnTo>
                  <a:pt x="125016" y="53579"/>
                </a:lnTo>
                <a:lnTo>
                  <a:pt x="125016" y="89297"/>
                </a:lnTo>
                <a:lnTo>
                  <a:pt x="133946" y="116086"/>
                </a:lnTo>
                <a:lnTo>
                  <a:pt x="142875" y="142875"/>
                </a:lnTo>
                <a:lnTo>
                  <a:pt x="151805" y="160735"/>
                </a:lnTo>
                <a:lnTo>
                  <a:pt x="178594" y="160735"/>
                </a:lnTo>
                <a:lnTo>
                  <a:pt x="187524" y="142875"/>
                </a:lnTo>
                <a:lnTo>
                  <a:pt x="205383" y="116086"/>
                </a:lnTo>
                <a:lnTo>
                  <a:pt x="205383"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652742" y="5643562"/>
            <a:ext cx="151806" cy="142876"/>
          </a:xfrm>
          <a:custGeom>
            <a:avLst/>
            <a:gdLst/>
            <a:ahLst/>
            <a:cxnLst/>
            <a:rect l="0" t="0" r="0" b="0"/>
            <a:pathLst>
              <a:path w="151806" h="142876">
                <a:moveTo>
                  <a:pt x="71438" y="0"/>
                </a:moveTo>
                <a:lnTo>
                  <a:pt x="62508" y="0"/>
                </a:lnTo>
                <a:lnTo>
                  <a:pt x="53578" y="0"/>
                </a:lnTo>
                <a:lnTo>
                  <a:pt x="35719" y="8929"/>
                </a:lnTo>
                <a:lnTo>
                  <a:pt x="26789" y="26789"/>
                </a:lnTo>
                <a:lnTo>
                  <a:pt x="8930" y="44648"/>
                </a:lnTo>
                <a:lnTo>
                  <a:pt x="0" y="80367"/>
                </a:lnTo>
                <a:lnTo>
                  <a:pt x="0" y="107156"/>
                </a:lnTo>
                <a:lnTo>
                  <a:pt x="0" y="133945"/>
                </a:lnTo>
                <a:lnTo>
                  <a:pt x="8930" y="142875"/>
                </a:lnTo>
                <a:lnTo>
                  <a:pt x="26789" y="142875"/>
                </a:lnTo>
                <a:lnTo>
                  <a:pt x="53578" y="142875"/>
                </a:lnTo>
                <a:lnTo>
                  <a:pt x="80367" y="116086"/>
                </a:lnTo>
                <a:lnTo>
                  <a:pt x="107156" y="89297"/>
                </a:lnTo>
                <a:lnTo>
                  <a:pt x="133946" y="62508"/>
                </a:lnTo>
                <a:lnTo>
                  <a:pt x="151805" y="35718"/>
                </a:lnTo>
                <a:lnTo>
                  <a:pt x="151805"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750969" y="5438180"/>
            <a:ext cx="223243" cy="383976"/>
          </a:xfrm>
          <a:custGeom>
            <a:avLst/>
            <a:gdLst/>
            <a:ahLst/>
            <a:cxnLst/>
            <a:rect l="0" t="0" r="0" b="0"/>
            <a:pathLst>
              <a:path w="223243" h="383976">
                <a:moveTo>
                  <a:pt x="116086" y="0"/>
                </a:moveTo>
                <a:lnTo>
                  <a:pt x="107156" y="17859"/>
                </a:lnTo>
                <a:lnTo>
                  <a:pt x="98226" y="35718"/>
                </a:lnTo>
                <a:lnTo>
                  <a:pt x="80367" y="80367"/>
                </a:lnTo>
                <a:lnTo>
                  <a:pt x="62508" y="142874"/>
                </a:lnTo>
                <a:lnTo>
                  <a:pt x="35719" y="205382"/>
                </a:lnTo>
                <a:lnTo>
                  <a:pt x="17859" y="267890"/>
                </a:lnTo>
                <a:lnTo>
                  <a:pt x="0" y="321468"/>
                </a:lnTo>
                <a:lnTo>
                  <a:pt x="0" y="357186"/>
                </a:lnTo>
                <a:lnTo>
                  <a:pt x="0" y="375046"/>
                </a:lnTo>
                <a:lnTo>
                  <a:pt x="17859" y="375046"/>
                </a:lnTo>
                <a:lnTo>
                  <a:pt x="26789" y="366116"/>
                </a:lnTo>
                <a:lnTo>
                  <a:pt x="35719" y="339327"/>
                </a:lnTo>
                <a:lnTo>
                  <a:pt x="44648" y="312538"/>
                </a:lnTo>
                <a:lnTo>
                  <a:pt x="62508" y="276819"/>
                </a:lnTo>
                <a:lnTo>
                  <a:pt x="71437" y="241100"/>
                </a:lnTo>
                <a:lnTo>
                  <a:pt x="89297" y="223241"/>
                </a:lnTo>
                <a:lnTo>
                  <a:pt x="116086" y="223241"/>
                </a:lnTo>
                <a:lnTo>
                  <a:pt x="125015" y="232171"/>
                </a:lnTo>
                <a:lnTo>
                  <a:pt x="142875" y="258960"/>
                </a:lnTo>
                <a:lnTo>
                  <a:pt x="151804" y="285749"/>
                </a:lnTo>
                <a:lnTo>
                  <a:pt x="151804" y="330397"/>
                </a:lnTo>
                <a:lnTo>
                  <a:pt x="151804" y="357186"/>
                </a:lnTo>
                <a:lnTo>
                  <a:pt x="160734" y="375046"/>
                </a:lnTo>
                <a:lnTo>
                  <a:pt x="178594" y="383975"/>
                </a:lnTo>
                <a:lnTo>
                  <a:pt x="196453" y="375046"/>
                </a:lnTo>
                <a:lnTo>
                  <a:pt x="214312" y="366116"/>
                </a:lnTo>
                <a:lnTo>
                  <a:pt x="223242" y="339327"/>
                </a:lnTo>
                <a:lnTo>
                  <a:pt x="223242" y="3393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911703" y="5634632"/>
            <a:ext cx="223243" cy="187524"/>
          </a:xfrm>
          <a:custGeom>
            <a:avLst/>
            <a:gdLst/>
            <a:ahLst/>
            <a:cxnLst/>
            <a:rect l="0" t="0" r="0" b="0"/>
            <a:pathLst>
              <a:path w="223243" h="187524">
                <a:moveTo>
                  <a:pt x="0" y="107156"/>
                </a:moveTo>
                <a:lnTo>
                  <a:pt x="17860" y="107156"/>
                </a:lnTo>
                <a:lnTo>
                  <a:pt x="35719" y="98227"/>
                </a:lnTo>
                <a:lnTo>
                  <a:pt x="62508" y="89297"/>
                </a:lnTo>
                <a:lnTo>
                  <a:pt x="80367" y="80367"/>
                </a:lnTo>
                <a:lnTo>
                  <a:pt x="107156" y="62508"/>
                </a:lnTo>
                <a:lnTo>
                  <a:pt x="125016" y="44648"/>
                </a:lnTo>
                <a:lnTo>
                  <a:pt x="133945" y="26789"/>
                </a:lnTo>
                <a:lnTo>
                  <a:pt x="133945" y="8930"/>
                </a:lnTo>
                <a:lnTo>
                  <a:pt x="133945" y="0"/>
                </a:lnTo>
                <a:lnTo>
                  <a:pt x="133945" y="0"/>
                </a:lnTo>
                <a:lnTo>
                  <a:pt x="125016" y="8930"/>
                </a:lnTo>
                <a:lnTo>
                  <a:pt x="116086" y="26789"/>
                </a:lnTo>
                <a:lnTo>
                  <a:pt x="116086" y="62508"/>
                </a:lnTo>
                <a:lnTo>
                  <a:pt x="116086" y="107156"/>
                </a:lnTo>
                <a:lnTo>
                  <a:pt x="116086" y="142875"/>
                </a:lnTo>
                <a:lnTo>
                  <a:pt x="142875" y="178594"/>
                </a:lnTo>
                <a:lnTo>
                  <a:pt x="169664" y="187523"/>
                </a:lnTo>
                <a:lnTo>
                  <a:pt x="205383" y="187523"/>
                </a:lnTo>
                <a:lnTo>
                  <a:pt x="223242" y="160734"/>
                </a:lnTo>
                <a:lnTo>
                  <a:pt x="223242"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0" name="Freeform 199679"/>
          <p:cNvSpPr/>
          <p:nvPr/>
        </p:nvSpPr>
        <p:spPr bwMode="auto">
          <a:xfrm>
            <a:off x="4830961" y="4723804"/>
            <a:ext cx="8931" cy="17861"/>
          </a:xfrm>
          <a:custGeom>
            <a:avLst/>
            <a:gdLst/>
            <a:ahLst/>
            <a:cxnLst/>
            <a:rect l="0" t="0" r="0" b="0"/>
            <a:pathLst>
              <a:path w="8931" h="17861">
                <a:moveTo>
                  <a:pt x="0" y="17860"/>
                </a:moveTo>
                <a:lnTo>
                  <a:pt x="0" y="17860"/>
                </a:lnTo>
                <a:lnTo>
                  <a:pt x="0" y="17860"/>
                </a:lnTo>
                <a:lnTo>
                  <a:pt x="8930" y="8930"/>
                </a:lnTo>
                <a:lnTo>
                  <a:pt x="0" y="8930"/>
                </a:lnTo>
                <a:lnTo>
                  <a:pt x="0" y="8930"/>
                </a:lnTo>
                <a:lnTo>
                  <a:pt x="0" y="8930"/>
                </a:lnTo>
                <a:lnTo>
                  <a:pt x="0" y="0"/>
                </a:lnTo>
                <a:lnTo>
                  <a:pt x="0" y="0"/>
                </a:lnTo>
                <a:lnTo>
                  <a:pt x="8930" y="0"/>
                </a:lnTo>
                <a:lnTo>
                  <a:pt x="8930" y="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1" name="Freeform 199680"/>
          <p:cNvSpPr/>
          <p:nvPr/>
        </p:nvSpPr>
        <p:spPr bwMode="auto">
          <a:xfrm>
            <a:off x="4750594" y="4679156"/>
            <a:ext cx="214313" cy="151806"/>
          </a:xfrm>
          <a:custGeom>
            <a:avLst/>
            <a:gdLst/>
            <a:ahLst/>
            <a:cxnLst/>
            <a:rect l="0" t="0" r="0" b="0"/>
            <a:pathLst>
              <a:path w="214313" h="151806">
                <a:moveTo>
                  <a:pt x="35719" y="98226"/>
                </a:moveTo>
                <a:lnTo>
                  <a:pt x="26789" y="98226"/>
                </a:lnTo>
                <a:lnTo>
                  <a:pt x="26789" y="89297"/>
                </a:lnTo>
                <a:lnTo>
                  <a:pt x="17859" y="89297"/>
                </a:lnTo>
                <a:lnTo>
                  <a:pt x="17859" y="89297"/>
                </a:lnTo>
                <a:lnTo>
                  <a:pt x="17859" y="80367"/>
                </a:lnTo>
                <a:lnTo>
                  <a:pt x="26789" y="71437"/>
                </a:lnTo>
                <a:lnTo>
                  <a:pt x="35719" y="53578"/>
                </a:lnTo>
                <a:lnTo>
                  <a:pt x="53578" y="44648"/>
                </a:lnTo>
                <a:lnTo>
                  <a:pt x="71437" y="26789"/>
                </a:lnTo>
                <a:lnTo>
                  <a:pt x="89297" y="17859"/>
                </a:lnTo>
                <a:lnTo>
                  <a:pt x="107156" y="8930"/>
                </a:lnTo>
                <a:lnTo>
                  <a:pt x="125015" y="0"/>
                </a:lnTo>
                <a:lnTo>
                  <a:pt x="142875" y="0"/>
                </a:lnTo>
                <a:lnTo>
                  <a:pt x="151804" y="0"/>
                </a:lnTo>
                <a:lnTo>
                  <a:pt x="160734" y="8930"/>
                </a:lnTo>
                <a:lnTo>
                  <a:pt x="178594" y="17859"/>
                </a:lnTo>
                <a:lnTo>
                  <a:pt x="178594" y="35719"/>
                </a:lnTo>
                <a:lnTo>
                  <a:pt x="169664" y="53578"/>
                </a:lnTo>
                <a:lnTo>
                  <a:pt x="160734" y="80367"/>
                </a:lnTo>
                <a:lnTo>
                  <a:pt x="142875" y="107156"/>
                </a:lnTo>
                <a:lnTo>
                  <a:pt x="116086" y="116086"/>
                </a:lnTo>
                <a:lnTo>
                  <a:pt x="89297" y="133945"/>
                </a:lnTo>
                <a:lnTo>
                  <a:pt x="62508" y="142875"/>
                </a:lnTo>
                <a:lnTo>
                  <a:pt x="35719" y="151805"/>
                </a:lnTo>
                <a:lnTo>
                  <a:pt x="8929" y="151805"/>
                </a:lnTo>
                <a:lnTo>
                  <a:pt x="0" y="151805"/>
                </a:lnTo>
                <a:lnTo>
                  <a:pt x="0" y="151805"/>
                </a:lnTo>
                <a:lnTo>
                  <a:pt x="8929" y="142875"/>
                </a:lnTo>
                <a:lnTo>
                  <a:pt x="26789" y="142875"/>
                </a:lnTo>
                <a:lnTo>
                  <a:pt x="44648" y="142875"/>
                </a:lnTo>
                <a:lnTo>
                  <a:pt x="71437" y="133945"/>
                </a:lnTo>
                <a:lnTo>
                  <a:pt x="98226" y="133945"/>
                </a:lnTo>
                <a:lnTo>
                  <a:pt x="125015" y="133945"/>
                </a:lnTo>
                <a:lnTo>
                  <a:pt x="142875" y="133945"/>
                </a:lnTo>
                <a:lnTo>
                  <a:pt x="169664" y="125015"/>
                </a:lnTo>
                <a:lnTo>
                  <a:pt x="196453" y="125015"/>
                </a:lnTo>
                <a:lnTo>
                  <a:pt x="214312" y="116086"/>
                </a:lnTo>
                <a:lnTo>
                  <a:pt x="214312"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3" name="Freeform 199682"/>
          <p:cNvSpPr/>
          <p:nvPr/>
        </p:nvSpPr>
        <p:spPr bwMode="auto">
          <a:xfrm>
            <a:off x="5009555" y="4679156"/>
            <a:ext cx="160735" cy="160735"/>
          </a:xfrm>
          <a:custGeom>
            <a:avLst/>
            <a:gdLst/>
            <a:ahLst/>
            <a:cxnLst/>
            <a:rect l="0" t="0" r="0" b="0"/>
            <a:pathLst>
              <a:path w="160735" h="160735">
                <a:moveTo>
                  <a:pt x="62508" y="26789"/>
                </a:moveTo>
                <a:lnTo>
                  <a:pt x="62508" y="35719"/>
                </a:lnTo>
                <a:lnTo>
                  <a:pt x="44648" y="44648"/>
                </a:lnTo>
                <a:lnTo>
                  <a:pt x="26789" y="71437"/>
                </a:lnTo>
                <a:lnTo>
                  <a:pt x="17859" y="89297"/>
                </a:lnTo>
                <a:lnTo>
                  <a:pt x="0" y="116086"/>
                </a:lnTo>
                <a:lnTo>
                  <a:pt x="0" y="142875"/>
                </a:lnTo>
                <a:lnTo>
                  <a:pt x="0" y="151805"/>
                </a:lnTo>
                <a:lnTo>
                  <a:pt x="8929" y="160734"/>
                </a:lnTo>
                <a:lnTo>
                  <a:pt x="26789" y="151805"/>
                </a:lnTo>
                <a:lnTo>
                  <a:pt x="53578" y="142875"/>
                </a:lnTo>
                <a:lnTo>
                  <a:pt x="80367" y="125015"/>
                </a:lnTo>
                <a:lnTo>
                  <a:pt x="98226" y="107156"/>
                </a:lnTo>
                <a:lnTo>
                  <a:pt x="125015" y="89297"/>
                </a:lnTo>
                <a:lnTo>
                  <a:pt x="142875" y="62508"/>
                </a:lnTo>
                <a:lnTo>
                  <a:pt x="160734" y="44648"/>
                </a:lnTo>
                <a:lnTo>
                  <a:pt x="151804" y="26789"/>
                </a:lnTo>
                <a:lnTo>
                  <a:pt x="142875" y="8930"/>
                </a:lnTo>
                <a:lnTo>
                  <a:pt x="125015" y="0"/>
                </a:lnTo>
                <a:lnTo>
                  <a:pt x="98226" y="8930"/>
                </a:lnTo>
                <a:lnTo>
                  <a:pt x="71437" y="17859"/>
                </a:lnTo>
                <a:lnTo>
                  <a:pt x="44648" y="35719"/>
                </a:lnTo>
                <a:lnTo>
                  <a:pt x="35718" y="53578"/>
                </a:lnTo>
                <a:lnTo>
                  <a:pt x="26789" y="62508"/>
                </a:lnTo>
                <a:lnTo>
                  <a:pt x="26789" y="71437"/>
                </a:lnTo>
                <a:lnTo>
                  <a:pt x="35718" y="71437"/>
                </a:lnTo>
                <a:lnTo>
                  <a:pt x="3571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5" name="Freeform 199684"/>
          <p:cNvSpPr/>
          <p:nvPr/>
        </p:nvSpPr>
        <p:spPr bwMode="auto">
          <a:xfrm>
            <a:off x="5197078" y="4688086"/>
            <a:ext cx="116087" cy="125016"/>
          </a:xfrm>
          <a:custGeom>
            <a:avLst/>
            <a:gdLst/>
            <a:ahLst/>
            <a:cxnLst/>
            <a:rect l="0" t="0" r="0" b="0"/>
            <a:pathLst>
              <a:path w="116087" h="125016">
                <a:moveTo>
                  <a:pt x="0" y="71437"/>
                </a:moveTo>
                <a:lnTo>
                  <a:pt x="0" y="80367"/>
                </a:lnTo>
                <a:lnTo>
                  <a:pt x="0" y="80367"/>
                </a:lnTo>
                <a:lnTo>
                  <a:pt x="0" y="89296"/>
                </a:lnTo>
                <a:lnTo>
                  <a:pt x="0" y="107156"/>
                </a:lnTo>
                <a:lnTo>
                  <a:pt x="17860" y="116085"/>
                </a:lnTo>
                <a:lnTo>
                  <a:pt x="26789" y="116085"/>
                </a:lnTo>
                <a:lnTo>
                  <a:pt x="53578" y="125015"/>
                </a:lnTo>
                <a:lnTo>
                  <a:pt x="71438" y="116085"/>
                </a:lnTo>
                <a:lnTo>
                  <a:pt x="89297" y="107156"/>
                </a:lnTo>
                <a:lnTo>
                  <a:pt x="98227" y="98226"/>
                </a:lnTo>
                <a:lnTo>
                  <a:pt x="116086" y="80367"/>
                </a:lnTo>
                <a:lnTo>
                  <a:pt x="116086" y="71437"/>
                </a:lnTo>
                <a:lnTo>
                  <a:pt x="116086" y="53578"/>
                </a:lnTo>
                <a:lnTo>
                  <a:pt x="98227" y="35718"/>
                </a:lnTo>
                <a:lnTo>
                  <a:pt x="80367" y="17859"/>
                </a:lnTo>
                <a:lnTo>
                  <a:pt x="53578" y="0"/>
                </a:lnTo>
                <a:lnTo>
                  <a:pt x="35719" y="0"/>
                </a:lnTo>
                <a:lnTo>
                  <a:pt x="17860" y="0"/>
                </a:lnTo>
                <a:lnTo>
                  <a:pt x="8930" y="0"/>
                </a:lnTo>
                <a:lnTo>
                  <a:pt x="0" y="0"/>
                </a:lnTo>
                <a:lnTo>
                  <a:pt x="0" y="8929"/>
                </a:lnTo>
                <a:lnTo>
                  <a:pt x="0"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6" name="Freeform 199685"/>
          <p:cNvSpPr/>
          <p:nvPr/>
        </p:nvSpPr>
        <p:spPr bwMode="auto">
          <a:xfrm>
            <a:off x="5357813" y="4705945"/>
            <a:ext cx="107157" cy="107157"/>
          </a:xfrm>
          <a:custGeom>
            <a:avLst/>
            <a:gdLst/>
            <a:ahLst/>
            <a:cxnLst/>
            <a:rect l="0" t="0" r="0" b="0"/>
            <a:pathLst>
              <a:path w="107157" h="107157">
                <a:moveTo>
                  <a:pt x="62507" y="0"/>
                </a:moveTo>
                <a:lnTo>
                  <a:pt x="53578" y="0"/>
                </a:lnTo>
                <a:lnTo>
                  <a:pt x="53578" y="0"/>
                </a:lnTo>
                <a:lnTo>
                  <a:pt x="44648" y="8930"/>
                </a:lnTo>
                <a:lnTo>
                  <a:pt x="26789" y="17859"/>
                </a:lnTo>
                <a:lnTo>
                  <a:pt x="17859" y="26789"/>
                </a:lnTo>
                <a:lnTo>
                  <a:pt x="8929" y="53578"/>
                </a:lnTo>
                <a:lnTo>
                  <a:pt x="0" y="71437"/>
                </a:lnTo>
                <a:lnTo>
                  <a:pt x="0" y="89297"/>
                </a:lnTo>
                <a:lnTo>
                  <a:pt x="0" y="98226"/>
                </a:lnTo>
                <a:lnTo>
                  <a:pt x="17859" y="107156"/>
                </a:lnTo>
                <a:lnTo>
                  <a:pt x="35718" y="107156"/>
                </a:lnTo>
                <a:lnTo>
                  <a:pt x="53578" y="107156"/>
                </a:lnTo>
                <a:lnTo>
                  <a:pt x="80367" y="98226"/>
                </a:lnTo>
                <a:lnTo>
                  <a:pt x="98226" y="89297"/>
                </a:lnTo>
                <a:lnTo>
                  <a:pt x="107156" y="80367"/>
                </a:lnTo>
                <a:lnTo>
                  <a:pt x="107156"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7" name="Freeform 199686"/>
          <p:cNvSpPr/>
          <p:nvPr/>
        </p:nvSpPr>
        <p:spPr bwMode="auto">
          <a:xfrm>
            <a:off x="5464969" y="4661296"/>
            <a:ext cx="392907" cy="383978"/>
          </a:xfrm>
          <a:custGeom>
            <a:avLst/>
            <a:gdLst/>
            <a:ahLst/>
            <a:cxnLst/>
            <a:rect l="0" t="0" r="0" b="0"/>
            <a:pathLst>
              <a:path w="392907" h="383978">
                <a:moveTo>
                  <a:pt x="0" y="80368"/>
                </a:moveTo>
                <a:lnTo>
                  <a:pt x="0" y="80368"/>
                </a:lnTo>
                <a:lnTo>
                  <a:pt x="0" y="80368"/>
                </a:lnTo>
                <a:lnTo>
                  <a:pt x="0" y="80368"/>
                </a:lnTo>
                <a:lnTo>
                  <a:pt x="0" y="89297"/>
                </a:lnTo>
                <a:lnTo>
                  <a:pt x="0" y="89297"/>
                </a:lnTo>
                <a:lnTo>
                  <a:pt x="0" y="107157"/>
                </a:lnTo>
                <a:lnTo>
                  <a:pt x="0" y="116086"/>
                </a:lnTo>
                <a:lnTo>
                  <a:pt x="8929" y="125016"/>
                </a:lnTo>
                <a:lnTo>
                  <a:pt x="17859" y="125016"/>
                </a:lnTo>
                <a:lnTo>
                  <a:pt x="26789" y="125016"/>
                </a:lnTo>
                <a:lnTo>
                  <a:pt x="35719" y="125016"/>
                </a:lnTo>
                <a:lnTo>
                  <a:pt x="53578" y="116086"/>
                </a:lnTo>
                <a:lnTo>
                  <a:pt x="62508" y="107157"/>
                </a:lnTo>
                <a:lnTo>
                  <a:pt x="71437" y="98227"/>
                </a:lnTo>
                <a:lnTo>
                  <a:pt x="80367" y="89297"/>
                </a:lnTo>
                <a:lnTo>
                  <a:pt x="80367" y="89297"/>
                </a:lnTo>
                <a:lnTo>
                  <a:pt x="89297" y="98227"/>
                </a:lnTo>
                <a:lnTo>
                  <a:pt x="89297" y="116086"/>
                </a:lnTo>
                <a:lnTo>
                  <a:pt x="89297" y="142875"/>
                </a:lnTo>
                <a:lnTo>
                  <a:pt x="80367" y="187524"/>
                </a:lnTo>
                <a:lnTo>
                  <a:pt x="71437" y="232173"/>
                </a:lnTo>
                <a:lnTo>
                  <a:pt x="62508" y="276821"/>
                </a:lnTo>
                <a:lnTo>
                  <a:pt x="62508" y="321470"/>
                </a:lnTo>
                <a:lnTo>
                  <a:pt x="44648" y="357188"/>
                </a:lnTo>
                <a:lnTo>
                  <a:pt x="44648" y="375048"/>
                </a:lnTo>
                <a:lnTo>
                  <a:pt x="26789" y="383977"/>
                </a:lnTo>
                <a:lnTo>
                  <a:pt x="17859" y="366118"/>
                </a:lnTo>
                <a:lnTo>
                  <a:pt x="17859" y="348259"/>
                </a:lnTo>
                <a:lnTo>
                  <a:pt x="0" y="321470"/>
                </a:lnTo>
                <a:lnTo>
                  <a:pt x="0" y="285751"/>
                </a:lnTo>
                <a:lnTo>
                  <a:pt x="0" y="258962"/>
                </a:lnTo>
                <a:lnTo>
                  <a:pt x="0" y="223243"/>
                </a:lnTo>
                <a:lnTo>
                  <a:pt x="17859" y="196454"/>
                </a:lnTo>
                <a:lnTo>
                  <a:pt x="35719" y="169665"/>
                </a:lnTo>
                <a:lnTo>
                  <a:pt x="62508" y="142875"/>
                </a:lnTo>
                <a:lnTo>
                  <a:pt x="98226" y="125016"/>
                </a:lnTo>
                <a:lnTo>
                  <a:pt x="125015" y="107157"/>
                </a:lnTo>
                <a:lnTo>
                  <a:pt x="160734" y="89297"/>
                </a:lnTo>
                <a:lnTo>
                  <a:pt x="178594" y="80368"/>
                </a:lnTo>
                <a:lnTo>
                  <a:pt x="196453" y="62508"/>
                </a:lnTo>
                <a:lnTo>
                  <a:pt x="214312" y="53579"/>
                </a:lnTo>
                <a:lnTo>
                  <a:pt x="223242" y="44649"/>
                </a:lnTo>
                <a:lnTo>
                  <a:pt x="223242" y="44649"/>
                </a:lnTo>
                <a:lnTo>
                  <a:pt x="223242" y="44649"/>
                </a:lnTo>
                <a:lnTo>
                  <a:pt x="223242" y="53579"/>
                </a:lnTo>
                <a:lnTo>
                  <a:pt x="223242" y="71438"/>
                </a:lnTo>
                <a:lnTo>
                  <a:pt x="223242" y="80368"/>
                </a:lnTo>
                <a:lnTo>
                  <a:pt x="223242" y="89297"/>
                </a:lnTo>
                <a:lnTo>
                  <a:pt x="214312" y="98227"/>
                </a:lnTo>
                <a:lnTo>
                  <a:pt x="214312" y="98227"/>
                </a:lnTo>
                <a:lnTo>
                  <a:pt x="214312" y="98227"/>
                </a:lnTo>
                <a:lnTo>
                  <a:pt x="214312" y="98227"/>
                </a:lnTo>
                <a:lnTo>
                  <a:pt x="205383" y="98227"/>
                </a:lnTo>
                <a:lnTo>
                  <a:pt x="187523" y="89297"/>
                </a:lnTo>
                <a:lnTo>
                  <a:pt x="169664" y="80368"/>
                </a:lnTo>
                <a:lnTo>
                  <a:pt x="151804" y="80368"/>
                </a:lnTo>
                <a:lnTo>
                  <a:pt x="142875" y="80368"/>
                </a:lnTo>
                <a:lnTo>
                  <a:pt x="125015" y="89297"/>
                </a:lnTo>
                <a:lnTo>
                  <a:pt x="125015" y="98227"/>
                </a:lnTo>
                <a:lnTo>
                  <a:pt x="116086" y="125016"/>
                </a:lnTo>
                <a:lnTo>
                  <a:pt x="107156" y="151805"/>
                </a:lnTo>
                <a:lnTo>
                  <a:pt x="116086" y="178594"/>
                </a:lnTo>
                <a:lnTo>
                  <a:pt x="116086" y="205383"/>
                </a:lnTo>
                <a:lnTo>
                  <a:pt x="133945" y="214313"/>
                </a:lnTo>
                <a:lnTo>
                  <a:pt x="151804" y="205383"/>
                </a:lnTo>
                <a:lnTo>
                  <a:pt x="178594" y="196454"/>
                </a:lnTo>
                <a:lnTo>
                  <a:pt x="214312" y="169665"/>
                </a:lnTo>
                <a:lnTo>
                  <a:pt x="232172" y="151805"/>
                </a:lnTo>
                <a:lnTo>
                  <a:pt x="258961" y="116086"/>
                </a:lnTo>
                <a:lnTo>
                  <a:pt x="267890" y="89297"/>
                </a:lnTo>
                <a:lnTo>
                  <a:pt x="285750" y="62508"/>
                </a:lnTo>
                <a:lnTo>
                  <a:pt x="294679" y="35719"/>
                </a:lnTo>
                <a:lnTo>
                  <a:pt x="294679" y="17860"/>
                </a:lnTo>
                <a:lnTo>
                  <a:pt x="294679" y="0"/>
                </a:lnTo>
                <a:lnTo>
                  <a:pt x="294679" y="0"/>
                </a:lnTo>
                <a:lnTo>
                  <a:pt x="285750" y="0"/>
                </a:lnTo>
                <a:lnTo>
                  <a:pt x="276820" y="17860"/>
                </a:lnTo>
                <a:lnTo>
                  <a:pt x="258961" y="35719"/>
                </a:lnTo>
                <a:lnTo>
                  <a:pt x="241101" y="71438"/>
                </a:lnTo>
                <a:lnTo>
                  <a:pt x="232172" y="116086"/>
                </a:lnTo>
                <a:lnTo>
                  <a:pt x="223242" y="142875"/>
                </a:lnTo>
                <a:lnTo>
                  <a:pt x="223242" y="178594"/>
                </a:lnTo>
                <a:lnTo>
                  <a:pt x="232172" y="187524"/>
                </a:lnTo>
                <a:lnTo>
                  <a:pt x="241101" y="196454"/>
                </a:lnTo>
                <a:lnTo>
                  <a:pt x="258961" y="187524"/>
                </a:lnTo>
                <a:lnTo>
                  <a:pt x="276820" y="178594"/>
                </a:lnTo>
                <a:lnTo>
                  <a:pt x="285750" y="160735"/>
                </a:lnTo>
                <a:lnTo>
                  <a:pt x="303609" y="133946"/>
                </a:lnTo>
                <a:lnTo>
                  <a:pt x="321469" y="116086"/>
                </a:lnTo>
                <a:lnTo>
                  <a:pt x="330398" y="89297"/>
                </a:lnTo>
                <a:lnTo>
                  <a:pt x="339328" y="80368"/>
                </a:lnTo>
                <a:lnTo>
                  <a:pt x="348258" y="71438"/>
                </a:lnTo>
                <a:lnTo>
                  <a:pt x="357187" y="71438"/>
                </a:lnTo>
                <a:lnTo>
                  <a:pt x="357187" y="89297"/>
                </a:lnTo>
                <a:lnTo>
                  <a:pt x="366117" y="107157"/>
                </a:lnTo>
                <a:lnTo>
                  <a:pt x="366117" y="133946"/>
                </a:lnTo>
                <a:lnTo>
                  <a:pt x="375047" y="160735"/>
                </a:lnTo>
                <a:lnTo>
                  <a:pt x="383976" y="187524"/>
                </a:lnTo>
                <a:lnTo>
                  <a:pt x="383976" y="205383"/>
                </a:lnTo>
                <a:lnTo>
                  <a:pt x="392906" y="214313"/>
                </a:lnTo>
                <a:lnTo>
                  <a:pt x="383976" y="214313"/>
                </a:lnTo>
                <a:lnTo>
                  <a:pt x="366117" y="205383"/>
                </a:lnTo>
                <a:lnTo>
                  <a:pt x="348258" y="196454"/>
                </a:lnTo>
                <a:lnTo>
                  <a:pt x="312539" y="169665"/>
                </a:lnTo>
                <a:lnTo>
                  <a:pt x="276820" y="151805"/>
                </a:lnTo>
                <a:lnTo>
                  <a:pt x="276820"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8" name="Freeform 199687"/>
          <p:cNvSpPr/>
          <p:nvPr/>
        </p:nvSpPr>
        <p:spPr bwMode="auto">
          <a:xfrm>
            <a:off x="5054203" y="2214562"/>
            <a:ext cx="62509" cy="250033"/>
          </a:xfrm>
          <a:custGeom>
            <a:avLst/>
            <a:gdLst/>
            <a:ahLst/>
            <a:cxnLst/>
            <a:rect l="0" t="0" r="0" b="0"/>
            <a:pathLst>
              <a:path w="62509" h="250033">
                <a:moveTo>
                  <a:pt x="62508" y="0"/>
                </a:moveTo>
                <a:lnTo>
                  <a:pt x="53578" y="0"/>
                </a:lnTo>
                <a:lnTo>
                  <a:pt x="44649" y="8930"/>
                </a:lnTo>
                <a:lnTo>
                  <a:pt x="35719" y="17860"/>
                </a:lnTo>
                <a:lnTo>
                  <a:pt x="26789" y="26789"/>
                </a:lnTo>
                <a:lnTo>
                  <a:pt x="17860" y="44649"/>
                </a:lnTo>
                <a:lnTo>
                  <a:pt x="17860" y="62508"/>
                </a:lnTo>
                <a:lnTo>
                  <a:pt x="17860" y="89297"/>
                </a:lnTo>
                <a:lnTo>
                  <a:pt x="17860" y="116086"/>
                </a:lnTo>
                <a:lnTo>
                  <a:pt x="8930" y="142875"/>
                </a:lnTo>
                <a:lnTo>
                  <a:pt x="8930" y="169664"/>
                </a:lnTo>
                <a:lnTo>
                  <a:pt x="0" y="196453"/>
                </a:lnTo>
                <a:lnTo>
                  <a:pt x="0" y="223242"/>
                </a:lnTo>
                <a:lnTo>
                  <a:pt x="0" y="250032"/>
                </a:lnTo>
                <a:lnTo>
                  <a:pt x="0" y="250032"/>
                </a:lnTo>
                <a:lnTo>
                  <a:pt x="8930" y="241102"/>
                </a:lnTo>
                <a:lnTo>
                  <a:pt x="8930"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89" name="Freeform 199688"/>
          <p:cNvSpPr/>
          <p:nvPr/>
        </p:nvSpPr>
        <p:spPr bwMode="auto">
          <a:xfrm>
            <a:off x="5179219" y="2196703"/>
            <a:ext cx="142876" cy="133946"/>
          </a:xfrm>
          <a:custGeom>
            <a:avLst/>
            <a:gdLst/>
            <a:ahLst/>
            <a:cxnLst/>
            <a:rect l="0" t="0" r="0" b="0"/>
            <a:pathLst>
              <a:path w="142876" h="133946">
                <a:moveTo>
                  <a:pt x="44648" y="0"/>
                </a:moveTo>
                <a:lnTo>
                  <a:pt x="44648" y="0"/>
                </a:lnTo>
                <a:lnTo>
                  <a:pt x="35719" y="0"/>
                </a:lnTo>
                <a:lnTo>
                  <a:pt x="26789" y="8930"/>
                </a:lnTo>
                <a:lnTo>
                  <a:pt x="17859" y="17859"/>
                </a:lnTo>
                <a:lnTo>
                  <a:pt x="8929" y="35719"/>
                </a:lnTo>
                <a:lnTo>
                  <a:pt x="8929" y="62508"/>
                </a:lnTo>
                <a:lnTo>
                  <a:pt x="0" y="80367"/>
                </a:lnTo>
                <a:lnTo>
                  <a:pt x="8929" y="107156"/>
                </a:lnTo>
                <a:lnTo>
                  <a:pt x="17859" y="116086"/>
                </a:lnTo>
                <a:lnTo>
                  <a:pt x="44648" y="133945"/>
                </a:lnTo>
                <a:lnTo>
                  <a:pt x="62508" y="133945"/>
                </a:lnTo>
                <a:lnTo>
                  <a:pt x="89297" y="125016"/>
                </a:lnTo>
                <a:lnTo>
                  <a:pt x="116086" y="116086"/>
                </a:lnTo>
                <a:lnTo>
                  <a:pt x="133945" y="107156"/>
                </a:lnTo>
                <a:lnTo>
                  <a:pt x="142875" y="80367"/>
                </a:lnTo>
                <a:lnTo>
                  <a:pt x="133945" y="62508"/>
                </a:lnTo>
                <a:lnTo>
                  <a:pt x="125015" y="44648"/>
                </a:lnTo>
                <a:lnTo>
                  <a:pt x="107156" y="26789"/>
                </a:lnTo>
                <a:lnTo>
                  <a:pt x="89297" y="17859"/>
                </a:lnTo>
                <a:lnTo>
                  <a:pt x="71437" y="8930"/>
                </a:lnTo>
                <a:lnTo>
                  <a:pt x="62508" y="8930"/>
                </a:lnTo>
                <a:lnTo>
                  <a:pt x="53578" y="17859"/>
                </a:lnTo>
                <a:lnTo>
                  <a:pt x="44648" y="26789"/>
                </a:lnTo>
                <a:lnTo>
                  <a:pt x="44648" y="44648"/>
                </a:lnTo>
                <a:lnTo>
                  <a:pt x="62508" y="44648"/>
                </a:lnTo>
                <a:lnTo>
                  <a:pt x="62508"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0" name="Freeform 199689"/>
          <p:cNvSpPr/>
          <p:nvPr/>
        </p:nvSpPr>
        <p:spPr bwMode="auto">
          <a:xfrm>
            <a:off x="5375672" y="2125265"/>
            <a:ext cx="116087" cy="133947"/>
          </a:xfrm>
          <a:custGeom>
            <a:avLst/>
            <a:gdLst/>
            <a:ahLst/>
            <a:cxnLst/>
            <a:rect l="0" t="0" r="0" b="0"/>
            <a:pathLst>
              <a:path w="116087" h="133947">
                <a:moveTo>
                  <a:pt x="44648" y="80368"/>
                </a:moveTo>
                <a:lnTo>
                  <a:pt x="35719" y="89297"/>
                </a:lnTo>
                <a:lnTo>
                  <a:pt x="35719" y="98227"/>
                </a:lnTo>
                <a:lnTo>
                  <a:pt x="26789" y="116086"/>
                </a:lnTo>
                <a:lnTo>
                  <a:pt x="26789" y="125016"/>
                </a:lnTo>
                <a:lnTo>
                  <a:pt x="26789" y="133946"/>
                </a:lnTo>
                <a:lnTo>
                  <a:pt x="44648" y="133946"/>
                </a:lnTo>
                <a:lnTo>
                  <a:pt x="62508" y="133946"/>
                </a:lnTo>
                <a:lnTo>
                  <a:pt x="80367" y="125016"/>
                </a:lnTo>
                <a:lnTo>
                  <a:pt x="98226" y="116086"/>
                </a:lnTo>
                <a:lnTo>
                  <a:pt x="107156" y="107157"/>
                </a:lnTo>
                <a:lnTo>
                  <a:pt x="116086" y="89297"/>
                </a:lnTo>
                <a:lnTo>
                  <a:pt x="116086" y="71438"/>
                </a:lnTo>
                <a:lnTo>
                  <a:pt x="116086" y="44649"/>
                </a:lnTo>
                <a:lnTo>
                  <a:pt x="107156" y="26789"/>
                </a:lnTo>
                <a:lnTo>
                  <a:pt x="89297" y="17860"/>
                </a:lnTo>
                <a:lnTo>
                  <a:pt x="71437" y="8930"/>
                </a:lnTo>
                <a:lnTo>
                  <a:pt x="44648" y="0"/>
                </a:lnTo>
                <a:lnTo>
                  <a:pt x="26789" y="8930"/>
                </a:lnTo>
                <a:lnTo>
                  <a:pt x="8930" y="17860"/>
                </a:lnTo>
                <a:lnTo>
                  <a:pt x="0" y="35719"/>
                </a:lnTo>
                <a:lnTo>
                  <a:pt x="0" y="44649"/>
                </a:lnTo>
                <a:lnTo>
                  <a:pt x="17859" y="53579"/>
                </a:lnTo>
                <a:lnTo>
                  <a:pt x="44648" y="44649"/>
                </a:lnTo>
                <a:lnTo>
                  <a:pt x="44648"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1" name="Freeform 199690"/>
          <p:cNvSpPr/>
          <p:nvPr/>
        </p:nvSpPr>
        <p:spPr bwMode="auto">
          <a:xfrm>
            <a:off x="5554266" y="2027039"/>
            <a:ext cx="133946" cy="133946"/>
          </a:xfrm>
          <a:custGeom>
            <a:avLst/>
            <a:gdLst/>
            <a:ahLst/>
            <a:cxnLst/>
            <a:rect l="0" t="0" r="0" b="0"/>
            <a:pathLst>
              <a:path w="133946" h="133946">
                <a:moveTo>
                  <a:pt x="80367" y="26789"/>
                </a:moveTo>
                <a:lnTo>
                  <a:pt x="71437" y="26789"/>
                </a:lnTo>
                <a:lnTo>
                  <a:pt x="62507" y="26789"/>
                </a:lnTo>
                <a:lnTo>
                  <a:pt x="62507" y="35719"/>
                </a:lnTo>
                <a:lnTo>
                  <a:pt x="53578" y="53578"/>
                </a:lnTo>
                <a:lnTo>
                  <a:pt x="53578" y="71437"/>
                </a:lnTo>
                <a:lnTo>
                  <a:pt x="53578" y="89297"/>
                </a:lnTo>
                <a:lnTo>
                  <a:pt x="53578" y="107156"/>
                </a:lnTo>
                <a:lnTo>
                  <a:pt x="53578" y="116086"/>
                </a:lnTo>
                <a:lnTo>
                  <a:pt x="62507" y="125015"/>
                </a:lnTo>
                <a:lnTo>
                  <a:pt x="71437" y="133945"/>
                </a:lnTo>
                <a:lnTo>
                  <a:pt x="71437" y="125015"/>
                </a:lnTo>
                <a:lnTo>
                  <a:pt x="89297" y="125015"/>
                </a:lnTo>
                <a:lnTo>
                  <a:pt x="98226" y="116086"/>
                </a:lnTo>
                <a:lnTo>
                  <a:pt x="107156" y="107156"/>
                </a:lnTo>
                <a:lnTo>
                  <a:pt x="125015" y="89297"/>
                </a:lnTo>
                <a:lnTo>
                  <a:pt x="133945" y="71437"/>
                </a:lnTo>
                <a:lnTo>
                  <a:pt x="133945" y="62508"/>
                </a:lnTo>
                <a:lnTo>
                  <a:pt x="133945" y="44648"/>
                </a:lnTo>
                <a:lnTo>
                  <a:pt x="125015" y="26789"/>
                </a:lnTo>
                <a:lnTo>
                  <a:pt x="116086" y="8930"/>
                </a:lnTo>
                <a:lnTo>
                  <a:pt x="89297" y="0"/>
                </a:lnTo>
                <a:lnTo>
                  <a:pt x="62507" y="0"/>
                </a:lnTo>
                <a:lnTo>
                  <a:pt x="35718" y="0"/>
                </a:lnTo>
                <a:lnTo>
                  <a:pt x="17859" y="8930"/>
                </a:lnTo>
                <a:lnTo>
                  <a:pt x="0" y="8930"/>
                </a:lnTo>
                <a:lnTo>
                  <a:pt x="8929" y="17859"/>
                </a:lnTo>
                <a:lnTo>
                  <a:pt x="17859" y="17859"/>
                </a:lnTo>
                <a:lnTo>
                  <a:pt x="35718" y="17859"/>
                </a:lnTo>
                <a:lnTo>
                  <a:pt x="53578" y="8930"/>
                </a:lnTo>
                <a:lnTo>
                  <a:pt x="5357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2" name="Freeform 199691"/>
          <p:cNvSpPr/>
          <p:nvPr/>
        </p:nvSpPr>
        <p:spPr bwMode="auto">
          <a:xfrm>
            <a:off x="5715000" y="1937742"/>
            <a:ext cx="107157" cy="178595"/>
          </a:xfrm>
          <a:custGeom>
            <a:avLst/>
            <a:gdLst/>
            <a:ahLst/>
            <a:cxnLst/>
            <a:rect l="0" t="0" r="0" b="0"/>
            <a:pathLst>
              <a:path w="107157" h="178595">
                <a:moveTo>
                  <a:pt x="44648" y="17859"/>
                </a:moveTo>
                <a:lnTo>
                  <a:pt x="44648" y="17859"/>
                </a:lnTo>
                <a:lnTo>
                  <a:pt x="44648" y="17859"/>
                </a:lnTo>
                <a:lnTo>
                  <a:pt x="44648" y="35719"/>
                </a:lnTo>
                <a:lnTo>
                  <a:pt x="44648" y="53578"/>
                </a:lnTo>
                <a:lnTo>
                  <a:pt x="26789" y="80367"/>
                </a:lnTo>
                <a:lnTo>
                  <a:pt x="17859" y="98227"/>
                </a:lnTo>
                <a:lnTo>
                  <a:pt x="8930" y="125016"/>
                </a:lnTo>
                <a:lnTo>
                  <a:pt x="17859" y="151805"/>
                </a:lnTo>
                <a:lnTo>
                  <a:pt x="26789" y="169664"/>
                </a:lnTo>
                <a:lnTo>
                  <a:pt x="44648" y="178594"/>
                </a:lnTo>
                <a:lnTo>
                  <a:pt x="71438" y="169664"/>
                </a:lnTo>
                <a:lnTo>
                  <a:pt x="80367" y="160734"/>
                </a:lnTo>
                <a:lnTo>
                  <a:pt x="98227" y="142875"/>
                </a:lnTo>
                <a:lnTo>
                  <a:pt x="107156" y="116086"/>
                </a:lnTo>
                <a:lnTo>
                  <a:pt x="107156" y="89297"/>
                </a:lnTo>
                <a:lnTo>
                  <a:pt x="107156" y="62508"/>
                </a:lnTo>
                <a:lnTo>
                  <a:pt x="107156" y="35719"/>
                </a:lnTo>
                <a:lnTo>
                  <a:pt x="107156" y="17859"/>
                </a:lnTo>
                <a:lnTo>
                  <a:pt x="89297" y="0"/>
                </a:lnTo>
                <a:lnTo>
                  <a:pt x="71438" y="0"/>
                </a:lnTo>
                <a:lnTo>
                  <a:pt x="53578" y="0"/>
                </a:lnTo>
                <a:lnTo>
                  <a:pt x="26789" y="17859"/>
                </a:lnTo>
                <a:lnTo>
                  <a:pt x="8930" y="35719"/>
                </a:lnTo>
                <a:lnTo>
                  <a:pt x="0" y="53578"/>
                </a:lnTo>
                <a:lnTo>
                  <a:pt x="0" y="62508"/>
                </a:lnTo>
                <a:lnTo>
                  <a:pt x="8930" y="71437"/>
                </a:lnTo>
                <a:lnTo>
                  <a:pt x="26789" y="71437"/>
                </a:lnTo>
                <a:lnTo>
                  <a:pt x="26789"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3" name="Freeform 199692"/>
          <p:cNvSpPr/>
          <p:nvPr/>
        </p:nvSpPr>
        <p:spPr bwMode="auto">
          <a:xfrm>
            <a:off x="5795367" y="1902023"/>
            <a:ext cx="169665" cy="125017"/>
          </a:xfrm>
          <a:custGeom>
            <a:avLst/>
            <a:gdLst/>
            <a:ahLst/>
            <a:cxnLst/>
            <a:rect l="0" t="0" r="0" b="0"/>
            <a:pathLst>
              <a:path w="169665" h="125017">
                <a:moveTo>
                  <a:pt x="133946" y="0"/>
                </a:moveTo>
                <a:lnTo>
                  <a:pt x="133946" y="0"/>
                </a:lnTo>
                <a:lnTo>
                  <a:pt x="133946" y="8930"/>
                </a:lnTo>
                <a:lnTo>
                  <a:pt x="133946" y="17860"/>
                </a:lnTo>
                <a:lnTo>
                  <a:pt x="125016" y="35719"/>
                </a:lnTo>
                <a:lnTo>
                  <a:pt x="116086" y="53578"/>
                </a:lnTo>
                <a:lnTo>
                  <a:pt x="116086" y="71438"/>
                </a:lnTo>
                <a:lnTo>
                  <a:pt x="107156" y="89297"/>
                </a:lnTo>
                <a:lnTo>
                  <a:pt x="107156" y="107156"/>
                </a:lnTo>
                <a:lnTo>
                  <a:pt x="107156" y="116086"/>
                </a:lnTo>
                <a:lnTo>
                  <a:pt x="107156" y="116086"/>
                </a:lnTo>
                <a:lnTo>
                  <a:pt x="116086" y="125016"/>
                </a:lnTo>
                <a:lnTo>
                  <a:pt x="133946" y="116086"/>
                </a:lnTo>
                <a:lnTo>
                  <a:pt x="142875" y="107156"/>
                </a:lnTo>
                <a:lnTo>
                  <a:pt x="160735" y="89297"/>
                </a:lnTo>
                <a:lnTo>
                  <a:pt x="169664" y="71438"/>
                </a:lnTo>
                <a:lnTo>
                  <a:pt x="169664" y="53578"/>
                </a:lnTo>
                <a:lnTo>
                  <a:pt x="169664" y="35719"/>
                </a:lnTo>
                <a:lnTo>
                  <a:pt x="151805" y="17860"/>
                </a:lnTo>
                <a:lnTo>
                  <a:pt x="125016" y="8930"/>
                </a:lnTo>
                <a:lnTo>
                  <a:pt x="98227" y="8930"/>
                </a:lnTo>
                <a:lnTo>
                  <a:pt x="53578" y="17860"/>
                </a:lnTo>
                <a:lnTo>
                  <a:pt x="26789" y="35719"/>
                </a:lnTo>
                <a:lnTo>
                  <a:pt x="8930" y="53578"/>
                </a:lnTo>
                <a:lnTo>
                  <a:pt x="0" y="71438"/>
                </a:lnTo>
                <a:lnTo>
                  <a:pt x="8930" y="71438"/>
                </a:lnTo>
                <a:lnTo>
                  <a:pt x="8930"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4" name="Freeform 199693"/>
          <p:cNvSpPr/>
          <p:nvPr/>
        </p:nvSpPr>
        <p:spPr bwMode="auto">
          <a:xfrm>
            <a:off x="6197203" y="1812726"/>
            <a:ext cx="80368" cy="116087"/>
          </a:xfrm>
          <a:custGeom>
            <a:avLst/>
            <a:gdLst/>
            <a:ahLst/>
            <a:cxnLst/>
            <a:rect l="0" t="0" r="0" b="0"/>
            <a:pathLst>
              <a:path w="80368" h="116087">
                <a:moveTo>
                  <a:pt x="80367" y="0"/>
                </a:moveTo>
                <a:lnTo>
                  <a:pt x="71438" y="8930"/>
                </a:lnTo>
                <a:lnTo>
                  <a:pt x="53578" y="8930"/>
                </a:lnTo>
                <a:lnTo>
                  <a:pt x="44649" y="26789"/>
                </a:lnTo>
                <a:lnTo>
                  <a:pt x="26789" y="35719"/>
                </a:lnTo>
                <a:lnTo>
                  <a:pt x="17860" y="53578"/>
                </a:lnTo>
                <a:lnTo>
                  <a:pt x="8930" y="71438"/>
                </a:lnTo>
                <a:lnTo>
                  <a:pt x="0" y="89297"/>
                </a:lnTo>
                <a:lnTo>
                  <a:pt x="0" y="107157"/>
                </a:lnTo>
                <a:lnTo>
                  <a:pt x="0" y="107157"/>
                </a:lnTo>
                <a:lnTo>
                  <a:pt x="8930" y="116086"/>
                </a:lnTo>
                <a:lnTo>
                  <a:pt x="26789" y="107157"/>
                </a:lnTo>
                <a:lnTo>
                  <a:pt x="35719" y="98227"/>
                </a:lnTo>
                <a:lnTo>
                  <a:pt x="53578" y="89297"/>
                </a:lnTo>
                <a:lnTo>
                  <a:pt x="53578"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5" name="Freeform 199694"/>
          <p:cNvSpPr/>
          <p:nvPr/>
        </p:nvSpPr>
        <p:spPr bwMode="auto">
          <a:xfrm>
            <a:off x="6304359" y="1580554"/>
            <a:ext cx="732236" cy="607220"/>
          </a:xfrm>
          <a:custGeom>
            <a:avLst/>
            <a:gdLst/>
            <a:ahLst/>
            <a:cxnLst/>
            <a:rect l="0" t="0" r="0" b="0"/>
            <a:pathLst>
              <a:path w="732236" h="607220">
                <a:moveTo>
                  <a:pt x="0" y="258961"/>
                </a:moveTo>
                <a:lnTo>
                  <a:pt x="0" y="258961"/>
                </a:lnTo>
                <a:lnTo>
                  <a:pt x="0" y="267891"/>
                </a:lnTo>
                <a:lnTo>
                  <a:pt x="0" y="276821"/>
                </a:lnTo>
                <a:lnTo>
                  <a:pt x="0" y="294680"/>
                </a:lnTo>
                <a:lnTo>
                  <a:pt x="8930" y="303610"/>
                </a:lnTo>
                <a:lnTo>
                  <a:pt x="8930" y="312540"/>
                </a:lnTo>
                <a:lnTo>
                  <a:pt x="26789" y="321469"/>
                </a:lnTo>
                <a:lnTo>
                  <a:pt x="44649" y="321469"/>
                </a:lnTo>
                <a:lnTo>
                  <a:pt x="71438" y="321469"/>
                </a:lnTo>
                <a:lnTo>
                  <a:pt x="89297" y="312540"/>
                </a:lnTo>
                <a:lnTo>
                  <a:pt x="107157" y="312540"/>
                </a:lnTo>
                <a:lnTo>
                  <a:pt x="116086" y="312540"/>
                </a:lnTo>
                <a:lnTo>
                  <a:pt x="125016" y="312540"/>
                </a:lnTo>
                <a:lnTo>
                  <a:pt x="133946" y="330399"/>
                </a:lnTo>
                <a:lnTo>
                  <a:pt x="125016" y="348258"/>
                </a:lnTo>
                <a:lnTo>
                  <a:pt x="125016" y="383977"/>
                </a:lnTo>
                <a:lnTo>
                  <a:pt x="107157" y="437555"/>
                </a:lnTo>
                <a:lnTo>
                  <a:pt x="98227" y="491133"/>
                </a:lnTo>
                <a:lnTo>
                  <a:pt x="89297" y="535782"/>
                </a:lnTo>
                <a:lnTo>
                  <a:pt x="80368" y="580430"/>
                </a:lnTo>
                <a:lnTo>
                  <a:pt x="71438" y="598290"/>
                </a:lnTo>
                <a:lnTo>
                  <a:pt x="71438" y="607219"/>
                </a:lnTo>
                <a:lnTo>
                  <a:pt x="71438" y="589360"/>
                </a:lnTo>
                <a:lnTo>
                  <a:pt x="71438" y="562571"/>
                </a:lnTo>
                <a:lnTo>
                  <a:pt x="80368" y="526852"/>
                </a:lnTo>
                <a:lnTo>
                  <a:pt x="89297" y="482204"/>
                </a:lnTo>
                <a:lnTo>
                  <a:pt x="89297" y="428625"/>
                </a:lnTo>
                <a:lnTo>
                  <a:pt x="98227" y="375047"/>
                </a:lnTo>
                <a:lnTo>
                  <a:pt x="116086" y="330399"/>
                </a:lnTo>
                <a:lnTo>
                  <a:pt x="125016" y="294680"/>
                </a:lnTo>
                <a:lnTo>
                  <a:pt x="142875" y="258961"/>
                </a:lnTo>
                <a:lnTo>
                  <a:pt x="160735" y="241102"/>
                </a:lnTo>
                <a:lnTo>
                  <a:pt x="178594" y="232172"/>
                </a:lnTo>
                <a:lnTo>
                  <a:pt x="196454" y="223243"/>
                </a:lnTo>
                <a:lnTo>
                  <a:pt x="214313" y="214313"/>
                </a:lnTo>
                <a:lnTo>
                  <a:pt x="223243" y="214313"/>
                </a:lnTo>
                <a:lnTo>
                  <a:pt x="241102" y="223243"/>
                </a:lnTo>
                <a:lnTo>
                  <a:pt x="250032" y="223243"/>
                </a:lnTo>
                <a:lnTo>
                  <a:pt x="258961" y="232172"/>
                </a:lnTo>
                <a:lnTo>
                  <a:pt x="276821" y="241102"/>
                </a:lnTo>
                <a:lnTo>
                  <a:pt x="285750" y="241102"/>
                </a:lnTo>
                <a:lnTo>
                  <a:pt x="285750" y="241102"/>
                </a:lnTo>
                <a:lnTo>
                  <a:pt x="294680" y="241102"/>
                </a:lnTo>
                <a:lnTo>
                  <a:pt x="294680" y="232172"/>
                </a:lnTo>
                <a:lnTo>
                  <a:pt x="294680" y="223243"/>
                </a:lnTo>
                <a:lnTo>
                  <a:pt x="285750" y="214313"/>
                </a:lnTo>
                <a:lnTo>
                  <a:pt x="276821" y="214313"/>
                </a:lnTo>
                <a:lnTo>
                  <a:pt x="258961" y="214313"/>
                </a:lnTo>
                <a:lnTo>
                  <a:pt x="241102" y="223243"/>
                </a:lnTo>
                <a:lnTo>
                  <a:pt x="223243" y="241102"/>
                </a:lnTo>
                <a:lnTo>
                  <a:pt x="196454" y="267891"/>
                </a:lnTo>
                <a:lnTo>
                  <a:pt x="187524" y="303610"/>
                </a:lnTo>
                <a:lnTo>
                  <a:pt x="187524" y="330399"/>
                </a:lnTo>
                <a:lnTo>
                  <a:pt x="196454" y="348258"/>
                </a:lnTo>
                <a:lnTo>
                  <a:pt x="223243" y="366118"/>
                </a:lnTo>
                <a:lnTo>
                  <a:pt x="250032" y="366118"/>
                </a:lnTo>
                <a:lnTo>
                  <a:pt x="294680" y="348258"/>
                </a:lnTo>
                <a:lnTo>
                  <a:pt x="330399" y="330399"/>
                </a:lnTo>
                <a:lnTo>
                  <a:pt x="366118" y="303610"/>
                </a:lnTo>
                <a:lnTo>
                  <a:pt x="383977" y="267891"/>
                </a:lnTo>
                <a:lnTo>
                  <a:pt x="410766" y="232172"/>
                </a:lnTo>
                <a:lnTo>
                  <a:pt x="419696" y="187524"/>
                </a:lnTo>
                <a:lnTo>
                  <a:pt x="428625" y="151805"/>
                </a:lnTo>
                <a:lnTo>
                  <a:pt x="437555" y="116086"/>
                </a:lnTo>
                <a:lnTo>
                  <a:pt x="446485" y="80368"/>
                </a:lnTo>
                <a:lnTo>
                  <a:pt x="464344" y="44649"/>
                </a:lnTo>
                <a:lnTo>
                  <a:pt x="464344" y="26790"/>
                </a:lnTo>
                <a:lnTo>
                  <a:pt x="464344" y="8930"/>
                </a:lnTo>
                <a:lnTo>
                  <a:pt x="455414" y="0"/>
                </a:lnTo>
                <a:lnTo>
                  <a:pt x="437555" y="0"/>
                </a:lnTo>
                <a:lnTo>
                  <a:pt x="419696" y="0"/>
                </a:lnTo>
                <a:lnTo>
                  <a:pt x="392907" y="17860"/>
                </a:lnTo>
                <a:lnTo>
                  <a:pt x="366118" y="35719"/>
                </a:lnTo>
                <a:lnTo>
                  <a:pt x="348258" y="62508"/>
                </a:lnTo>
                <a:lnTo>
                  <a:pt x="330399" y="107157"/>
                </a:lnTo>
                <a:lnTo>
                  <a:pt x="330399" y="142875"/>
                </a:lnTo>
                <a:lnTo>
                  <a:pt x="339329" y="178594"/>
                </a:lnTo>
                <a:lnTo>
                  <a:pt x="357188" y="205383"/>
                </a:lnTo>
                <a:lnTo>
                  <a:pt x="383977" y="223243"/>
                </a:lnTo>
                <a:lnTo>
                  <a:pt x="410766" y="241102"/>
                </a:lnTo>
                <a:lnTo>
                  <a:pt x="437555" y="241102"/>
                </a:lnTo>
                <a:lnTo>
                  <a:pt x="455414" y="223243"/>
                </a:lnTo>
                <a:lnTo>
                  <a:pt x="473274" y="214313"/>
                </a:lnTo>
                <a:lnTo>
                  <a:pt x="491133" y="187524"/>
                </a:lnTo>
                <a:lnTo>
                  <a:pt x="508993" y="169665"/>
                </a:lnTo>
                <a:lnTo>
                  <a:pt x="517922" y="151805"/>
                </a:lnTo>
                <a:lnTo>
                  <a:pt x="526852" y="133946"/>
                </a:lnTo>
                <a:lnTo>
                  <a:pt x="535782" y="125016"/>
                </a:lnTo>
                <a:lnTo>
                  <a:pt x="544711" y="133946"/>
                </a:lnTo>
                <a:lnTo>
                  <a:pt x="553641" y="151805"/>
                </a:lnTo>
                <a:lnTo>
                  <a:pt x="562571" y="169665"/>
                </a:lnTo>
                <a:lnTo>
                  <a:pt x="562571" y="196454"/>
                </a:lnTo>
                <a:lnTo>
                  <a:pt x="580430" y="214313"/>
                </a:lnTo>
                <a:lnTo>
                  <a:pt x="598289" y="223243"/>
                </a:lnTo>
                <a:lnTo>
                  <a:pt x="616149" y="223243"/>
                </a:lnTo>
                <a:lnTo>
                  <a:pt x="642938" y="223243"/>
                </a:lnTo>
                <a:lnTo>
                  <a:pt x="669727" y="205383"/>
                </a:lnTo>
                <a:lnTo>
                  <a:pt x="705446" y="178594"/>
                </a:lnTo>
                <a:lnTo>
                  <a:pt x="723305" y="160735"/>
                </a:lnTo>
                <a:lnTo>
                  <a:pt x="732235" y="142875"/>
                </a:lnTo>
                <a:lnTo>
                  <a:pt x="723305" y="133946"/>
                </a:lnTo>
                <a:lnTo>
                  <a:pt x="696516" y="142875"/>
                </a:lnTo>
                <a:lnTo>
                  <a:pt x="651868" y="178594"/>
                </a:lnTo>
                <a:lnTo>
                  <a:pt x="607219" y="214313"/>
                </a:lnTo>
                <a:lnTo>
                  <a:pt x="562571" y="241102"/>
                </a:lnTo>
                <a:lnTo>
                  <a:pt x="562571"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6" name="Freeform 199695"/>
          <p:cNvSpPr/>
          <p:nvPr/>
        </p:nvSpPr>
        <p:spPr bwMode="auto">
          <a:xfrm>
            <a:off x="7393781" y="5393531"/>
            <a:ext cx="1339454" cy="1303735"/>
          </a:xfrm>
          <a:custGeom>
            <a:avLst/>
            <a:gdLst/>
            <a:ahLst/>
            <a:cxnLst/>
            <a:rect l="0" t="0" r="0" b="0"/>
            <a:pathLst>
              <a:path w="1339454" h="1303735">
                <a:moveTo>
                  <a:pt x="1178718" y="0"/>
                </a:moveTo>
                <a:lnTo>
                  <a:pt x="1178718" y="8930"/>
                </a:lnTo>
                <a:lnTo>
                  <a:pt x="1178718" y="35719"/>
                </a:lnTo>
                <a:lnTo>
                  <a:pt x="1160859" y="89297"/>
                </a:lnTo>
                <a:lnTo>
                  <a:pt x="1134070" y="151805"/>
                </a:lnTo>
                <a:lnTo>
                  <a:pt x="1089421" y="232171"/>
                </a:lnTo>
                <a:lnTo>
                  <a:pt x="1009054" y="330398"/>
                </a:lnTo>
                <a:lnTo>
                  <a:pt x="901898" y="446484"/>
                </a:lnTo>
                <a:lnTo>
                  <a:pt x="759024" y="562570"/>
                </a:lnTo>
                <a:lnTo>
                  <a:pt x="607219" y="696515"/>
                </a:lnTo>
                <a:lnTo>
                  <a:pt x="464344" y="821531"/>
                </a:lnTo>
                <a:lnTo>
                  <a:pt x="357188" y="919757"/>
                </a:lnTo>
                <a:lnTo>
                  <a:pt x="294680" y="982265"/>
                </a:lnTo>
                <a:lnTo>
                  <a:pt x="232172" y="1044773"/>
                </a:lnTo>
                <a:lnTo>
                  <a:pt x="178594" y="1089421"/>
                </a:lnTo>
                <a:lnTo>
                  <a:pt x="116086" y="1151929"/>
                </a:lnTo>
                <a:lnTo>
                  <a:pt x="62508" y="1223367"/>
                </a:lnTo>
                <a:lnTo>
                  <a:pt x="26789" y="1268015"/>
                </a:lnTo>
                <a:lnTo>
                  <a:pt x="0" y="1303734"/>
                </a:lnTo>
                <a:lnTo>
                  <a:pt x="17860" y="1294804"/>
                </a:lnTo>
                <a:lnTo>
                  <a:pt x="62508" y="1250156"/>
                </a:lnTo>
                <a:lnTo>
                  <a:pt x="142875" y="1151929"/>
                </a:lnTo>
                <a:lnTo>
                  <a:pt x="258961" y="1026914"/>
                </a:lnTo>
                <a:lnTo>
                  <a:pt x="383977" y="910828"/>
                </a:lnTo>
                <a:lnTo>
                  <a:pt x="535782" y="785812"/>
                </a:lnTo>
                <a:lnTo>
                  <a:pt x="687586" y="660796"/>
                </a:lnTo>
                <a:lnTo>
                  <a:pt x="821531" y="544710"/>
                </a:lnTo>
                <a:lnTo>
                  <a:pt x="937617" y="428624"/>
                </a:lnTo>
                <a:lnTo>
                  <a:pt x="1017984" y="339328"/>
                </a:lnTo>
                <a:lnTo>
                  <a:pt x="1089421" y="250031"/>
                </a:lnTo>
                <a:lnTo>
                  <a:pt x="1160859" y="187523"/>
                </a:lnTo>
                <a:lnTo>
                  <a:pt x="1223367" y="151805"/>
                </a:lnTo>
                <a:lnTo>
                  <a:pt x="1285874" y="133946"/>
                </a:lnTo>
                <a:lnTo>
                  <a:pt x="1339453" y="107157"/>
                </a:lnTo>
                <a:lnTo>
                  <a:pt x="1339453"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697" name="Freeform 199696"/>
          <p:cNvSpPr/>
          <p:nvPr/>
        </p:nvSpPr>
        <p:spPr bwMode="auto">
          <a:xfrm>
            <a:off x="7313414" y="5589984"/>
            <a:ext cx="1268016" cy="1169790"/>
          </a:xfrm>
          <a:custGeom>
            <a:avLst/>
            <a:gdLst/>
            <a:ahLst/>
            <a:cxnLst/>
            <a:rect l="0" t="0" r="0" b="0"/>
            <a:pathLst>
              <a:path w="1268016" h="1169790">
                <a:moveTo>
                  <a:pt x="1089421" y="250031"/>
                </a:moveTo>
                <a:lnTo>
                  <a:pt x="1080491" y="285750"/>
                </a:lnTo>
                <a:lnTo>
                  <a:pt x="1017984" y="357187"/>
                </a:lnTo>
                <a:lnTo>
                  <a:pt x="919757" y="455414"/>
                </a:lnTo>
                <a:lnTo>
                  <a:pt x="767953" y="589359"/>
                </a:lnTo>
                <a:lnTo>
                  <a:pt x="625078" y="687586"/>
                </a:lnTo>
                <a:lnTo>
                  <a:pt x="517922" y="767953"/>
                </a:lnTo>
                <a:lnTo>
                  <a:pt x="437555" y="839390"/>
                </a:lnTo>
                <a:lnTo>
                  <a:pt x="366117" y="901898"/>
                </a:lnTo>
                <a:lnTo>
                  <a:pt x="250031" y="982265"/>
                </a:lnTo>
                <a:lnTo>
                  <a:pt x="151805" y="1062632"/>
                </a:lnTo>
                <a:lnTo>
                  <a:pt x="62508" y="1134070"/>
                </a:lnTo>
                <a:lnTo>
                  <a:pt x="8930" y="1169789"/>
                </a:lnTo>
                <a:lnTo>
                  <a:pt x="0" y="1169789"/>
                </a:lnTo>
                <a:lnTo>
                  <a:pt x="53578" y="1125140"/>
                </a:lnTo>
                <a:lnTo>
                  <a:pt x="160734" y="1017984"/>
                </a:lnTo>
                <a:lnTo>
                  <a:pt x="321469" y="857250"/>
                </a:lnTo>
                <a:lnTo>
                  <a:pt x="517922" y="696515"/>
                </a:lnTo>
                <a:lnTo>
                  <a:pt x="696516" y="544711"/>
                </a:lnTo>
                <a:lnTo>
                  <a:pt x="875109" y="383976"/>
                </a:lnTo>
                <a:lnTo>
                  <a:pt x="1026913" y="232171"/>
                </a:lnTo>
                <a:lnTo>
                  <a:pt x="1142999" y="89296"/>
                </a:lnTo>
                <a:lnTo>
                  <a:pt x="1268015" y="0"/>
                </a:lnTo>
                <a:lnTo>
                  <a:pt x="126801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5518288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Locality to the Rescue!	</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The key to bridging this CPU-Memory gap is a fundamental property of computer programs known as </a:t>
            </a:r>
            <a:r>
              <a:rPr lang="en-US" dirty="0" smtClean="0">
                <a:solidFill>
                  <a:srgbClr val="FF0000"/>
                </a:solidFill>
              </a:rPr>
              <a:t>locality</a:t>
            </a:r>
            <a:endParaRPr lang="en-US" dirty="0">
              <a:solidFill>
                <a:srgbClr val="FF0000"/>
              </a:solidFill>
            </a:endParaRPr>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5" name="Freeform 4"/>
          <p:cNvSpPr/>
          <p:nvPr/>
        </p:nvSpPr>
        <p:spPr bwMode="auto">
          <a:xfrm>
            <a:off x="5179219" y="1080492"/>
            <a:ext cx="267891" cy="205384"/>
          </a:xfrm>
          <a:custGeom>
            <a:avLst/>
            <a:gdLst/>
            <a:ahLst/>
            <a:cxnLst/>
            <a:rect l="0" t="0" r="0" b="0"/>
            <a:pathLst>
              <a:path w="267891" h="205384">
                <a:moveTo>
                  <a:pt x="8929" y="44649"/>
                </a:moveTo>
                <a:lnTo>
                  <a:pt x="8929" y="44649"/>
                </a:lnTo>
                <a:lnTo>
                  <a:pt x="8929" y="35719"/>
                </a:lnTo>
                <a:lnTo>
                  <a:pt x="8929" y="35719"/>
                </a:lnTo>
                <a:lnTo>
                  <a:pt x="8929" y="26789"/>
                </a:lnTo>
                <a:lnTo>
                  <a:pt x="0" y="26789"/>
                </a:lnTo>
                <a:lnTo>
                  <a:pt x="0" y="26789"/>
                </a:lnTo>
                <a:lnTo>
                  <a:pt x="0" y="26789"/>
                </a:lnTo>
                <a:lnTo>
                  <a:pt x="0" y="26789"/>
                </a:lnTo>
                <a:lnTo>
                  <a:pt x="8929" y="26789"/>
                </a:lnTo>
                <a:lnTo>
                  <a:pt x="8929" y="35719"/>
                </a:lnTo>
                <a:lnTo>
                  <a:pt x="8929" y="53578"/>
                </a:lnTo>
                <a:lnTo>
                  <a:pt x="8929" y="71438"/>
                </a:lnTo>
                <a:lnTo>
                  <a:pt x="8929" y="98227"/>
                </a:lnTo>
                <a:lnTo>
                  <a:pt x="17859" y="125016"/>
                </a:lnTo>
                <a:lnTo>
                  <a:pt x="17859" y="151805"/>
                </a:lnTo>
                <a:lnTo>
                  <a:pt x="17859" y="178594"/>
                </a:lnTo>
                <a:lnTo>
                  <a:pt x="17859" y="196453"/>
                </a:lnTo>
                <a:lnTo>
                  <a:pt x="17859" y="205383"/>
                </a:lnTo>
                <a:lnTo>
                  <a:pt x="17859" y="205383"/>
                </a:lnTo>
                <a:lnTo>
                  <a:pt x="17859" y="205383"/>
                </a:lnTo>
                <a:lnTo>
                  <a:pt x="17859" y="187524"/>
                </a:lnTo>
                <a:lnTo>
                  <a:pt x="17859" y="169664"/>
                </a:lnTo>
                <a:lnTo>
                  <a:pt x="17859" y="151805"/>
                </a:lnTo>
                <a:lnTo>
                  <a:pt x="17859" y="125016"/>
                </a:lnTo>
                <a:lnTo>
                  <a:pt x="17859" y="89297"/>
                </a:lnTo>
                <a:lnTo>
                  <a:pt x="26789" y="62508"/>
                </a:lnTo>
                <a:lnTo>
                  <a:pt x="35719" y="44649"/>
                </a:lnTo>
                <a:lnTo>
                  <a:pt x="44648" y="26789"/>
                </a:lnTo>
                <a:lnTo>
                  <a:pt x="53578" y="17859"/>
                </a:lnTo>
                <a:lnTo>
                  <a:pt x="71437" y="17859"/>
                </a:lnTo>
                <a:lnTo>
                  <a:pt x="80367" y="26789"/>
                </a:lnTo>
                <a:lnTo>
                  <a:pt x="89297" y="35719"/>
                </a:lnTo>
                <a:lnTo>
                  <a:pt x="98226" y="53578"/>
                </a:lnTo>
                <a:lnTo>
                  <a:pt x="107156" y="80367"/>
                </a:lnTo>
                <a:lnTo>
                  <a:pt x="107156" y="98227"/>
                </a:lnTo>
                <a:lnTo>
                  <a:pt x="107156" y="125016"/>
                </a:lnTo>
                <a:lnTo>
                  <a:pt x="107156" y="151805"/>
                </a:lnTo>
                <a:lnTo>
                  <a:pt x="107156" y="169664"/>
                </a:lnTo>
                <a:lnTo>
                  <a:pt x="107156" y="178594"/>
                </a:lnTo>
                <a:lnTo>
                  <a:pt x="107156" y="178594"/>
                </a:lnTo>
                <a:lnTo>
                  <a:pt x="107156" y="169664"/>
                </a:lnTo>
                <a:lnTo>
                  <a:pt x="116086" y="151805"/>
                </a:lnTo>
                <a:lnTo>
                  <a:pt x="125015" y="125016"/>
                </a:lnTo>
                <a:lnTo>
                  <a:pt x="133945" y="89297"/>
                </a:lnTo>
                <a:lnTo>
                  <a:pt x="142875" y="53578"/>
                </a:lnTo>
                <a:lnTo>
                  <a:pt x="151804" y="26789"/>
                </a:lnTo>
                <a:lnTo>
                  <a:pt x="169664" y="8930"/>
                </a:lnTo>
                <a:lnTo>
                  <a:pt x="187523" y="0"/>
                </a:lnTo>
                <a:lnTo>
                  <a:pt x="196453" y="0"/>
                </a:lnTo>
                <a:lnTo>
                  <a:pt x="205383" y="8930"/>
                </a:lnTo>
                <a:lnTo>
                  <a:pt x="205383" y="26789"/>
                </a:lnTo>
                <a:lnTo>
                  <a:pt x="205383" y="53578"/>
                </a:lnTo>
                <a:lnTo>
                  <a:pt x="214312" y="71438"/>
                </a:lnTo>
                <a:lnTo>
                  <a:pt x="214312" y="98227"/>
                </a:lnTo>
                <a:lnTo>
                  <a:pt x="214312" y="116086"/>
                </a:lnTo>
                <a:lnTo>
                  <a:pt x="214312" y="133945"/>
                </a:lnTo>
                <a:lnTo>
                  <a:pt x="223242" y="142875"/>
                </a:lnTo>
                <a:lnTo>
                  <a:pt x="232172" y="142875"/>
                </a:lnTo>
                <a:lnTo>
                  <a:pt x="241101" y="142875"/>
                </a:lnTo>
                <a:lnTo>
                  <a:pt x="258961" y="125016"/>
                </a:lnTo>
                <a:lnTo>
                  <a:pt x="267890" y="98227"/>
                </a:lnTo>
                <a:lnTo>
                  <a:pt x="26789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464969" y="1017984"/>
            <a:ext cx="160735" cy="214314"/>
          </a:xfrm>
          <a:custGeom>
            <a:avLst/>
            <a:gdLst/>
            <a:ahLst/>
            <a:cxnLst/>
            <a:rect l="0" t="0" r="0" b="0"/>
            <a:pathLst>
              <a:path w="160735" h="214314">
                <a:moveTo>
                  <a:pt x="44648" y="0"/>
                </a:moveTo>
                <a:lnTo>
                  <a:pt x="44648" y="8930"/>
                </a:lnTo>
                <a:lnTo>
                  <a:pt x="35719" y="17860"/>
                </a:lnTo>
                <a:lnTo>
                  <a:pt x="26789" y="44649"/>
                </a:lnTo>
                <a:lnTo>
                  <a:pt x="8929" y="71438"/>
                </a:lnTo>
                <a:lnTo>
                  <a:pt x="8929" y="98227"/>
                </a:lnTo>
                <a:lnTo>
                  <a:pt x="0" y="133946"/>
                </a:lnTo>
                <a:lnTo>
                  <a:pt x="0" y="160735"/>
                </a:lnTo>
                <a:lnTo>
                  <a:pt x="0" y="187524"/>
                </a:lnTo>
                <a:lnTo>
                  <a:pt x="0" y="205383"/>
                </a:lnTo>
                <a:lnTo>
                  <a:pt x="8929" y="214313"/>
                </a:lnTo>
                <a:lnTo>
                  <a:pt x="17859" y="214313"/>
                </a:lnTo>
                <a:lnTo>
                  <a:pt x="26789" y="205383"/>
                </a:lnTo>
                <a:lnTo>
                  <a:pt x="44648" y="187524"/>
                </a:lnTo>
                <a:lnTo>
                  <a:pt x="53578" y="160735"/>
                </a:lnTo>
                <a:lnTo>
                  <a:pt x="62508" y="125016"/>
                </a:lnTo>
                <a:lnTo>
                  <a:pt x="71437" y="80367"/>
                </a:lnTo>
                <a:lnTo>
                  <a:pt x="80367" y="53578"/>
                </a:lnTo>
                <a:lnTo>
                  <a:pt x="89297" y="26789"/>
                </a:lnTo>
                <a:lnTo>
                  <a:pt x="89297" y="26789"/>
                </a:lnTo>
                <a:lnTo>
                  <a:pt x="89297" y="26789"/>
                </a:lnTo>
                <a:lnTo>
                  <a:pt x="89297" y="44649"/>
                </a:lnTo>
                <a:lnTo>
                  <a:pt x="80367" y="71438"/>
                </a:lnTo>
                <a:lnTo>
                  <a:pt x="80367" y="98227"/>
                </a:lnTo>
                <a:lnTo>
                  <a:pt x="80367" y="125016"/>
                </a:lnTo>
                <a:lnTo>
                  <a:pt x="80367" y="151805"/>
                </a:lnTo>
                <a:lnTo>
                  <a:pt x="89297" y="169664"/>
                </a:lnTo>
                <a:lnTo>
                  <a:pt x="98226" y="178594"/>
                </a:lnTo>
                <a:lnTo>
                  <a:pt x="116086" y="178594"/>
                </a:lnTo>
                <a:lnTo>
                  <a:pt x="133945" y="178594"/>
                </a:lnTo>
                <a:lnTo>
                  <a:pt x="142875" y="160735"/>
                </a:lnTo>
                <a:lnTo>
                  <a:pt x="160734" y="125016"/>
                </a:lnTo>
                <a:lnTo>
                  <a:pt x="16073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652492" y="982266"/>
            <a:ext cx="26790" cy="205383"/>
          </a:xfrm>
          <a:custGeom>
            <a:avLst/>
            <a:gdLst/>
            <a:ahLst/>
            <a:cxnLst/>
            <a:rect l="0" t="0" r="0" b="0"/>
            <a:pathLst>
              <a:path w="26790" h="205383">
                <a:moveTo>
                  <a:pt x="8930" y="0"/>
                </a:moveTo>
                <a:lnTo>
                  <a:pt x="8930" y="0"/>
                </a:lnTo>
                <a:lnTo>
                  <a:pt x="8930" y="8929"/>
                </a:lnTo>
                <a:lnTo>
                  <a:pt x="0" y="35718"/>
                </a:lnTo>
                <a:lnTo>
                  <a:pt x="0" y="62507"/>
                </a:lnTo>
                <a:lnTo>
                  <a:pt x="0" y="89296"/>
                </a:lnTo>
                <a:lnTo>
                  <a:pt x="0" y="125015"/>
                </a:lnTo>
                <a:lnTo>
                  <a:pt x="0" y="151804"/>
                </a:lnTo>
                <a:lnTo>
                  <a:pt x="0" y="178593"/>
                </a:lnTo>
                <a:lnTo>
                  <a:pt x="0" y="196453"/>
                </a:lnTo>
                <a:lnTo>
                  <a:pt x="0" y="205382"/>
                </a:lnTo>
                <a:lnTo>
                  <a:pt x="8930" y="205382"/>
                </a:lnTo>
                <a:lnTo>
                  <a:pt x="8930" y="205382"/>
                </a:lnTo>
                <a:lnTo>
                  <a:pt x="17860" y="187523"/>
                </a:lnTo>
                <a:lnTo>
                  <a:pt x="26789" y="160734"/>
                </a:lnTo>
                <a:lnTo>
                  <a:pt x="26789" y="125015"/>
                </a:lnTo>
                <a:lnTo>
                  <a:pt x="2678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706070" y="973336"/>
            <a:ext cx="160736" cy="169665"/>
          </a:xfrm>
          <a:custGeom>
            <a:avLst/>
            <a:gdLst/>
            <a:ahLst/>
            <a:cxnLst/>
            <a:rect l="0" t="0" r="0" b="0"/>
            <a:pathLst>
              <a:path w="160736" h="169665">
                <a:moveTo>
                  <a:pt x="62508" y="0"/>
                </a:moveTo>
                <a:lnTo>
                  <a:pt x="53578" y="0"/>
                </a:lnTo>
                <a:lnTo>
                  <a:pt x="44649" y="8930"/>
                </a:lnTo>
                <a:lnTo>
                  <a:pt x="26789" y="26789"/>
                </a:lnTo>
                <a:lnTo>
                  <a:pt x="17860" y="53578"/>
                </a:lnTo>
                <a:lnTo>
                  <a:pt x="8930" y="80367"/>
                </a:lnTo>
                <a:lnTo>
                  <a:pt x="0" y="98226"/>
                </a:lnTo>
                <a:lnTo>
                  <a:pt x="8930" y="125015"/>
                </a:lnTo>
                <a:lnTo>
                  <a:pt x="17860" y="151805"/>
                </a:lnTo>
                <a:lnTo>
                  <a:pt x="35719" y="160734"/>
                </a:lnTo>
                <a:lnTo>
                  <a:pt x="53578" y="169664"/>
                </a:lnTo>
                <a:lnTo>
                  <a:pt x="80368" y="169664"/>
                </a:lnTo>
                <a:lnTo>
                  <a:pt x="107157" y="160734"/>
                </a:lnTo>
                <a:lnTo>
                  <a:pt x="125016" y="151805"/>
                </a:lnTo>
                <a:lnTo>
                  <a:pt x="142875" y="133945"/>
                </a:lnTo>
                <a:lnTo>
                  <a:pt x="160735" y="116086"/>
                </a:lnTo>
                <a:lnTo>
                  <a:pt x="16073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813227" y="991195"/>
            <a:ext cx="169665" cy="151806"/>
          </a:xfrm>
          <a:custGeom>
            <a:avLst/>
            <a:gdLst/>
            <a:ahLst/>
            <a:cxnLst/>
            <a:rect l="0" t="0" r="0" b="0"/>
            <a:pathLst>
              <a:path w="169665" h="151806">
                <a:moveTo>
                  <a:pt x="26789" y="44649"/>
                </a:moveTo>
                <a:lnTo>
                  <a:pt x="17859" y="44649"/>
                </a:lnTo>
                <a:lnTo>
                  <a:pt x="8929" y="53578"/>
                </a:lnTo>
                <a:lnTo>
                  <a:pt x="0" y="71438"/>
                </a:lnTo>
                <a:lnTo>
                  <a:pt x="0" y="80367"/>
                </a:lnTo>
                <a:lnTo>
                  <a:pt x="0" y="89297"/>
                </a:lnTo>
                <a:lnTo>
                  <a:pt x="0" y="98227"/>
                </a:lnTo>
                <a:lnTo>
                  <a:pt x="8929" y="98227"/>
                </a:lnTo>
                <a:lnTo>
                  <a:pt x="26789" y="98227"/>
                </a:lnTo>
                <a:lnTo>
                  <a:pt x="44648" y="89297"/>
                </a:lnTo>
                <a:lnTo>
                  <a:pt x="62507" y="80367"/>
                </a:lnTo>
                <a:lnTo>
                  <a:pt x="80367" y="71438"/>
                </a:lnTo>
                <a:lnTo>
                  <a:pt x="89296" y="53578"/>
                </a:lnTo>
                <a:lnTo>
                  <a:pt x="98226" y="35719"/>
                </a:lnTo>
                <a:lnTo>
                  <a:pt x="98226" y="17860"/>
                </a:lnTo>
                <a:lnTo>
                  <a:pt x="89296" y="8930"/>
                </a:lnTo>
                <a:lnTo>
                  <a:pt x="80367" y="0"/>
                </a:lnTo>
                <a:lnTo>
                  <a:pt x="62507" y="8930"/>
                </a:lnTo>
                <a:lnTo>
                  <a:pt x="53578" y="17860"/>
                </a:lnTo>
                <a:lnTo>
                  <a:pt x="35718" y="44649"/>
                </a:lnTo>
                <a:lnTo>
                  <a:pt x="17859" y="71438"/>
                </a:lnTo>
                <a:lnTo>
                  <a:pt x="8929" y="89297"/>
                </a:lnTo>
                <a:lnTo>
                  <a:pt x="8929" y="116086"/>
                </a:lnTo>
                <a:lnTo>
                  <a:pt x="8929" y="133946"/>
                </a:lnTo>
                <a:lnTo>
                  <a:pt x="17859" y="142875"/>
                </a:lnTo>
                <a:lnTo>
                  <a:pt x="35718" y="151805"/>
                </a:lnTo>
                <a:lnTo>
                  <a:pt x="53578" y="151805"/>
                </a:lnTo>
                <a:lnTo>
                  <a:pt x="71437" y="133946"/>
                </a:lnTo>
                <a:lnTo>
                  <a:pt x="98226" y="125016"/>
                </a:lnTo>
                <a:lnTo>
                  <a:pt x="125015" y="107156"/>
                </a:lnTo>
                <a:lnTo>
                  <a:pt x="142875" y="80367"/>
                </a:lnTo>
                <a:lnTo>
                  <a:pt x="169664" y="53578"/>
                </a:lnTo>
                <a:lnTo>
                  <a:pt x="16966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982891" y="937617"/>
            <a:ext cx="71438" cy="169665"/>
          </a:xfrm>
          <a:custGeom>
            <a:avLst/>
            <a:gdLst/>
            <a:ahLst/>
            <a:cxnLst/>
            <a:rect l="0" t="0" r="0" b="0"/>
            <a:pathLst>
              <a:path w="71438" h="169665">
                <a:moveTo>
                  <a:pt x="44648" y="0"/>
                </a:moveTo>
                <a:lnTo>
                  <a:pt x="44648" y="0"/>
                </a:lnTo>
                <a:lnTo>
                  <a:pt x="44648" y="0"/>
                </a:lnTo>
                <a:lnTo>
                  <a:pt x="35718" y="0"/>
                </a:lnTo>
                <a:lnTo>
                  <a:pt x="35718" y="0"/>
                </a:lnTo>
                <a:lnTo>
                  <a:pt x="35718" y="8930"/>
                </a:lnTo>
                <a:lnTo>
                  <a:pt x="35718" y="17859"/>
                </a:lnTo>
                <a:lnTo>
                  <a:pt x="35718" y="26789"/>
                </a:lnTo>
                <a:lnTo>
                  <a:pt x="35718" y="26789"/>
                </a:lnTo>
                <a:lnTo>
                  <a:pt x="44648" y="35719"/>
                </a:lnTo>
                <a:lnTo>
                  <a:pt x="44648" y="44649"/>
                </a:lnTo>
                <a:lnTo>
                  <a:pt x="53578" y="53578"/>
                </a:lnTo>
                <a:lnTo>
                  <a:pt x="53578" y="62508"/>
                </a:lnTo>
                <a:lnTo>
                  <a:pt x="62507" y="80367"/>
                </a:lnTo>
                <a:lnTo>
                  <a:pt x="71437" y="98227"/>
                </a:lnTo>
                <a:lnTo>
                  <a:pt x="71437" y="107156"/>
                </a:lnTo>
                <a:lnTo>
                  <a:pt x="71437" y="125016"/>
                </a:lnTo>
                <a:lnTo>
                  <a:pt x="62507" y="142875"/>
                </a:lnTo>
                <a:lnTo>
                  <a:pt x="44648" y="160734"/>
                </a:lnTo>
                <a:lnTo>
                  <a:pt x="35718" y="160734"/>
                </a:lnTo>
                <a:lnTo>
                  <a:pt x="17859" y="16966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286375" y="1401961"/>
            <a:ext cx="232173" cy="223243"/>
          </a:xfrm>
          <a:custGeom>
            <a:avLst/>
            <a:gdLst/>
            <a:ahLst/>
            <a:cxnLst/>
            <a:rect l="0" t="0" r="0" b="0"/>
            <a:pathLst>
              <a:path w="232173" h="223243">
                <a:moveTo>
                  <a:pt x="116086" y="0"/>
                </a:moveTo>
                <a:lnTo>
                  <a:pt x="107156" y="0"/>
                </a:lnTo>
                <a:lnTo>
                  <a:pt x="107156" y="0"/>
                </a:lnTo>
                <a:lnTo>
                  <a:pt x="98227" y="8929"/>
                </a:lnTo>
                <a:lnTo>
                  <a:pt x="80367" y="17859"/>
                </a:lnTo>
                <a:lnTo>
                  <a:pt x="62508" y="35718"/>
                </a:lnTo>
                <a:lnTo>
                  <a:pt x="44648" y="62508"/>
                </a:lnTo>
                <a:lnTo>
                  <a:pt x="26789" y="89297"/>
                </a:lnTo>
                <a:lnTo>
                  <a:pt x="8930" y="125015"/>
                </a:lnTo>
                <a:lnTo>
                  <a:pt x="0" y="151804"/>
                </a:lnTo>
                <a:lnTo>
                  <a:pt x="8930" y="187523"/>
                </a:lnTo>
                <a:lnTo>
                  <a:pt x="17859" y="205383"/>
                </a:lnTo>
                <a:lnTo>
                  <a:pt x="44648" y="223242"/>
                </a:lnTo>
                <a:lnTo>
                  <a:pt x="80367" y="223242"/>
                </a:lnTo>
                <a:lnTo>
                  <a:pt x="116086" y="214312"/>
                </a:lnTo>
                <a:lnTo>
                  <a:pt x="151805" y="205383"/>
                </a:lnTo>
                <a:lnTo>
                  <a:pt x="196453" y="178593"/>
                </a:lnTo>
                <a:lnTo>
                  <a:pt x="232172" y="142875"/>
                </a:lnTo>
                <a:lnTo>
                  <a:pt x="23217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482828" y="1401961"/>
            <a:ext cx="276821" cy="178594"/>
          </a:xfrm>
          <a:custGeom>
            <a:avLst/>
            <a:gdLst/>
            <a:ahLst/>
            <a:cxnLst/>
            <a:rect l="0" t="0" r="0" b="0"/>
            <a:pathLst>
              <a:path w="276821" h="178594">
                <a:moveTo>
                  <a:pt x="71438" y="0"/>
                </a:moveTo>
                <a:lnTo>
                  <a:pt x="62508" y="17859"/>
                </a:lnTo>
                <a:lnTo>
                  <a:pt x="44649" y="26789"/>
                </a:lnTo>
                <a:lnTo>
                  <a:pt x="26789" y="53578"/>
                </a:lnTo>
                <a:lnTo>
                  <a:pt x="17860" y="80367"/>
                </a:lnTo>
                <a:lnTo>
                  <a:pt x="0" y="116086"/>
                </a:lnTo>
                <a:lnTo>
                  <a:pt x="0" y="133945"/>
                </a:lnTo>
                <a:lnTo>
                  <a:pt x="8930" y="160734"/>
                </a:lnTo>
                <a:lnTo>
                  <a:pt x="17860" y="169664"/>
                </a:lnTo>
                <a:lnTo>
                  <a:pt x="35719" y="178593"/>
                </a:lnTo>
                <a:lnTo>
                  <a:pt x="53578" y="178593"/>
                </a:lnTo>
                <a:lnTo>
                  <a:pt x="80367" y="160734"/>
                </a:lnTo>
                <a:lnTo>
                  <a:pt x="107156" y="142875"/>
                </a:lnTo>
                <a:lnTo>
                  <a:pt x="125016" y="116086"/>
                </a:lnTo>
                <a:lnTo>
                  <a:pt x="142875" y="89297"/>
                </a:lnTo>
                <a:lnTo>
                  <a:pt x="151805" y="62508"/>
                </a:lnTo>
                <a:lnTo>
                  <a:pt x="151805" y="35718"/>
                </a:lnTo>
                <a:lnTo>
                  <a:pt x="151805" y="17859"/>
                </a:lnTo>
                <a:lnTo>
                  <a:pt x="151805" y="17859"/>
                </a:lnTo>
                <a:lnTo>
                  <a:pt x="142875" y="17859"/>
                </a:lnTo>
                <a:lnTo>
                  <a:pt x="142875" y="35718"/>
                </a:lnTo>
                <a:lnTo>
                  <a:pt x="142875" y="62508"/>
                </a:lnTo>
                <a:lnTo>
                  <a:pt x="142875" y="80367"/>
                </a:lnTo>
                <a:lnTo>
                  <a:pt x="142875" y="107156"/>
                </a:lnTo>
                <a:lnTo>
                  <a:pt x="142875" y="125015"/>
                </a:lnTo>
                <a:lnTo>
                  <a:pt x="151805" y="142875"/>
                </a:lnTo>
                <a:lnTo>
                  <a:pt x="169664" y="151804"/>
                </a:lnTo>
                <a:lnTo>
                  <a:pt x="178594" y="151804"/>
                </a:lnTo>
                <a:lnTo>
                  <a:pt x="196453" y="151804"/>
                </a:lnTo>
                <a:lnTo>
                  <a:pt x="223242" y="133945"/>
                </a:lnTo>
                <a:lnTo>
                  <a:pt x="250031" y="107156"/>
                </a:lnTo>
                <a:lnTo>
                  <a:pt x="276820" y="80367"/>
                </a:lnTo>
                <a:lnTo>
                  <a:pt x="27682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786438" y="1339453"/>
            <a:ext cx="169665" cy="151806"/>
          </a:xfrm>
          <a:custGeom>
            <a:avLst/>
            <a:gdLst/>
            <a:ahLst/>
            <a:cxnLst/>
            <a:rect l="0" t="0" r="0" b="0"/>
            <a:pathLst>
              <a:path w="169665" h="151806">
                <a:moveTo>
                  <a:pt x="89296" y="0"/>
                </a:moveTo>
                <a:lnTo>
                  <a:pt x="80367" y="0"/>
                </a:lnTo>
                <a:lnTo>
                  <a:pt x="62507" y="0"/>
                </a:lnTo>
                <a:lnTo>
                  <a:pt x="53578" y="0"/>
                </a:lnTo>
                <a:lnTo>
                  <a:pt x="35718" y="0"/>
                </a:lnTo>
                <a:lnTo>
                  <a:pt x="26789" y="17860"/>
                </a:lnTo>
                <a:lnTo>
                  <a:pt x="17859" y="35719"/>
                </a:lnTo>
                <a:lnTo>
                  <a:pt x="0" y="53578"/>
                </a:lnTo>
                <a:lnTo>
                  <a:pt x="0" y="80367"/>
                </a:lnTo>
                <a:lnTo>
                  <a:pt x="0" y="107156"/>
                </a:lnTo>
                <a:lnTo>
                  <a:pt x="8929" y="125016"/>
                </a:lnTo>
                <a:lnTo>
                  <a:pt x="17859" y="142875"/>
                </a:lnTo>
                <a:lnTo>
                  <a:pt x="35718" y="151805"/>
                </a:lnTo>
                <a:lnTo>
                  <a:pt x="53578" y="151805"/>
                </a:lnTo>
                <a:lnTo>
                  <a:pt x="62507" y="151805"/>
                </a:lnTo>
                <a:lnTo>
                  <a:pt x="89296" y="133945"/>
                </a:lnTo>
                <a:lnTo>
                  <a:pt x="107156" y="116086"/>
                </a:lnTo>
                <a:lnTo>
                  <a:pt x="133945" y="89297"/>
                </a:lnTo>
                <a:lnTo>
                  <a:pt x="151804" y="53578"/>
                </a:lnTo>
                <a:lnTo>
                  <a:pt x="169664" y="8930"/>
                </a:lnTo>
                <a:lnTo>
                  <a:pt x="16966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920383" y="1223367"/>
            <a:ext cx="267891" cy="196454"/>
          </a:xfrm>
          <a:custGeom>
            <a:avLst/>
            <a:gdLst/>
            <a:ahLst/>
            <a:cxnLst/>
            <a:rect l="0" t="0" r="0" b="0"/>
            <a:pathLst>
              <a:path w="267891" h="196454">
                <a:moveTo>
                  <a:pt x="53578" y="0"/>
                </a:moveTo>
                <a:lnTo>
                  <a:pt x="44648" y="8930"/>
                </a:lnTo>
                <a:lnTo>
                  <a:pt x="35719" y="17860"/>
                </a:lnTo>
                <a:lnTo>
                  <a:pt x="17859" y="44649"/>
                </a:lnTo>
                <a:lnTo>
                  <a:pt x="8930" y="71438"/>
                </a:lnTo>
                <a:lnTo>
                  <a:pt x="0" y="98227"/>
                </a:lnTo>
                <a:lnTo>
                  <a:pt x="0" y="125016"/>
                </a:lnTo>
                <a:lnTo>
                  <a:pt x="8930" y="151805"/>
                </a:lnTo>
                <a:lnTo>
                  <a:pt x="8930" y="169664"/>
                </a:lnTo>
                <a:lnTo>
                  <a:pt x="26789" y="187523"/>
                </a:lnTo>
                <a:lnTo>
                  <a:pt x="35719" y="196453"/>
                </a:lnTo>
                <a:lnTo>
                  <a:pt x="44648" y="196453"/>
                </a:lnTo>
                <a:lnTo>
                  <a:pt x="53578" y="187523"/>
                </a:lnTo>
                <a:lnTo>
                  <a:pt x="71437" y="178594"/>
                </a:lnTo>
                <a:lnTo>
                  <a:pt x="80367" y="160735"/>
                </a:lnTo>
                <a:lnTo>
                  <a:pt x="89297" y="151805"/>
                </a:lnTo>
                <a:lnTo>
                  <a:pt x="98226" y="133946"/>
                </a:lnTo>
                <a:lnTo>
                  <a:pt x="107156" y="133946"/>
                </a:lnTo>
                <a:lnTo>
                  <a:pt x="116086" y="133946"/>
                </a:lnTo>
                <a:lnTo>
                  <a:pt x="116086" y="133946"/>
                </a:lnTo>
                <a:lnTo>
                  <a:pt x="125015" y="133946"/>
                </a:lnTo>
                <a:lnTo>
                  <a:pt x="133945" y="142875"/>
                </a:lnTo>
                <a:lnTo>
                  <a:pt x="142875" y="151805"/>
                </a:lnTo>
                <a:lnTo>
                  <a:pt x="151805" y="160735"/>
                </a:lnTo>
                <a:lnTo>
                  <a:pt x="160734" y="160735"/>
                </a:lnTo>
                <a:lnTo>
                  <a:pt x="178594" y="169664"/>
                </a:lnTo>
                <a:lnTo>
                  <a:pt x="196453" y="160735"/>
                </a:lnTo>
                <a:lnTo>
                  <a:pt x="214312" y="160735"/>
                </a:lnTo>
                <a:lnTo>
                  <a:pt x="232172" y="151805"/>
                </a:lnTo>
                <a:lnTo>
                  <a:pt x="250031" y="133946"/>
                </a:lnTo>
                <a:lnTo>
                  <a:pt x="258961" y="116086"/>
                </a:lnTo>
                <a:lnTo>
                  <a:pt x="267890" y="107156"/>
                </a:lnTo>
                <a:lnTo>
                  <a:pt x="267890" y="89297"/>
                </a:lnTo>
                <a:lnTo>
                  <a:pt x="267890" y="71438"/>
                </a:lnTo>
                <a:lnTo>
                  <a:pt x="26789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143625" y="1196578"/>
            <a:ext cx="178595" cy="196454"/>
          </a:xfrm>
          <a:custGeom>
            <a:avLst/>
            <a:gdLst/>
            <a:ahLst/>
            <a:cxnLst/>
            <a:rect l="0" t="0" r="0" b="0"/>
            <a:pathLst>
              <a:path w="178595" h="196454">
                <a:moveTo>
                  <a:pt x="80367" y="89297"/>
                </a:moveTo>
                <a:lnTo>
                  <a:pt x="80367" y="89297"/>
                </a:lnTo>
                <a:lnTo>
                  <a:pt x="80367" y="80367"/>
                </a:lnTo>
                <a:lnTo>
                  <a:pt x="80367" y="80367"/>
                </a:lnTo>
                <a:lnTo>
                  <a:pt x="89297" y="71438"/>
                </a:lnTo>
                <a:lnTo>
                  <a:pt x="98227" y="62508"/>
                </a:lnTo>
                <a:lnTo>
                  <a:pt x="98227" y="53578"/>
                </a:lnTo>
                <a:lnTo>
                  <a:pt x="107156" y="35719"/>
                </a:lnTo>
                <a:lnTo>
                  <a:pt x="116086" y="26789"/>
                </a:lnTo>
                <a:lnTo>
                  <a:pt x="116086" y="17859"/>
                </a:lnTo>
                <a:lnTo>
                  <a:pt x="125016" y="8930"/>
                </a:lnTo>
                <a:lnTo>
                  <a:pt x="125016" y="0"/>
                </a:lnTo>
                <a:lnTo>
                  <a:pt x="116086" y="0"/>
                </a:lnTo>
                <a:lnTo>
                  <a:pt x="107156" y="0"/>
                </a:lnTo>
                <a:lnTo>
                  <a:pt x="89297" y="17859"/>
                </a:lnTo>
                <a:lnTo>
                  <a:pt x="71438" y="35719"/>
                </a:lnTo>
                <a:lnTo>
                  <a:pt x="53578" y="62508"/>
                </a:lnTo>
                <a:lnTo>
                  <a:pt x="26789" y="98227"/>
                </a:lnTo>
                <a:lnTo>
                  <a:pt x="8930" y="125016"/>
                </a:lnTo>
                <a:lnTo>
                  <a:pt x="0" y="151805"/>
                </a:lnTo>
                <a:lnTo>
                  <a:pt x="0" y="178594"/>
                </a:lnTo>
                <a:lnTo>
                  <a:pt x="8930" y="187524"/>
                </a:lnTo>
                <a:lnTo>
                  <a:pt x="26789" y="196453"/>
                </a:lnTo>
                <a:lnTo>
                  <a:pt x="53578" y="196453"/>
                </a:lnTo>
                <a:lnTo>
                  <a:pt x="80367" y="187524"/>
                </a:lnTo>
                <a:lnTo>
                  <a:pt x="116086" y="169664"/>
                </a:lnTo>
                <a:lnTo>
                  <a:pt x="151805" y="151805"/>
                </a:lnTo>
                <a:lnTo>
                  <a:pt x="178594" y="125016"/>
                </a:lnTo>
                <a:lnTo>
                  <a:pt x="17859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420445" y="1125141"/>
            <a:ext cx="107158" cy="151805"/>
          </a:xfrm>
          <a:custGeom>
            <a:avLst/>
            <a:gdLst/>
            <a:ahLst/>
            <a:cxnLst/>
            <a:rect l="0" t="0" r="0" b="0"/>
            <a:pathLst>
              <a:path w="107158" h="151805">
                <a:moveTo>
                  <a:pt x="62508" y="0"/>
                </a:moveTo>
                <a:lnTo>
                  <a:pt x="53578" y="0"/>
                </a:lnTo>
                <a:lnTo>
                  <a:pt x="44649" y="0"/>
                </a:lnTo>
                <a:lnTo>
                  <a:pt x="35719" y="8929"/>
                </a:lnTo>
                <a:lnTo>
                  <a:pt x="26789" y="26789"/>
                </a:lnTo>
                <a:lnTo>
                  <a:pt x="26789" y="44648"/>
                </a:lnTo>
                <a:lnTo>
                  <a:pt x="26789" y="53578"/>
                </a:lnTo>
                <a:lnTo>
                  <a:pt x="35719" y="62507"/>
                </a:lnTo>
                <a:lnTo>
                  <a:pt x="44649" y="71437"/>
                </a:lnTo>
                <a:lnTo>
                  <a:pt x="62508" y="80367"/>
                </a:lnTo>
                <a:lnTo>
                  <a:pt x="71438" y="89296"/>
                </a:lnTo>
                <a:lnTo>
                  <a:pt x="89297" y="98226"/>
                </a:lnTo>
                <a:lnTo>
                  <a:pt x="98227" y="107156"/>
                </a:lnTo>
                <a:lnTo>
                  <a:pt x="107157" y="116086"/>
                </a:lnTo>
                <a:lnTo>
                  <a:pt x="98227" y="125015"/>
                </a:lnTo>
                <a:lnTo>
                  <a:pt x="89297" y="133945"/>
                </a:lnTo>
                <a:lnTo>
                  <a:pt x="71438" y="142875"/>
                </a:lnTo>
                <a:lnTo>
                  <a:pt x="44649" y="151804"/>
                </a:lnTo>
                <a:lnTo>
                  <a:pt x="26789" y="151804"/>
                </a:lnTo>
                <a:lnTo>
                  <a:pt x="8930" y="151804"/>
                </a:lnTo>
                <a:lnTo>
                  <a:pt x="0" y="14287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670352" y="1616273"/>
            <a:ext cx="187524" cy="312540"/>
          </a:xfrm>
          <a:custGeom>
            <a:avLst/>
            <a:gdLst/>
            <a:ahLst/>
            <a:cxnLst/>
            <a:rect l="0" t="0" r="0" b="0"/>
            <a:pathLst>
              <a:path w="187524" h="312540">
                <a:moveTo>
                  <a:pt x="26789" y="53578"/>
                </a:moveTo>
                <a:lnTo>
                  <a:pt x="26789" y="53578"/>
                </a:lnTo>
                <a:lnTo>
                  <a:pt x="26789" y="53578"/>
                </a:lnTo>
                <a:lnTo>
                  <a:pt x="26789" y="62508"/>
                </a:lnTo>
                <a:lnTo>
                  <a:pt x="17859" y="80367"/>
                </a:lnTo>
                <a:lnTo>
                  <a:pt x="17859" y="107156"/>
                </a:lnTo>
                <a:lnTo>
                  <a:pt x="26789" y="133946"/>
                </a:lnTo>
                <a:lnTo>
                  <a:pt x="35718" y="178594"/>
                </a:lnTo>
                <a:lnTo>
                  <a:pt x="44648" y="205383"/>
                </a:lnTo>
                <a:lnTo>
                  <a:pt x="53578" y="241102"/>
                </a:lnTo>
                <a:lnTo>
                  <a:pt x="62507" y="267891"/>
                </a:lnTo>
                <a:lnTo>
                  <a:pt x="71437" y="294680"/>
                </a:lnTo>
                <a:lnTo>
                  <a:pt x="80367" y="303610"/>
                </a:lnTo>
                <a:lnTo>
                  <a:pt x="80367" y="312539"/>
                </a:lnTo>
                <a:lnTo>
                  <a:pt x="80367" y="303610"/>
                </a:lnTo>
                <a:lnTo>
                  <a:pt x="71437" y="285750"/>
                </a:lnTo>
                <a:lnTo>
                  <a:pt x="62507" y="258961"/>
                </a:lnTo>
                <a:lnTo>
                  <a:pt x="44648" y="232172"/>
                </a:lnTo>
                <a:lnTo>
                  <a:pt x="26789" y="187524"/>
                </a:lnTo>
                <a:lnTo>
                  <a:pt x="8929" y="142875"/>
                </a:lnTo>
                <a:lnTo>
                  <a:pt x="0" y="98227"/>
                </a:lnTo>
                <a:lnTo>
                  <a:pt x="0" y="71438"/>
                </a:lnTo>
                <a:lnTo>
                  <a:pt x="8929" y="44649"/>
                </a:lnTo>
                <a:lnTo>
                  <a:pt x="35718" y="17860"/>
                </a:lnTo>
                <a:lnTo>
                  <a:pt x="62507" y="8930"/>
                </a:lnTo>
                <a:lnTo>
                  <a:pt x="98226" y="0"/>
                </a:lnTo>
                <a:lnTo>
                  <a:pt x="133945" y="0"/>
                </a:lnTo>
                <a:lnTo>
                  <a:pt x="160734" y="0"/>
                </a:lnTo>
                <a:lnTo>
                  <a:pt x="178593" y="8930"/>
                </a:lnTo>
                <a:lnTo>
                  <a:pt x="187523" y="26789"/>
                </a:lnTo>
                <a:lnTo>
                  <a:pt x="178593" y="44649"/>
                </a:lnTo>
                <a:lnTo>
                  <a:pt x="160734" y="71438"/>
                </a:lnTo>
                <a:lnTo>
                  <a:pt x="133945" y="98227"/>
                </a:lnTo>
                <a:lnTo>
                  <a:pt x="107156" y="116086"/>
                </a:lnTo>
                <a:lnTo>
                  <a:pt x="80367" y="133946"/>
                </a:lnTo>
                <a:lnTo>
                  <a:pt x="62507" y="142875"/>
                </a:lnTo>
                <a:lnTo>
                  <a:pt x="53578" y="151805"/>
                </a:lnTo>
                <a:lnTo>
                  <a:pt x="62507" y="142875"/>
                </a:lnTo>
                <a:lnTo>
                  <a:pt x="80367" y="133946"/>
                </a:lnTo>
                <a:lnTo>
                  <a:pt x="107156" y="116086"/>
                </a:lnTo>
                <a:lnTo>
                  <a:pt x="10715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929313" y="1526976"/>
            <a:ext cx="339329" cy="214314"/>
          </a:xfrm>
          <a:custGeom>
            <a:avLst/>
            <a:gdLst/>
            <a:ahLst/>
            <a:cxnLst/>
            <a:rect l="0" t="0" r="0" b="0"/>
            <a:pathLst>
              <a:path w="339329" h="214314">
                <a:moveTo>
                  <a:pt x="35718" y="133946"/>
                </a:moveTo>
                <a:lnTo>
                  <a:pt x="44648" y="133946"/>
                </a:lnTo>
                <a:lnTo>
                  <a:pt x="53578" y="133946"/>
                </a:lnTo>
                <a:lnTo>
                  <a:pt x="62507" y="133946"/>
                </a:lnTo>
                <a:lnTo>
                  <a:pt x="62507" y="142875"/>
                </a:lnTo>
                <a:lnTo>
                  <a:pt x="62507" y="160735"/>
                </a:lnTo>
                <a:lnTo>
                  <a:pt x="53578" y="178594"/>
                </a:lnTo>
                <a:lnTo>
                  <a:pt x="44648" y="187524"/>
                </a:lnTo>
                <a:lnTo>
                  <a:pt x="35718" y="196453"/>
                </a:lnTo>
                <a:lnTo>
                  <a:pt x="26789" y="205383"/>
                </a:lnTo>
                <a:lnTo>
                  <a:pt x="26789" y="214313"/>
                </a:lnTo>
                <a:lnTo>
                  <a:pt x="35718" y="205383"/>
                </a:lnTo>
                <a:lnTo>
                  <a:pt x="53578" y="196453"/>
                </a:lnTo>
                <a:lnTo>
                  <a:pt x="80367" y="187524"/>
                </a:lnTo>
                <a:lnTo>
                  <a:pt x="107156" y="160735"/>
                </a:lnTo>
                <a:lnTo>
                  <a:pt x="133945" y="142875"/>
                </a:lnTo>
                <a:lnTo>
                  <a:pt x="151804" y="125016"/>
                </a:lnTo>
                <a:lnTo>
                  <a:pt x="169664" y="98227"/>
                </a:lnTo>
                <a:lnTo>
                  <a:pt x="160734" y="89297"/>
                </a:lnTo>
                <a:lnTo>
                  <a:pt x="142875" y="80368"/>
                </a:lnTo>
                <a:lnTo>
                  <a:pt x="116085" y="80368"/>
                </a:lnTo>
                <a:lnTo>
                  <a:pt x="80367" y="89297"/>
                </a:lnTo>
                <a:lnTo>
                  <a:pt x="44648" y="98227"/>
                </a:lnTo>
                <a:lnTo>
                  <a:pt x="17859" y="116086"/>
                </a:lnTo>
                <a:lnTo>
                  <a:pt x="0" y="125016"/>
                </a:lnTo>
                <a:lnTo>
                  <a:pt x="0" y="133946"/>
                </a:lnTo>
                <a:lnTo>
                  <a:pt x="8929" y="133946"/>
                </a:lnTo>
                <a:lnTo>
                  <a:pt x="26789" y="133946"/>
                </a:lnTo>
                <a:lnTo>
                  <a:pt x="62507" y="125016"/>
                </a:lnTo>
                <a:lnTo>
                  <a:pt x="107156" y="107157"/>
                </a:lnTo>
                <a:lnTo>
                  <a:pt x="151804" y="98227"/>
                </a:lnTo>
                <a:lnTo>
                  <a:pt x="187523" y="71438"/>
                </a:lnTo>
                <a:lnTo>
                  <a:pt x="223242" y="53578"/>
                </a:lnTo>
                <a:lnTo>
                  <a:pt x="258960" y="35719"/>
                </a:lnTo>
                <a:lnTo>
                  <a:pt x="267890" y="17860"/>
                </a:lnTo>
                <a:lnTo>
                  <a:pt x="285750" y="8930"/>
                </a:lnTo>
                <a:lnTo>
                  <a:pt x="276820" y="0"/>
                </a:lnTo>
                <a:lnTo>
                  <a:pt x="267890" y="0"/>
                </a:lnTo>
                <a:lnTo>
                  <a:pt x="258960" y="8930"/>
                </a:lnTo>
                <a:lnTo>
                  <a:pt x="241101" y="26789"/>
                </a:lnTo>
                <a:lnTo>
                  <a:pt x="232171" y="35719"/>
                </a:lnTo>
                <a:lnTo>
                  <a:pt x="232171" y="53578"/>
                </a:lnTo>
                <a:lnTo>
                  <a:pt x="241101" y="62508"/>
                </a:lnTo>
                <a:lnTo>
                  <a:pt x="250031" y="80368"/>
                </a:lnTo>
                <a:lnTo>
                  <a:pt x="276820" y="89297"/>
                </a:lnTo>
                <a:lnTo>
                  <a:pt x="294679" y="98227"/>
                </a:lnTo>
                <a:lnTo>
                  <a:pt x="321468" y="107157"/>
                </a:lnTo>
                <a:lnTo>
                  <a:pt x="330398" y="116086"/>
                </a:lnTo>
                <a:lnTo>
                  <a:pt x="339328" y="116086"/>
                </a:lnTo>
                <a:lnTo>
                  <a:pt x="330398" y="125016"/>
                </a:lnTo>
                <a:lnTo>
                  <a:pt x="321468" y="133946"/>
                </a:lnTo>
                <a:lnTo>
                  <a:pt x="294679" y="142875"/>
                </a:lnTo>
                <a:lnTo>
                  <a:pt x="258960" y="142875"/>
                </a:lnTo>
                <a:lnTo>
                  <a:pt x="232171" y="142875"/>
                </a:lnTo>
                <a:lnTo>
                  <a:pt x="205382" y="142875"/>
                </a:lnTo>
                <a:lnTo>
                  <a:pt x="196453" y="133946"/>
                </a:lnTo>
                <a:lnTo>
                  <a:pt x="187523" y="125016"/>
                </a:lnTo>
                <a:lnTo>
                  <a:pt x="205382" y="107157"/>
                </a:lnTo>
                <a:lnTo>
                  <a:pt x="223242" y="89297"/>
                </a:lnTo>
                <a:lnTo>
                  <a:pt x="250031" y="71438"/>
                </a:lnTo>
                <a:lnTo>
                  <a:pt x="250031"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366867" y="1482328"/>
            <a:ext cx="89298" cy="125017"/>
          </a:xfrm>
          <a:custGeom>
            <a:avLst/>
            <a:gdLst/>
            <a:ahLst/>
            <a:cxnLst/>
            <a:rect l="0" t="0" r="0" b="0"/>
            <a:pathLst>
              <a:path w="89298" h="125017">
                <a:moveTo>
                  <a:pt x="89297" y="0"/>
                </a:moveTo>
                <a:lnTo>
                  <a:pt x="80367" y="0"/>
                </a:lnTo>
                <a:lnTo>
                  <a:pt x="62508" y="0"/>
                </a:lnTo>
                <a:lnTo>
                  <a:pt x="44649" y="0"/>
                </a:lnTo>
                <a:lnTo>
                  <a:pt x="26789" y="8930"/>
                </a:lnTo>
                <a:lnTo>
                  <a:pt x="8930" y="17859"/>
                </a:lnTo>
                <a:lnTo>
                  <a:pt x="0" y="26789"/>
                </a:lnTo>
                <a:lnTo>
                  <a:pt x="0" y="44648"/>
                </a:lnTo>
                <a:lnTo>
                  <a:pt x="0" y="53578"/>
                </a:lnTo>
                <a:lnTo>
                  <a:pt x="8930" y="62508"/>
                </a:lnTo>
                <a:lnTo>
                  <a:pt x="26789" y="71437"/>
                </a:lnTo>
                <a:lnTo>
                  <a:pt x="44649" y="80367"/>
                </a:lnTo>
                <a:lnTo>
                  <a:pt x="62508" y="89297"/>
                </a:lnTo>
                <a:lnTo>
                  <a:pt x="71438" y="98226"/>
                </a:lnTo>
                <a:lnTo>
                  <a:pt x="80367" y="98226"/>
                </a:lnTo>
                <a:lnTo>
                  <a:pt x="80367" y="107156"/>
                </a:lnTo>
                <a:lnTo>
                  <a:pt x="71438" y="116086"/>
                </a:lnTo>
                <a:lnTo>
                  <a:pt x="62508" y="125016"/>
                </a:lnTo>
                <a:lnTo>
                  <a:pt x="44649" y="125016"/>
                </a:lnTo>
                <a:lnTo>
                  <a:pt x="26789" y="125016"/>
                </a:lnTo>
                <a:lnTo>
                  <a:pt x="17860" y="125016"/>
                </a:lnTo>
                <a:lnTo>
                  <a:pt x="8930" y="125016"/>
                </a:lnTo>
                <a:lnTo>
                  <a:pt x="893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536531" y="1509117"/>
            <a:ext cx="62509" cy="89298"/>
          </a:xfrm>
          <a:custGeom>
            <a:avLst/>
            <a:gdLst/>
            <a:ahLst/>
            <a:cxnLst/>
            <a:rect l="0" t="0" r="0" b="0"/>
            <a:pathLst>
              <a:path w="62509" h="89298">
                <a:moveTo>
                  <a:pt x="62508" y="0"/>
                </a:moveTo>
                <a:lnTo>
                  <a:pt x="53578" y="0"/>
                </a:lnTo>
                <a:lnTo>
                  <a:pt x="44649" y="0"/>
                </a:lnTo>
                <a:lnTo>
                  <a:pt x="35719" y="8930"/>
                </a:lnTo>
                <a:lnTo>
                  <a:pt x="17860" y="26789"/>
                </a:lnTo>
                <a:lnTo>
                  <a:pt x="8930" y="35719"/>
                </a:lnTo>
                <a:lnTo>
                  <a:pt x="0" y="53578"/>
                </a:lnTo>
                <a:lnTo>
                  <a:pt x="0" y="62508"/>
                </a:lnTo>
                <a:lnTo>
                  <a:pt x="0" y="71437"/>
                </a:lnTo>
                <a:lnTo>
                  <a:pt x="17860" y="80367"/>
                </a:lnTo>
                <a:lnTo>
                  <a:pt x="26789" y="89297"/>
                </a:lnTo>
                <a:lnTo>
                  <a:pt x="44649" y="80367"/>
                </a:lnTo>
                <a:lnTo>
                  <a:pt x="4464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509742" y="1348383"/>
            <a:ext cx="71439" cy="17860"/>
          </a:xfrm>
          <a:custGeom>
            <a:avLst/>
            <a:gdLst/>
            <a:ahLst/>
            <a:cxnLst/>
            <a:rect l="0" t="0" r="0" b="0"/>
            <a:pathLst>
              <a:path w="71439" h="17860">
                <a:moveTo>
                  <a:pt x="26789" y="17859"/>
                </a:moveTo>
                <a:lnTo>
                  <a:pt x="17860" y="8930"/>
                </a:lnTo>
                <a:lnTo>
                  <a:pt x="8930" y="8930"/>
                </a:lnTo>
                <a:lnTo>
                  <a:pt x="0" y="8930"/>
                </a:lnTo>
                <a:lnTo>
                  <a:pt x="0" y="0"/>
                </a:lnTo>
                <a:lnTo>
                  <a:pt x="0" y="0"/>
                </a:lnTo>
                <a:lnTo>
                  <a:pt x="8930" y="0"/>
                </a:lnTo>
                <a:lnTo>
                  <a:pt x="26789" y="0"/>
                </a:lnTo>
                <a:lnTo>
                  <a:pt x="5357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697266" y="1276945"/>
            <a:ext cx="125016" cy="250032"/>
          </a:xfrm>
          <a:custGeom>
            <a:avLst/>
            <a:gdLst/>
            <a:ahLst/>
            <a:cxnLst/>
            <a:rect l="0" t="0" r="0" b="0"/>
            <a:pathLst>
              <a:path w="125016" h="250032">
                <a:moveTo>
                  <a:pt x="8929" y="0"/>
                </a:moveTo>
                <a:lnTo>
                  <a:pt x="8929" y="0"/>
                </a:lnTo>
                <a:lnTo>
                  <a:pt x="8929" y="0"/>
                </a:lnTo>
                <a:lnTo>
                  <a:pt x="8929" y="8930"/>
                </a:lnTo>
                <a:lnTo>
                  <a:pt x="8929" y="17860"/>
                </a:lnTo>
                <a:lnTo>
                  <a:pt x="8929" y="35719"/>
                </a:lnTo>
                <a:lnTo>
                  <a:pt x="8929" y="53578"/>
                </a:lnTo>
                <a:lnTo>
                  <a:pt x="8929" y="89297"/>
                </a:lnTo>
                <a:lnTo>
                  <a:pt x="8929" y="116086"/>
                </a:lnTo>
                <a:lnTo>
                  <a:pt x="0" y="151805"/>
                </a:lnTo>
                <a:lnTo>
                  <a:pt x="0" y="178594"/>
                </a:lnTo>
                <a:lnTo>
                  <a:pt x="0" y="205383"/>
                </a:lnTo>
                <a:lnTo>
                  <a:pt x="0" y="232172"/>
                </a:lnTo>
                <a:lnTo>
                  <a:pt x="0" y="250031"/>
                </a:lnTo>
                <a:lnTo>
                  <a:pt x="0" y="250031"/>
                </a:lnTo>
                <a:lnTo>
                  <a:pt x="0" y="250031"/>
                </a:lnTo>
                <a:lnTo>
                  <a:pt x="8929" y="241102"/>
                </a:lnTo>
                <a:lnTo>
                  <a:pt x="17859" y="223242"/>
                </a:lnTo>
                <a:lnTo>
                  <a:pt x="26789" y="196453"/>
                </a:lnTo>
                <a:lnTo>
                  <a:pt x="44648" y="169664"/>
                </a:lnTo>
                <a:lnTo>
                  <a:pt x="62507" y="142875"/>
                </a:lnTo>
                <a:lnTo>
                  <a:pt x="89297" y="125016"/>
                </a:lnTo>
                <a:lnTo>
                  <a:pt x="98226" y="116086"/>
                </a:lnTo>
                <a:lnTo>
                  <a:pt x="116086" y="116086"/>
                </a:lnTo>
                <a:lnTo>
                  <a:pt x="125015" y="116086"/>
                </a:lnTo>
                <a:lnTo>
                  <a:pt x="125015" y="133945"/>
                </a:lnTo>
                <a:lnTo>
                  <a:pt x="116086" y="142875"/>
                </a:lnTo>
                <a:lnTo>
                  <a:pt x="116086" y="169664"/>
                </a:lnTo>
                <a:lnTo>
                  <a:pt x="98226" y="187524"/>
                </a:lnTo>
                <a:lnTo>
                  <a:pt x="80367" y="205383"/>
                </a:lnTo>
                <a:lnTo>
                  <a:pt x="71437" y="223242"/>
                </a:lnTo>
                <a:lnTo>
                  <a:pt x="62507" y="232172"/>
                </a:lnTo>
                <a:lnTo>
                  <a:pt x="62507" y="232172"/>
                </a:lnTo>
                <a:lnTo>
                  <a:pt x="62507" y="223242"/>
                </a:lnTo>
                <a:lnTo>
                  <a:pt x="80367" y="214313"/>
                </a:lnTo>
                <a:lnTo>
                  <a:pt x="89297" y="187524"/>
                </a:lnTo>
                <a:lnTo>
                  <a:pt x="8929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875859" y="1214437"/>
            <a:ext cx="98228" cy="285751"/>
          </a:xfrm>
          <a:custGeom>
            <a:avLst/>
            <a:gdLst/>
            <a:ahLst/>
            <a:cxnLst/>
            <a:rect l="0" t="0" r="0" b="0"/>
            <a:pathLst>
              <a:path w="98228" h="285751">
                <a:moveTo>
                  <a:pt x="98227" y="0"/>
                </a:moveTo>
                <a:lnTo>
                  <a:pt x="98227" y="0"/>
                </a:lnTo>
                <a:lnTo>
                  <a:pt x="89297" y="0"/>
                </a:lnTo>
                <a:lnTo>
                  <a:pt x="80368" y="8930"/>
                </a:lnTo>
                <a:lnTo>
                  <a:pt x="71438" y="26790"/>
                </a:lnTo>
                <a:lnTo>
                  <a:pt x="53579" y="35719"/>
                </a:lnTo>
                <a:lnTo>
                  <a:pt x="44649" y="62508"/>
                </a:lnTo>
                <a:lnTo>
                  <a:pt x="35719" y="89297"/>
                </a:lnTo>
                <a:lnTo>
                  <a:pt x="26789" y="125016"/>
                </a:lnTo>
                <a:lnTo>
                  <a:pt x="17860" y="160735"/>
                </a:lnTo>
                <a:lnTo>
                  <a:pt x="8930" y="196453"/>
                </a:lnTo>
                <a:lnTo>
                  <a:pt x="0" y="223242"/>
                </a:lnTo>
                <a:lnTo>
                  <a:pt x="8930" y="250032"/>
                </a:lnTo>
                <a:lnTo>
                  <a:pt x="8930" y="276821"/>
                </a:lnTo>
                <a:lnTo>
                  <a:pt x="17860" y="285750"/>
                </a:lnTo>
                <a:lnTo>
                  <a:pt x="35719" y="285750"/>
                </a:lnTo>
                <a:lnTo>
                  <a:pt x="44649" y="285750"/>
                </a:lnTo>
                <a:lnTo>
                  <a:pt x="62508" y="267891"/>
                </a:lnTo>
                <a:lnTo>
                  <a:pt x="6250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947297" y="1384102"/>
            <a:ext cx="151806" cy="98227"/>
          </a:xfrm>
          <a:custGeom>
            <a:avLst/>
            <a:gdLst/>
            <a:ahLst/>
            <a:cxnLst/>
            <a:rect l="0" t="0" r="0" b="0"/>
            <a:pathLst>
              <a:path w="151806" h="98227">
                <a:moveTo>
                  <a:pt x="0" y="71437"/>
                </a:moveTo>
                <a:lnTo>
                  <a:pt x="0" y="71437"/>
                </a:lnTo>
                <a:lnTo>
                  <a:pt x="0" y="71437"/>
                </a:lnTo>
                <a:lnTo>
                  <a:pt x="8930" y="71437"/>
                </a:lnTo>
                <a:lnTo>
                  <a:pt x="17859" y="71437"/>
                </a:lnTo>
                <a:lnTo>
                  <a:pt x="26789" y="62507"/>
                </a:lnTo>
                <a:lnTo>
                  <a:pt x="44648" y="62507"/>
                </a:lnTo>
                <a:lnTo>
                  <a:pt x="62508" y="53577"/>
                </a:lnTo>
                <a:lnTo>
                  <a:pt x="89297" y="35718"/>
                </a:lnTo>
                <a:lnTo>
                  <a:pt x="107156" y="26788"/>
                </a:lnTo>
                <a:lnTo>
                  <a:pt x="125016" y="8929"/>
                </a:lnTo>
                <a:lnTo>
                  <a:pt x="142875" y="0"/>
                </a:lnTo>
                <a:lnTo>
                  <a:pt x="142875" y="0"/>
                </a:lnTo>
                <a:lnTo>
                  <a:pt x="142875" y="0"/>
                </a:lnTo>
                <a:lnTo>
                  <a:pt x="133945" y="8929"/>
                </a:lnTo>
                <a:lnTo>
                  <a:pt x="116086" y="26788"/>
                </a:lnTo>
                <a:lnTo>
                  <a:pt x="98226" y="44648"/>
                </a:lnTo>
                <a:lnTo>
                  <a:pt x="89297" y="62507"/>
                </a:lnTo>
                <a:lnTo>
                  <a:pt x="80367" y="80367"/>
                </a:lnTo>
                <a:lnTo>
                  <a:pt x="80367" y="89296"/>
                </a:lnTo>
                <a:lnTo>
                  <a:pt x="89297" y="98226"/>
                </a:lnTo>
                <a:lnTo>
                  <a:pt x="107156" y="98226"/>
                </a:lnTo>
                <a:lnTo>
                  <a:pt x="125016" y="89296"/>
                </a:lnTo>
                <a:lnTo>
                  <a:pt x="151805" y="71437"/>
                </a:lnTo>
                <a:lnTo>
                  <a:pt x="151805"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589984" y="1455539"/>
            <a:ext cx="2089548" cy="473274"/>
          </a:xfrm>
          <a:custGeom>
            <a:avLst/>
            <a:gdLst/>
            <a:ahLst/>
            <a:cxnLst/>
            <a:rect l="0" t="0" r="0" b="0"/>
            <a:pathLst>
              <a:path w="2089548" h="473274">
                <a:moveTo>
                  <a:pt x="35719" y="464344"/>
                </a:moveTo>
                <a:lnTo>
                  <a:pt x="26789" y="464344"/>
                </a:lnTo>
                <a:lnTo>
                  <a:pt x="8930" y="464344"/>
                </a:lnTo>
                <a:lnTo>
                  <a:pt x="0" y="473273"/>
                </a:lnTo>
                <a:lnTo>
                  <a:pt x="0" y="473273"/>
                </a:lnTo>
                <a:lnTo>
                  <a:pt x="8930" y="473273"/>
                </a:lnTo>
                <a:lnTo>
                  <a:pt x="44649" y="464344"/>
                </a:lnTo>
                <a:lnTo>
                  <a:pt x="98227" y="446484"/>
                </a:lnTo>
                <a:lnTo>
                  <a:pt x="178594" y="419695"/>
                </a:lnTo>
                <a:lnTo>
                  <a:pt x="294680" y="383976"/>
                </a:lnTo>
                <a:lnTo>
                  <a:pt x="446485" y="348258"/>
                </a:lnTo>
                <a:lnTo>
                  <a:pt x="616149" y="303609"/>
                </a:lnTo>
                <a:lnTo>
                  <a:pt x="803672" y="258961"/>
                </a:lnTo>
                <a:lnTo>
                  <a:pt x="1000125" y="214312"/>
                </a:lnTo>
                <a:lnTo>
                  <a:pt x="1205508" y="169664"/>
                </a:lnTo>
                <a:lnTo>
                  <a:pt x="1401961" y="133945"/>
                </a:lnTo>
                <a:lnTo>
                  <a:pt x="1589485" y="98226"/>
                </a:lnTo>
                <a:lnTo>
                  <a:pt x="1750219" y="71437"/>
                </a:lnTo>
                <a:lnTo>
                  <a:pt x="1884164" y="44648"/>
                </a:lnTo>
                <a:lnTo>
                  <a:pt x="1982391" y="26789"/>
                </a:lnTo>
                <a:lnTo>
                  <a:pt x="2053829" y="8930"/>
                </a:lnTo>
                <a:lnTo>
                  <a:pt x="2089547" y="0"/>
                </a:lnTo>
                <a:lnTo>
                  <a:pt x="20895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3096493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72" y="437066"/>
            <a:ext cx="8173591" cy="761647"/>
          </a:xfrm>
        </p:spPr>
        <p:txBody>
          <a:bodyPr/>
          <a:lstStyle/>
          <a:p>
            <a:r>
              <a:rPr lang="en-US" dirty="0" smtClean="0"/>
              <a:t>Locality</a:t>
            </a:r>
            <a:endParaRPr lang="en-US" dirty="0"/>
          </a:p>
        </p:txBody>
      </p:sp>
      <p:sp>
        <p:nvSpPr>
          <p:cNvPr id="3" name="Content Placeholder 2"/>
          <p:cNvSpPr>
            <a:spLocks noGrp="1"/>
          </p:cNvSpPr>
          <p:nvPr>
            <p:ph idx="1"/>
          </p:nvPr>
        </p:nvSpPr>
        <p:spPr/>
        <p:txBody>
          <a:bodyPr/>
          <a:lstStyle/>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US" dirty="0" smtClean="0">
                <a:solidFill>
                  <a:srgbClr val="C00000"/>
                </a:solidFill>
              </a:rPr>
              <a:t>Principle of Locality:</a:t>
            </a:r>
            <a:r>
              <a:rPr lang="en-US" dirty="0" smtClean="0"/>
              <a:t> </a:t>
            </a:r>
            <a:r>
              <a:rPr lang="en-GB" dirty="0" smtClean="0"/>
              <a:t>Programs tend to use data and instructions with addresses near or equal to those they have used recently</a:t>
            </a: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endParaRPr lang="en-GB" dirty="0" smtClean="0">
              <a:solidFill>
                <a:srgbClr val="C00000"/>
              </a:solidFill>
            </a:endParaRP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solidFill>
                  <a:srgbClr val="C00000"/>
                </a:solidFill>
              </a:rPr>
              <a:t>Temporal locality:  </a:t>
            </a:r>
          </a:p>
          <a:p>
            <a:pPr lvl="1">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t>Recently referenced items are likely </a:t>
            </a:r>
            <a:br>
              <a:rPr lang="en-GB" dirty="0" smtClean="0"/>
            </a:br>
            <a:r>
              <a:rPr lang="en-GB" dirty="0" smtClean="0"/>
              <a:t>to be referenced again in the near future</a:t>
            </a: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endParaRPr lang="en-GB" dirty="0" smtClean="0">
              <a:solidFill>
                <a:srgbClr val="C00000"/>
              </a:solidFill>
            </a:endParaRP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solidFill>
                  <a:srgbClr val="C00000"/>
                </a:solidFill>
              </a:rPr>
              <a:t>Spatial locality:  </a:t>
            </a:r>
          </a:p>
          <a:p>
            <a:pPr lvl="1">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t>Items with nearby addresses tend </a:t>
            </a:r>
            <a:br>
              <a:rPr lang="en-GB" dirty="0" smtClean="0"/>
            </a:br>
            <a:r>
              <a:rPr lang="en-GB" dirty="0" smtClean="0"/>
              <a:t>to be referenced close together in time</a:t>
            </a:r>
          </a:p>
          <a:p>
            <a:pPr>
              <a:buNone/>
            </a:pPr>
            <a:endParaRPr lang="en-US" dirty="0" smtClean="0"/>
          </a:p>
          <a:p>
            <a:endParaRPr lang="en-US" dirty="0"/>
          </a:p>
        </p:txBody>
      </p:sp>
      <p:sp>
        <p:nvSpPr>
          <p:cNvPr id="4" name="Rectangle 3"/>
          <p:cNvSpPr/>
          <p:nvPr/>
        </p:nvSpPr>
        <p:spPr bwMode="auto">
          <a:xfrm>
            <a:off x="6395425" y="3765893"/>
            <a:ext cx="1904117" cy="304659"/>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5" name="Rectangle 4"/>
          <p:cNvSpPr/>
          <p:nvPr/>
        </p:nvSpPr>
        <p:spPr bwMode="auto">
          <a:xfrm>
            <a:off x="6788943" y="3765893"/>
            <a:ext cx="380823" cy="304659"/>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6" name="Freeform 5"/>
          <p:cNvSpPr/>
          <p:nvPr/>
        </p:nvSpPr>
        <p:spPr bwMode="auto">
          <a:xfrm>
            <a:off x="6618379" y="3256341"/>
            <a:ext cx="627553" cy="433388"/>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401683" y="5257941"/>
            <a:ext cx="1904117" cy="304659"/>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8" name="Rectangle 7"/>
          <p:cNvSpPr/>
          <p:nvPr/>
        </p:nvSpPr>
        <p:spPr bwMode="auto">
          <a:xfrm>
            <a:off x="6795201" y="5257941"/>
            <a:ext cx="380823" cy="304659"/>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10" name="Rectangle 9"/>
          <p:cNvSpPr/>
          <p:nvPr/>
        </p:nvSpPr>
        <p:spPr bwMode="auto">
          <a:xfrm>
            <a:off x="7169766" y="5257941"/>
            <a:ext cx="380823" cy="304659"/>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11" name="Freeform 10"/>
          <p:cNvSpPr/>
          <p:nvPr/>
        </p:nvSpPr>
        <p:spPr bwMode="auto">
          <a:xfrm>
            <a:off x="6715997" y="4827773"/>
            <a:ext cx="841030" cy="359368"/>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12" name="TextBox 11"/>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9" name="Freeform 8"/>
          <p:cNvSpPr/>
          <p:nvPr/>
        </p:nvSpPr>
        <p:spPr bwMode="auto">
          <a:xfrm>
            <a:off x="6509742" y="5089922"/>
            <a:ext cx="98228" cy="634008"/>
          </a:xfrm>
          <a:custGeom>
            <a:avLst/>
            <a:gdLst/>
            <a:ahLst/>
            <a:cxnLst/>
            <a:rect l="0" t="0" r="0" b="0"/>
            <a:pathLst>
              <a:path w="98228" h="634008">
                <a:moveTo>
                  <a:pt x="0" y="26789"/>
                </a:moveTo>
                <a:lnTo>
                  <a:pt x="0" y="26789"/>
                </a:lnTo>
                <a:lnTo>
                  <a:pt x="0" y="17859"/>
                </a:lnTo>
                <a:lnTo>
                  <a:pt x="0" y="8930"/>
                </a:lnTo>
                <a:lnTo>
                  <a:pt x="8930" y="0"/>
                </a:lnTo>
                <a:lnTo>
                  <a:pt x="8930" y="0"/>
                </a:lnTo>
                <a:lnTo>
                  <a:pt x="17860" y="0"/>
                </a:lnTo>
                <a:lnTo>
                  <a:pt x="17860" y="0"/>
                </a:lnTo>
                <a:lnTo>
                  <a:pt x="17860" y="17859"/>
                </a:lnTo>
                <a:lnTo>
                  <a:pt x="26789" y="44648"/>
                </a:lnTo>
                <a:lnTo>
                  <a:pt x="26789" y="80367"/>
                </a:lnTo>
                <a:lnTo>
                  <a:pt x="35719" y="142875"/>
                </a:lnTo>
                <a:lnTo>
                  <a:pt x="44649" y="214312"/>
                </a:lnTo>
                <a:lnTo>
                  <a:pt x="53578" y="294680"/>
                </a:lnTo>
                <a:lnTo>
                  <a:pt x="62508" y="375047"/>
                </a:lnTo>
                <a:lnTo>
                  <a:pt x="71438" y="455414"/>
                </a:lnTo>
                <a:lnTo>
                  <a:pt x="80367" y="517921"/>
                </a:lnTo>
                <a:lnTo>
                  <a:pt x="89297" y="571499"/>
                </a:lnTo>
                <a:lnTo>
                  <a:pt x="89297" y="607218"/>
                </a:lnTo>
                <a:lnTo>
                  <a:pt x="98227" y="634007"/>
                </a:lnTo>
                <a:lnTo>
                  <a:pt x="98227" y="634007"/>
                </a:lnTo>
                <a:lnTo>
                  <a:pt x="98227" y="625077"/>
                </a:lnTo>
                <a:lnTo>
                  <a:pt x="98227" y="598288"/>
                </a:lnTo>
                <a:lnTo>
                  <a:pt x="89297" y="544710"/>
                </a:lnTo>
                <a:lnTo>
                  <a:pt x="89297" y="5447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545461" y="4955977"/>
            <a:ext cx="1580556" cy="866179"/>
          </a:xfrm>
          <a:custGeom>
            <a:avLst/>
            <a:gdLst/>
            <a:ahLst/>
            <a:cxnLst/>
            <a:rect l="0" t="0" r="0" b="0"/>
            <a:pathLst>
              <a:path w="1580556" h="866179">
                <a:moveTo>
                  <a:pt x="0" y="44648"/>
                </a:moveTo>
                <a:lnTo>
                  <a:pt x="0" y="53578"/>
                </a:lnTo>
                <a:lnTo>
                  <a:pt x="0" y="53578"/>
                </a:lnTo>
                <a:lnTo>
                  <a:pt x="8930" y="53578"/>
                </a:lnTo>
                <a:lnTo>
                  <a:pt x="17859" y="62507"/>
                </a:lnTo>
                <a:lnTo>
                  <a:pt x="35719" y="62507"/>
                </a:lnTo>
                <a:lnTo>
                  <a:pt x="62508" y="62507"/>
                </a:lnTo>
                <a:lnTo>
                  <a:pt x="89297" y="71437"/>
                </a:lnTo>
                <a:lnTo>
                  <a:pt x="116086" y="62507"/>
                </a:lnTo>
                <a:lnTo>
                  <a:pt x="151805" y="62507"/>
                </a:lnTo>
                <a:lnTo>
                  <a:pt x="196453" y="62507"/>
                </a:lnTo>
                <a:lnTo>
                  <a:pt x="250031" y="53578"/>
                </a:lnTo>
                <a:lnTo>
                  <a:pt x="303609" y="53578"/>
                </a:lnTo>
                <a:lnTo>
                  <a:pt x="357187" y="53578"/>
                </a:lnTo>
                <a:lnTo>
                  <a:pt x="410766" y="53578"/>
                </a:lnTo>
                <a:lnTo>
                  <a:pt x="473273" y="53578"/>
                </a:lnTo>
                <a:lnTo>
                  <a:pt x="526852" y="62507"/>
                </a:lnTo>
                <a:lnTo>
                  <a:pt x="589359" y="62507"/>
                </a:lnTo>
                <a:lnTo>
                  <a:pt x="642937" y="71437"/>
                </a:lnTo>
                <a:lnTo>
                  <a:pt x="714375" y="71437"/>
                </a:lnTo>
                <a:lnTo>
                  <a:pt x="776883" y="71437"/>
                </a:lnTo>
                <a:lnTo>
                  <a:pt x="839391" y="62507"/>
                </a:lnTo>
                <a:lnTo>
                  <a:pt x="901898" y="62507"/>
                </a:lnTo>
                <a:lnTo>
                  <a:pt x="964406" y="53578"/>
                </a:lnTo>
                <a:lnTo>
                  <a:pt x="1017984" y="35718"/>
                </a:lnTo>
                <a:lnTo>
                  <a:pt x="1071562" y="26789"/>
                </a:lnTo>
                <a:lnTo>
                  <a:pt x="1125141" y="17859"/>
                </a:lnTo>
                <a:lnTo>
                  <a:pt x="1169789" y="8929"/>
                </a:lnTo>
                <a:lnTo>
                  <a:pt x="1214437" y="8929"/>
                </a:lnTo>
                <a:lnTo>
                  <a:pt x="1241227" y="0"/>
                </a:lnTo>
                <a:lnTo>
                  <a:pt x="1276945" y="0"/>
                </a:lnTo>
                <a:lnTo>
                  <a:pt x="1303734" y="8929"/>
                </a:lnTo>
                <a:lnTo>
                  <a:pt x="1321594" y="8929"/>
                </a:lnTo>
                <a:lnTo>
                  <a:pt x="1348383" y="17859"/>
                </a:lnTo>
                <a:lnTo>
                  <a:pt x="1366242" y="17859"/>
                </a:lnTo>
                <a:lnTo>
                  <a:pt x="1384102" y="26789"/>
                </a:lnTo>
                <a:lnTo>
                  <a:pt x="1401961" y="26789"/>
                </a:lnTo>
                <a:lnTo>
                  <a:pt x="1410891" y="26789"/>
                </a:lnTo>
                <a:lnTo>
                  <a:pt x="1428750" y="26789"/>
                </a:lnTo>
                <a:lnTo>
                  <a:pt x="1437680" y="26789"/>
                </a:lnTo>
                <a:lnTo>
                  <a:pt x="1437680" y="26789"/>
                </a:lnTo>
                <a:lnTo>
                  <a:pt x="1446609" y="26789"/>
                </a:lnTo>
                <a:lnTo>
                  <a:pt x="1446609" y="26789"/>
                </a:lnTo>
                <a:lnTo>
                  <a:pt x="1446609" y="35718"/>
                </a:lnTo>
                <a:lnTo>
                  <a:pt x="1446609" y="62507"/>
                </a:lnTo>
                <a:lnTo>
                  <a:pt x="1455539" y="98226"/>
                </a:lnTo>
                <a:lnTo>
                  <a:pt x="1455539" y="142875"/>
                </a:lnTo>
                <a:lnTo>
                  <a:pt x="1464469" y="196453"/>
                </a:lnTo>
                <a:lnTo>
                  <a:pt x="1464469" y="250031"/>
                </a:lnTo>
                <a:lnTo>
                  <a:pt x="1464469" y="303609"/>
                </a:lnTo>
                <a:lnTo>
                  <a:pt x="1473398" y="348257"/>
                </a:lnTo>
                <a:lnTo>
                  <a:pt x="1473398" y="392906"/>
                </a:lnTo>
                <a:lnTo>
                  <a:pt x="1473398" y="428625"/>
                </a:lnTo>
                <a:lnTo>
                  <a:pt x="1482328" y="464343"/>
                </a:lnTo>
                <a:lnTo>
                  <a:pt x="1482328" y="500062"/>
                </a:lnTo>
                <a:lnTo>
                  <a:pt x="1491258" y="535781"/>
                </a:lnTo>
                <a:lnTo>
                  <a:pt x="1500187" y="562570"/>
                </a:lnTo>
                <a:lnTo>
                  <a:pt x="1509117" y="598289"/>
                </a:lnTo>
                <a:lnTo>
                  <a:pt x="1518047" y="625077"/>
                </a:lnTo>
                <a:lnTo>
                  <a:pt x="1526977" y="642936"/>
                </a:lnTo>
                <a:lnTo>
                  <a:pt x="1544836" y="669725"/>
                </a:lnTo>
                <a:lnTo>
                  <a:pt x="1553766" y="678655"/>
                </a:lnTo>
                <a:lnTo>
                  <a:pt x="1562695" y="687585"/>
                </a:lnTo>
                <a:lnTo>
                  <a:pt x="1571625" y="696514"/>
                </a:lnTo>
                <a:lnTo>
                  <a:pt x="1580555" y="696514"/>
                </a:lnTo>
                <a:lnTo>
                  <a:pt x="1580555" y="696514"/>
                </a:lnTo>
                <a:lnTo>
                  <a:pt x="1580555" y="705444"/>
                </a:lnTo>
                <a:lnTo>
                  <a:pt x="1571625" y="705444"/>
                </a:lnTo>
                <a:lnTo>
                  <a:pt x="1553766" y="705444"/>
                </a:lnTo>
                <a:lnTo>
                  <a:pt x="1526977" y="714374"/>
                </a:lnTo>
                <a:lnTo>
                  <a:pt x="1500187" y="723303"/>
                </a:lnTo>
                <a:lnTo>
                  <a:pt x="1464469" y="732233"/>
                </a:lnTo>
                <a:lnTo>
                  <a:pt x="1419820" y="750093"/>
                </a:lnTo>
                <a:lnTo>
                  <a:pt x="1366242" y="767952"/>
                </a:lnTo>
                <a:lnTo>
                  <a:pt x="1303734" y="776882"/>
                </a:lnTo>
                <a:lnTo>
                  <a:pt x="1241227" y="794741"/>
                </a:lnTo>
                <a:lnTo>
                  <a:pt x="1160859" y="812600"/>
                </a:lnTo>
                <a:lnTo>
                  <a:pt x="1071562" y="821530"/>
                </a:lnTo>
                <a:lnTo>
                  <a:pt x="973336" y="830460"/>
                </a:lnTo>
                <a:lnTo>
                  <a:pt x="857250" y="839389"/>
                </a:lnTo>
                <a:lnTo>
                  <a:pt x="732234" y="848319"/>
                </a:lnTo>
                <a:lnTo>
                  <a:pt x="607219" y="848319"/>
                </a:lnTo>
                <a:lnTo>
                  <a:pt x="482203" y="848319"/>
                </a:lnTo>
                <a:lnTo>
                  <a:pt x="357187" y="848319"/>
                </a:lnTo>
                <a:lnTo>
                  <a:pt x="258961" y="857249"/>
                </a:lnTo>
                <a:lnTo>
                  <a:pt x="160734" y="866178"/>
                </a:lnTo>
                <a:lnTo>
                  <a:pt x="160734" y="8661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009805" y="5375672"/>
            <a:ext cx="1" cy="26790"/>
          </a:xfrm>
          <a:custGeom>
            <a:avLst/>
            <a:gdLst/>
            <a:ahLst/>
            <a:cxnLst/>
            <a:rect l="0" t="0" r="0" b="0"/>
            <a:pathLst>
              <a:path w="1" h="26790">
                <a:moveTo>
                  <a:pt x="0" y="17859"/>
                </a:moveTo>
                <a:lnTo>
                  <a:pt x="0" y="17859"/>
                </a:lnTo>
                <a:lnTo>
                  <a:pt x="0" y="26789"/>
                </a:lnTo>
                <a:lnTo>
                  <a:pt x="0" y="17859"/>
                </a:lnTo>
                <a:lnTo>
                  <a:pt x="0"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358063" y="5348883"/>
            <a:ext cx="17860" cy="8931"/>
          </a:xfrm>
          <a:custGeom>
            <a:avLst/>
            <a:gdLst/>
            <a:ahLst/>
            <a:cxnLst/>
            <a:rect l="0" t="0" r="0" b="0"/>
            <a:pathLst>
              <a:path w="17860" h="8931">
                <a:moveTo>
                  <a:pt x="8929" y="8930"/>
                </a:moveTo>
                <a:lnTo>
                  <a:pt x="0" y="8930"/>
                </a:lnTo>
                <a:lnTo>
                  <a:pt x="0" y="8930"/>
                </a:lnTo>
                <a:lnTo>
                  <a:pt x="0" y="8930"/>
                </a:lnTo>
                <a:lnTo>
                  <a:pt x="0" y="8930"/>
                </a:lnTo>
                <a:lnTo>
                  <a:pt x="0" y="8930"/>
                </a:lnTo>
                <a:lnTo>
                  <a:pt x="8929" y="893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803639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a:t>Some fundamental and enduring properties of hardware and software:</a:t>
            </a:r>
          </a:p>
          <a:p>
            <a:pPr lvl="1"/>
            <a:r>
              <a:rPr lang="en-US"/>
              <a:t>Fast storage technologies cost more per byte, have less capacity, and require more power (heat!). </a:t>
            </a:r>
          </a:p>
          <a:p>
            <a:pPr lvl="1"/>
            <a:r>
              <a:rPr lang="en-US"/>
              <a:t>The gap between CPU and main memory speed is widening.</a:t>
            </a:r>
          </a:p>
          <a:p>
            <a:pPr lvl="1"/>
            <a:r>
              <a:rPr lang="en-US"/>
              <a:t>Well-written programs tend to exhibit good locality.</a:t>
            </a:r>
          </a:p>
          <a:p>
            <a:pPr lvl="1"/>
            <a:endParaRPr lang="en-US"/>
          </a:p>
          <a:p>
            <a:r>
              <a:rPr lang="en-US"/>
              <a:t>These fundamental properties complement each other beautifully.</a:t>
            </a:r>
          </a:p>
          <a:p>
            <a:endParaRPr lang="en-US"/>
          </a:p>
          <a:p>
            <a:r>
              <a:rPr lang="en-US"/>
              <a:t>They suggest an approach for organizing memory and storage systems known as a </a:t>
            </a:r>
            <a:r>
              <a:rPr lang="en-US">
                <a:solidFill>
                  <a:srgbClr val="FF0000"/>
                </a:solidFill>
              </a:rPr>
              <a:t>memory hierarchy</a:t>
            </a:r>
            <a:r>
              <a:rPr lang="en-US"/>
              <a:t>.</a:t>
            </a:r>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259253827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4005" y="0"/>
            <a:ext cx="2544606" cy="979770"/>
          </a:xfrm>
        </p:spPr>
        <p:txBody>
          <a:bodyPr>
            <a:normAutofit fontScale="90000"/>
          </a:bodyPr>
          <a:lstStyle/>
          <a:p>
            <a:pPr>
              <a:tabLst>
                <a:tab pos="0" algn="l"/>
                <a:tab pos="913941" algn="l"/>
                <a:tab pos="1827880" algn="l"/>
                <a:tab pos="2741821" algn="l"/>
                <a:tab pos="3655762" algn="l"/>
                <a:tab pos="4569702" algn="l"/>
                <a:tab pos="5483642" algn="l"/>
                <a:tab pos="6397582" algn="l"/>
                <a:tab pos="7311523" algn="l"/>
                <a:tab pos="8225464" algn="l"/>
                <a:tab pos="9139403" algn="l"/>
                <a:tab pos="10053344" algn="l"/>
              </a:tabLst>
            </a:pPr>
            <a:r>
              <a:rPr lang="en-GB" dirty="0" smtClean="0">
                <a:latin typeface="Arial"/>
                <a:cs typeface="Arial"/>
              </a:rPr>
              <a:t>Memory Hierarchy</a:t>
            </a:r>
          </a:p>
        </p:txBody>
      </p:sp>
      <p:sp>
        <p:nvSpPr>
          <p:cNvPr id="151" name="AutoShape 195"/>
          <p:cNvSpPr>
            <a:spLocks noChangeAspect="1" noChangeArrowheads="1"/>
          </p:cNvSpPr>
          <p:nvPr/>
        </p:nvSpPr>
        <p:spPr bwMode="auto">
          <a:xfrm>
            <a:off x="554313" y="304800"/>
            <a:ext cx="6941511" cy="6492900"/>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2" name="Text Box 196"/>
          <p:cNvSpPr txBox="1">
            <a:spLocks noChangeAspect="1" noChangeArrowheads="1"/>
          </p:cNvSpPr>
          <p:nvPr/>
        </p:nvSpPr>
        <p:spPr bwMode="auto">
          <a:xfrm>
            <a:off x="3694798" y="835712"/>
            <a:ext cx="723202"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err="1">
                <a:solidFill>
                  <a:sysClr val="windowText" lastClr="000000"/>
                </a:solidFill>
                <a:latin typeface="Arial"/>
                <a:cs typeface="Arial"/>
              </a:rPr>
              <a:t>Regs</a:t>
            </a:r>
            <a:endParaRPr lang="en-US" b="0" kern="0" dirty="0">
              <a:solidFill>
                <a:sysClr val="windowText" lastClr="000000"/>
              </a:solidFill>
              <a:latin typeface="Arial"/>
              <a:cs typeface="Arial"/>
            </a:endParaRPr>
          </a:p>
        </p:txBody>
      </p:sp>
      <p:sp>
        <p:nvSpPr>
          <p:cNvPr id="153" name="Text Box 198"/>
          <p:cNvSpPr txBox="1">
            <a:spLocks noChangeAspect="1" noChangeArrowheads="1"/>
          </p:cNvSpPr>
          <p:nvPr/>
        </p:nvSpPr>
        <p:spPr bwMode="auto">
          <a:xfrm>
            <a:off x="3464204" y="1284829"/>
            <a:ext cx="1184391" cy="645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a:solidFill>
                  <a:sysClr val="windowText" lastClr="000000"/>
                </a:solidFill>
                <a:latin typeface="Arial"/>
                <a:cs typeface="Arial"/>
              </a:rPr>
              <a:t>L1 cache </a:t>
            </a:r>
          </a:p>
          <a:p>
            <a:pPr defTabSz="913941" eaLnBrk="1" fontAlgn="auto" hangingPunct="1">
              <a:spcBef>
                <a:spcPts val="0"/>
              </a:spcBef>
              <a:spcAft>
                <a:spcPts val="0"/>
              </a:spcAft>
              <a:defRPr/>
            </a:pPr>
            <a:r>
              <a:rPr lang="en-US" b="0" kern="0">
                <a:solidFill>
                  <a:sysClr val="windowText" lastClr="000000"/>
                </a:solidFill>
                <a:latin typeface="Arial"/>
                <a:cs typeface="Arial"/>
              </a:rPr>
              <a:t>(SRAM)</a:t>
            </a:r>
          </a:p>
        </p:txBody>
      </p:sp>
      <p:sp>
        <p:nvSpPr>
          <p:cNvPr id="154" name="Text Box 199"/>
          <p:cNvSpPr txBox="1">
            <a:spLocks noChangeAspect="1" noChangeArrowheads="1"/>
          </p:cNvSpPr>
          <p:nvPr/>
        </p:nvSpPr>
        <p:spPr bwMode="auto">
          <a:xfrm>
            <a:off x="3265399" y="3821615"/>
            <a:ext cx="1582001" cy="6460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Main memory</a:t>
            </a:r>
          </a:p>
          <a:p>
            <a:pPr defTabSz="913941" eaLnBrk="1" fontAlgn="auto" hangingPunct="1">
              <a:spcBef>
                <a:spcPts val="0"/>
              </a:spcBef>
              <a:spcAft>
                <a:spcPts val="0"/>
              </a:spcAft>
              <a:defRPr/>
            </a:pPr>
            <a:r>
              <a:rPr lang="en-US" b="0" kern="0" dirty="0">
                <a:solidFill>
                  <a:sysClr val="windowText" lastClr="000000"/>
                </a:solidFill>
                <a:latin typeface="Arial"/>
                <a:cs typeface="Arial"/>
              </a:rPr>
              <a:t>(DRAM)</a:t>
            </a:r>
          </a:p>
        </p:txBody>
      </p:sp>
      <p:sp>
        <p:nvSpPr>
          <p:cNvPr id="155" name="Text Box 200"/>
          <p:cNvSpPr txBox="1">
            <a:spLocks noChangeAspect="1" noChangeArrowheads="1"/>
          </p:cNvSpPr>
          <p:nvPr/>
        </p:nvSpPr>
        <p:spPr bwMode="auto">
          <a:xfrm>
            <a:off x="2707174" y="4846665"/>
            <a:ext cx="2698451" cy="6460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Local secondary storage</a:t>
            </a:r>
          </a:p>
          <a:p>
            <a:pPr defTabSz="913941" eaLnBrk="1" fontAlgn="auto" hangingPunct="1">
              <a:spcBef>
                <a:spcPts val="0"/>
              </a:spcBef>
              <a:spcAft>
                <a:spcPts val="0"/>
              </a:spcAft>
              <a:defRPr/>
            </a:pPr>
            <a:r>
              <a:rPr lang="en-US" b="0" kern="0" dirty="0">
                <a:solidFill>
                  <a:sysClr val="windowText" lastClr="000000"/>
                </a:solidFill>
                <a:latin typeface="Arial"/>
                <a:cs typeface="Arial"/>
              </a:rPr>
              <a:t>(local disks)</a:t>
            </a:r>
          </a:p>
        </p:txBody>
      </p:sp>
      <p:sp>
        <p:nvSpPr>
          <p:cNvPr id="156" name="Line 203"/>
          <p:cNvSpPr>
            <a:spLocks noChangeAspect="1" noChangeShapeType="1"/>
          </p:cNvSpPr>
          <p:nvPr/>
        </p:nvSpPr>
        <p:spPr bwMode="auto">
          <a:xfrm>
            <a:off x="3513629" y="1266241"/>
            <a:ext cx="98062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7" name="Line 204"/>
          <p:cNvSpPr>
            <a:spLocks noChangeAspect="1" noChangeShapeType="1"/>
          </p:cNvSpPr>
          <p:nvPr/>
        </p:nvSpPr>
        <p:spPr bwMode="auto">
          <a:xfrm>
            <a:off x="3162954" y="1904120"/>
            <a:ext cx="16708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8" name="Line 205"/>
          <p:cNvSpPr>
            <a:spLocks noChangeAspect="1" noChangeShapeType="1"/>
          </p:cNvSpPr>
          <p:nvPr/>
        </p:nvSpPr>
        <p:spPr bwMode="auto">
          <a:xfrm>
            <a:off x="2780544" y="2656247"/>
            <a:ext cx="244679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9" name="Line 222"/>
          <p:cNvSpPr>
            <a:spLocks noChangeAspect="1" noChangeShapeType="1"/>
          </p:cNvSpPr>
          <p:nvPr/>
        </p:nvSpPr>
        <p:spPr bwMode="auto">
          <a:xfrm>
            <a:off x="78285" y="3473430"/>
            <a:ext cx="0" cy="2343651"/>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60" name="Text Box 223"/>
          <p:cNvSpPr txBox="1">
            <a:spLocks noChangeAspect="1" noChangeArrowheads="1"/>
          </p:cNvSpPr>
          <p:nvPr/>
        </p:nvSpPr>
        <p:spPr bwMode="auto">
          <a:xfrm>
            <a:off x="125888" y="3625076"/>
            <a:ext cx="1062218" cy="18150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sz="1599" b="0" kern="0" dirty="0">
                <a:solidFill>
                  <a:sysClr val="windowText" lastClr="000000"/>
                </a:solidFill>
                <a:latin typeface="Arial"/>
                <a:cs typeface="Arial"/>
              </a:rPr>
              <a:t>Larger,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slower,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and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cheaper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(per byte)</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storage</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devices</a:t>
            </a:r>
          </a:p>
        </p:txBody>
      </p:sp>
      <p:sp>
        <p:nvSpPr>
          <p:cNvPr id="161" name="Line 224"/>
          <p:cNvSpPr>
            <a:spLocks noChangeAspect="1" noChangeShapeType="1"/>
          </p:cNvSpPr>
          <p:nvPr/>
        </p:nvSpPr>
        <p:spPr bwMode="auto">
          <a:xfrm>
            <a:off x="2256913" y="3586090"/>
            <a:ext cx="34734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62" name="Text Box 225"/>
          <p:cNvSpPr txBox="1">
            <a:spLocks noChangeAspect="1" noChangeArrowheads="1"/>
          </p:cNvSpPr>
          <p:nvPr/>
        </p:nvSpPr>
        <p:spPr bwMode="auto">
          <a:xfrm>
            <a:off x="2579024" y="5946293"/>
            <a:ext cx="2954750" cy="6460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Remote secondary storage</a:t>
            </a:r>
          </a:p>
          <a:p>
            <a:pPr defTabSz="913941" eaLnBrk="1" fontAlgn="auto" hangingPunct="1">
              <a:spcBef>
                <a:spcPts val="0"/>
              </a:spcBef>
              <a:spcAft>
                <a:spcPts val="0"/>
              </a:spcAft>
              <a:defRPr/>
            </a:pPr>
            <a:r>
              <a:rPr lang="en-US" b="0" kern="0" dirty="0">
                <a:solidFill>
                  <a:sysClr val="windowText" lastClr="000000"/>
                </a:solidFill>
                <a:latin typeface="Arial"/>
                <a:cs typeface="Arial"/>
              </a:rPr>
              <a:t>(e.g., Web servers)</a:t>
            </a:r>
          </a:p>
        </p:txBody>
      </p:sp>
      <p:sp>
        <p:nvSpPr>
          <p:cNvPr id="165" name="Text Box 227"/>
          <p:cNvSpPr txBox="1">
            <a:spLocks noChangeAspect="1" noChangeArrowheads="1"/>
          </p:cNvSpPr>
          <p:nvPr/>
        </p:nvSpPr>
        <p:spPr bwMode="auto">
          <a:xfrm>
            <a:off x="6934200" y="4800600"/>
            <a:ext cx="2061802" cy="738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Local disks hold files retrieved from disks </a:t>
            </a:r>
          </a:p>
          <a:p>
            <a:pPr defTabSz="913941" eaLnBrk="1" fontAlgn="auto" hangingPunct="1">
              <a:spcBef>
                <a:spcPts val="0"/>
              </a:spcBef>
              <a:spcAft>
                <a:spcPts val="0"/>
              </a:spcAft>
              <a:defRPr/>
            </a:pPr>
            <a:r>
              <a:rPr lang="en-US" sz="1399" kern="0" dirty="0">
                <a:solidFill>
                  <a:srgbClr val="FF0000"/>
                </a:solidFill>
                <a:latin typeface="Arial"/>
                <a:cs typeface="Arial"/>
              </a:rPr>
              <a:t>on remote servers</a:t>
            </a:r>
          </a:p>
        </p:txBody>
      </p:sp>
      <p:sp>
        <p:nvSpPr>
          <p:cNvPr id="166" name="Line 235"/>
          <p:cNvSpPr>
            <a:spLocks noChangeAspect="1" noChangeShapeType="1"/>
          </p:cNvSpPr>
          <p:nvPr/>
        </p:nvSpPr>
        <p:spPr bwMode="auto">
          <a:xfrm>
            <a:off x="1709478" y="4631768"/>
            <a:ext cx="457464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67" name="Text Box 236"/>
          <p:cNvSpPr txBox="1">
            <a:spLocks noChangeAspect="1" noChangeArrowheads="1"/>
          </p:cNvSpPr>
          <p:nvPr/>
        </p:nvSpPr>
        <p:spPr bwMode="auto">
          <a:xfrm>
            <a:off x="3464204" y="1949682"/>
            <a:ext cx="1184391" cy="645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L2 cache </a:t>
            </a:r>
          </a:p>
          <a:p>
            <a:pPr defTabSz="913941" eaLnBrk="1" fontAlgn="auto" hangingPunct="1">
              <a:spcBef>
                <a:spcPts val="0"/>
              </a:spcBef>
              <a:spcAft>
                <a:spcPts val="0"/>
              </a:spcAft>
              <a:defRPr/>
            </a:pPr>
            <a:r>
              <a:rPr lang="en-US" b="0" kern="0" dirty="0">
                <a:solidFill>
                  <a:sysClr val="windowText" lastClr="000000"/>
                </a:solidFill>
                <a:latin typeface="Arial"/>
                <a:cs typeface="Arial"/>
              </a:rPr>
              <a:t>(SRAM)</a:t>
            </a:r>
          </a:p>
        </p:txBody>
      </p:sp>
      <p:sp>
        <p:nvSpPr>
          <p:cNvPr id="169" name="Text Box 243"/>
          <p:cNvSpPr txBox="1">
            <a:spLocks noChangeAspect="1" noChangeArrowheads="1"/>
          </p:cNvSpPr>
          <p:nvPr/>
        </p:nvSpPr>
        <p:spPr bwMode="auto">
          <a:xfrm>
            <a:off x="4962345" y="1201102"/>
            <a:ext cx="2837134" cy="523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L1 cache holds cache lines retrieved from the L2 cache.</a:t>
            </a:r>
          </a:p>
        </p:txBody>
      </p:sp>
      <p:sp>
        <p:nvSpPr>
          <p:cNvPr id="171" name="Text Box 233"/>
          <p:cNvSpPr txBox="1">
            <a:spLocks noChangeAspect="1" noChangeArrowheads="1"/>
          </p:cNvSpPr>
          <p:nvPr/>
        </p:nvSpPr>
        <p:spPr bwMode="auto">
          <a:xfrm>
            <a:off x="4573587" y="533400"/>
            <a:ext cx="2918059" cy="5229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CPU registers hold words retrieved from </a:t>
            </a:r>
            <a:r>
              <a:rPr lang="en-US" sz="1399" kern="0" dirty="0" err="1">
                <a:solidFill>
                  <a:srgbClr val="FF0000"/>
                </a:solidFill>
                <a:latin typeface="Arial"/>
                <a:cs typeface="Arial"/>
              </a:rPr>
              <a:t>th</a:t>
            </a:r>
            <a:r>
              <a:rPr lang="en-US" sz="1399" kern="0" dirty="0">
                <a:solidFill>
                  <a:srgbClr val="FF0000"/>
                </a:solidFill>
                <a:latin typeface="Arial"/>
                <a:cs typeface="Arial"/>
              </a:rPr>
              <a:t>e L1 cache.</a:t>
            </a:r>
          </a:p>
        </p:txBody>
      </p:sp>
      <p:sp>
        <p:nvSpPr>
          <p:cNvPr id="174" name="Text Box 231"/>
          <p:cNvSpPr txBox="1">
            <a:spLocks noChangeAspect="1" noChangeArrowheads="1"/>
          </p:cNvSpPr>
          <p:nvPr/>
        </p:nvSpPr>
        <p:spPr bwMode="auto">
          <a:xfrm>
            <a:off x="5365383" y="1962746"/>
            <a:ext cx="2627682" cy="523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L2 cache holds cache lines</a:t>
            </a:r>
          </a:p>
          <a:p>
            <a:pPr defTabSz="913941" eaLnBrk="1" fontAlgn="auto" hangingPunct="1">
              <a:spcBef>
                <a:spcPts val="0"/>
              </a:spcBef>
              <a:spcAft>
                <a:spcPts val="0"/>
              </a:spcAft>
              <a:defRPr/>
            </a:pPr>
            <a:r>
              <a:rPr lang="en-US" sz="1399" kern="0" dirty="0">
                <a:solidFill>
                  <a:srgbClr val="FF0000"/>
                </a:solidFill>
                <a:latin typeface="Arial"/>
                <a:cs typeface="Arial"/>
              </a:rPr>
              <a:t> retrieved from L3 cache</a:t>
            </a:r>
          </a:p>
        </p:txBody>
      </p:sp>
      <p:sp>
        <p:nvSpPr>
          <p:cNvPr id="176" name="Text Box 247"/>
          <p:cNvSpPr txBox="1">
            <a:spLocks noChangeAspect="1" noChangeArrowheads="1"/>
          </p:cNvSpPr>
          <p:nvPr/>
        </p:nvSpPr>
        <p:spPr bwMode="auto">
          <a:xfrm>
            <a:off x="3235945" y="645300"/>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dirty="0">
                <a:solidFill>
                  <a:schemeClr val="accent6">
                    <a:lumMod val="75000"/>
                  </a:schemeClr>
                </a:solidFill>
                <a:latin typeface="Arial"/>
                <a:cs typeface="Arial"/>
              </a:rPr>
              <a:t>L0:</a:t>
            </a:r>
          </a:p>
        </p:txBody>
      </p:sp>
      <p:sp>
        <p:nvSpPr>
          <p:cNvPr id="177" name="Text Box 248"/>
          <p:cNvSpPr txBox="1">
            <a:spLocks noChangeAspect="1" noChangeArrowheads="1"/>
          </p:cNvSpPr>
          <p:nvPr/>
        </p:nvSpPr>
        <p:spPr bwMode="auto">
          <a:xfrm>
            <a:off x="2867816" y="1354584"/>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dirty="0">
                <a:solidFill>
                  <a:schemeClr val="accent6">
                    <a:lumMod val="75000"/>
                  </a:schemeClr>
                </a:solidFill>
                <a:latin typeface="Arial"/>
                <a:cs typeface="Arial"/>
              </a:rPr>
              <a:t>L1:</a:t>
            </a:r>
          </a:p>
        </p:txBody>
      </p:sp>
      <p:sp>
        <p:nvSpPr>
          <p:cNvPr id="178" name="Text Box 249"/>
          <p:cNvSpPr txBox="1">
            <a:spLocks noChangeAspect="1" noChangeArrowheads="1"/>
          </p:cNvSpPr>
          <p:nvPr/>
        </p:nvSpPr>
        <p:spPr bwMode="auto">
          <a:xfrm>
            <a:off x="2486992" y="2041652"/>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L2:</a:t>
            </a:r>
          </a:p>
        </p:txBody>
      </p:sp>
      <p:sp>
        <p:nvSpPr>
          <p:cNvPr id="179" name="Text Box 250"/>
          <p:cNvSpPr txBox="1">
            <a:spLocks noChangeAspect="1" noChangeArrowheads="1"/>
          </p:cNvSpPr>
          <p:nvPr/>
        </p:nvSpPr>
        <p:spPr bwMode="auto">
          <a:xfrm>
            <a:off x="2080781" y="2796952"/>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L3:</a:t>
            </a:r>
          </a:p>
        </p:txBody>
      </p:sp>
      <p:sp>
        <p:nvSpPr>
          <p:cNvPr id="180" name="Text Box 251"/>
          <p:cNvSpPr txBox="1">
            <a:spLocks noChangeAspect="1" noChangeArrowheads="1"/>
          </p:cNvSpPr>
          <p:nvPr/>
        </p:nvSpPr>
        <p:spPr bwMode="auto">
          <a:xfrm>
            <a:off x="1555563" y="3795027"/>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L4:</a:t>
            </a:r>
          </a:p>
        </p:txBody>
      </p:sp>
      <p:sp>
        <p:nvSpPr>
          <p:cNvPr id="181" name="Text Box 252"/>
          <p:cNvSpPr txBox="1">
            <a:spLocks noChangeAspect="1" noChangeArrowheads="1"/>
          </p:cNvSpPr>
          <p:nvPr/>
        </p:nvSpPr>
        <p:spPr bwMode="auto">
          <a:xfrm>
            <a:off x="935137" y="4912109"/>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L5:</a:t>
            </a:r>
          </a:p>
        </p:txBody>
      </p:sp>
      <p:sp>
        <p:nvSpPr>
          <p:cNvPr id="182" name="Text Box 289"/>
          <p:cNvSpPr txBox="1">
            <a:spLocks noChangeAspect="1" noChangeArrowheads="1"/>
          </p:cNvSpPr>
          <p:nvPr/>
        </p:nvSpPr>
        <p:spPr bwMode="auto">
          <a:xfrm>
            <a:off x="132235" y="1138616"/>
            <a:ext cx="1062218" cy="18150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sz="1599" b="0" kern="0" dirty="0">
                <a:solidFill>
                  <a:sysClr val="windowText" lastClr="000000"/>
                </a:solidFill>
                <a:latin typeface="Arial"/>
                <a:cs typeface="Arial"/>
              </a:rPr>
              <a:t>Smaller,</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faster,</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and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costlier</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(per byte)</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storage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devices</a:t>
            </a:r>
          </a:p>
        </p:txBody>
      </p:sp>
      <p:sp>
        <p:nvSpPr>
          <p:cNvPr id="183" name="Line 291"/>
          <p:cNvSpPr>
            <a:spLocks noChangeShapeType="1"/>
          </p:cNvSpPr>
          <p:nvPr/>
        </p:nvSpPr>
        <p:spPr bwMode="auto">
          <a:xfrm flipH="1" flipV="1">
            <a:off x="92566" y="955236"/>
            <a:ext cx="0" cy="2153239"/>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sz="1599" b="0" kern="0">
              <a:solidFill>
                <a:sysClr val="windowText" lastClr="000000"/>
              </a:solidFill>
              <a:latin typeface="Arial"/>
              <a:cs typeface="Arial"/>
            </a:endParaRPr>
          </a:p>
        </p:txBody>
      </p:sp>
      <p:sp>
        <p:nvSpPr>
          <p:cNvPr id="184" name="Line 292"/>
          <p:cNvSpPr>
            <a:spLocks noChangeAspect="1" noChangeShapeType="1"/>
          </p:cNvSpPr>
          <p:nvPr/>
        </p:nvSpPr>
        <p:spPr bwMode="auto">
          <a:xfrm>
            <a:off x="1119202" y="5742502"/>
            <a:ext cx="57631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85" name="Text Box 293"/>
          <p:cNvSpPr txBox="1">
            <a:spLocks noChangeAspect="1" noChangeArrowheads="1"/>
          </p:cNvSpPr>
          <p:nvPr/>
        </p:nvSpPr>
        <p:spPr bwMode="auto">
          <a:xfrm>
            <a:off x="3464204" y="2781147"/>
            <a:ext cx="1184391" cy="645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L3 cache </a:t>
            </a:r>
          </a:p>
          <a:p>
            <a:pPr defTabSz="913941" eaLnBrk="1" fontAlgn="auto" hangingPunct="1">
              <a:spcBef>
                <a:spcPts val="0"/>
              </a:spcBef>
              <a:spcAft>
                <a:spcPts val="0"/>
              </a:spcAft>
              <a:defRPr/>
            </a:pPr>
            <a:r>
              <a:rPr lang="en-US" b="0" kern="0" dirty="0">
                <a:solidFill>
                  <a:sysClr val="windowText" lastClr="000000"/>
                </a:solidFill>
                <a:latin typeface="Arial"/>
                <a:cs typeface="Arial"/>
              </a:rPr>
              <a:t>(SRAM)</a:t>
            </a:r>
          </a:p>
        </p:txBody>
      </p:sp>
      <p:sp>
        <p:nvSpPr>
          <p:cNvPr id="187" name="Text Box 295"/>
          <p:cNvSpPr txBox="1">
            <a:spLocks noChangeAspect="1" noChangeArrowheads="1"/>
          </p:cNvSpPr>
          <p:nvPr/>
        </p:nvSpPr>
        <p:spPr bwMode="auto">
          <a:xfrm>
            <a:off x="5809676" y="2864355"/>
            <a:ext cx="2875215" cy="5229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L3 cache holds cache lines</a:t>
            </a:r>
          </a:p>
          <a:p>
            <a:pPr defTabSz="913941" eaLnBrk="1" fontAlgn="auto" hangingPunct="1">
              <a:spcBef>
                <a:spcPts val="0"/>
              </a:spcBef>
              <a:spcAft>
                <a:spcPts val="0"/>
              </a:spcAft>
              <a:defRPr/>
            </a:pPr>
            <a:r>
              <a:rPr lang="en-US" sz="1399" kern="0" dirty="0">
                <a:solidFill>
                  <a:srgbClr val="FF0000"/>
                </a:solidFill>
                <a:latin typeface="Arial"/>
                <a:cs typeface="Arial"/>
              </a:rPr>
              <a:t> retrieved from main memory.</a:t>
            </a:r>
          </a:p>
        </p:txBody>
      </p:sp>
      <p:sp>
        <p:nvSpPr>
          <p:cNvPr id="189" name="Text Box 297"/>
          <p:cNvSpPr txBox="1">
            <a:spLocks noChangeAspect="1" noChangeArrowheads="1"/>
          </p:cNvSpPr>
          <p:nvPr/>
        </p:nvSpPr>
        <p:spPr bwMode="auto">
          <a:xfrm>
            <a:off x="389291" y="5962547"/>
            <a:ext cx="530669" cy="3691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L6:</a:t>
            </a:r>
          </a:p>
        </p:txBody>
      </p:sp>
      <p:sp>
        <p:nvSpPr>
          <p:cNvPr id="234" name="Text Box 229"/>
          <p:cNvSpPr txBox="1">
            <a:spLocks noChangeAspect="1" noChangeArrowheads="1"/>
          </p:cNvSpPr>
          <p:nvPr/>
        </p:nvSpPr>
        <p:spPr bwMode="auto">
          <a:xfrm>
            <a:off x="6398843" y="3796820"/>
            <a:ext cx="2183168" cy="738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Main memory holds disk blocks retrieved from local disks.</a:t>
            </a:r>
          </a:p>
        </p:txBody>
      </p:sp>
      <p:sp>
        <p:nvSpPr>
          <p:cNvPr id="34" name="TextBox 3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2" name="Freeform 1"/>
          <p:cNvSpPr/>
          <p:nvPr/>
        </p:nvSpPr>
        <p:spPr bwMode="auto">
          <a:xfrm>
            <a:off x="8001000" y="6599038"/>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438180" y="6375796"/>
            <a:ext cx="2562821" cy="473275"/>
          </a:xfrm>
          <a:custGeom>
            <a:avLst/>
            <a:gdLst/>
            <a:ahLst/>
            <a:cxnLst/>
            <a:rect l="0" t="0" r="0" b="0"/>
            <a:pathLst>
              <a:path w="2562821" h="473275">
                <a:moveTo>
                  <a:pt x="2553890" y="232172"/>
                </a:moveTo>
                <a:lnTo>
                  <a:pt x="2553890" y="232172"/>
                </a:lnTo>
                <a:lnTo>
                  <a:pt x="2562820" y="223242"/>
                </a:lnTo>
                <a:lnTo>
                  <a:pt x="2562820" y="223242"/>
                </a:lnTo>
                <a:lnTo>
                  <a:pt x="2562820" y="223242"/>
                </a:lnTo>
                <a:lnTo>
                  <a:pt x="2562820" y="223242"/>
                </a:lnTo>
                <a:lnTo>
                  <a:pt x="2562820" y="223242"/>
                </a:lnTo>
                <a:lnTo>
                  <a:pt x="2562820" y="223242"/>
                </a:lnTo>
                <a:lnTo>
                  <a:pt x="2562820" y="223242"/>
                </a:lnTo>
                <a:lnTo>
                  <a:pt x="2562820" y="223242"/>
                </a:lnTo>
                <a:lnTo>
                  <a:pt x="2562820" y="223242"/>
                </a:lnTo>
                <a:lnTo>
                  <a:pt x="2562820" y="223242"/>
                </a:lnTo>
                <a:lnTo>
                  <a:pt x="2562820" y="223242"/>
                </a:lnTo>
                <a:lnTo>
                  <a:pt x="2562820" y="223242"/>
                </a:lnTo>
                <a:lnTo>
                  <a:pt x="2562820" y="223242"/>
                </a:lnTo>
                <a:lnTo>
                  <a:pt x="2553890" y="223242"/>
                </a:lnTo>
                <a:lnTo>
                  <a:pt x="2553890" y="223242"/>
                </a:lnTo>
                <a:lnTo>
                  <a:pt x="2544961" y="223242"/>
                </a:lnTo>
                <a:lnTo>
                  <a:pt x="2536031" y="214313"/>
                </a:lnTo>
                <a:lnTo>
                  <a:pt x="2518172" y="214313"/>
                </a:lnTo>
                <a:lnTo>
                  <a:pt x="2509242" y="214313"/>
                </a:lnTo>
                <a:lnTo>
                  <a:pt x="2491383" y="214313"/>
                </a:lnTo>
                <a:lnTo>
                  <a:pt x="2473523" y="205383"/>
                </a:lnTo>
                <a:lnTo>
                  <a:pt x="2455664" y="205383"/>
                </a:lnTo>
                <a:lnTo>
                  <a:pt x="2437804" y="205383"/>
                </a:lnTo>
                <a:lnTo>
                  <a:pt x="2419945" y="205383"/>
                </a:lnTo>
                <a:lnTo>
                  <a:pt x="2402086" y="205383"/>
                </a:lnTo>
                <a:lnTo>
                  <a:pt x="2384226" y="205383"/>
                </a:lnTo>
                <a:lnTo>
                  <a:pt x="2375297" y="196453"/>
                </a:lnTo>
                <a:lnTo>
                  <a:pt x="2357437" y="196453"/>
                </a:lnTo>
                <a:lnTo>
                  <a:pt x="2330648" y="196453"/>
                </a:lnTo>
                <a:lnTo>
                  <a:pt x="2312789" y="205383"/>
                </a:lnTo>
                <a:lnTo>
                  <a:pt x="2294929" y="196453"/>
                </a:lnTo>
                <a:lnTo>
                  <a:pt x="2277070" y="196453"/>
                </a:lnTo>
                <a:lnTo>
                  <a:pt x="2259211" y="196453"/>
                </a:lnTo>
                <a:lnTo>
                  <a:pt x="2241351" y="196453"/>
                </a:lnTo>
                <a:lnTo>
                  <a:pt x="2223492" y="187524"/>
                </a:lnTo>
                <a:lnTo>
                  <a:pt x="2205633" y="187524"/>
                </a:lnTo>
                <a:lnTo>
                  <a:pt x="2178843" y="178594"/>
                </a:lnTo>
                <a:lnTo>
                  <a:pt x="2152054" y="178594"/>
                </a:lnTo>
                <a:lnTo>
                  <a:pt x="2125265" y="178594"/>
                </a:lnTo>
                <a:lnTo>
                  <a:pt x="2098476" y="169664"/>
                </a:lnTo>
                <a:lnTo>
                  <a:pt x="2071687" y="169664"/>
                </a:lnTo>
                <a:lnTo>
                  <a:pt x="2035968" y="160734"/>
                </a:lnTo>
                <a:lnTo>
                  <a:pt x="2009179" y="151805"/>
                </a:lnTo>
                <a:lnTo>
                  <a:pt x="1973461" y="142875"/>
                </a:lnTo>
                <a:lnTo>
                  <a:pt x="1937742" y="133945"/>
                </a:lnTo>
                <a:lnTo>
                  <a:pt x="1910953" y="125016"/>
                </a:lnTo>
                <a:lnTo>
                  <a:pt x="1866304" y="116086"/>
                </a:lnTo>
                <a:lnTo>
                  <a:pt x="1830586" y="98227"/>
                </a:lnTo>
                <a:lnTo>
                  <a:pt x="1785937" y="89297"/>
                </a:lnTo>
                <a:lnTo>
                  <a:pt x="1741289" y="80367"/>
                </a:lnTo>
                <a:lnTo>
                  <a:pt x="1696640" y="71438"/>
                </a:lnTo>
                <a:lnTo>
                  <a:pt x="1651992" y="62508"/>
                </a:lnTo>
                <a:lnTo>
                  <a:pt x="1598414" y="53578"/>
                </a:lnTo>
                <a:lnTo>
                  <a:pt x="1544836" y="53578"/>
                </a:lnTo>
                <a:lnTo>
                  <a:pt x="1491258" y="44649"/>
                </a:lnTo>
                <a:lnTo>
                  <a:pt x="1437679" y="44649"/>
                </a:lnTo>
                <a:lnTo>
                  <a:pt x="1384101" y="35719"/>
                </a:lnTo>
                <a:lnTo>
                  <a:pt x="1330523" y="26789"/>
                </a:lnTo>
                <a:lnTo>
                  <a:pt x="1276945" y="26789"/>
                </a:lnTo>
                <a:lnTo>
                  <a:pt x="1223367" y="17859"/>
                </a:lnTo>
                <a:lnTo>
                  <a:pt x="1169789" y="17859"/>
                </a:lnTo>
                <a:lnTo>
                  <a:pt x="1107281" y="8930"/>
                </a:lnTo>
                <a:lnTo>
                  <a:pt x="1053703" y="8930"/>
                </a:lnTo>
                <a:lnTo>
                  <a:pt x="991195" y="8930"/>
                </a:lnTo>
                <a:lnTo>
                  <a:pt x="937617" y="8930"/>
                </a:lnTo>
                <a:lnTo>
                  <a:pt x="875109" y="0"/>
                </a:lnTo>
                <a:lnTo>
                  <a:pt x="812601" y="8930"/>
                </a:lnTo>
                <a:lnTo>
                  <a:pt x="750093" y="8930"/>
                </a:lnTo>
                <a:lnTo>
                  <a:pt x="696515" y="8930"/>
                </a:lnTo>
                <a:lnTo>
                  <a:pt x="642937" y="8930"/>
                </a:lnTo>
                <a:lnTo>
                  <a:pt x="598289" y="8930"/>
                </a:lnTo>
                <a:lnTo>
                  <a:pt x="544711" y="8930"/>
                </a:lnTo>
                <a:lnTo>
                  <a:pt x="491133" y="8930"/>
                </a:lnTo>
                <a:lnTo>
                  <a:pt x="446484" y="17859"/>
                </a:lnTo>
                <a:lnTo>
                  <a:pt x="401836" y="17859"/>
                </a:lnTo>
                <a:lnTo>
                  <a:pt x="357187" y="26789"/>
                </a:lnTo>
                <a:lnTo>
                  <a:pt x="312539" y="26789"/>
                </a:lnTo>
                <a:lnTo>
                  <a:pt x="276820" y="35719"/>
                </a:lnTo>
                <a:lnTo>
                  <a:pt x="250031" y="44649"/>
                </a:lnTo>
                <a:lnTo>
                  <a:pt x="214312" y="44649"/>
                </a:lnTo>
                <a:lnTo>
                  <a:pt x="187523" y="53578"/>
                </a:lnTo>
                <a:lnTo>
                  <a:pt x="151804" y="62508"/>
                </a:lnTo>
                <a:lnTo>
                  <a:pt x="125015" y="80367"/>
                </a:lnTo>
                <a:lnTo>
                  <a:pt x="98226" y="98227"/>
                </a:lnTo>
                <a:lnTo>
                  <a:pt x="71437" y="125016"/>
                </a:lnTo>
                <a:lnTo>
                  <a:pt x="53578" y="142875"/>
                </a:lnTo>
                <a:lnTo>
                  <a:pt x="35718" y="151805"/>
                </a:lnTo>
                <a:lnTo>
                  <a:pt x="26789" y="160734"/>
                </a:lnTo>
                <a:lnTo>
                  <a:pt x="26789" y="178594"/>
                </a:lnTo>
                <a:lnTo>
                  <a:pt x="17859" y="187524"/>
                </a:lnTo>
                <a:lnTo>
                  <a:pt x="8929" y="205383"/>
                </a:lnTo>
                <a:lnTo>
                  <a:pt x="0" y="223242"/>
                </a:lnTo>
                <a:lnTo>
                  <a:pt x="0" y="241102"/>
                </a:lnTo>
                <a:lnTo>
                  <a:pt x="0" y="258961"/>
                </a:lnTo>
                <a:lnTo>
                  <a:pt x="0" y="276820"/>
                </a:lnTo>
                <a:lnTo>
                  <a:pt x="8929" y="303609"/>
                </a:lnTo>
                <a:lnTo>
                  <a:pt x="8929" y="312539"/>
                </a:lnTo>
                <a:lnTo>
                  <a:pt x="17859" y="321469"/>
                </a:lnTo>
                <a:lnTo>
                  <a:pt x="26789" y="330399"/>
                </a:lnTo>
                <a:lnTo>
                  <a:pt x="35718" y="339328"/>
                </a:lnTo>
                <a:lnTo>
                  <a:pt x="53578" y="348258"/>
                </a:lnTo>
                <a:lnTo>
                  <a:pt x="62508" y="357188"/>
                </a:lnTo>
                <a:lnTo>
                  <a:pt x="80367" y="366117"/>
                </a:lnTo>
                <a:lnTo>
                  <a:pt x="98226" y="375047"/>
                </a:lnTo>
                <a:lnTo>
                  <a:pt x="116086" y="383977"/>
                </a:lnTo>
                <a:lnTo>
                  <a:pt x="133945" y="392906"/>
                </a:lnTo>
                <a:lnTo>
                  <a:pt x="151804" y="401836"/>
                </a:lnTo>
                <a:lnTo>
                  <a:pt x="178593" y="419695"/>
                </a:lnTo>
                <a:lnTo>
                  <a:pt x="196453" y="428625"/>
                </a:lnTo>
                <a:lnTo>
                  <a:pt x="223242" y="437555"/>
                </a:lnTo>
                <a:lnTo>
                  <a:pt x="250031" y="455414"/>
                </a:lnTo>
                <a:lnTo>
                  <a:pt x="276820" y="455414"/>
                </a:lnTo>
                <a:lnTo>
                  <a:pt x="303609" y="464344"/>
                </a:lnTo>
                <a:lnTo>
                  <a:pt x="330398" y="473274"/>
                </a:lnTo>
                <a:lnTo>
                  <a:pt x="357187" y="473274"/>
                </a:lnTo>
                <a:lnTo>
                  <a:pt x="392906" y="473274"/>
                </a:lnTo>
                <a:lnTo>
                  <a:pt x="428625" y="473274"/>
                </a:lnTo>
                <a:lnTo>
                  <a:pt x="455414" y="473274"/>
                </a:lnTo>
                <a:lnTo>
                  <a:pt x="491133" y="473274"/>
                </a:lnTo>
                <a:lnTo>
                  <a:pt x="526851" y="473274"/>
                </a:lnTo>
                <a:lnTo>
                  <a:pt x="562570" y="473274"/>
                </a:lnTo>
                <a:lnTo>
                  <a:pt x="598289" y="473274"/>
                </a:lnTo>
                <a:lnTo>
                  <a:pt x="642937" y="473274"/>
                </a:lnTo>
                <a:lnTo>
                  <a:pt x="678656" y="473274"/>
                </a:lnTo>
                <a:lnTo>
                  <a:pt x="723304" y="473274"/>
                </a:lnTo>
                <a:lnTo>
                  <a:pt x="759023" y="473274"/>
                </a:lnTo>
                <a:lnTo>
                  <a:pt x="803672" y="473274"/>
                </a:lnTo>
                <a:lnTo>
                  <a:pt x="857250" y="473274"/>
                </a:lnTo>
                <a:lnTo>
                  <a:pt x="901898" y="473274"/>
                </a:lnTo>
                <a:lnTo>
                  <a:pt x="946547" y="473274"/>
                </a:lnTo>
                <a:lnTo>
                  <a:pt x="991195" y="473274"/>
                </a:lnTo>
                <a:lnTo>
                  <a:pt x="1035843" y="473274"/>
                </a:lnTo>
                <a:lnTo>
                  <a:pt x="1080492" y="473274"/>
                </a:lnTo>
                <a:lnTo>
                  <a:pt x="1125140" y="473274"/>
                </a:lnTo>
                <a:lnTo>
                  <a:pt x="1178718" y="473274"/>
                </a:lnTo>
                <a:lnTo>
                  <a:pt x="1223367" y="473274"/>
                </a:lnTo>
                <a:lnTo>
                  <a:pt x="1268015" y="473274"/>
                </a:lnTo>
                <a:lnTo>
                  <a:pt x="1312664" y="473274"/>
                </a:lnTo>
                <a:lnTo>
                  <a:pt x="1366242" y="473274"/>
                </a:lnTo>
                <a:lnTo>
                  <a:pt x="1410890" y="473274"/>
                </a:lnTo>
                <a:lnTo>
                  <a:pt x="1455539" y="473274"/>
                </a:lnTo>
                <a:lnTo>
                  <a:pt x="1455539" y="4732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983016" y="6849070"/>
            <a:ext cx="928688" cy="1"/>
          </a:xfrm>
          <a:custGeom>
            <a:avLst/>
            <a:gdLst/>
            <a:ahLst/>
            <a:cxnLst/>
            <a:rect l="0" t="0" r="0" b="0"/>
            <a:pathLst>
              <a:path w="928688" h="1">
                <a:moveTo>
                  <a:pt x="0" y="0"/>
                </a:moveTo>
                <a:lnTo>
                  <a:pt x="44648" y="0"/>
                </a:lnTo>
                <a:lnTo>
                  <a:pt x="89297" y="0"/>
                </a:lnTo>
                <a:lnTo>
                  <a:pt x="133945" y="0"/>
                </a:lnTo>
                <a:lnTo>
                  <a:pt x="178593" y="0"/>
                </a:lnTo>
                <a:lnTo>
                  <a:pt x="223242" y="0"/>
                </a:lnTo>
                <a:lnTo>
                  <a:pt x="267890" y="0"/>
                </a:lnTo>
                <a:lnTo>
                  <a:pt x="312539" y="0"/>
                </a:lnTo>
                <a:lnTo>
                  <a:pt x="357187" y="0"/>
                </a:lnTo>
                <a:lnTo>
                  <a:pt x="401836" y="0"/>
                </a:lnTo>
                <a:lnTo>
                  <a:pt x="446484" y="0"/>
                </a:lnTo>
                <a:lnTo>
                  <a:pt x="482203" y="0"/>
                </a:lnTo>
                <a:lnTo>
                  <a:pt x="526851" y="0"/>
                </a:lnTo>
                <a:lnTo>
                  <a:pt x="562570" y="0"/>
                </a:lnTo>
                <a:lnTo>
                  <a:pt x="598289" y="0"/>
                </a:lnTo>
                <a:lnTo>
                  <a:pt x="642937" y="0"/>
                </a:lnTo>
                <a:lnTo>
                  <a:pt x="678656" y="0"/>
                </a:lnTo>
                <a:lnTo>
                  <a:pt x="714375" y="0"/>
                </a:lnTo>
                <a:lnTo>
                  <a:pt x="750093" y="0"/>
                </a:lnTo>
                <a:lnTo>
                  <a:pt x="785812" y="0"/>
                </a:lnTo>
                <a:lnTo>
                  <a:pt x="821531" y="0"/>
                </a:lnTo>
                <a:lnTo>
                  <a:pt x="857250" y="0"/>
                </a:lnTo>
                <a:lnTo>
                  <a:pt x="892968" y="0"/>
                </a:lnTo>
                <a:lnTo>
                  <a:pt x="928687" y="0"/>
                </a:lnTo>
                <a:lnTo>
                  <a:pt x="92868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965281" y="6813351"/>
            <a:ext cx="98228" cy="35720"/>
          </a:xfrm>
          <a:custGeom>
            <a:avLst/>
            <a:gdLst/>
            <a:ahLst/>
            <a:cxnLst/>
            <a:rect l="0" t="0" r="0" b="0"/>
            <a:pathLst>
              <a:path w="98228" h="35720">
                <a:moveTo>
                  <a:pt x="0" y="35719"/>
                </a:moveTo>
                <a:lnTo>
                  <a:pt x="26789" y="35719"/>
                </a:lnTo>
                <a:lnTo>
                  <a:pt x="44649" y="35719"/>
                </a:lnTo>
                <a:lnTo>
                  <a:pt x="62508" y="35719"/>
                </a:lnTo>
                <a:lnTo>
                  <a:pt x="80367" y="35719"/>
                </a:lnTo>
                <a:lnTo>
                  <a:pt x="89297" y="26789"/>
                </a:lnTo>
                <a:lnTo>
                  <a:pt x="98227" y="17859"/>
                </a:lnTo>
                <a:lnTo>
                  <a:pt x="98227" y="8929"/>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474023" y="1446609"/>
            <a:ext cx="812603" cy="17861"/>
          </a:xfrm>
          <a:custGeom>
            <a:avLst/>
            <a:gdLst/>
            <a:ahLst/>
            <a:cxnLst/>
            <a:rect l="0" t="0" r="0" b="0"/>
            <a:pathLst>
              <a:path w="812603" h="17861">
                <a:moveTo>
                  <a:pt x="8930" y="8930"/>
                </a:moveTo>
                <a:lnTo>
                  <a:pt x="8930" y="8930"/>
                </a:lnTo>
                <a:lnTo>
                  <a:pt x="8930" y="8930"/>
                </a:lnTo>
                <a:lnTo>
                  <a:pt x="8930" y="8930"/>
                </a:lnTo>
                <a:lnTo>
                  <a:pt x="8930" y="8930"/>
                </a:lnTo>
                <a:lnTo>
                  <a:pt x="8930" y="8930"/>
                </a:lnTo>
                <a:lnTo>
                  <a:pt x="8930" y="8930"/>
                </a:lnTo>
                <a:lnTo>
                  <a:pt x="0" y="0"/>
                </a:lnTo>
                <a:lnTo>
                  <a:pt x="0" y="0"/>
                </a:lnTo>
                <a:lnTo>
                  <a:pt x="0" y="0"/>
                </a:lnTo>
                <a:lnTo>
                  <a:pt x="0" y="0"/>
                </a:lnTo>
                <a:lnTo>
                  <a:pt x="0" y="0"/>
                </a:lnTo>
                <a:lnTo>
                  <a:pt x="8930" y="0"/>
                </a:lnTo>
                <a:lnTo>
                  <a:pt x="8930" y="8930"/>
                </a:lnTo>
                <a:lnTo>
                  <a:pt x="17860" y="8930"/>
                </a:lnTo>
                <a:lnTo>
                  <a:pt x="35719" y="8930"/>
                </a:lnTo>
                <a:lnTo>
                  <a:pt x="44649" y="8930"/>
                </a:lnTo>
                <a:lnTo>
                  <a:pt x="71438" y="8930"/>
                </a:lnTo>
                <a:lnTo>
                  <a:pt x="89297" y="8930"/>
                </a:lnTo>
                <a:lnTo>
                  <a:pt x="116086" y="8930"/>
                </a:lnTo>
                <a:lnTo>
                  <a:pt x="142875" y="0"/>
                </a:lnTo>
                <a:lnTo>
                  <a:pt x="169665" y="0"/>
                </a:lnTo>
                <a:lnTo>
                  <a:pt x="196454" y="0"/>
                </a:lnTo>
                <a:lnTo>
                  <a:pt x="223243" y="0"/>
                </a:lnTo>
                <a:lnTo>
                  <a:pt x="250032" y="0"/>
                </a:lnTo>
                <a:lnTo>
                  <a:pt x="276821" y="0"/>
                </a:lnTo>
                <a:lnTo>
                  <a:pt x="294680" y="0"/>
                </a:lnTo>
                <a:lnTo>
                  <a:pt x="321469" y="0"/>
                </a:lnTo>
                <a:lnTo>
                  <a:pt x="348258" y="8930"/>
                </a:lnTo>
                <a:lnTo>
                  <a:pt x="366118" y="8930"/>
                </a:lnTo>
                <a:lnTo>
                  <a:pt x="392907" y="8930"/>
                </a:lnTo>
                <a:lnTo>
                  <a:pt x="419696" y="8930"/>
                </a:lnTo>
                <a:lnTo>
                  <a:pt x="437555" y="8930"/>
                </a:lnTo>
                <a:lnTo>
                  <a:pt x="464344" y="8930"/>
                </a:lnTo>
                <a:lnTo>
                  <a:pt x="491133" y="8930"/>
                </a:lnTo>
                <a:lnTo>
                  <a:pt x="508993" y="8930"/>
                </a:lnTo>
                <a:lnTo>
                  <a:pt x="535782" y="8930"/>
                </a:lnTo>
                <a:lnTo>
                  <a:pt x="571500" y="8930"/>
                </a:lnTo>
                <a:lnTo>
                  <a:pt x="598290" y="8930"/>
                </a:lnTo>
                <a:lnTo>
                  <a:pt x="625079" y="8930"/>
                </a:lnTo>
                <a:lnTo>
                  <a:pt x="651868" y="8930"/>
                </a:lnTo>
                <a:lnTo>
                  <a:pt x="678657" y="8930"/>
                </a:lnTo>
                <a:lnTo>
                  <a:pt x="696516" y="8930"/>
                </a:lnTo>
                <a:lnTo>
                  <a:pt x="714375" y="17860"/>
                </a:lnTo>
                <a:lnTo>
                  <a:pt x="741165" y="8930"/>
                </a:lnTo>
                <a:lnTo>
                  <a:pt x="750094" y="17860"/>
                </a:lnTo>
                <a:lnTo>
                  <a:pt x="767954" y="17860"/>
                </a:lnTo>
                <a:lnTo>
                  <a:pt x="776883" y="17860"/>
                </a:lnTo>
                <a:lnTo>
                  <a:pt x="785813" y="17860"/>
                </a:lnTo>
                <a:lnTo>
                  <a:pt x="803672" y="17860"/>
                </a:lnTo>
                <a:lnTo>
                  <a:pt x="803672" y="17860"/>
                </a:lnTo>
                <a:lnTo>
                  <a:pt x="812602" y="17860"/>
                </a:lnTo>
                <a:lnTo>
                  <a:pt x="812602" y="17860"/>
                </a:lnTo>
                <a:lnTo>
                  <a:pt x="812602" y="17860"/>
                </a:lnTo>
                <a:lnTo>
                  <a:pt x="812602" y="17860"/>
                </a:lnTo>
                <a:lnTo>
                  <a:pt x="812602" y="8930"/>
                </a:lnTo>
                <a:lnTo>
                  <a:pt x="803672" y="8930"/>
                </a:lnTo>
                <a:lnTo>
                  <a:pt x="803672" y="8930"/>
                </a:lnTo>
                <a:lnTo>
                  <a:pt x="803672" y="8930"/>
                </a:lnTo>
                <a:lnTo>
                  <a:pt x="794743" y="8930"/>
                </a:lnTo>
                <a:lnTo>
                  <a:pt x="794743" y="8930"/>
                </a:lnTo>
                <a:lnTo>
                  <a:pt x="794743" y="8930"/>
                </a:lnTo>
                <a:lnTo>
                  <a:pt x="79474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152680" y="1178719"/>
            <a:ext cx="1" cy="1"/>
          </a:xfrm>
          <a:custGeom>
            <a:avLst/>
            <a:gdLst/>
            <a:ahLst/>
            <a:cxnLst/>
            <a:rect l="0" t="0" r="0" b="0"/>
            <a:pathLst>
              <a:path w="1" h="1">
                <a:moveTo>
                  <a:pt x="0" y="0"/>
                </a:move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143750" y="937617"/>
            <a:ext cx="321470" cy="250032"/>
          </a:xfrm>
          <a:custGeom>
            <a:avLst/>
            <a:gdLst/>
            <a:ahLst/>
            <a:cxnLst/>
            <a:rect l="0" t="0" r="0" b="0"/>
            <a:pathLst>
              <a:path w="321470" h="250032">
                <a:moveTo>
                  <a:pt x="8930" y="241102"/>
                </a:moveTo>
                <a:lnTo>
                  <a:pt x="8930" y="241102"/>
                </a:lnTo>
                <a:lnTo>
                  <a:pt x="8930" y="241102"/>
                </a:lnTo>
                <a:lnTo>
                  <a:pt x="8930" y="241102"/>
                </a:lnTo>
                <a:lnTo>
                  <a:pt x="8930" y="241102"/>
                </a:lnTo>
                <a:lnTo>
                  <a:pt x="0" y="241102"/>
                </a:lnTo>
                <a:lnTo>
                  <a:pt x="0" y="250031"/>
                </a:lnTo>
                <a:lnTo>
                  <a:pt x="0" y="250031"/>
                </a:lnTo>
                <a:lnTo>
                  <a:pt x="0" y="250031"/>
                </a:lnTo>
                <a:lnTo>
                  <a:pt x="0" y="250031"/>
                </a:lnTo>
                <a:lnTo>
                  <a:pt x="8930" y="241102"/>
                </a:lnTo>
                <a:lnTo>
                  <a:pt x="26789" y="232172"/>
                </a:lnTo>
                <a:lnTo>
                  <a:pt x="44648" y="214313"/>
                </a:lnTo>
                <a:lnTo>
                  <a:pt x="71438" y="187524"/>
                </a:lnTo>
                <a:lnTo>
                  <a:pt x="107156" y="151805"/>
                </a:lnTo>
                <a:lnTo>
                  <a:pt x="160734" y="116086"/>
                </a:lnTo>
                <a:lnTo>
                  <a:pt x="205383" y="80367"/>
                </a:lnTo>
                <a:lnTo>
                  <a:pt x="250031" y="44649"/>
                </a:lnTo>
                <a:lnTo>
                  <a:pt x="294680" y="17859"/>
                </a:lnTo>
                <a:lnTo>
                  <a:pt x="312539" y="893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670602" y="669727"/>
            <a:ext cx="142876" cy="223243"/>
          </a:xfrm>
          <a:custGeom>
            <a:avLst/>
            <a:gdLst/>
            <a:ahLst/>
            <a:cxnLst/>
            <a:rect l="0" t="0" r="0" b="0"/>
            <a:pathLst>
              <a:path w="142876" h="223243">
                <a:moveTo>
                  <a:pt x="107156" y="17859"/>
                </a:moveTo>
                <a:lnTo>
                  <a:pt x="107156" y="17859"/>
                </a:lnTo>
                <a:lnTo>
                  <a:pt x="107156" y="8929"/>
                </a:lnTo>
                <a:lnTo>
                  <a:pt x="107156" y="0"/>
                </a:lnTo>
                <a:lnTo>
                  <a:pt x="98226" y="0"/>
                </a:lnTo>
                <a:lnTo>
                  <a:pt x="89296" y="0"/>
                </a:lnTo>
                <a:lnTo>
                  <a:pt x="80367" y="0"/>
                </a:lnTo>
                <a:lnTo>
                  <a:pt x="62507" y="8929"/>
                </a:lnTo>
                <a:lnTo>
                  <a:pt x="44648" y="17859"/>
                </a:lnTo>
                <a:lnTo>
                  <a:pt x="26789" y="35718"/>
                </a:lnTo>
                <a:lnTo>
                  <a:pt x="8929" y="44648"/>
                </a:lnTo>
                <a:lnTo>
                  <a:pt x="0" y="62507"/>
                </a:lnTo>
                <a:lnTo>
                  <a:pt x="8929" y="71437"/>
                </a:lnTo>
                <a:lnTo>
                  <a:pt x="8929" y="89296"/>
                </a:lnTo>
                <a:lnTo>
                  <a:pt x="26789" y="89296"/>
                </a:lnTo>
                <a:lnTo>
                  <a:pt x="53578" y="98226"/>
                </a:lnTo>
                <a:lnTo>
                  <a:pt x="80367" y="98226"/>
                </a:lnTo>
                <a:lnTo>
                  <a:pt x="98226" y="107156"/>
                </a:lnTo>
                <a:lnTo>
                  <a:pt x="125015" y="107156"/>
                </a:lnTo>
                <a:lnTo>
                  <a:pt x="142875" y="125015"/>
                </a:lnTo>
                <a:lnTo>
                  <a:pt x="142875" y="133945"/>
                </a:lnTo>
                <a:lnTo>
                  <a:pt x="133945" y="151804"/>
                </a:lnTo>
                <a:lnTo>
                  <a:pt x="116086" y="178593"/>
                </a:lnTo>
                <a:lnTo>
                  <a:pt x="98226" y="196453"/>
                </a:lnTo>
                <a:lnTo>
                  <a:pt x="71437" y="214312"/>
                </a:lnTo>
                <a:lnTo>
                  <a:pt x="44648" y="223242"/>
                </a:lnTo>
                <a:lnTo>
                  <a:pt x="26789" y="223242"/>
                </a:lnTo>
                <a:lnTo>
                  <a:pt x="17859" y="214312"/>
                </a:lnTo>
                <a:lnTo>
                  <a:pt x="17859" y="205382"/>
                </a:lnTo>
                <a:lnTo>
                  <a:pt x="26789" y="187523"/>
                </a:lnTo>
                <a:lnTo>
                  <a:pt x="44648" y="169664"/>
                </a:lnTo>
                <a:lnTo>
                  <a:pt x="71437" y="133945"/>
                </a:lnTo>
                <a:lnTo>
                  <a:pt x="7143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875984" y="491133"/>
            <a:ext cx="26790" cy="312540"/>
          </a:xfrm>
          <a:custGeom>
            <a:avLst/>
            <a:gdLst/>
            <a:ahLst/>
            <a:cxnLst/>
            <a:rect l="0" t="0" r="0" b="0"/>
            <a:pathLst>
              <a:path w="26790" h="312540">
                <a:moveTo>
                  <a:pt x="17860" y="0"/>
                </a:moveTo>
                <a:lnTo>
                  <a:pt x="17860" y="8929"/>
                </a:lnTo>
                <a:lnTo>
                  <a:pt x="17860" y="8929"/>
                </a:lnTo>
                <a:lnTo>
                  <a:pt x="17860" y="17859"/>
                </a:lnTo>
                <a:lnTo>
                  <a:pt x="17860" y="26789"/>
                </a:lnTo>
                <a:lnTo>
                  <a:pt x="8930" y="44648"/>
                </a:lnTo>
                <a:lnTo>
                  <a:pt x="8930" y="62508"/>
                </a:lnTo>
                <a:lnTo>
                  <a:pt x="8930" y="89297"/>
                </a:lnTo>
                <a:lnTo>
                  <a:pt x="0" y="125015"/>
                </a:lnTo>
                <a:lnTo>
                  <a:pt x="0" y="160734"/>
                </a:lnTo>
                <a:lnTo>
                  <a:pt x="0" y="196453"/>
                </a:lnTo>
                <a:lnTo>
                  <a:pt x="0" y="232172"/>
                </a:lnTo>
                <a:lnTo>
                  <a:pt x="0" y="258961"/>
                </a:lnTo>
                <a:lnTo>
                  <a:pt x="0" y="285750"/>
                </a:lnTo>
                <a:lnTo>
                  <a:pt x="8930" y="294679"/>
                </a:lnTo>
                <a:lnTo>
                  <a:pt x="8930" y="303609"/>
                </a:lnTo>
                <a:lnTo>
                  <a:pt x="8930" y="312539"/>
                </a:lnTo>
                <a:lnTo>
                  <a:pt x="8930" y="303609"/>
                </a:lnTo>
                <a:lnTo>
                  <a:pt x="17860" y="285750"/>
                </a:lnTo>
                <a:lnTo>
                  <a:pt x="26789" y="258961"/>
                </a:lnTo>
                <a:lnTo>
                  <a:pt x="2678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938492" y="634008"/>
            <a:ext cx="133947" cy="133946"/>
          </a:xfrm>
          <a:custGeom>
            <a:avLst/>
            <a:gdLst/>
            <a:ahLst/>
            <a:cxnLst/>
            <a:rect l="0" t="0" r="0" b="0"/>
            <a:pathLst>
              <a:path w="133947" h="133946">
                <a:moveTo>
                  <a:pt x="53578" y="35719"/>
                </a:moveTo>
                <a:lnTo>
                  <a:pt x="44649" y="44648"/>
                </a:lnTo>
                <a:lnTo>
                  <a:pt x="26789" y="53578"/>
                </a:lnTo>
                <a:lnTo>
                  <a:pt x="8930" y="71437"/>
                </a:lnTo>
                <a:lnTo>
                  <a:pt x="0" y="89297"/>
                </a:lnTo>
                <a:lnTo>
                  <a:pt x="0" y="107156"/>
                </a:lnTo>
                <a:lnTo>
                  <a:pt x="0" y="116086"/>
                </a:lnTo>
                <a:lnTo>
                  <a:pt x="8930" y="125015"/>
                </a:lnTo>
                <a:lnTo>
                  <a:pt x="17860" y="133945"/>
                </a:lnTo>
                <a:lnTo>
                  <a:pt x="35719" y="133945"/>
                </a:lnTo>
                <a:lnTo>
                  <a:pt x="62508" y="133945"/>
                </a:lnTo>
                <a:lnTo>
                  <a:pt x="80367" y="116086"/>
                </a:lnTo>
                <a:lnTo>
                  <a:pt x="107156" y="98226"/>
                </a:lnTo>
                <a:lnTo>
                  <a:pt x="125016" y="80367"/>
                </a:lnTo>
                <a:lnTo>
                  <a:pt x="133946" y="53578"/>
                </a:lnTo>
                <a:lnTo>
                  <a:pt x="125016" y="35719"/>
                </a:lnTo>
                <a:lnTo>
                  <a:pt x="107156" y="8930"/>
                </a:lnTo>
                <a:lnTo>
                  <a:pt x="89297" y="0"/>
                </a:lnTo>
                <a:lnTo>
                  <a:pt x="53578" y="0"/>
                </a:lnTo>
                <a:lnTo>
                  <a:pt x="26789" y="0"/>
                </a:lnTo>
                <a:lnTo>
                  <a:pt x="8930" y="8930"/>
                </a:lnTo>
                <a:lnTo>
                  <a:pt x="0" y="17859"/>
                </a:lnTo>
                <a:lnTo>
                  <a:pt x="0" y="35719"/>
                </a:lnTo>
                <a:lnTo>
                  <a:pt x="17860" y="35719"/>
                </a:lnTo>
                <a:lnTo>
                  <a:pt x="1786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224241" y="410766"/>
            <a:ext cx="151806" cy="276821"/>
          </a:xfrm>
          <a:custGeom>
            <a:avLst/>
            <a:gdLst/>
            <a:ahLst/>
            <a:cxnLst/>
            <a:rect l="0" t="0" r="0" b="0"/>
            <a:pathLst>
              <a:path w="151806" h="276821">
                <a:moveTo>
                  <a:pt x="17860" y="8929"/>
                </a:moveTo>
                <a:lnTo>
                  <a:pt x="17860" y="8929"/>
                </a:lnTo>
                <a:lnTo>
                  <a:pt x="17860" y="0"/>
                </a:lnTo>
                <a:lnTo>
                  <a:pt x="8930" y="0"/>
                </a:lnTo>
                <a:lnTo>
                  <a:pt x="8930" y="8929"/>
                </a:lnTo>
                <a:lnTo>
                  <a:pt x="0" y="8929"/>
                </a:lnTo>
                <a:lnTo>
                  <a:pt x="0" y="17859"/>
                </a:lnTo>
                <a:lnTo>
                  <a:pt x="8930" y="44648"/>
                </a:lnTo>
                <a:lnTo>
                  <a:pt x="8930" y="62507"/>
                </a:lnTo>
                <a:lnTo>
                  <a:pt x="8930" y="98226"/>
                </a:lnTo>
                <a:lnTo>
                  <a:pt x="0" y="133945"/>
                </a:lnTo>
                <a:lnTo>
                  <a:pt x="0" y="169664"/>
                </a:lnTo>
                <a:lnTo>
                  <a:pt x="0" y="205382"/>
                </a:lnTo>
                <a:lnTo>
                  <a:pt x="8930" y="232172"/>
                </a:lnTo>
                <a:lnTo>
                  <a:pt x="26789" y="258961"/>
                </a:lnTo>
                <a:lnTo>
                  <a:pt x="53579" y="267890"/>
                </a:lnTo>
                <a:lnTo>
                  <a:pt x="80368" y="276820"/>
                </a:lnTo>
                <a:lnTo>
                  <a:pt x="116086" y="276820"/>
                </a:lnTo>
                <a:lnTo>
                  <a:pt x="142875" y="258961"/>
                </a:lnTo>
                <a:lnTo>
                  <a:pt x="151805" y="241101"/>
                </a:lnTo>
                <a:lnTo>
                  <a:pt x="151805"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063508" y="500062"/>
            <a:ext cx="357188" cy="53580"/>
          </a:xfrm>
          <a:custGeom>
            <a:avLst/>
            <a:gdLst/>
            <a:ahLst/>
            <a:cxnLst/>
            <a:rect l="0" t="0" r="0" b="0"/>
            <a:pathLst>
              <a:path w="357188" h="53580">
                <a:moveTo>
                  <a:pt x="8930" y="53579"/>
                </a:moveTo>
                <a:lnTo>
                  <a:pt x="0" y="53579"/>
                </a:lnTo>
                <a:lnTo>
                  <a:pt x="0" y="53579"/>
                </a:lnTo>
                <a:lnTo>
                  <a:pt x="0" y="53579"/>
                </a:lnTo>
                <a:lnTo>
                  <a:pt x="17859" y="53579"/>
                </a:lnTo>
                <a:lnTo>
                  <a:pt x="53578" y="44649"/>
                </a:lnTo>
                <a:lnTo>
                  <a:pt x="107156" y="35719"/>
                </a:lnTo>
                <a:lnTo>
                  <a:pt x="169663" y="26790"/>
                </a:lnTo>
                <a:lnTo>
                  <a:pt x="232171" y="17860"/>
                </a:lnTo>
                <a:lnTo>
                  <a:pt x="285749" y="8930"/>
                </a:lnTo>
                <a:lnTo>
                  <a:pt x="330397" y="0"/>
                </a:lnTo>
                <a:lnTo>
                  <a:pt x="357187" y="0"/>
                </a:lnTo>
                <a:lnTo>
                  <a:pt x="35718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456413" y="473273"/>
            <a:ext cx="44650" cy="116087"/>
          </a:xfrm>
          <a:custGeom>
            <a:avLst/>
            <a:gdLst/>
            <a:ahLst/>
            <a:cxnLst/>
            <a:rect l="0" t="0" r="0" b="0"/>
            <a:pathLst>
              <a:path w="44650" h="116087">
                <a:moveTo>
                  <a:pt x="44649" y="8930"/>
                </a:moveTo>
                <a:lnTo>
                  <a:pt x="44649" y="8930"/>
                </a:lnTo>
                <a:lnTo>
                  <a:pt x="35719" y="0"/>
                </a:lnTo>
                <a:lnTo>
                  <a:pt x="26789" y="0"/>
                </a:lnTo>
                <a:lnTo>
                  <a:pt x="17860" y="0"/>
                </a:lnTo>
                <a:lnTo>
                  <a:pt x="17860" y="0"/>
                </a:lnTo>
                <a:lnTo>
                  <a:pt x="8930" y="0"/>
                </a:lnTo>
                <a:lnTo>
                  <a:pt x="8930" y="8930"/>
                </a:lnTo>
                <a:lnTo>
                  <a:pt x="0" y="8930"/>
                </a:lnTo>
                <a:lnTo>
                  <a:pt x="0" y="17860"/>
                </a:lnTo>
                <a:lnTo>
                  <a:pt x="0" y="17860"/>
                </a:lnTo>
                <a:lnTo>
                  <a:pt x="8930" y="26789"/>
                </a:lnTo>
                <a:lnTo>
                  <a:pt x="17860" y="35719"/>
                </a:lnTo>
                <a:lnTo>
                  <a:pt x="17860" y="44649"/>
                </a:lnTo>
                <a:lnTo>
                  <a:pt x="26789" y="44649"/>
                </a:lnTo>
                <a:lnTo>
                  <a:pt x="35719" y="53579"/>
                </a:lnTo>
                <a:lnTo>
                  <a:pt x="35719" y="71438"/>
                </a:lnTo>
                <a:lnTo>
                  <a:pt x="44649" y="80368"/>
                </a:lnTo>
                <a:lnTo>
                  <a:pt x="35719" y="89297"/>
                </a:lnTo>
                <a:lnTo>
                  <a:pt x="26789" y="107157"/>
                </a:lnTo>
                <a:lnTo>
                  <a:pt x="17860" y="116086"/>
                </a:lnTo>
                <a:lnTo>
                  <a:pt x="0" y="116086"/>
                </a:lnTo>
                <a:lnTo>
                  <a:pt x="0" y="116086"/>
                </a:lnTo>
                <a:lnTo>
                  <a:pt x="0" y="116086"/>
                </a:lnTo>
                <a:lnTo>
                  <a:pt x="0" y="116086"/>
                </a:lnTo>
                <a:lnTo>
                  <a:pt x="8930" y="107157"/>
                </a:lnTo>
                <a:lnTo>
                  <a:pt x="893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608094" y="732234"/>
            <a:ext cx="884039" cy="250033"/>
          </a:xfrm>
          <a:custGeom>
            <a:avLst/>
            <a:gdLst/>
            <a:ahLst/>
            <a:cxnLst/>
            <a:rect l="0" t="0" r="0" b="0"/>
            <a:pathLst>
              <a:path w="884039" h="250033">
                <a:moveTo>
                  <a:pt x="116086" y="223242"/>
                </a:moveTo>
                <a:lnTo>
                  <a:pt x="107156" y="223242"/>
                </a:lnTo>
                <a:lnTo>
                  <a:pt x="80367" y="232172"/>
                </a:lnTo>
                <a:lnTo>
                  <a:pt x="53578" y="241102"/>
                </a:lnTo>
                <a:lnTo>
                  <a:pt x="26789" y="250032"/>
                </a:lnTo>
                <a:lnTo>
                  <a:pt x="8929" y="250032"/>
                </a:lnTo>
                <a:lnTo>
                  <a:pt x="0" y="250032"/>
                </a:lnTo>
                <a:lnTo>
                  <a:pt x="0" y="250032"/>
                </a:lnTo>
                <a:lnTo>
                  <a:pt x="17859" y="250032"/>
                </a:lnTo>
                <a:lnTo>
                  <a:pt x="62508" y="241102"/>
                </a:lnTo>
                <a:lnTo>
                  <a:pt x="125015" y="223242"/>
                </a:lnTo>
                <a:lnTo>
                  <a:pt x="214312" y="196453"/>
                </a:lnTo>
                <a:lnTo>
                  <a:pt x="321469" y="178594"/>
                </a:lnTo>
                <a:lnTo>
                  <a:pt x="446484" y="151805"/>
                </a:lnTo>
                <a:lnTo>
                  <a:pt x="571500" y="125016"/>
                </a:lnTo>
                <a:lnTo>
                  <a:pt x="687585" y="98227"/>
                </a:lnTo>
                <a:lnTo>
                  <a:pt x="759022" y="71438"/>
                </a:lnTo>
                <a:lnTo>
                  <a:pt x="821530" y="44649"/>
                </a:lnTo>
                <a:lnTo>
                  <a:pt x="857249" y="26789"/>
                </a:lnTo>
                <a:lnTo>
                  <a:pt x="875108" y="8930"/>
                </a:lnTo>
                <a:lnTo>
                  <a:pt x="884038" y="0"/>
                </a:lnTo>
                <a:lnTo>
                  <a:pt x="884038" y="0"/>
                </a:lnTo>
                <a:lnTo>
                  <a:pt x="8840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893844" y="875109"/>
            <a:ext cx="562570" cy="142876"/>
          </a:xfrm>
          <a:custGeom>
            <a:avLst/>
            <a:gdLst/>
            <a:ahLst/>
            <a:cxnLst/>
            <a:rect l="0" t="0" r="0" b="0"/>
            <a:pathLst>
              <a:path w="562570" h="142876">
                <a:moveTo>
                  <a:pt x="0" y="142875"/>
                </a:moveTo>
                <a:lnTo>
                  <a:pt x="0" y="142875"/>
                </a:lnTo>
                <a:lnTo>
                  <a:pt x="0" y="133946"/>
                </a:lnTo>
                <a:lnTo>
                  <a:pt x="8929" y="133946"/>
                </a:lnTo>
                <a:lnTo>
                  <a:pt x="35719" y="125016"/>
                </a:lnTo>
                <a:lnTo>
                  <a:pt x="80367" y="116086"/>
                </a:lnTo>
                <a:lnTo>
                  <a:pt x="160734" y="89297"/>
                </a:lnTo>
                <a:lnTo>
                  <a:pt x="250031" y="71438"/>
                </a:lnTo>
                <a:lnTo>
                  <a:pt x="348257" y="53578"/>
                </a:lnTo>
                <a:lnTo>
                  <a:pt x="446483" y="35719"/>
                </a:lnTo>
                <a:lnTo>
                  <a:pt x="508991" y="17860"/>
                </a:lnTo>
                <a:lnTo>
                  <a:pt x="562569" y="0"/>
                </a:lnTo>
                <a:lnTo>
                  <a:pt x="5625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170164" y="5313164"/>
            <a:ext cx="116087" cy="26790"/>
          </a:xfrm>
          <a:custGeom>
            <a:avLst/>
            <a:gdLst/>
            <a:ahLst/>
            <a:cxnLst/>
            <a:rect l="0" t="0" r="0" b="0"/>
            <a:pathLst>
              <a:path w="116087" h="26790">
                <a:moveTo>
                  <a:pt x="0" y="26789"/>
                </a:moveTo>
                <a:lnTo>
                  <a:pt x="8930" y="26789"/>
                </a:lnTo>
                <a:lnTo>
                  <a:pt x="26789" y="17859"/>
                </a:lnTo>
                <a:lnTo>
                  <a:pt x="53578" y="8930"/>
                </a:lnTo>
                <a:lnTo>
                  <a:pt x="80367" y="893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572125" y="6045398"/>
            <a:ext cx="276821" cy="62508"/>
          </a:xfrm>
          <a:custGeom>
            <a:avLst/>
            <a:gdLst/>
            <a:ahLst/>
            <a:cxnLst/>
            <a:rect l="0" t="0" r="0" b="0"/>
            <a:pathLst>
              <a:path w="276821" h="62508">
                <a:moveTo>
                  <a:pt x="8930" y="62507"/>
                </a:moveTo>
                <a:lnTo>
                  <a:pt x="8930" y="62507"/>
                </a:lnTo>
                <a:lnTo>
                  <a:pt x="0" y="62507"/>
                </a:lnTo>
                <a:lnTo>
                  <a:pt x="8930" y="62507"/>
                </a:lnTo>
                <a:lnTo>
                  <a:pt x="8930" y="62507"/>
                </a:lnTo>
                <a:lnTo>
                  <a:pt x="26789" y="53578"/>
                </a:lnTo>
                <a:lnTo>
                  <a:pt x="53578" y="44648"/>
                </a:lnTo>
                <a:lnTo>
                  <a:pt x="80367" y="35718"/>
                </a:lnTo>
                <a:lnTo>
                  <a:pt x="133945" y="17859"/>
                </a:lnTo>
                <a:lnTo>
                  <a:pt x="178594" y="17859"/>
                </a:lnTo>
                <a:lnTo>
                  <a:pt x="232172" y="8929"/>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366492" y="6223991"/>
            <a:ext cx="1232298" cy="178595"/>
          </a:xfrm>
          <a:custGeom>
            <a:avLst/>
            <a:gdLst/>
            <a:ahLst/>
            <a:cxnLst/>
            <a:rect l="0" t="0" r="0" b="0"/>
            <a:pathLst>
              <a:path w="1232298" h="178595">
                <a:moveTo>
                  <a:pt x="0" y="178594"/>
                </a:moveTo>
                <a:lnTo>
                  <a:pt x="8930" y="178594"/>
                </a:lnTo>
                <a:lnTo>
                  <a:pt x="17860" y="169664"/>
                </a:lnTo>
                <a:lnTo>
                  <a:pt x="35719" y="169664"/>
                </a:lnTo>
                <a:lnTo>
                  <a:pt x="62508" y="160735"/>
                </a:lnTo>
                <a:lnTo>
                  <a:pt x="98227" y="151805"/>
                </a:lnTo>
                <a:lnTo>
                  <a:pt x="142875" y="151805"/>
                </a:lnTo>
                <a:lnTo>
                  <a:pt x="187524" y="142875"/>
                </a:lnTo>
                <a:lnTo>
                  <a:pt x="250031" y="133946"/>
                </a:lnTo>
                <a:lnTo>
                  <a:pt x="312539" y="125016"/>
                </a:lnTo>
                <a:lnTo>
                  <a:pt x="375047" y="125016"/>
                </a:lnTo>
                <a:lnTo>
                  <a:pt x="446485" y="116086"/>
                </a:lnTo>
                <a:lnTo>
                  <a:pt x="526852" y="116086"/>
                </a:lnTo>
                <a:lnTo>
                  <a:pt x="607219" y="98227"/>
                </a:lnTo>
                <a:lnTo>
                  <a:pt x="687586" y="89297"/>
                </a:lnTo>
                <a:lnTo>
                  <a:pt x="776883" y="71438"/>
                </a:lnTo>
                <a:lnTo>
                  <a:pt x="848321" y="53579"/>
                </a:lnTo>
                <a:lnTo>
                  <a:pt x="928688" y="44649"/>
                </a:lnTo>
                <a:lnTo>
                  <a:pt x="1000125" y="26789"/>
                </a:lnTo>
                <a:lnTo>
                  <a:pt x="1071563" y="17860"/>
                </a:lnTo>
                <a:lnTo>
                  <a:pt x="1125141" y="0"/>
                </a:lnTo>
                <a:lnTo>
                  <a:pt x="1178719" y="0"/>
                </a:lnTo>
                <a:lnTo>
                  <a:pt x="1205508" y="0"/>
                </a:lnTo>
                <a:lnTo>
                  <a:pt x="1232297" y="0"/>
                </a:lnTo>
                <a:lnTo>
                  <a:pt x="1232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072063" y="6295429"/>
            <a:ext cx="17860" cy="17860"/>
          </a:xfrm>
          <a:custGeom>
            <a:avLst/>
            <a:gdLst/>
            <a:ahLst/>
            <a:cxnLst/>
            <a:rect l="0" t="0" r="0" b="0"/>
            <a:pathLst>
              <a:path w="17860" h="17860">
                <a:moveTo>
                  <a:pt x="17859" y="17859"/>
                </a:moveTo>
                <a:lnTo>
                  <a:pt x="8929" y="17859"/>
                </a:lnTo>
                <a:lnTo>
                  <a:pt x="8929" y="8930"/>
                </a:ln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893469" y="6215062"/>
            <a:ext cx="169665" cy="294680"/>
          </a:xfrm>
          <a:custGeom>
            <a:avLst/>
            <a:gdLst/>
            <a:ahLst/>
            <a:cxnLst/>
            <a:rect l="0" t="0" r="0" b="0"/>
            <a:pathLst>
              <a:path w="169665" h="294680">
                <a:moveTo>
                  <a:pt x="169664" y="26789"/>
                </a:moveTo>
                <a:lnTo>
                  <a:pt x="169664" y="26789"/>
                </a:lnTo>
                <a:lnTo>
                  <a:pt x="169664" y="26789"/>
                </a:lnTo>
                <a:lnTo>
                  <a:pt x="169664" y="17859"/>
                </a:lnTo>
                <a:lnTo>
                  <a:pt x="160734" y="17859"/>
                </a:lnTo>
                <a:lnTo>
                  <a:pt x="160734" y="8929"/>
                </a:lnTo>
                <a:lnTo>
                  <a:pt x="151804" y="8929"/>
                </a:lnTo>
                <a:lnTo>
                  <a:pt x="133945" y="0"/>
                </a:lnTo>
                <a:lnTo>
                  <a:pt x="125015" y="0"/>
                </a:lnTo>
                <a:lnTo>
                  <a:pt x="116086" y="0"/>
                </a:lnTo>
                <a:lnTo>
                  <a:pt x="98226" y="0"/>
                </a:lnTo>
                <a:lnTo>
                  <a:pt x="89297" y="0"/>
                </a:lnTo>
                <a:lnTo>
                  <a:pt x="80367" y="8929"/>
                </a:lnTo>
                <a:lnTo>
                  <a:pt x="71437" y="17859"/>
                </a:lnTo>
                <a:lnTo>
                  <a:pt x="62508" y="26789"/>
                </a:lnTo>
                <a:lnTo>
                  <a:pt x="53578" y="44648"/>
                </a:lnTo>
                <a:lnTo>
                  <a:pt x="62508" y="71437"/>
                </a:lnTo>
                <a:lnTo>
                  <a:pt x="62508" y="98226"/>
                </a:lnTo>
                <a:lnTo>
                  <a:pt x="62508" y="133945"/>
                </a:lnTo>
                <a:lnTo>
                  <a:pt x="71437" y="169664"/>
                </a:lnTo>
                <a:lnTo>
                  <a:pt x="71437" y="205383"/>
                </a:lnTo>
                <a:lnTo>
                  <a:pt x="80367" y="241101"/>
                </a:lnTo>
                <a:lnTo>
                  <a:pt x="89297" y="267890"/>
                </a:lnTo>
                <a:lnTo>
                  <a:pt x="89297" y="285750"/>
                </a:lnTo>
                <a:lnTo>
                  <a:pt x="80367" y="294679"/>
                </a:lnTo>
                <a:lnTo>
                  <a:pt x="62508" y="294679"/>
                </a:lnTo>
                <a:lnTo>
                  <a:pt x="35719" y="294679"/>
                </a:lnTo>
                <a:lnTo>
                  <a:pt x="0" y="267890"/>
                </a:lnTo>
                <a:lnTo>
                  <a:pt x="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750594" y="6357937"/>
            <a:ext cx="339329" cy="71438"/>
          </a:xfrm>
          <a:custGeom>
            <a:avLst/>
            <a:gdLst/>
            <a:ahLst/>
            <a:cxnLst/>
            <a:rect l="0" t="0" r="0" b="0"/>
            <a:pathLst>
              <a:path w="339329" h="71438">
                <a:moveTo>
                  <a:pt x="0" y="62508"/>
                </a:moveTo>
                <a:lnTo>
                  <a:pt x="0" y="62508"/>
                </a:lnTo>
                <a:lnTo>
                  <a:pt x="8929" y="71437"/>
                </a:lnTo>
                <a:lnTo>
                  <a:pt x="26789" y="71437"/>
                </a:lnTo>
                <a:lnTo>
                  <a:pt x="53578" y="71437"/>
                </a:lnTo>
                <a:lnTo>
                  <a:pt x="89297" y="62508"/>
                </a:lnTo>
                <a:lnTo>
                  <a:pt x="133945" y="53578"/>
                </a:lnTo>
                <a:lnTo>
                  <a:pt x="187523" y="44648"/>
                </a:lnTo>
                <a:lnTo>
                  <a:pt x="232172" y="35718"/>
                </a:lnTo>
                <a:lnTo>
                  <a:pt x="267890" y="26789"/>
                </a:lnTo>
                <a:lnTo>
                  <a:pt x="312539" y="17859"/>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161359" y="6366866"/>
            <a:ext cx="17861" cy="116087"/>
          </a:xfrm>
          <a:custGeom>
            <a:avLst/>
            <a:gdLst/>
            <a:ahLst/>
            <a:cxnLst/>
            <a:rect l="0" t="0" r="0" b="0"/>
            <a:pathLst>
              <a:path w="17861" h="116087">
                <a:moveTo>
                  <a:pt x="17860" y="0"/>
                </a:moveTo>
                <a:lnTo>
                  <a:pt x="17860" y="0"/>
                </a:lnTo>
                <a:lnTo>
                  <a:pt x="17860" y="0"/>
                </a:lnTo>
                <a:lnTo>
                  <a:pt x="17860" y="8930"/>
                </a:lnTo>
                <a:lnTo>
                  <a:pt x="17860" y="17860"/>
                </a:lnTo>
                <a:lnTo>
                  <a:pt x="8930" y="26789"/>
                </a:lnTo>
                <a:lnTo>
                  <a:pt x="8930" y="35719"/>
                </a:lnTo>
                <a:lnTo>
                  <a:pt x="0" y="53579"/>
                </a:lnTo>
                <a:lnTo>
                  <a:pt x="0" y="62508"/>
                </a:lnTo>
                <a:lnTo>
                  <a:pt x="0" y="80368"/>
                </a:lnTo>
                <a:lnTo>
                  <a:pt x="0" y="98227"/>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143500" y="6188273"/>
            <a:ext cx="17860" cy="8930"/>
          </a:xfrm>
          <a:custGeom>
            <a:avLst/>
            <a:gdLst/>
            <a:ahLst/>
            <a:cxnLst/>
            <a:rect l="0" t="0" r="0" b="0"/>
            <a:pathLst>
              <a:path w="17860" h="8930">
                <a:moveTo>
                  <a:pt x="17859" y="8929"/>
                </a:moveTo>
                <a:lnTo>
                  <a:pt x="8930" y="0"/>
                </a:lnTo>
                <a:lnTo>
                  <a:pt x="0" y="0"/>
                </a:lnTo>
                <a:lnTo>
                  <a:pt x="0" y="0"/>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304234" y="6161484"/>
            <a:ext cx="26790" cy="267891"/>
          </a:xfrm>
          <a:custGeom>
            <a:avLst/>
            <a:gdLst/>
            <a:ahLst/>
            <a:cxnLst/>
            <a:rect l="0" t="0" r="0" b="0"/>
            <a:pathLst>
              <a:path w="26790" h="267891">
                <a:moveTo>
                  <a:pt x="26789" y="0"/>
                </a:moveTo>
                <a:lnTo>
                  <a:pt x="17860" y="0"/>
                </a:lnTo>
                <a:lnTo>
                  <a:pt x="17860" y="8929"/>
                </a:lnTo>
                <a:lnTo>
                  <a:pt x="17860" y="26789"/>
                </a:lnTo>
                <a:lnTo>
                  <a:pt x="17860" y="44648"/>
                </a:lnTo>
                <a:lnTo>
                  <a:pt x="8930" y="80367"/>
                </a:lnTo>
                <a:lnTo>
                  <a:pt x="8930" y="116086"/>
                </a:lnTo>
                <a:lnTo>
                  <a:pt x="0" y="151804"/>
                </a:lnTo>
                <a:lnTo>
                  <a:pt x="0" y="196453"/>
                </a:lnTo>
                <a:lnTo>
                  <a:pt x="0" y="232171"/>
                </a:lnTo>
                <a:lnTo>
                  <a:pt x="0" y="250031"/>
                </a:lnTo>
                <a:lnTo>
                  <a:pt x="8930" y="267890"/>
                </a:lnTo>
                <a:lnTo>
                  <a:pt x="8930" y="267890"/>
                </a:lnTo>
                <a:lnTo>
                  <a:pt x="8930" y="267890"/>
                </a:lnTo>
                <a:lnTo>
                  <a:pt x="17860" y="250031"/>
                </a:lnTo>
                <a:lnTo>
                  <a:pt x="17860" y="223242"/>
                </a:lnTo>
                <a:lnTo>
                  <a:pt x="1786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5402461" y="6268640"/>
            <a:ext cx="116087" cy="151806"/>
          </a:xfrm>
          <a:custGeom>
            <a:avLst/>
            <a:gdLst/>
            <a:ahLst/>
            <a:cxnLst/>
            <a:rect l="0" t="0" r="0" b="0"/>
            <a:pathLst>
              <a:path w="116087" h="151806">
                <a:moveTo>
                  <a:pt x="8930" y="53578"/>
                </a:moveTo>
                <a:lnTo>
                  <a:pt x="8930" y="53578"/>
                </a:lnTo>
                <a:lnTo>
                  <a:pt x="8930" y="53578"/>
                </a:lnTo>
                <a:lnTo>
                  <a:pt x="17859" y="53578"/>
                </a:lnTo>
                <a:lnTo>
                  <a:pt x="26789" y="53578"/>
                </a:lnTo>
                <a:lnTo>
                  <a:pt x="35719" y="53578"/>
                </a:lnTo>
                <a:lnTo>
                  <a:pt x="53578" y="44648"/>
                </a:lnTo>
                <a:lnTo>
                  <a:pt x="62508" y="44648"/>
                </a:lnTo>
                <a:lnTo>
                  <a:pt x="71437" y="35719"/>
                </a:lnTo>
                <a:lnTo>
                  <a:pt x="80367" y="26789"/>
                </a:lnTo>
                <a:lnTo>
                  <a:pt x="80367" y="17859"/>
                </a:lnTo>
                <a:lnTo>
                  <a:pt x="80367" y="8930"/>
                </a:lnTo>
                <a:lnTo>
                  <a:pt x="80367" y="0"/>
                </a:lnTo>
                <a:lnTo>
                  <a:pt x="71437" y="0"/>
                </a:lnTo>
                <a:lnTo>
                  <a:pt x="53578" y="0"/>
                </a:lnTo>
                <a:lnTo>
                  <a:pt x="35719" y="8930"/>
                </a:lnTo>
                <a:lnTo>
                  <a:pt x="17859" y="26789"/>
                </a:lnTo>
                <a:lnTo>
                  <a:pt x="8930" y="62508"/>
                </a:lnTo>
                <a:lnTo>
                  <a:pt x="0" y="89297"/>
                </a:lnTo>
                <a:lnTo>
                  <a:pt x="8930" y="125015"/>
                </a:lnTo>
                <a:lnTo>
                  <a:pt x="17859" y="142875"/>
                </a:lnTo>
                <a:lnTo>
                  <a:pt x="44648" y="151805"/>
                </a:lnTo>
                <a:lnTo>
                  <a:pt x="80367" y="151805"/>
                </a:lnTo>
                <a:lnTo>
                  <a:pt x="116086" y="142875"/>
                </a:lnTo>
                <a:lnTo>
                  <a:pt x="11608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634633" y="6170413"/>
            <a:ext cx="178595" cy="142876"/>
          </a:xfrm>
          <a:custGeom>
            <a:avLst/>
            <a:gdLst/>
            <a:ahLst/>
            <a:cxnLst/>
            <a:rect l="0" t="0" r="0" b="0"/>
            <a:pathLst>
              <a:path w="178595" h="142876">
                <a:moveTo>
                  <a:pt x="178594" y="0"/>
                </a:moveTo>
                <a:lnTo>
                  <a:pt x="169664" y="0"/>
                </a:lnTo>
                <a:lnTo>
                  <a:pt x="151805" y="0"/>
                </a:lnTo>
                <a:lnTo>
                  <a:pt x="133945" y="8930"/>
                </a:lnTo>
                <a:lnTo>
                  <a:pt x="116086" y="17860"/>
                </a:lnTo>
                <a:lnTo>
                  <a:pt x="98226" y="26789"/>
                </a:lnTo>
                <a:lnTo>
                  <a:pt x="80367" y="44649"/>
                </a:lnTo>
                <a:lnTo>
                  <a:pt x="71437" y="44649"/>
                </a:lnTo>
                <a:lnTo>
                  <a:pt x="71437" y="53578"/>
                </a:lnTo>
                <a:lnTo>
                  <a:pt x="71437" y="62508"/>
                </a:lnTo>
                <a:lnTo>
                  <a:pt x="80367" y="62508"/>
                </a:lnTo>
                <a:lnTo>
                  <a:pt x="89297" y="71438"/>
                </a:lnTo>
                <a:lnTo>
                  <a:pt x="107156" y="80367"/>
                </a:lnTo>
                <a:lnTo>
                  <a:pt x="125015" y="80367"/>
                </a:lnTo>
                <a:lnTo>
                  <a:pt x="133945" y="89297"/>
                </a:lnTo>
                <a:lnTo>
                  <a:pt x="142875" y="98227"/>
                </a:lnTo>
                <a:lnTo>
                  <a:pt x="142875" y="116086"/>
                </a:lnTo>
                <a:lnTo>
                  <a:pt x="133945" y="125016"/>
                </a:lnTo>
                <a:lnTo>
                  <a:pt x="116086" y="133946"/>
                </a:lnTo>
                <a:lnTo>
                  <a:pt x="89297" y="142875"/>
                </a:lnTo>
                <a:lnTo>
                  <a:pt x="62508" y="142875"/>
                </a:lnTo>
                <a:lnTo>
                  <a:pt x="26789" y="142875"/>
                </a:lnTo>
                <a:lnTo>
                  <a:pt x="8930" y="133946"/>
                </a:lnTo>
                <a:lnTo>
                  <a:pt x="0" y="133946"/>
                </a:lnTo>
                <a:lnTo>
                  <a:pt x="0" y="125016"/>
                </a:lnTo>
                <a:lnTo>
                  <a:pt x="8930" y="107157"/>
                </a:lnTo>
                <a:lnTo>
                  <a:pt x="893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884664" y="6179343"/>
            <a:ext cx="98228" cy="142876"/>
          </a:xfrm>
          <a:custGeom>
            <a:avLst/>
            <a:gdLst/>
            <a:ahLst/>
            <a:cxnLst/>
            <a:rect l="0" t="0" r="0" b="0"/>
            <a:pathLst>
              <a:path w="98228" h="142876">
                <a:moveTo>
                  <a:pt x="35719" y="53578"/>
                </a:moveTo>
                <a:lnTo>
                  <a:pt x="35719" y="44648"/>
                </a:lnTo>
                <a:lnTo>
                  <a:pt x="35719" y="44648"/>
                </a:lnTo>
                <a:lnTo>
                  <a:pt x="35719" y="44648"/>
                </a:lnTo>
                <a:lnTo>
                  <a:pt x="44649" y="53578"/>
                </a:lnTo>
                <a:lnTo>
                  <a:pt x="53578" y="53578"/>
                </a:lnTo>
                <a:lnTo>
                  <a:pt x="62508" y="53578"/>
                </a:lnTo>
                <a:lnTo>
                  <a:pt x="71438" y="53578"/>
                </a:lnTo>
                <a:lnTo>
                  <a:pt x="80367" y="44648"/>
                </a:lnTo>
                <a:lnTo>
                  <a:pt x="80367" y="35719"/>
                </a:lnTo>
                <a:lnTo>
                  <a:pt x="80367" y="26789"/>
                </a:lnTo>
                <a:lnTo>
                  <a:pt x="71438" y="17859"/>
                </a:lnTo>
                <a:lnTo>
                  <a:pt x="71438" y="8930"/>
                </a:lnTo>
                <a:lnTo>
                  <a:pt x="62508" y="8930"/>
                </a:lnTo>
                <a:lnTo>
                  <a:pt x="53578" y="0"/>
                </a:lnTo>
                <a:lnTo>
                  <a:pt x="44649" y="8930"/>
                </a:lnTo>
                <a:lnTo>
                  <a:pt x="35719" y="17859"/>
                </a:lnTo>
                <a:lnTo>
                  <a:pt x="17859" y="35719"/>
                </a:lnTo>
                <a:lnTo>
                  <a:pt x="8930" y="62508"/>
                </a:lnTo>
                <a:lnTo>
                  <a:pt x="0" y="89297"/>
                </a:lnTo>
                <a:lnTo>
                  <a:pt x="0" y="107156"/>
                </a:lnTo>
                <a:lnTo>
                  <a:pt x="8930" y="125016"/>
                </a:lnTo>
                <a:lnTo>
                  <a:pt x="26789" y="142875"/>
                </a:lnTo>
                <a:lnTo>
                  <a:pt x="44649" y="142875"/>
                </a:lnTo>
                <a:lnTo>
                  <a:pt x="71438" y="133945"/>
                </a:lnTo>
                <a:lnTo>
                  <a:pt x="98227" y="116086"/>
                </a:lnTo>
                <a:lnTo>
                  <a:pt x="9822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090047" y="6134695"/>
            <a:ext cx="133946" cy="116086"/>
          </a:xfrm>
          <a:custGeom>
            <a:avLst/>
            <a:gdLst/>
            <a:ahLst/>
            <a:cxnLst/>
            <a:rect l="0" t="0" r="0" b="0"/>
            <a:pathLst>
              <a:path w="133946" h="116086">
                <a:moveTo>
                  <a:pt x="8930" y="53578"/>
                </a:moveTo>
                <a:lnTo>
                  <a:pt x="0" y="62507"/>
                </a:lnTo>
                <a:lnTo>
                  <a:pt x="0" y="71437"/>
                </a:lnTo>
                <a:lnTo>
                  <a:pt x="0" y="80367"/>
                </a:lnTo>
                <a:lnTo>
                  <a:pt x="0" y="89296"/>
                </a:lnTo>
                <a:lnTo>
                  <a:pt x="0" y="107156"/>
                </a:lnTo>
                <a:lnTo>
                  <a:pt x="8930" y="107156"/>
                </a:lnTo>
                <a:lnTo>
                  <a:pt x="8930" y="116085"/>
                </a:lnTo>
                <a:lnTo>
                  <a:pt x="8930" y="116085"/>
                </a:lnTo>
                <a:lnTo>
                  <a:pt x="17859" y="107156"/>
                </a:lnTo>
                <a:lnTo>
                  <a:pt x="17859" y="107156"/>
                </a:lnTo>
                <a:lnTo>
                  <a:pt x="17859" y="89296"/>
                </a:lnTo>
                <a:lnTo>
                  <a:pt x="17859" y="80367"/>
                </a:lnTo>
                <a:lnTo>
                  <a:pt x="26789" y="62507"/>
                </a:lnTo>
                <a:lnTo>
                  <a:pt x="44648" y="53578"/>
                </a:lnTo>
                <a:lnTo>
                  <a:pt x="62508" y="35718"/>
                </a:lnTo>
                <a:lnTo>
                  <a:pt x="80367" y="26789"/>
                </a:lnTo>
                <a:lnTo>
                  <a:pt x="107156" y="17859"/>
                </a:lnTo>
                <a:lnTo>
                  <a:pt x="125016" y="8929"/>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295430" y="6072187"/>
            <a:ext cx="160735" cy="133946"/>
          </a:xfrm>
          <a:custGeom>
            <a:avLst/>
            <a:gdLst/>
            <a:ahLst/>
            <a:cxnLst/>
            <a:rect l="0" t="0" r="0" b="0"/>
            <a:pathLst>
              <a:path w="160735" h="133946">
                <a:moveTo>
                  <a:pt x="0" y="35718"/>
                </a:moveTo>
                <a:lnTo>
                  <a:pt x="8929" y="44648"/>
                </a:lnTo>
                <a:lnTo>
                  <a:pt x="8929" y="53578"/>
                </a:lnTo>
                <a:lnTo>
                  <a:pt x="17859" y="62508"/>
                </a:lnTo>
                <a:lnTo>
                  <a:pt x="26789" y="80367"/>
                </a:lnTo>
                <a:lnTo>
                  <a:pt x="35718" y="98226"/>
                </a:lnTo>
                <a:lnTo>
                  <a:pt x="53578" y="116086"/>
                </a:lnTo>
                <a:lnTo>
                  <a:pt x="71437" y="125015"/>
                </a:lnTo>
                <a:lnTo>
                  <a:pt x="80367" y="133945"/>
                </a:lnTo>
                <a:lnTo>
                  <a:pt x="89297" y="133945"/>
                </a:lnTo>
                <a:lnTo>
                  <a:pt x="98226" y="133945"/>
                </a:lnTo>
                <a:lnTo>
                  <a:pt x="116086" y="125015"/>
                </a:lnTo>
                <a:lnTo>
                  <a:pt x="116086" y="107156"/>
                </a:lnTo>
                <a:lnTo>
                  <a:pt x="133945" y="89297"/>
                </a:lnTo>
                <a:lnTo>
                  <a:pt x="142875" y="71437"/>
                </a:lnTo>
                <a:lnTo>
                  <a:pt x="151804" y="53578"/>
                </a:lnTo>
                <a:lnTo>
                  <a:pt x="160734" y="35718"/>
                </a:lnTo>
                <a:lnTo>
                  <a:pt x="160734" y="17859"/>
                </a:lnTo>
                <a:lnTo>
                  <a:pt x="160734" y="8929"/>
                </a:lnTo>
                <a:lnTo>
                  <a:pt x="160734" y="8929"/>
                </a:lnTo>
                <a:lnTo>
                  <a:pt x="160734"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465094" y="6072187"/>
            <a:ext cx="330399" cy="160735"/>
          </a:xfrm>
          <a:custGeom>
            <a:avLst/>
            <a:gdLst/>
            <a:ahLst/>
            <a:cxnLst/>
            <a:rect l="0" t="0" r="0" b="0"/>
            <a:pathLst>
              <a:path w="330399" h="160735">
                <a:moveTo>
                  <a:pt x="80367" y="62508"/>
                </a:moveTo>
                <a:lnTo>
                  <a:pt x="80367" y="62508"/>
                </a:lnTo>
                <a:lnTo>
                  <a:pt x="89297" y="62508"/>
                </a:lnTo>
                <a:lnTo>
                  <a:pt x="89297" y="62508"/>
                </a:lnTo>
                <a:lnTo>
                  <a:pt x="107156" y="62508"/>
                </a:lnTo>
                <a:lnTo>
                  <a:pt x="116086" y="53578"/>
                </a:lnTo>
                <a:lnTo>
                  <a:pt x="116086" y="44648"/>
                </a:lnTo>
                <a:lnTo>
                  <a:pt x="125015" y="35718"/>
                </a:lnTo>
                <a:lnTo>
                  <a:pt x="133945" y="26789"/>
                </a:lnTo>
                <a:lnTo>
                  <a:pt x="133945" y="17859"/>
                </a:lnTo>
                <a:lnTo>
                  <a:pt x="125015" y="8929"/>
                </a:lnTo>
                <a:lnTo>
                  <a:pt x="116086" y="0"/>
                </a:lnTo>
                <a:lnTo>
                  <a:pt x="107156" y="0"/>
                </a:lnTo>
                <a:lnTo>
                  <a:pt x="89297" y="8929"/>
                </a:lnTo>
                <a:lnTo>
                  <a:pt x="71437" y="17859"/>
                </a:lnTo>
                <a:lnTo>
                  <a:pt x="53578" y="35718"/>
                </a:lnTo>
                <a:lnTo>
                  <a:pt x="35719" y="62508"/>
                </a:lnTo>
                <a:lnTo>
                  <a:pt x="17859" y="89297"/>
                </a:lnTo>
                <a:lnTo>
                  <a:pt x="0" y="107156"/>
                </a:lnTo>
                <a:lnTo>
                  <a:pt x="0" y="116086"/>
                </a:lnTo>
                <a:lnTo>
                  <a:pt x="0" y="125015"/>
                </a:lnTo>
                <a:lnTo>
                  <a:pt x="17859" y="133945"/>
                </a:lnTo>
                <a:lnTo>
                  <a:pt x="26789" y="125015"/>
                </a:lnTo>
                <a:lnTo>
                  <a:pt x="44648" y="125015"/>
                </a:lnTo>
                <a:lnTo>
                  <a:pt x="71437" y="116086"/>
                </a:lnTo>
                <a:lnTo>
                  <a:pt x="89297" y="98226"/>
                </a:lnTo>
                <a:lnTo>
                  <a:pt x="107156" y="80367"/>
                </a:lnTo>
                <a:lnTo>
                  <a:pt x="125015" y="62508"/>
                </a:lnTo>
                <a:lnTo>
                  <a:pt x="142875" y="44648"/>
                </a:lnTo>
                <a:lnTo>
                  <a:pt x="151804" y="35718"/>
                </a:lnTo>
                <a:lnTo>
                  <a:pt x="160734" y="26789"/>
                </a:lnTo>
                <a:lnTo>
                  <a:pt x="160734" y="26789"/>
                </a:lnTo>
                <a:lnTo>
                  <a:pt x="169664" y="35718"/>
                </a:lnTo>
                <a:lnTo>
                  <a:pt x="169664" y="62508"/>
                </a:lnTo>
                <a:lnTo>
                  <a:pt x="178594" y="80367"/>
                </a:lnTo>
                <a:lnTo>
                  <a:pt x="187523" y="107156"/>
                </a:lnTo>
                <a:lnTo>
                  <a:pt x="187523" y="133945"/>
                </a:lnTo>
                <a:lnTo>
                  <a:pt x="196453" y="142875"/>
                </a:lnTo>
                <a:lnTo>
                  <a:pt x="205383" y="160734"/>
                </a:lnTo>
                <a:lnTo>
                  <a:pt x="214312" y="160734"/>
                </a:lnTo>
                <a:lnTo>
                  <a:pt x="223242" y="160734"/>
                </a:lnTo>
                <a:lnTo>
                  <a:pt x="223242" y="151804"/>
                </a:lnTo>
                <a:lnTo>
                  <a:pt x="223242" y="142875"/>
                </a:lnTo>
                <a:lnTo>
                  <a:pt x="223242" y="125015"/>
                </a:lnTo>
                <a:lnTo>
                  <a:pt x="223242" y="107156"/>
                </a:lnTo>
                <a:lnTo>
                  <a:pt x="214312" y="89297"/>
                </a:lnTo>
                <a:lnTo>
                  <a:pt x="214312" y="71437"/>
                </a:lnTo>
                <a:lnTo>
                  <a:pt x="223242" y="53578"/>
                </a:lnTo>
                <a:lnTo>
                  <a:pt x="232172" y="35718"/>
                </a:lnTo>
                <a:lnTo>
                  <a:pt x="241101" y="35718"/>
                </a:lnTo>
                <a:lnTo>
                  <a:pt x="250031" y="26789"/>
                </a:lnTo>
                <a:lnTo>
                  <a:pt x="267890" y="26789"/>
                </a:lnTo>
                <a:lnTo>
                  <a:pt x="285750" y="26789"/>
                </a:lnTo>
                <a:lnTo>
                  <a:pt x="303609" y="35718"/>
                </a:lnTo>
                <a:lnTo>
                  <a:pt x="321469" y="35718"/>
                </a:lnTo>
                <a:lnTo>
                  <a:pt x="330398" y="35718"/>
                </a:lnTo>
                <a:lnTo>
                  <a:pt x="330398"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4" name="Freeform 223"/>
          <p:cNvSpPr/>
          <p:nvPr/>
        </p:nvSpPr>
        <p:spPr bwMode="auto">
          <a:xfrm>
            <a:off x="6795492" y="6027538"/>
            <a:ext cx="151806" cy="205384"/>
          </a:xfrm>
          <a:custGeom>
            <a:avLst/>
            <a:gdLst/>
            <a:ahLst/>
            <a:cxnLst/>
            <a:rect l="0" t="0" r="0" b="0"/>
            <a:pathLst>
              <a:path w="151806" h="205384">
                <a:moveTo>
                  <a:pt x="98227" y="17860"/>
                </a:moveTo>
                <a:lnTo>
                  <a:pt x="98227" y="17860"/>
                </a:lnTo>
                <a:lnTo>
                  <a:pt x="98227" y="8930"/>
                </a:lnTo>
                <a:lnTo>
                  <a:pt x="98227" y="8930"/>
                </a:lnTo>
                <a:lnTo>
                  <a:pt x="98227" y="0"/>
                </a:lnTo>
                <a:lnTo>
                  <a:pt x="98227" y="0"/>
                </a:lnTo>
                <a:lnTo>
                  <a:pt x="89297" y="0"/>
                </a:lnTo>
                <a:lnTo>
                  <a:pt x="71438" y="0"/>
                </a:lnTo>
                <a:lnTo>
                  <a:pt x="53578" y="17860"/>
                </a:lnTo>
                <a:lnTo>
                  <a:pt x="26789" y="26789"/>
                </a:lnTo>
                <a:lnTo>
                  <a:pt x="8930" y="44649"/>
                </a:lnTo>
                <a:lnTo>
                  <a:pt x="0" y="53578"/>
                </a:lnTo>
                <a:lnTo>
                  <a:pt x="0" y="62508"/>
                </a:lnTo>
                <a:lnTo>
                  <a:pt x="8930" y="71438"/>
                </a:lnTo>
                <a:lnTo>
                  <a:pt x="35719" y="80367"/>
                </a:lnTo>
                <a:lnTo>
                  <a:pt x="62508" y="89297"/>
                </a:lnTo>
                <a:lnTo>
                  <a:pt x="89297" y="98227"/>
                </a:lnTo>
                <a:lnTo>
                  <a:pt x="116086" y="107157"/>
                </a:lnTo>
                <a:lnTo>
                  <a:pt x="142875" y="125016"/>
                </a:lnTo>
                <a:lnTo>
                  <a:pt x="151805" y="151805"/>
                </a:lnTo>
                <a:lnTo>
                  <a:pt x="151805" y="169664"/>
                </a:lnTo>
                <a:lnTo>
                  <a:pt x="142875" y="187524"/>
                </a:lnTo>
                <a:lnTo>
                  <a:pt x="116086" y="205383"/>
                </a:lnTo>
                <a:lnTo>
                  <a:pt x="80367" y="205383"/>
                </a:lnTo>
                <a:lnTo>
                  <a:pt x="53578" y="205383"/>
                </a:lnTo>
                <a:lnTo>
                  <a:pt x="26789" y="187524"/>
                </a:lnTo>
                <a:lnTo>
                  <a:pt x="2678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 name="Freeform 224"/>
          <p:cNvSpPr/>
          <p:nvPr/>
        </p:nvSpPr>
        <p:spPr bwMode="auto">
          <a:xfrm>
            <a:off x="6215063" y="4286250"/>
            <a:ext cx="339329" cy="526852"/>
          </a:xfrm>
          <a:custGeom>
            <a:avLst/>
            <a:gdLst/>
            <a:ahLst/>
            <a:cxnLst/>
            <a:rect l="0" t="0" r="0" b="0"/>
            <a:pathLst>
              <a:path w="339329" h="526852">
                <a:moveTo>
                  <a:pt x="17859" y="8929"/>
                </a:moveTo>
                <a:lnTo>
                  <a:pt x="8929" y="8929"/>
                </a:lnTo>
                <a:lnTo>
                  <a:pt x="8929" y="8929"/>
                </a:lnTo>
                <a:lnTo>
                  <a:pt x="0" y="8929"/>
                </a:lnTo>
                <a:lnTo>
                  <a:pt x="0" y="8929"/>
                </a:lnTo>
                <a:lnTo>
                  <a:pt x="0" y="8929"/>
                </a:lnTo>
                <a:lnTo>
                  <a:pt x="0" y="0"/>
                </a:lnTo>
                <a:lnTo>
                  <a:pt x="0" y="0"/>
                </a:lnTo>
                <a:lnTo>
                  <a:pt x="0" y="0"/>
                </a:lnTo>
                <a:lnTo>
                  <a:pt x="0" y="0"/>
                </a:lnTo>
                <a:lnTo>
                  <a:pt x="8929" y="0"/>
                </a:lnTo>
                <a:lnTo>
                  <a:pt x="17859" y="0"/>
                </a:lnTo>
                <a:lnTo>
                  <a:pt x="35718" y="0"/>
                </a:lnTo>
                <a:lnTo>
                  <a:pt x="53578" y="0"/>
                </a:lnTo>
                <a:lnTo>
                  <a:pt x="71437" y="0"/>
                </a:lnTo>
                <a:lnTo>
                  <a:pt x="89296" y="0"/>
                </a:lnTo>
                <a:lnTo>
                  <a:pt x="107156" y="0"/>
                </a:lnTo>
                <a:lnTo>
                  <a:pt x="133945" y="0"/>
                </a:lnTo>
                <a:lnTo>
                  <a:pt x="151804" y="0"/>
                </a:lnTo>
                <a:lnTo>
                  <a:pt x="178593" y="0"/>
                </a:lnTo>
                <a:lnTo>
                  <a:pt x="205382" y="0"/>
                </a:lnTo>
                <a:lnTo>
                  <a:pt x="223242" y="0"/>
                </a:lnTo>
                <a:lnTo>
                  <a:pt x="250031" y="0"/>
                </a:lnTo>
                <a:lnTo>
                  <a:pt x="267890" y="0"/>
                </a:lnTo>
                <a:lnTo>
                  <a:pt x="285750" y="0"/>
                </a:lnTo>
                <a:lnTo>
                  <a:pt x="303609" y="0"/>
                </a:lnTo>
                <a:lnTo>
                  <a:pt x="312539" y="0"/>
                </a:lnTo>
                <a:lnTo>
                  <a:pt x="321468" y="8929"/>
                </a:lnTo>
                <a:lnTo>
                  <a:pt x="330398" y="8929"/>
                </a:lnTo>
                <a:lnTo>
                  <a:pt x="330398" y="8929"/>
                </a:lnTo>
                <a:lnTo>
                  <a:pt x="330398" y="17859"/>
                </a:lnTo>
                <a:lnTo>
                  <a:pt x="330398" y="17859"/>
                </a:lnTo>
                <a:lnTo>
                  <a:pt x="330398" y="17859"/>
                </a:lnTo>
                <a:lnTo>
                  <a:pt x="321468" y="17859"/>
                </a:lnTo>
                <a:lnTo>
                  <a:pt x="321468" y="26789"/>
                </a:lnTo>
                <a:lnTo>
                  <a:pt x="312539" y="26789"/>
                </a:lnTo>
                <a:lnTo>
                  <a:pt x="312539" y="35718"/>
                </a:lnTo>
                <a:lnTo>
                  <a:pt x="303609" y="44648"/>
                </a:lnTo>
                <a:lnTo>
                  <a:pt x="303609" y="53578"/>
                </a:lnTo>
                <a:lnTo>
                  <a:pt x="294679" y="62507"/>
                </a:lnTo>
                <a:lnTo>
                  <a:pt x="285750" y="80367"/>
                </a:lnTo>
                <a:lnTo>
                  <a:pt x="285750" y="89296"/>
                </a:lnTo>
                <a:lnTo>
                  <a:pt x="285750" y="107156"/>
                </a:lnTo>
                <a:lnTo>
                  <a:pt x="285750" y="133945"/>
                </a:lnTo>
                <a:lnTo>
                  <a:pt x="285750" y="151804"/>
                </a:lnTo>
                <a:lnTo>
                  <a:pt x="285750" y="169664"/>
                </a:lnTo>
                <a:lnTo>
                  <a:pt x="285750" y="196453"/>
                </a:lnTo>
                <a:lnTo>
                  <a:pt x="294679" y="214312"/>
                </a:lnTo>
                <a:lnTo>
                  <a:pt x="294679" y="232171"/>
                </a:lnTo>
                <a:lnTo>
                  <a:pt x="294679" y="250031"/>
                </a:lnTo>
                <a:lnTo>
                  <a:pt x="294679" y="276820"/>
                </a:lnTo>
                <a:lnTo>
                  <a:pt x="303609" y="294679"/>
                </a:lnTo>
                <a:lnTo>
                  <a:pt x="303609" y="312539"/>
                </a:lnTo>
                <a:lnTo>
                  <a:pt x="312539" y="321468"/>
                </a:lnTo>
                <a:lnTo>
                  <a:pt x="312539" y="348257"/>
                </a:lnTo>
                <a:lnTo>
                  <a:pt x="321468" y="357187"/>
                </a:lnTo>
                <a:lnTo>
                  <a:pt x="321468" y="375046"/>
                </a:lnTo>
                <a:lnTo>
                  <a:pt x="321468" y="383976"/>
                </a:lnTo>
                <a:lnTo>
                  <a:pt x="321468" y="401836"/>
                </a:lnTo>
                <a:lnTo>
                  <a:pt x="321468" y="410765"/>
                </a:lnTo>
                <a:lnTo>
                  <a:pt x="321468" y="419695"/>
                </a:lnTo>
                <a:lnTo>
                  <a:pt x="321468" y="428625"/>
                </a:lnTo>
                <a:lnTo>
                  <a:pt x="321468" y="437554"/>
                </a:lnTo>
                <a:lnTo>
                  <a:pt x="330398" y="437554"/>
                </a:lnTo>
                <a:lnTo>
                  <a:pt x="330398" y="446484"/>
                </a:lnTo>
                <a:lnTo>
                  <a:pt x="330398" y="446484"/>
                </a:lnTo>
                <a:lnTo>
                  <a:pt x="339328" y="446484"/>
                </a:lnTo>
                <a:lnTo>
                  <a:pt x="339328" y="446484"/>
                </a:lnTo>
                <a:lnTo>
                  <a:pt x="339328" y="455414"/>
                </a:lnTo>
                <a:lnTo>
                  <a:pt x="339328" y="455414"/>
                </a:lnTo>
                <a:lnTo>
                  <a:pt x="339328" y="455414"/>
                </a:lnTo>
                <a:lnTo>
                  <a:pt x="339328" y="464343"/>
                </a:lnTo>
                <a:lnTo>
                  <a:pt x="339328" y="464343"/>
                </a:lnTo>
                <a:lnTo>
                  <a:pt x="339328" y="464343"/>
                </a:lnTo>
                <a:lnTo>
                  <a:pt x="339328" y="473273"/>
                </a:lnTo>
                <a:lnTo>
                  <a:pt x="339328" y="473273"/>
                </a:lnTo>
                <a:lnTo>
                  <a:pt x="339328" y="473273"/>
                </a:lnTo>
                <a:lnTo>
                  <a:pt x="330398" y="473273"/>
                </a:lnTo>
                <a:lnTo>
                  <a:pt x="330398" y="473273"/>
                </a:lnTo>
                <a:lnTo>
                  <a:pt x="330398" y="473273"/>
                </a:lnTo>
                <a:lnTo>
                  <a:pt x="330398" y="473273"/>
                </a:lnTo>
                <a:lnTo>
                  <a:pt x="321468" y="473273"/>
                </a:lnTo>
                <a:lnTo>
                  <a:pt x="312539" y="473273"/>
                </a:lnTo>
                <a:lnTo>
                  <a:pt x="303609" y="473273"/>
                </a:lnTo>
                <a:lnTo>
                  <a:pt x="276820" y="482203"/>
                </a:lnTo>
                <a:lnTo>
                  <a:pt x="250031" y="482203"/>
                </a:lnTo>
                <a:lnTo>
                  <a:pt x="214312" y="500062"/>
                </a:lnTo>
                <a:lnTo>
                  <a:pt x="160734" y="508992"/>
                </a:lnTo>
                <a:lnTo>
                  <a:pt x="133945" y="526851"/>
                </a:lnTo>
                <a:lnTo>
                  <a:pt x="98226" y="526851"/>
                </a:lnTo>
                <a:lnTo>
                  <a:pt x="98226" y="52685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 name="Freeform 225"/>
          <p:cNvSpPr/>
          <p:nvPr/>
        </p:nvSpPr>
        <p:spPr bwMode="auto">
          <a:xfrm>
            <a:off x="4482703" y="1089422"/>
            <a:ext cx="366118" cy="267892"/>
          </a:xfrm>
          <a:custGeom>
            <a:avLst/>
            <a:gdLst/>
            <a:ahLst/>
            <a:cxnLst/>
            <a:rect l="0" t="0" r="0" b="0"/>
            <a:pathLst>
              <a:path w="366118" h="267892">
                <a:moveTo>
                  <a:pt x="8930" y="17859"/>
                </a:moveTo>
                <a:lnTo>
                  <a:pt x="8930" y="17859"/>
                </a:lnTo>
                <a:lnTo>
                  <a:pt x="8930" y="17859"/>
                </a:lnTo>
                <a:lnTo>
                  <a:pt x="8930" y="17859"/>
                </a:lnTo>
                <a:lnTo>
                  <a:pt x="0" y="17859"/>
                </a:lnTo>
                <a:lnTo>
                  <a:pt x="0" y="8929"/>
                </a:lnTo>
                <a:lnTo>
                  <a:pt x="8930" y="8929"/>
                </a:lnTo>
                <a:lnTo>
                  <a:pt x="8930" y="8929"/>
                </a:lnTo>
                <a:lnTo>
                  <a:pt x="8930" y="8929"/>
                </a:lnTo>
                <a:lnTo>
                  <a:pt x="17860" y="8929"/>
                </a:lnTo>
                <a:lnTo>
                  <a:pt x="26789" y="8929"/>
                </a:lnTo>
                <a:lnTo>
                  <a:pt x="35719" y="8929"/>
                </a:lnTo>
                <a:lnTo>
                  <a:pt x="53578" y="8929"/>
                </a:lnTo>
                <a:lnTo>
                  <a:pt x="62508" y="8929"/>
                </a:lnTo>
                <a:lnTo>
                  <a:pt x="71438" y="8929"/>
                </a:lnTo>
                <a:lnTo>
                  <a:pt x="89297" y="8929"/>
                </a:lnTo>
                <a:lnTo>
                  <a:pt x="107156" y="8929"/>
                </a:lnTo>
                <a:lnTo>
                  <a:pt x="125016" y="8929"/>
                </a:lnTo>
                <a:lnTo>
                  <a:pt x="142875" y="8929"/>
                </a:lnTo>
                <a:lnTo>
                  <a:pt x="160735" y="8929"/>
                </a:lnTo>
                <a:lnTo>
                  <a:pt x="178594" y="8929"/>
                </a:lnTo>
                <a:lnTo>
                  <a:pt x="205383" y="8929"/>
                </a:lnTo>
                <a:lnTo>
                  <a:pt x="232172" y="8929"/>
                </a:lnTo>
                <a:lnTo>
                  <a:pt x="258961" y="8929"/>
                </a:lnTo>
                <a:lnTo>
                  <a:pt x="276820" y="8929"/>
                </a:lnTo>
                <a:lnTo>
                  <a:pt x="294680" y="0"/>
                </a:lnTo>
                <a:lnTo>
                  <a:pt x="312539" y="0"/>
                </a:lnTo>
                <a:lnTo>
                  <a:pt x="321469" y="8929"/>
                </a:lnTo>
                <a:lnTo>
                  <a:pt x="339328" y="8929"/>
                </a:lnTo>
                <a:lnTo>
                  <a:pt x="348258" y="17859"/>
                </a:lnTo>
                <a:lnTo>
                  <a:pt x="348258" y="17859"/>
                </a:lnTo>
                <a:lnTo>
                  <a:pt x="348258" y="26789"/>
                </a:lnTo>
                <a:lnTo>
                  <a:pt x="357188" y="35719"/>
                </a:lnTo>
                <a:lnTo>
                  <a:pt x="357188" y="35719"/>
                </a:lnTo>
                <a:lnTo>
                  <a:pt x="366117" y="44648"/>
                </a:lnTo>
                <a:lnTo>
                  <a:pt x="366117" y="53578"/>
                </a:lnTo>
                <a:lnTo>
                  <a:pt x="366117" y="53578"/>
                </a:lnTo>
                <a:lnTo>
                  <a:pt x="357188" y="62508"/>
                </a:lnTo>
                <a:lnTo>
                  <a:pt x="357188" y="62508"/>
                </a:lnTo>
                <a:lnTo>
                  <a:pt x="348258" y="71437"/>
                </a:lnTo>
                <a:lnTo>
                  <a:pt x="339328" y="89297"/>
                </a:lnTo>
                <a:lnTo>
                  <a:pt x="330399" y="98226"/>
                </a:lnTo>
                <a:lnTo>
                  <a:pt x="321469" y="116086"/>
                </a:lnTo>
                <a:lnTo>
                  <a:pt x="312539" y="133945"/>
                </a:lnTo>
                <a:lnTo>
                  <a:pt x="312539" y="151805"/>
                </a:lnTo>
                <a:lnTo>
                  <a:pt x="303610" y="169664"/>
                </a:lnTo>
                <a:lnTo>
                  <a:pt x="303610" y="178594"/>
                </a:lnTo>
                <a:lnTo>
                  <a:pt x="303610" y="196453"/>
                </a:lnTo>
                <a:lnTo>
                  <a:pt x="303610" y="214312"/>
                </a:lnTo>
                <a:lnTo>
                  <a:pt x="312539" y="223242"/>
                </a:lnTo>
                <a:lnTo>
                  <a:pt x="312539" y="223242"/>
                </a:lnTo>
                <a:lnTo>
                  <a:pt x="312539" y="232172"/>
                </a:lnTo>
                <a:lnTo>
                  <a:pt x="321469" y="232172"/>
                </a:lnTo>
                <a:lnTo>
                  <a:pt x="321469" y="241101"/>
                </a:lnTo>
                <a:lnTo>
                  <a:pt x="321469" y="241101"/>
                </a:lnTo>
                <a:lnTo>
                  <a:pt x="330399" y="250031"/>
                </a:lnTo>
                <a:lnTo>
                  <a:pt x="330399" y="258961"/>
                </a:lnTo>
                <a:lnTo>
                  <a:pt x="330399" y="267891"/>
                </a:lnTo>
                <a:lnTo>
                  <a:pt x="321469" y="267891"/>
                </a:lnTo>
                <a:lnTo>
                  <a:pt x="312539" y="258961"/>
                </a:lnTo>
                <a:lnTo>
                  <a:pt x="31253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7" name="Freeform 226"/>
          <p:cNvSpPr/>
          <p:nvPr/>
        </p:nvSpPr>
        <p:spPr bwMode="auto">
          <a:xfrm>
            <a:off x="4563070" y="1366242"/>
            <a:ext cx="98228" cy="17861"/>
          </a:xfrm>
          <a:custGeom>
            <a:avLst/>
            <a:gdLst/>
            <a:ahLst/>
            <a:cxnLst/>
            <a:rect l="0" t="0" r="0" b="0"/>
            <a:pathLst>
              <a:path w="98228" h="17861">
                <a:moveTo>
                  <a:pt x="8930" y="17860"/>
                </a:moveTo>
                <a:lnTo>
                  <a:pt x="8930" y="17860"/>
                </a:lnTo>
                <a:lnTo>
                  <a:pt x="0" y="17860"/>
                </a:lnTo>
                <a:lnTo>
                  <a:pt x="0" y="17860"/>
                </a:lnTo>
                <a:lnTo>
                  <a:pt x="0" y="8930"/>
                </a:lnTo>
                <a:lnTo>
                  <a:pt x="0" y="8930"/>
                </a:lnTo>
                <a:lnTo>
                  <a:pt x="8930" y="8930"/>
                </a:lnTo>
                <a:lnTo>
                  <a:pt x="17860" y="8930"/>
                </a:lnTo>
                <a:lnTo>
                  <a:pt x="35719" y="0"/>
                </a:lnTo>
                <a:lnTo>
                  <a:pt x="53578" y="0"/>
                </a:lnTo>
                <a:lnTo>
                  <a:pt x="62508" y="0"/>
                </a:lnTo>
                <a:lnTo>
                  <a:pt x="80368" y="0"/>
                </a:lnTo>
                <a:lnTo>
                  <a:pt x="89297" y="8930"/>
                </a:lnTo>
                <a:lnTo>
                  <a:pt x="98227" y="17860"/>
                </a:lnTo>
                <a:lnTo>
                  <a:pt x="9822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8" name="Freeform 227"/>
          <p:cNvSpPr/>
          <p:nvPr/>
        </p:nvSpPr>
        <p:spPr bwMode="auto">
          <a:xfrm>
            <a:off x="4982766" y="1009055"/>
            <a:ext cx="187524" cy="267891"/>
          </a:xfrm>
          <a:custGeom>
            <a:avLst/>
            <a:gdLst/>
            <a:ahLst/>
            <a:cxnLst/>
            <a:rect l="0" t="0" r="0" b="0"/>
            <a:pathLst>
              <a:path w="187524" h="267891">
                <a:moveTo>
                  <a:pt x="169664" y="8929"/>
                </a:moveTo>
                <a:lnTo>
                  <a:pt x="160734" y="0"/>
                </a:lnTo>
                <a:lnTo>
                  <a:pt x="151804" y="0"/>
                </a:lnTo>
                <a:lnTo>
                  <a:pt x="142875" y="0"/>
                </a:lnTo>
                <a:lnTo>
                  <a:pt x="133945" y="0"/>
                </a:lnTo>
                <a:lnTo>
                  <a:pt x="133945" y="0"/>
                </a:lnTo>
                <a:lnTo>
                  <a:pt x="125015" y="8929"/>
                </a:lnTo>
                <a:lnTo>
                  <a:pt x="116086" y="17859"/>
                </a:lnTo>
                <a:lnTo>
                  <a:pt x="116086" y="35718"/>
                </a:lnTo>
                <a:lnTo>
                  <a:pt x="107156" y="62507"/>
                </a:lnTo>
                <a:lnTo>
                  <a:pt x="107156" y="89296"/>
                </a:lnTo>
                <a:lnTo>
                  <a:pt x="107156" y="125015"/>
                </a:lnTo>
                <a:lnTo>
                  <a:pt x="116086" y="151804"/>
                </a:lnTo>
                <a:lnTo>
                  <a:pt x="116086" y="187523"/>
                </a:lnTo>
                <a:lnTo>
                  <a:pt x="125015" y="214312"/>
                </a:lnTo>
                <a:lnTo>
                  <a:pt x="125015" y="232172"/>
                </a:lnTo>
                <a:lnTo>
                  <a:pt x="125015" y="250031"/>
                </a:lnTo>
                <a:lnTo>
                  <a:pt x="116086" y="267890"/>
                </a:lnTo>
                <a:lnTo>
                  <a:pt x="98226" y="267890"/>
                </a:lnTo>
                <a:lnTo>
                  <a:pt x="89297" y="267890"/>
                </a:lnTo>
                <a:lnTo>
                  <a:pt x="71437" y="267890"/>
                </a:lnTo>
                <a:lnTo>
                  <a:pt x="44648" y="258961"/>
                </a:lnTo>
                <a:lnTo>
                  <a:pt x="26789" y="250031"/>
                </a:lnTo>
                <a:lnTo>
                  <a:pt x="8929" y="232172"/>
                </a:lnTo>
                <a:lnTo>
                  <a:pt x="0" y="223242"/>
                </a:lnTo>
                <a:lnTo>
                  <a:pt x="0" y="223242"/>
                </a:lnTo>
                <a:lnTo>
                  <a:pt x="0" y="214312"/>
                </a:lnTo>
                <a:lnTo>
                  <a:pt x="8929" y="205382"/>
                </a:lnTo>
                <a:lnTo>
                  <a:pt x="35718" y="196453"/>
                </a:lnTo>
                <a:lnTo>
                  <a:pt x="62507" y="196453"/>
                </a:lnTo>
                <a:lnTo>
                  <a:pt x="98226" y="178593"/>
                </a:lnTo>
                <a:lnTo>
                  <a:pt x="133945" y="169664"/>
                </a:lnTo>
                <a:lnTo>
                  <a:pt x="160734" y="160734"/>
                </a:lnTo>
                <a:lnTo>
                  <a:pt x="187523" y="151804"/>
                </a:lnTo>
                <a:lnTo>
                  <a:pt x="187523"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9" name="Freeform 228"/>
          <p:cNvSpPr/>
          <p:nvPr/>
        </p:nvSpPr>
        <p:spPr bwMode="auto">
          <a:xfrm>
            <a:off x="5179219" y="1125141"/>
            <a:ext cx="125016" cy="98227"/>
          </a:xfrm>
          <a:custGeom>
            <a:avLst/>
            <a:gdLst/>
            <a:ahLst/>
            <a:cxnLst/>
            <a:rect l="0" t="0" r="0" b="0"/>
            <a:pathLst>
              <a:path w="125016" h="98227">
                <a:moveTo>
                  <a:pt x="26789" y="17859"/>
                </a:moveTo>
                <a:lnTo>
                  <a:pt x="26789" y="26789"/>
                </a:lnTo>
                <a:lnTo>
                  <a:pt x="17859" y="26789"/>
                </a:lnTo>
                <a:lnTo>
                  <a:pt x="8929" y="44648"/>
                </a:lnTo>
                <a:lnTo>
                  <a:pt x="8929" y="53578"/>
                </a:lnTo>
                <a:lnTo>
                  <a:pt x="0" y="71437"/>
                </a:lnTo>
                <a:lnTo>
                  <a:pt x="0" y="80367"/>
                </a:lnTo>
                <a:lnTo>
                  <a:pt x="8929" y="89296"/>
                </a:lnTo>
                <a:lnTo>
                  <a:pt x="8929" y="98226"/>
                </a:lnTo>
                <a:lnTo>
                  <a:pt x="17859" y="98226"/>
                </a:lnTo>
                <a:lnTo>
                  <a:pt x="26789" y="89296"/>
                </a:lnTo>
                <a:lnTo>
                  <a:pt x="35719" y="80367"/>
                </a:lnTo>
                <a:lnTo>
                  <a:pt x="44648" y="62507"/>
                </a:lnTo>
                <a:lnTo>
                  <a:pt x="53578" y="44648"/>
                </a:lnTo>
                <a:lnTo>
                  <a:pt x="53578" y="26789"/>
                </a:lnTo>
                <a:lnTo>
                  <a:pt x="53578" y="8929"/>
                </a:lnTo>
                <a:lnTo>
                  <a:pt x="62508" y="0"/>
                </a:lnTo>
                <a:lnTo>
                  <a:pt x="62508" y="0"/>
                </a:lnTo>
                <a:lnTo>
                  <a:pt x="62508" y="0"/>
                </a:lnTo>
                <a:lnTo>
                  <a:pt x="71437" y="17859"/>
                </a:lnTo>
                <a:lnTo>
                  <a:pt x="71437" y="35718"/>
                </a:lnTo>
                <a:lnTo>
                  <a:pt x="71437" y="53578"/>
                </a:lnTo>
                <a:lnTo>
                  <a:pt x="80367" y="62507"/>
                </a:lnTo>
                <a:lnTo>
                  <a:pt x="98226" y="80367"/>
                </a:lnTo>
                <a:lnTo>
                  <a:pt x="107156" y="80367"/>
                </a:lnTo>
                <a:lnTo>
                  <a:pt x="125015" y="71437"/>
                </a:lnTo>
                <a:lnTo>
                  <a:pt x="125015"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0" name="Freeform 229"/>
          <p:cNvSpPr/>
          <p:nvPr/>
        </p:nvSpPr>
        <p:spPr bwMode="auto">
          <a:xfrm>
            <a:off x="5322094" y="1098351"/>
            <a:ext cx="125016" cy="98228"/>
          </a:xfrm>
          <a:custGeom>
            <a:avLst/>
            <a:gdLst/>
            <a:ahLst/>
            <a:cxnLst/>
            <a:rect l="0" t="0" r="0" b="0"/>
            <a:pathLst>
              <a:path w="125016" h="98228">
                <a:moveTo>
                  <a:pt x="26789" y="0"/>
                </a:moveTo>
                <a:lnTo>
                  <a:pt x="17859" y="0"/>
                </a:lnTo>
                <a:lnTo>
                  <a:pt x="8929" y="17860"/>
                </a:lnTo>
                <a:lnTo>
                  <a:pt x="0" y="26790"/>
                </a:lnTo>
                <a:lnTo>
                  <a:pt x="0" y="53579"/>
                </a:lnTo>
                <a:lnTo>
                  <a:pt x="0" y="71438"/>
                </a:lnTo>
                <a:lnTo>
                  <a:pt x="8929" y="80368"/>
                </a:lnTo>
                <a:lnTo>
                  <a:pt x="26789" y="89297"/>
                </a:lnTo>
                <a:lnTo>
                  <a:pt x="44648" y="98227"/>
                </a:lnTo>
                <a:lnTo>
                  <a:pt x="71437" y="89297"/>
                </a:lnTo>
                <a:lnTo>
                  <a:pt x="98226" y="80368"/>
                </a:lnTo>
                <a:lnTo>
                  <a:pt x="125015" y="62508"/>
                </a:lnTo>
                <a:lnTo>
                  <a:pt x="12501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1" name="Freeform 230"/>
          <p:cNvSpPr/>
          <p:nvPr/>
        </p:nvSpPr>
        <p:spPr bwMode="auto">
          <a:xfrm>
            <a:off x="5447109" y="955476"/>
            <a:ext cx="71439" cy="241103"/>
          </a:xfrm>
          <a:custGeom>
            <a:avLst/>
            <a:gdLst/>
            <a:ahLst/>
            <a:cxnLst/>
            <a:rect l="0" t="0" r="0" b="0"/>
            <a:pathLst>
              <a:path w="71439" h="241103">
                <a:moveTo>
                  <a:pt x="26789" y="0"/>
                </a:moveTo>
                <a:lnTo>
                  <a:pt x="26789" y="0"/>
                </a:lnTo>
                <a:lnTo>
                  <a:pt x="17860" y="8930"/>
                </a:lnTo>
                <a:lnTo>
                  <a:pt x="8930" y="17860"/>
                </a:lnTo>
                <a:lnTo>
                  <a:pt x="0" y="44649"/>
                </a:lnTo>
                <a:lnTo>
                  <a:pt x="0" y="62508"/>
                </a:lnTo>
                <a:lnTo>
                  <a:pt x="0" y="98227"/>
                </a:lnTo>
                <a:lnTo>
                  <a:pt x="8930" y="133946"/>
                </a:lnTo>
                <a:lnTo>
                  <a:pt x="26789" y="160735"/>
                </a:lnTo>
                <a:lnTo>
                  <a:pt x="35719" y="196454"/>
                </a:lnTo>
                <a:lnTo>
                  <a:pt x="53579" y="214313"/>
                </a:lnTo>
                <a:lnTo>
                  <a:pt x="62508" y="232172"/>
                </a:lnTo>
                <a:lnTo>
                  <a:pt x="71438" y="241102"/>
                </a:lnTo>
                <a:lnTo>
                  <a:pt x="71438" y="241102"/>
                </a:lnTo>
                <a:lnTo>
                  <a:pt x="71438" y="241102"/>
                </a:lnTo>
                <a:lnTo>
                  <a:pt x="71438" y="223243"/>
                </a:lnTo>
                <a:lnTo>
                  <a:pt x="53579" y="205383"/>
                </a:lnTo>
                <a:lnTo>
                  <a:pt x="35719" y="187524"/>
                </a:lnTo>
                <a:lnTo>
                  <a:pt x="3571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2" name="Freeform 231"/>
          <p:cNvSpPr/>
          <p:nvPr/>
        </p:nvSpPr>
        <p:spPr bwMode="auto">
          <a:xfrm>
            <a:off x="5375672" y="1062633"/>
            <a:ext cx="214313" cy="17860"/>
          </a:xfrm>
          <a:custGeom>
            <a:avLst/>
            <a:gdLst/>
            <a:ahLst/>
            <a:cxnLst/>
            <a:rect l="0" t="0" r="0" b="0"/>
            <a:pathLst>
              <a:path w="214313" h="17860">
                <a:moveTo>
                  <a:pt x="0" y="8929"/>
                </a:moveTo>
                <a:lnTo>
                  <a:pt x="0" y="8929"/>
                </a:lnTo>
                <a:lnTo>
                  <a:pt x="0" y="8929"/>
                </a:lnTo>
                <a:lnTo>
                  <a:pt x="8930" y="17859"/>
                </a:lnTo>
                <a:lnTo>
                  <a:pt x="26789" y="17859"/>
                </a:lnTo>
                <a:lnTo>
                  <a:pt x="53578" y="17859"/>
                </a:lnTo>
                <a:lnTo>
                  <a:pt x="80367" y="8929"/>
                </a:lnTo>
                <a:lnTo>
                  <a:pt x="116086" y="8929"/>
                </a:lnTo>
                <a:lnTo>
                  <a:pt x="142875" y="8929"/>
                </a:lnTo>
                <a:lnTo>
                  <a:pt x="169664" y="0"/>
                </a:lnTo>
                <a:lnTo>
                  <a:pt x="196453"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3" name="Freeform 232"/>
          <p:cNvSpPr/>
          <p:nvPr/>
        </p:nvSpPr>
        <p:spPr bwMode="auto">
          <a:xfrm>
            <a:off x="5527477" y="1089422"/>
            <a:ext cx="98227" cy="53579"/>
          </a:xfrm>
          <a:custGeom>
            <a:avLst/>
            <a:gdLst/>
            <a:ahLst/>
            <a:cxnLst/>
            <a:rect l="0" t="0" r="0" b="0"/>
            <a:pathLst>
              <a:path w="98227" h="53579">
                <a:moveTo>
                  <a:pt x="8929" y="26789"/>
                </a:moveTo>
                <a:lnTo>
                  <a:pt x="8929" y="26789"/>
                </a:lnTo>
                <a:lnTo>
                  <a:pt x="0" y="35719"/>
                </a:lnTo>
                <a:lnTo>
                  <a:pt x="0" y="44648"/>
                </a:lnTo>
                <a:lnTo>
                  <a:pt x="8929" y="53578"/>
                </a:lnTo>
                <a:lnTo>
                  <a:pt x="8929" y="53578"/>
                </a:lnTo>
                <a:lnTo>
                  <a:pt x="26789" y="53578"/>
                </a:lnTo>
                <a:lnTo>
                  <a:pt x="44648" y="53578"/>
                </a:lnTo>
                <a:lnTo>
                  <a:pt x="62507" y="44648"/>
                </a:lnTo>
                <a:lnTo>
                  <a:pt x="80367" y="35719"/>
                </a:lnTo>
                <a:lnTo>
                  <a:pt x="89296" y="26789"/>
                </a:lnTo>
                <a:lnTo>
                  <a:pt x="98226" y="17859"/>
                </a:lnTo>
                <a:lnTo>
                  <a:pt x="98226" y="8929"/>
                </a:lnTo>
                <a:lnTo>
                  <a:pt x="98226" y="0"/>
                </a:lnTo>
                <a:lnTo>
                  <a:pt x="89296" y="0"/>
                </a:lnTo>
                <a:lnTo>
                  <a:pt x="71437" y="0"/>
                </a:lnTo>
                <a:lnTo>
                  <a:pt x="53578" y="8929"/>
                </a:lnTo>
                <a:lnTo>
                  <a:pt x="35718" y="17859"/>
                </a:lnTo>
                <a:lnTo>
                  <a:pt x="26789" y="26789"/>
                </a:lnTo>
                <a:lnTo>
                  <a:pt x="35718" y="35719"/>
                </a:lnTo>
                <a:lnTo>
                  <a:pt x="35718" y="44648"/>
                </a:lnTo>
                <a:lnTo>
                  <a:pt x="53578" y="44648"/>
                </a:lnTo>
                <a:lnTo>
                  <a:pt x="5357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 name="Freeform 234"/>
          <p:cNvSpPr/>
          <p:nvPr/>
        </p:nvSpPr>
        <p:spPr bwMode="auto">
          <a:xfrm>
            <a:off x="5679281" y="1071562"/>
            <a:ext cx="53579" cy="71439"/>
          </a:xfrm>
          <a:custGeom>
            <a:avLst/>
            <a:gdLst/>
            <a:ahLst/>
            <a:cxnLst/>
            <a:rect l="0" t="0" r="0" b="0"/>
            <a:pathLst>
              <a:path w="53579" h="71439">
                <a:moveTo>
                  <a:pt x="0" y="0"/>
                </a:moveTo>
                <a:lnTo>
                  <a:pt x="0" y="8930"/>
                </a:lnTo>
                <a:lnTo>
                  <a:pt x="0" y="17860"/>
                </a:lnTo>
                <a:lnTo>
                  <a:pt x="0" y="26789"/>
                </a:lnTo>
                <a:lnTo>
                  <a:pt x="8930" y="44649"/>
                </a:lnTo>
                <a:lnTo>
                  <a:pt x="0" y="53579"/>
                </a:lnTo>
                <a:lnTo>
                  <a:pt x="8930" y="62508"/>
                </a:lnTo>
                <a:lnTo>
                  <a:pt x="0" y="71438"/>
                </a:lnTo>
                <a:lnTo>
                  <a:pt x="8930" y="71438"/>
                </a:lnTo>
                <a:lnTo>
                  <a:pt x="8930" y="62508"/>
                </a:lnTo>
                <a:lnTo>
                  <a:pt x="17860" y="53579"/>
                </a:lnTo>
                <a:lnTo>
                  <a:pt x="26789" y="44649"/>
                </a:lnTo>
                <a:lnTo>
                  <a:pt x="35719" y="26789"/>
                </a:lnTo>
                <a:lnTo>
                  <a:pt x="44649" y="17860"/>
                </a:lnTo>
                <a:lnTo>
                  <a:pt x="53578" y="8930"/>
                </a:lnTo>
                <a:lnTo>
                  <a:pt x="53578" y="8930"/>
                </a:lnTo>
                <a:lnTo>
                  <a:pt x="535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6" name="Freeform 235"/>
          <p:cNvSpPr/>
          <p:nvPr/>
        </p:nvSpPr>
        <p:spPr bwMode="auto">
          <a:xfrm>
            <a:off x="5866805" y="946547"/>
            <a:ext cx="35719" cy="142876"/>
          </a:xfrm>
          <a:custGeom>
            <a:avLst/>
            <a:gdLst/>
            <a:ahLst/>
            <a:cxnLst/>
            <a:rect l="0" t="0" r="0" b="0"/>
            <a:pathLst>
              <a:path w="35719" h="142876">
                <a:moveTo>
                  <a:pt x="8929" y="8929"/>
                </a:moveTo>
                <a:lnTo>
                  <a:pt x="8929" y="8929"/>
                </a:lnTo>
                <a:lnTo>
                  <a:pt x="8929" y="0"/>
                </a:lnTo>
                <a:lnTo>
                  <a:pt x="8929" y="0"/>
                </a:lnTo>
                <a:lnTo>
                  <a:pt x="0" y="8929"/>
                </a:lnTo>
                <a:lnTo>
                  <a:pt x="0" y="17859"/>
                </a:lnTo>
                <a:lnTo>
                  <a:pt x="0" y="26789"/>
                </a:lnTo>
                <a:lnTo>
                  <a:pt x="0" y="44648"/>
                </a:lnTo>
                <a:lnTo>
                  <a:pt x="0" y="71437"/>
                </a:lnTo>
                <a:lnTo>
                  <a:pt x="0" y="89297"/>
                </a:lnTo>
                <a:lnTo>
                  <a:pt x="8929" y="107156"/>
                </a:lnTo>
                <a:lnTo>
                  <a:pt x="8929" y="125015"/>
                </a:lnTo>
                <a:lnTo>
                  <a:pt x="17859" y="133945"/>
                </a:lnTo>
                <a:lnTo>
                  <a:pt x="17859" y="142875"/>
                </a:lnTo>
                <a:lnTo>
                  <a:pt x="26789" y="142875"/>
                </a:lnTo>
                <a:lnTo>
                  <a:pt x="35718" y="133945"/>
                </a:lnTo>
                <a:lnTo>
                  <a:pt x="3571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7" name="Freeform 236"/>
          <p:cNvSpPr/>
          <p:nvPr/>
        </p:nvSpPr>
        <p:spPr bwMode="auto">
          <a:xfrm>
            <a:off x="5831086" y="919758"/>
            <a:ext cx="187524" cy="303610"/>
          </a:xfrm>
          <a:custGeom>
            <a:avLst/>
            <a:gdLst/>
            <a:ahLst/>
            <a:cxnLst/>
            <a:rect l="0" t="0" r="0" b="0"/>
            <a:pathLst>
              <a:path w="187524" h="303610">
                <a:moveTo>
                  <a:pt x="62508" y="107156"/>
                </a:moveTo>
                <a:lnTo>
                  <a:pt x="62508" y="107156"/>
                </a:lnTo>
                <a:lnTo>
                  <a:pt x="62508" y="98226"/>
                </a:lnTo>
                <a:lnTo>
                  <a:pt x="62508" y="98226"/>
                </a:lnTo>
                <a:lnTo>
                  <a:pt x="53578" y="98226"/>
                </a:lnTo>
                <a:lnTo>
                  <a:pt x="53578" y="98226"/>
                </a:lnTo>
                <a:lnTo>
                  <a:pt x="53578" y="98226"/>
                </a:lnTo>
                <a:lnTo>
                  <a:pt x="53578" y="98226"/>
                </a:lnTo>
                <a:lnTo>
                  <a:pt x="53578" y="98226"/>
                </a:lnTo>
                <a:lnTo>
                  <a:pt x="44648" y="98226"/>
                </a:lnTo>
                <a:lnTo>
                  <a:pt x="44648" y="98226"/>
                </a:lnTo>
                <a:lnTo>
                  <a:pt x="35719" y="98226"/>
                </a:lnTo>
                <a:lnTo>
                  <a:pt x="35719" y="98226"/>
                </a:lnTo>
                <a:lnTo>
                  <a:pt x="26789" y="98226"/>
                </a:lnTo>
                <a:lnTo>
                  <a:pt x="17859" y="98226"/>
                </a:lnTo>
                <a:lnTo>
                  <a:pt x="17859" y="98226"/>
                </a:lnTo>
                <a:lnTo>
                  <a:pt x="8930" y="107156"/>
                </a:lnTo>
                <a:lnTo>
                  <a:pt x="8930" y="116086"/>
                </a:lnTo>
                <a:lnTo>
                  <a:pt x="0" y="125015"/>
                </a:lnTo>
                <a:lnTo>
                  <a:pt x="0" y="142875"/>
                </a:lnTo>
                <a:lnTo>
                  <a:pt x="0" y="151804"/>
                </a:lnTo>
                <a:lnTo>
                  <a:pt x="0" y="178593"/>
                </a:lnTo>
                <a:lnTo>
                  <a:pt x="0" y="187523"/>
                </a:lnTo>
                <a:lnTo>
                  <a:pt x="8930" y="205383"/>
                </a:lnTo>
                <a:lnTo>
                  <a:pt x="17859" y="214312"/>
                </a:lnTo>
                <a:lnTo>
                  <a:pt x="26789" y="214312"/>
                </a:lnTo>
                <a:lnTo>
                  <a:pt x="35719" y="214312"/>
                </a:lnTo>
                <a:lnTo>
                  <a:pt x="44648" y="205383"/>
                </a:lnTo>
                <a:lnTo>
                  <a:pt x="53578" y="196453"/>
                </a:lnTo>
                <a:lnTo>
                  <a:pt x="53578" y="178593"/>
                </a:lnTo>
                <a:lnTo>
                  <a:pt x="53578" y="160734"/>
                </a:lnTo>
                <a:lnTo>
                  <a:pt x="62508" y="133945"/>
                </a:lnTo>
                <a:lnTo>
                  <a:pt x="62508" y="116086"/>
                </a:lnTo>
                <a:lnTo>
                  <a:pt x="53578" y="98226"/>
                </a:lnTo>
                <a:lnTo>
                  <a:pt x="44648" y="89297"/>
                </a:lnTo>
                <a:lnTo>
                  <a:pt x="35719" y="80367"/>
                </a:lnTo>
                <a:lnTo>
                  <a:pt x="26789" y="71437"/>
                </a:lnTo>
                <a:lnTo>
                  <a:pt x="26789" y="71437"/>
                </a:lnTo>
                <a:lnTo>
                  <a:pt x="26789" y="71437"/>
                </a:lnTo>
                <a:lnTo>
                  <a:pt x="17859" y="71437"/>
                </a:lnTo>
                <a:lnTo>
                  <a:pt x="26789" y="71437"/>
                </a:lnTo>
                <a:lnTo>
                  <a:pt x="35719" y="71437"/>
                </a:lnTo>
                <a:lnTo>
                  <a:pt x="44648" y="62508"/>
                </a:lnTo>
                <a:lnTo>
                  <a:pt x="53578" y="62508"/>
                </a:lnTo>
                <a:lnTo>
                  <a:pt x="71437" y="53578"/>
                </a:lnTo>
                <a:lnTo>
                  <a:pt x="80367" y="44648"/>
                </a:lnTo>
                <a:lnTo>
                  <a:pt x="98227" y="26789"/>
                </a:lnTo>
                <a:lnTo>
                  <a:pt x="107156" y="17859"/>
                </a:lnTo>
                <a:lnTo>
                  <a:pt x="116086" y="8929"/>
                </a:lnTo>
                <a:lnTo>
                  <a:pt x="125016" y="0"/>
                </a:lnTo>
                <a:lnTo>
                  <a:pt x="125016" y="0"/>
                </a:lnTo>
                <a:lnTo>
                  <a:pt x="125016" y="8929"/>
                </a:lnTo>
                <a:lnTo>
                  <a:pt x="125016" y="26789"/>
                </a:lnTo>
                <a:lnTo>
                  <a:pt x="125016" y="44648"/>
                </a:lnTo>
                <a:lnTo>
                  <a:pt x="116086" y="80367"/>
                </a:lnTo>
                <a:lnTo>
                  <a:pt x="107156" y="116086"/>
                </a:lnTo>
                <a:lnTo>
                  <a:pt x="107156" y="160734"/>
                </a:lnTo>
                <a:lnTo>
                  <a:pt x="107156" y="196453"/>
                </a:lnTo>
                <a:lnTo>
                  <a:pt x="107156" y="232172"/>
                </a:lnTo>
                <a:lnTo>
                  <a:pt x="116086" y="258961"/>
                </a:lnTo>
                <a:lnTo>
                  <a:pt x="133945" y="285750"/>
                </a:lnTo>
                <a:lnTo>
                  <a:pt x="133945" y="294679"/>
                </a:lnTo>
                <a:lnTo>
                  <a:pt x="151805" y="303609"/>
                </a:lnTo>
                <a:lnTo>
                  <a:pt x="160734" y="294679"/>
                </a:lnTo>
                <a:lnTo>
                  <a:pt x="178594" y="285750"/>
                </a:lnTo>
                <a:lnTo>
                  <a:pt x="187523" y="258961"/>
                </a:lnTo>
                <a:lnTo>
                  <a:pt x="187523" y="232172"/>
                </a:lnTo>
                <a:lnTo>
                  <a:pt x="178594" y="214312"/>
                </a:lnTo>
                <a:lnTo>
                  <a:pt x="160734" y="187523"/>
                </a:lnTo>
                <a:lnTo>
                  <a:pt x="142875" y="178593"/>
                </a:lnTo>
                <a:lnTo>
                  <a:pt x="125016" y="178593"/>
                </a:lnTo>
                <a:lnTo>
                  <a:pt x="98227" y="178593"/>
                </a:lnTo>
                <a:lnTo>
                  <a:pt x="80367" y="178593"/>
                </a:lnTo>
                <a:lnTo>
                  <a:pt x="71437" y="187523"/>
                </a:lnTo>
                <a:lnTo>
                  <a:pt x="80367" y="196453"/>
                </a:lnTo>
                <a:lnTo>
                  <a:pt x="89297" y="196453"/>
                </a:lnTo>
                <a:lnTo>
                  <a:pt x="107156" y="196453"/>
                </a:lnTo>
                <a:lnTo>
                  <a:pt x="133945" y="187523"/>
                </a:lnTo>
                <a:lnTo>
                  <a:pt x="13394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8" name="Freeform 237"/>
          <p:cNvSpPr/>
          <p:nvPr/>
        </p:nvSpPr>
        <p:spPr bwMode="auto">
          <a:xfrm>
            <a:off x="6098977" y="955476"/>
            <a:ext cx="116087" cy="187525"/>
          </a:xfrm>
          <a:custGeom>
            <a:avLst/>
            <a:gdLst/>
            <a:ahLst/>
            <a:cxnLst/>
            <a:rect l="0" t="0" r="0" b="0"/>
            <a:pathLst>
              <a:path w="116087" h="187525">
                <a:moveTo>
                  <a:pt x="44648" y="0"/>
                </a:moveTo>
                <a:lnTo>
                  <a:pt x="35718" y="0"/>
                </a:lnTo>
                <a:lnTo>
                  <a:pt x="26789" y="8930"/>
                </a:lnTo>
                <a:lnTo>
                  <a:pt x="17859" y="17860"/>
                </a:lnTo>
                <a:lnTo>
                  <a:pt x="8929" y="35719"/>
                </a:lnTo>
                <a:lnTo>
                  <a:pt x="8929" y="62508"/>
                </a:lnTo>
                <a:lnTo>
                  <a:pt x="0" y="89297"/>
                </a:lnTo>
                <a:lnTo>
                  <a:pt x="0" y="125016"/>
                </a:lnTo>
                <a:lnTo>
                  <a:pt x="8929" y="151805"/>
                </a:lnTo>
                <a:lnTo>
                  <a:pt x="8929" y="169665"/>
                </a:lnTo>
                <a:lnTo>
                  <a:pt x="17859" y="187524"/>
                </a:lnTo>
                <a:lnTo>
                  <a:pt x="35718" y="187524"/>
                </a:lnTo>
                <a:lnTo>
                  <a:pt x="44648" y="187524"/>
                </a:lnTo>
                <a:lnTo>
                  <a:pt x="62507" y="178594"/>
                </a:lnTo>
                <a:lnTo>
                  <a:pt x="71437" y="160735"/>
                </a:lnTo>
                <a:lnTo>
                  <a:pt x="89296" y="133946"/>
                </a:lnTo>
                <a:lnTo>
                  <a:pt x="98226" y="107157"/>
                </a:lnTo>
                <a:lnTo>
                  <a:pt x="116086" y="71438"/>
                </a:lnTo>
                <a:lnTo>
                  <a:pt x="11608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9" name="Freeform 238"/>
          <p:cNvSpPr/>
          <p:nvPr/>
        </p:nvSpPr>
        <p:spPr bwMode="auto">
          <a:xfrm>
            <a:off x="6179344" y="964406"/>
            <a:ext cx="89298" cy="133946"/>
          </a:xfrm>
          <a:custGeom>
            <a:avLst/>
            <a:gdLst/>
            <a:ahLst/>
            <a:cxnLst/>
            <a:rect l="0" t="0" r="0" b="0"/>
            <a:pathLst>
              <a:path w="89298" h="133946">
                <a:moveTo>
                  <a:pt x="53578" y="0"/>
                </a:moveTo>
                <a:lnTo>
                  <a:pt x="44648" y="0"/>
                </a:lnTo>
                <a:lnTo>
                  <a:pt x="35719" y="17860"/>
                </a:lnTo>
                <a:lnTo>
                  <a:pt x="26789" y="35719"/>
                </a:lnTo>
                <a:lnTo>
                  <a:pt x="17859" y="62508"/>
                </a:lnTo>
                <a:lnTo>
                  <a:pt x="8929" y="89297"/>
                </a:lnTo>
                <a:lnTo>
                  <a:pt x="0" y="107156"/>
                </a:lnTo>
                <a:lnTo>
                  <a:pt x="8929" y="125016"/>
                </a:lnTo>
                <a:lnTo>
                  <a:pt x="17859" y="133945"/>
                </a:lnTo>
                <a:lnTo>
                  <a:pt x="26789" y="133945"/>
                </a:lnTo>
                <a:lnTo>
                  <a:pt x="44648" y="133945"/>
                </a:lnTo>
                <a:lnTo>
                  <a:pt x="62508" y="125016"/>
                </a:lnTo>
                <a:lnTo>
                  <a:pt x="71437" y="107156"/>
                </a:lnTo>
                <a:lnTo>
                  <a:pt x="80367" y="89297"/>
                </a:lnTo>
                <a:lnTo>
                  <a:pt x="89297" y="62508"/>
                </a:lnTo>
                <a:lnTo>
                  <a:pt x="80367" y="35719"/>
                </a:lnTo>
                <a:lnTo>
                  <a:pt x="71437" y="17860"/>
                </a:lnTo>
                <a:lnTo>
                  <a:pt x="53578" y="0"/>
                </a:lnTo>
                <a:lnTo>
                  <a:pt x="35719" y="0"/>
                </a:lnTo>
                <a:lnTo>
                  <a:pt x="17859" y="0"/>
                </a:lnTo>
                <a:lnTo>
                  <a:pt x="8929" y="8930"/>
                </a:lnTo>
                <a:lnTo>
                  <a:pt x="0" y="17860"/>
                </a:lnTo>
                <a:lnTo>
                  <a:pt x="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0" name="Freeform 239"/>
          <p:cNvSpPr/>
          <p:nvPr/>
        </p:nvSpPr>
        <p:spPr bwMode="auto">
          <a:xfrm>
            <a:off x="4795242" y="1723429"/>
            <a:ext cx="250032" cy="330400"/>
          </a:xfrm>
          <a:custGeom>
            <a:avLst/>
            <a:gdLst/>
            <a:ahLst/>
            <a:cxnLst/>
            <a:rect l="0" t="0" r="0" b="0"/>
            <a:pathLst>
              <a:path w="250032" h="330400">
                <a:moveTo>
                  <a:pt x="8930" y="35719"/>
                </a:moveTo>
                <a:lnTo>
                  <a:pt x="0" y="35719"/>
                </a:lnTo>
                <a:lnTo>
                  <a:pt x="0" y="35719"/>
                </a:lnTo>
                <a:lnTo>
                  <a:pt x="8930" y="44649"/>
                </a:lnTo>
                <a:lnTo>
                  <a:pt x="17860" y="44649"/>
                </a:lnTo>
                <a:lnTo>
                  <a:pt x="35719" y="44649"/>
                </a:lnTo>
                <a:lnTo>
                  <a:pt x="53578" y="35719"/>
                </a:lnTo>
                <a:lnTo>
                  <a:pt x="89297" y="26790"/>
                </a:lnTo>
                <a:lnTo>
                  <a:pt x="125016" y="17860"/>
                </a:lnTo>
                <a:lnTo>
                  <a:pt x="160735" y="8930"/>
                </a:lnTo>
                <a:lnTo>
                  <a:pt x="187524" y="0"/>
                </a:lnTo>
                <a:lnTo>
                  <a:pt x="214313" y="0"/>
                </a:lnTo>
                <a:lnTo>
                  <a:pt x="232172" y="0"/>
                </a:lnTo>
                <a:lnTo>
                  <a:pt x="250031" y="0"/>
                </a:lnTo>
                <a:lnTo>
                  <a:pt x="250031" y="17860"/>
                </a:lnTo>
                <a:lnTo>
                  <a:pt x="250031" y="35719"/>
                </a:lnTo>
                <a:lnTo>
                  <a:pt x="232172" y="62508"/>
                </a:lnTo>
                <a:lnTo>
                  <a:pt x="223242" y="98227"/>
                </a:lnTo>
                <a:lnTo>
                  <a:pt x="214313" y="125016"/>
                </a:lnTo>
                <a:lnTo>
                  <a:pt x="214313" y="160735"/>
                </a:lnTo>
                <a:lnTo>
                  <a:pt x="214313" y="187524"/>
                </a:lnTo>
                <a:lnTo>
                  <a:pt x="214313" y="214313"/>
                </a:lnTo>
                <a:lnTo>
                  <a:pt x="214313" y="241102"/>
                </a:lnTo>
                <a:lnTo>
                  <a:pt x="223242" y="258961"/>
                </a:lnTo>
                <a:lnTo>
                  <a:pt x="223242" y="276821"/>
                </a:lnTo>
                <a:lnTo>
                  <a:pt x="223242" y="294680"/>
                </a:lnTo>
                <a:lnTo>
                  <a:pt x="214313" y="303610"/>
                </a:lnTo>
                <a:lnTo>
                  <a:pt x="205383" y="312540"/>
                </a:lnTo>
                <a:lnTo>
                  <a:pt x="178594" y="330399"/>
                </a:lnTo>
                <a:lnTo>
                  <a:pt x="151805" y="330399"/>
                </a:lnTo>
                <a:lnTo>
                  <a:pt x="116086" y="330399"/>
                </a:lnTo>
                <a:lnTo>
                  <a:pt x="98227" y="330399"/>
                </a:lnTo>
                <a:lnTo>
                  <a:pt x="89297" y="330399"/>
                </a:lnTo>
                <a:lnTo>
                  <a:pt x="89297" y="321469"/>
                </a:lnTo>
                <a:lnTo>
                  <a:pt x="89297"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1" name="Freeform 240"/>
          <p:cNvSpPr/>
          <p:nvPr/>
        </p:nvSpPr>
        <p:spPr bwMode="auto">
          <a:xfrm>
            <a:off x="5143500" y="2411015"/>
            <a:ext cx="205384" cy="482204"/>
          </a:xfrm>
          <a:custGeom>
            <a:avLst/>
            <a:gdLst/>
            <a:ahLst/>
            <a:cxnLst/>
            <a:rect l="0" t="0" r="0" b="0"/>
            <a:pathLst>
              <a:path w="205384" h="482204">
                <a:moveTo>
                  <a:pt x="8930" y="0"/>
                </a:moveTo>
                <a:lnTo>
                  <a:pt x="0" y="0"/>
                </a:lnTo>
                <a:lnTo>
                  <a:pt x="0" y="0"/>
                </a:lnTo>
                <a:lnTo>
                  <a:pt x="0" y="0"/>
                </a:lnTo>
                <a:lnTo>
                  <a:pt x="0" y="8930"/>
                </a:lnTo>
                <a:lnTo>
                  <a:pt x="8930" y="8930"/>
                </a:lnTo>
                <a:lnTo>
                  <a:pt x="17859" y="8930"/>
                </a:lnTo>
                <a:lnTo>
                  <a:pt x="35719" y="17860"/>
                </a:lnTo>
                <a:lnTo>
                  <a:pt x="62508" y="17860"/>
                </a:lnTo>
                <a:lnTo>
                  <a:pt x="80367" y="17860"/>
                </a:lnTo>
                <a:lnTo>
                  <a:pt x="107156" y="8930"/>
                </a:lnTo>
                <a:lnTo>
                  <a:pt x="133945" y="8930"/>
                </a:lnTo>
                <a:lnTo>
                  <a:pt x="142875" y="8930"/>
                </a:lnTo>
                <a:lnTo>
                  <a:pt x="160734" y="17860"/>
                </a:lnTo>
                <a:lnTo>
                  <a:pt x="169664" y="35719"/>
                </a:lnTo>
                <a:lnTo>
                  <a:pt x="169664" y="62508"/>
                </a:lnTo>
                <a:lnTo>
                  <a:pt x="160734" y="98227"/>
                </a:lnTo>
                <a:lnTo>
                  <a:pt x="151805" y="142876"/>
                </a:lnTo>
                <a:lnTo>
                  <a:pt x="142875" y="187524"/>
                </a:lnTo>
                <a:lnTo>
                  <a:pt x="133945" y="232173"/>
                </a:lnTo>
                <a:lnTo>
                  <a:pt x="133945" y="267891"/>
                </a:lnTo>
                <a:lnTo>
                  <a:pt x="133945" y="294680"/>
                </a:lnTo>
                <a:lnTo>
                  <a:pt x="133945" y="321469"/>
                </a:lnTo>
                <a:lnTo>
                  <a:pt x="142875" y="339329"/>
                </a:lnTo>
                <a:lnTo>
                  <a:pt x="160734" y="357188"/>
                </a:lnTo>
                <a:lnTo>
                  <a:pt x="169664" y="375048"/>
                </a:lnTo>
                <a:lnTo>
                  <a:pt x="187523" y="401836"/>
                </a:lnTo>
                <a:lnTo>
                  <a:pt x="205383" y="419696"/>
                </a:lnTo>
                <a:lnTo>
                  <a:pt x="205383" y="437555"/>
                </a:lnTo>
                <a:lnTo>
                  <a:pt x="205383" y="455414"/>
                </a:lnTo>
                <a:lnTo>
                  <a:pt x="187523" y="464344"/>
                </a:lnTo>
                <a:lnTo>
                  <a:pt x="151805" y="473274"/>
                </a:lnTo>
                <a:lnTo>
                  <a:pt x="116086" y="482203"/>
                </a:lnTo>
                <a:lnTo>
                  <a:pt x="80367" y="473274"/>
                </a:lnTo>
                <a:lnTo>
                  <a:pt x="35719" y="464344"/>
                </a:lnTo>
                <a:lnTo>
                  <a:pt x="8930" y="446485"/>
                </a:lnTo>
                <a:lnTo>
                  <a:pt x="8930" y="446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2" name="Freeform 241"/>
          <p:cNvSpPr/>
          <p:nvPr/>
        </p:nvSpPr>
        <p:spPr bwMode="auto">
          <a:xfrm>
            <a:off x="5804297" y="3500437"/>
            <a:ext cx="160735" cy="205384"/>
          </a:xfrm>
          <a:custGeom>
            <a:avLst/>
            <a:gdLst/>
            <a:ahLst/>
            <a:cxnLst/>
            <a:rect l="0" t="0" r="0" b="0"/>
            <a:pathLst>
              <a:path w="160735" h="205384">
                <a:moveTo>
                  <a:pt x="44648" y="71438"/>
                </a:moveTo>
                <a:lnTo>
                  <a:pt x="44648" y="71438"/>
                </a:lnTo>
                <a:lnTo>
                  <a:pt x="44648" y="71438"/>
                </a:lnTo>
                <a:lnTo>
                  <a:pt x="44648" y="71438"/>
                </a:lnTo>
                <a:lnTo>
                  <a:pt x="44648" y="71438"/>
                </a:lnTo>
                <a:lnTo>
                  <a:pt x="44648" y="71438"/>
                </a:lnTo>
                <a:lnTo>
                  <a:pt x="44648" y="71438"/>
                </a:lnTo>
                <a:lnTo>
                  <a:pt x="35719" y="71438"/>
                </a:lnTo>
                <a:lnTo>
                  <a:pt x="35719" y="71438"/>
                </a:lnTo>
                <a:lnTo>
                  <a:pt x="35719" y="71438"/>
                </a:lnTo>
                <a:lnTo>
                  <a:pt x="35719" y="62508"/>
                </a:lnTo>
                <a:lnTo>
                  <a:pt x="44648" y="53578"/>
                </a:lnTo>
                <a:lnTo>
                  <a:pt x="53578" y="44649"/>
                </a:lnTo>
                <a:lnTo>
                  <a:pt x="62508" y="35719"/>
                </a:lnTo>
                <a:lnTo>
                  <a:pt x="80367" y="17859"/>
                </a:lnTo>
                <a:lnTo>
                  <a:pt x="98226" y="8930"/>
                </a:lnTo>
                <a:lnTo>
                  <a:pt x="116086" y="0"/>
                </a:lnTo>
                <a:lnTo>
                  <a:pt x="133945" y="0"/>
                </a:lnTo>
                <a:lnTo>
                  <a:pt x="151805" y="8930"/>
                </a:lnTo>
                <a:lnTo>
                  <a:pt x="160734" y="17859"/>
                </a:lnTo>
                <a:lnTo>
                  <a:pt x="151805" y="44649"/>
                </a:lnTo>
                <a:lnTo>
                  <a:pt x="142875" y="71438"/>
                </a:lnTo>
                <a:lnTo>
                  <a:pt x="125016" y="98227"/>
                </a:lnTo>
                <a:lnTo>
                  <a:pt x="98226" y="133945"/>
                </a:lnTo>
                <a:lnTo>
                  <a:pt x="80367" y="160734"/>
                </a:lnTo>
                <a:lnTo>
                  <a:pt x="53578" y="187524"/>
                </a:lnTo>
                <a:lnTo>
                  <a:pt x="35719" y="196453"/>
                </a:lnTo>
                <a:lnTo>
                  <a:pt x="17859" y="205383"/>
                </a:lnTo>
                <a:lnTo>
                  <a:pt x="0" y="205383"/>
                </a:lnTo>
                <a:lnTo>
                  <a:pt x="0" y="196453"/>
                </a:lnTo>
                <a:lnTo>
                  <a:pt x="0" y="187524"/>
                </a:lnTo>
                <a:lnTo>
                  <a:pt x="17859" y="178594"/>
                </a:lnTo>
                <a:lnTo>
                  <a:pt x="35719" y="169664"/>
                </a:lnTo>
                <a:lnTo>
                  <a:pt x="62508" y="169664"/>
                </a:lnTo>
                <a:lnTo>
                  <a:pt x="89297" y="169664"/>
                </a:lnTo>
                <a:lnTo>
                  <a:pt x="125016" y="169664"/>
                </a:lnTo>
                <a:lnTo>
                  <a:pt x="142875" y="169664"/>
                </a:lnTo>
                <a:lnTo>
                  <a:pt x="160734" y="178594"/>
                </a:lnTo>
                <a:lnTo>
                  <a:pt x="16073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3" name="Freeform 242"/>
          <p:cNvSpPr/>
          <p:nvPr/>
        </p:nvSpPr>
        <p:spPr bwMode="auto">
          <a:xfrm>
            <a:off x="5956102" y="3536156"/>
            <a:ext cx="116087" cy="196454"/>
          </a:xfrm>
          <a:custGeom>
            <a:avLst/>
            <a:gdLst/>
            <a:ahLst/>
            <a:cxnLst/>
            <a:rect l="0" t="0" r="0" b="0"/>
            <a:pathLst>
              <a:path w="116087" h="196454">
                <a:moveTo>
                  <a:pt x="35718" y="0"/>
                </a:moveTo>
                <a:lnTo>
                  <a:pt x="26789" y="8930"/>
                </a:lnTo>
                <a:lnTo>
                  <a:pt x="17859" y="26789"/>
                </a:lnTo>
                <a:lnTo>
                  <a:pt x="8929" y="62508"/>
                </a:lnTo>
                <a:lnTo>
                  <a:pt x="8929" y="98226"/>
                </a:lnTo>
                <a:lnTo>
                  <a:pt x="0" y="125015"/>
                </a:lnTo>
                <a:lnTo>
                  <a:pt x="0" y="160734"/>
                </a:lnTo>
                <a:lnTo>
                  <a:pt x="8929" y="178594"/>
                </a:lnTo>
                <a:lnTo>
                  <a:pt x="26789" y="187523"/>
                </a:lnTo>
                <a:lnTo>
                  <a:pt x="35718" y="187523"/>
                </a:lnTo>
                <a:lnTo>
                  <a:pt x="53578" y="187523"/>
                </a:lnTo>
                <a:lnTo>
                  <a:pt x="71437" y="169664"/>
                </a:lnTo>
                <a:lnTo>
                  <a:pt x="98226" y="151805"/>
                </a:lnTo>
                <a:lnTo>
                  <a:pt x="107156" y="125015"/>
                </a:lnTo>
                <a:lnTo>
                  <a:pt x="116086" y="89297"/>
                </a:lnTo>
                <a:lnTo>
                  <a:pt x="116086" y="53578"/>
                </a:lnTo>
                <a:lnTo>
                  <a:pt x="107156" y="35719"/>
                </a:lnTo>
                <a:lnTo>
                  <a:pt x="89296" y="26789"/>
                </a:lnTo>
                <a:lnTo>
                  <a:pt x="71437" y="26789"/>
                </a:lnTo>
                <a:lnTo>
                  <a:pt x="44648" y="44648"/>
                </a:lnTo>
                <a:lnTo>
                  <a:pt x="35718" y="80367"/>
                </a:lnTo>
                <a:lnTo>
                  <a:pt x="17859" y="116086"/>
                </a:lnTo>
                <a:lnTo>
                  <a:pt x="17859" y="142875"/>
                </a:lnTo>
                <a:lnTo>
                  <a:pt x="17859" y="169664"/>
                </a:lnTo>
                <a:lnTo>
                  <a:pt x="35718" y="187523"/>
                </a:lnTo>
                <a:lnTo>
                  <a:pt x="53578" y="196453"/>
                </a:lnTo>
                <a:lnTo>
                  <a:pt x="71437" y="196453"/>
                </a:lnTo>
                <a:lnTo>
                  <a:pt x="89296" y="187523"/>
                </a:lnTo>
                <a:lnTo>
                  <a:pt x="8929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4" name="Freeform 243"/>
          <p:cNvSpPr/>
          <p:nvPr/>
        </p:nvSpPr>
        <p:spPr bwMode="auto">
          <a:xfrm>
            <a:off x="6116836" y="3518296"/>
            <a:ext cx="98228" cy="232173"/>
          </a:xfrm>
          <a:custGeom>
            <a:avLst/>
            <a:gdLst/>
            <a:ahLst/>
            <a:cxnLst/>
            <a:rect l="0" t="0" r="0" b="0"/>
            <a:pathLst>
              <a:path w="98228" h="232173">
                <a:moveTo>
                  <a:pt x="35719" y="44649"/>
                </a:moveTo>
                <a:lnTo>
                  <a:pt x="26789" y="62508"/>
                </a:lnTo>
                <a:lnTo>
                  <a:pt x="17859" y="89297"/>
                </a:lnTo>
                <a:lnTo>
                  <a:pt x="8930" y="125016"/>
                </a:lnTo>
                <a:lnTo>
                  <a:pt x="8930" y="160735"/>
                </a:lnTo>
                <a:lnTo>
                  <a:pt x="8930" y="196454"/>
                </a:lnTo>
                <a:lnTo>
                  <a:pt x="17859" y="223243"/>
                </a:lnTo>
                <a:lnTo>
                  <a:pt x="26789" y="232172"/>
                </a:lnTo>
                <a:lnTo>
                  <a:pt x="35719" y="232172"/>
                </a:lnTo>
                <a:lnTo>
                  <a:pt x="53578" y="223243"/>
                </a:lnTo>
                <a:lnTo>
                  <a:pt x="71437" y="205383"/>
                </a:lnTo>
                <a:lnTo>
                  <a:pt x="89297" y="178594"/>
                </a:lnTo>
                <a:lnTo>
                  <a:pt x="98227" y="133946"/>
                </a:lnTo>
                <a:lnTo>
                  <a:pt x="98227" y="89297"/>
                </a:lnTo>
                <a:lnTo>
                  <a:pt x="89297" y="44649"/>
                </a:lnTo>
                <a:lnTo>
                  <a:pt x="80367" y="17860"/>
                </a:lnTo>
                <a:lnTo>
                  <a:pt x="62508" y="0"/>
                </a:lnTo>
                <a:lnTo>
                  <a:pt x="44648" y="8930"/>
                </a:lnTo>
                <a:lnTo>
                  <a:pt x="26789" y="26790"/>
                </a:lnTo>
                <a:lnTo>
                  <a:pt x="8930" y="62508"/>
                </a:lnTo>
                <a:lnTo>
                  <a:pt x="0" y="98227"/>
                </a:lnTo>
                <a:lnTo>
                  <a:pt x="0" y="125016"/>
                </a:lnTo>
                <a:lnTo>
                  <a:pt x="8930" y="151805"/>
                </a:lnTo>
                <a:lnTo>
                  <a:pt x="17859" y="160735"/>
                </a:lnTo>
                <a:lnTo>
                  <a:pt x="1785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5" name="Freeform 244"/>
          <p:cNvSpPr/>
          <p:nvPr/>
        </p:nvSpPr>
        <p:spPr bwMode="auto">
          <a:xfrm>
            <a:off x="6411516" y="3437929"/>
            <a:ext cx="80368" cy="330400"/>
          </a:xfrm>
          <a:custGeom>
            <a:avLst/>
            <a:gdLst/>
            <a:ahLst/>
            <a:cxnLst/>
            <a:rect l="0" t="0" r="0" b="0"/>
            <a:pathLst>
              <a:path w="80368" h="330400">
                <a:moveTo>
                  <a:pt x="8929" y="0"/>
                </a:moveTo>
                <a:lnTo>
                  <a:pt x="8929" y="0"/>
                </a:lnTo>
                <a:lnTo>
                  <a:pt x="8929" y="8930"/>
                </a:lnTo>
                <a:lnTo>
                  <a:pt x="0" y="26789"/>
                </a:lnTo>
                <a:lnTo>
                  <a:pt x="0" y="53578"/>
                </a:lnTo>
                <a:lnTo>
                  <a:pt x="0" y="98227"/>
                </a:lnTo>
                <a:lnTo>
                  <a:pt x="0" y="142875"/>
                </a:lnTo>
                <a:lnTo>
                  <a:pt x="0" y="196453"/>
                </a:lnTo>
                <a:lnTo>
                  <a:pt x="8929" y="241102"/>
                </a:lnTo>
                <a:lnTo>
                  <a:pt x="8929" y="276821"/>
                </a:lnTo>
                <a:lnTo>
                  <a:pt x="26789" y="312539"/>
                </a:lnTo>
                <a:lnTo>
                  <a:pt x="35718" y="321469"/>
                </a:lnTo>
                <a:lnTo>
                  <a:pt x="53578" y="330399"/>
                </a:lnTo>
                <a:lnTo>
                  <a:pt x="62507" y="330399"/>
                </a:lnTo>
                <a:lnTo>
                  <a:pt x="71437" y="321469"/>
                </a:lnTo>
                <a:lnTo>
                  <a:pt x="80367" y="294680"/>
                </a:lnTo>
                <a:lnTo>
                  <a:pt x="71437" y="267891"/>
                </a:lnTo>
                <a:lnTo>
                  <a:pt x="62507" y="232172"/>
                </a:lnTo>
                <a:lnTo>
                  <a:pt x="6250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 name="Freeform 245"/>
          <p:cNvSpPr/>
          <p:nvPr/>
        </p:nvSpPr>
        <p:spPr bwMode="auto">
          <a:xfrm>
            <a:off x="6304359" y="3598664"/>
            <a:ext cx="223244" cy="71438"/>
          </a:xfrm>
          <a:custGeom>
            <a:avLst/>
            <a:gdLst/>
            <a:ahLst/>
            <a:cxnLst/>
            <a:rect l="0" t="0" r="0" b="0"/>
            <a:pathLst>
              <a:path w="223244" h="71438">
                <a:moveTo>
                  <a:pt x="17860" y="26789"/>
                </a:moveTo>
                <a:lnTo>
                  <a:pt x="8930" y="35718"/>
                </a:lnTo>
                <a:lnTo>
                  <a:pt x="8930" y="44648"/>
                </a:lnTo>
                <a:lnTo>
                  <a:pt x="0" y="62507"/>
                </a:lnTo>
                <a:lnTo>
                  <a:pt x="8930" y="71437"/>
                </a:lnTo>
                <a:lnTo>
                  <a:pt x="17860" y="71437"/>
                </a:lnTo>
                <a:lnTo>
                  <a:pt x="44649" y="71437"/>
                </a:lnTo>
                <a:lnTo>
                  <a:pt x="80368" y="62507"/>
                </a:lnTo>
                <a:lnTo>
                  <a:pt x="125016" y="44648"/>
                </a:lnTo>
                <a:lnTo>
                  <a:pt x="160735" y="26789"/>
                </a:lnTo>
                <a:lnTo>
                  <a:pt x="196454" y="17859"/>
                </a:lnTo>
                <a:lnTo>
                  <a:pt x="223243" y="0"/>
                </a:lnTo>
                <a:lnTo>
                  <a:pt x="2232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7" name="Freeform 246"/>
          <p:cNvSpPr/>
          <p:nvPr/>
        </p:nvSpPr>
        <p:spPr bwMode="auto">
          <a:xfrm>
            <a:off x="6554391" y="3580804"/>
            <a:ext cx="35719" cy="169665"/>
          </a:xfrm>
          <a:custGeom>
            <a:avLst/>
            <a:gdLst/>
            <a:ahLst/>
            <a:cxnLst/>
            <a:rect l="0" t="0" r="0" b="0"/>
            <a:pathLst>
              <a:path w="35719" h="169665">
                <a:moveTo>
                  <a:pt x="8929" y="0"/>
                </a:moveTo>
                <a:lnTo>
                  <a:pt x="8929" y="8930"/>
                </a:lnTo>
                <a:lnTo>
                  <a:pt x="0" y="26789"/>
                </a:lnTo>
                <a:lnTo>
                  <a:pt x="0" y="44649"/>
                </a:lnTo>
                <a:lnTo>
                  <a:pt x="0" y="71438"/>
                </a:lnTo>
                <a:lnTo>
                  <a:pt x="0" y="107157"/>
                </a:lnTo>
                <a:lnTo>
                  <a:pt x="0" y="133946"/>
                </a:lnTo>
                <a:lnTo>
                  <a:pt x="8929" y="151805"/>
                </a:lnTo>
                <a:lnTo>
                  <a:pt x="17859" y="169664"/>
                </a:lnTo>
                <a:lnTo>
                  <a:pt x="26789" y="169664"/>
                </a:lnTo>
                <a:lnTo>
                  <a:pt x="26789" y="169664"/>
                </a:lnTo>
                <a:lnTo>
                  <a:pt x="35718" y="160735"/>
                </a:lnTo>
                <a:lnTo>
                  <a:pt x="35718" y="142875"/>
                </a:lnTo>
                <a:lnTo>
                  <a:pt x="35718" y="107157"/>
                </a:lnTo>
                <a:lnTo>
                  <a:pt x="3571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8" name="Freeform 247"/>
          <p:cNvSpPr/>
          <p:nvPr/>
        </p:nvSpPr>
        <p:spPr bwMode="auto">
          <a:xfrm>
            <a:off x="6545461" y="3482578"/>
            <a:ext cx="17860" cy="26790"/>
          </a:xfrm>
          <a:custGeom>
            <a:avLst/>
            <a:gdLst/>
            <a:ahLst/>
            <a:cxnLst/>
            <a:rect l="0" t="0" r="0" b="0"/>
            <a:pathLst>
              <a:path w="17860" h="26790">
                <a:moveTo>
                  <a:pt x="8930" y="0"/>
                </a:moveTo>
                <a:lnTo>
                  <a:pt x="8930" y="0"/>
                </a:lnTo>
                <a:lnTo>
                  <a:pt x="0" y="0"/>
                </a:lnTo>
                <a:lnTo>
                  <a:pt x="0" y="8929"/>
                </a:lnTo>
                <a:lnTo>
                  <a:pt x="0" y="8929"/>
                </a:lnTo>
                <a:lnTo>
                  <a:pt x="0" y="17859"/>
                </a:lnTo>
                <a:lnTo>
                  <a:pt x="0" y="17859"/>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9" name="Freeform 248"/>
          <p:cNvSpPr/>
          <p:nvPr/>
        </p:nvSpPr>
        <p:spPr bwMode="auto">
          <a:xfrm>
            <a:off x="6652617" y="3607593"/>
            <a:ext cx="178595" cy="178595"/>
          </a:xfrm>
          <a:custGeom>
            <a:avLst/>
            <a:gdLst/>
            <a:ahLst/>
            <a:cxnLst/>
            <a:rect l="0" t="0" r="0" b="0"/>
            <a:pathLst>
              <a:path w="178595" h="178595">
                <a:moveTo>
                  <a:pt x="26789" y="0"/>
                </a:moveTo>
                <a:lnTo>
                  <a:pt x="17860" y="8930"/>
                </a:lnTo>
                <a:lnTo>
                  <a:pt x="8930" y="17860"/>
                </a:lnTo>
                <a:lnTo>
                  <a:pt x="8930" y="35719"/>
                </a:lnTo>
                <a:lnTo>
                  <a:pt x="0" y="62508"/>
                </a:lnTo>
                <a:lnTo>
                  <a:pt x="0" y="80368"/>
                </a:lnTo>
                <a:lnTo>
                  <a:pt x="0" y="107157"/>
                </a:lnTo>
                <a:lnTo>
                  <a:pt x="0" y="125016"/>
                </a:lnTo>
                <a:lnTo>
                  <a:pt x="8930" y="142875"/>
                </a:lnTo>
                <a:lnTo>
                  <a:pt x="8930" y="151805"/>
                </a:lnTo>
                <a:lnTo>
                  <a:pt x="17860" y="151805"/>
                </a:lnTo>
                <a:lnTo>
                  <a:pt x="17860" y="142875"/>
                </a:lnTo>
                <a:lnTo>
                  <a:pt x="17860" y="125016"/>
                </a:lnTo>
                <a:lnTo>
                  <a:pt x="26789" y="107157"/>
                </a:lnTo>
                <a:lnTo>
                  <a:pt x="26789" y="80368"/>
                </a:lnTo>
                <a:lnTo>
                  <a:pt x="35719" y="53578"/>
                </a:lnTo>
                <a:lnTo>
                  <a:pt x="35719" y="26789"/>
                </a:lnTo>
                <a:lnTo>
                  <a:pt x="44649" y="8930"/>
                </a:lnTo>
                <a:lnTo>
                  <a:pt x="53578" y="0"/>
                </a:lnTo>
                <a:lnTo>
                  <a:pt x="62508" y="0"/>
                </a:lnTo>
                <a:lnTo>
                  <a:pt x="71438" y="8930"/>
                </a:lnTo>
                <a:lnTo>
                  <a:pt x="71438" y="35719"/>
                </a:lnTo>
                <a:lnTo>
                  <a:pt x="71438" y="62508"/>
                </a:lnTo>
                <a:lnTo>
                  <a:pt x="71438" y="89297"/>
                </a:lnTo>
                <a:lnTo>
                  <a:pt x="71438" y="116086"/>
                </a:lnTo>
                <a:lnTo>
                  <a:pt x="71438" y="142875"/>
                </a:lnTo>
                <a:lnTo>
                  <a:pt x="71438" y="160735"/>
                </a:lnTo>
                <a:lnTo>
                  <a:pt x="71438" y="160735"/>
                </a:lnTo>
                <a:lnTo>
                  <a:pt x="80367" y="151805"/>
                </a:lnTo>
                <a:lnTo>
                  <a:pt x="80367" y="133946"/>
                </a:lnTo>
                <a:lnTo>
                  <a:pt x="89297" y="107157"/>
                </a:lnTo>
                <a:lnTo>
                  <a:pt x="98227" y="80368"/>
                </a:lnTo>
                <a:lnTo>
                  <a:pt x="107156" y="53578"/>
                </a:lnTo>
                <a:lnTo>
                  <a:pt x="116086" y="26789"/>
                </a:lnTo>
                <a:lnTo>
                  <a:pt x="125016" y="8930"/>
                </a:lnTo>
                <a:lnTo>
                  <a:pt x="125016" y="8930"/>
                </a:lnTo>
                <a:lnTo>
                  <a:pt x="125016" y="26789"/>
                </a:lnTo>
                <a:lnTo>
                  <a:pt x="125016" y="44649"/>
                </a:lnTo>
                <a:lnTo>
                  <a:pt x="125016" y="80368"/>
                </a:lnTo>
                <a:lnTo>
                  <a:pt x="125016" y="107157"/>
                </a:lnTo>
                <a:lnTo>
                  <a:pt x="133946" y="142875"/>
                </a:lnTo>
                <a:lnTo>
                  <a:pt x="133946" y="160735"/>
                </a:lnTo>
                <a:lnTo>
                  <a:pt x="133946" y="178594"/>
                </a:lnTo>
                <a:lnTo>
                  <a:pt x="142875" y="178594"/>
                </a:lnTo>
                <a:lnTo>
                  <a:pt x="151805" y="169664"/>
                </a:lnTo>
                <a:lnTo>
                  <a:pt x="160735" y="160735"/>
                </a:lnTo>
                <a:lnTo>
                  <a:pt x="169664" y="13394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0" name="Freeform 249"/>
          <p:cNvSpPr/>
          <p:nvPr/>
        </p:nvSpPr>
        <p:spPr bwMode="auto">
          <a:xfrm>
            <a:off x="6831211" y="3616523"/>
            <a:ext cx="107157" cy="151806"/>
          </a:xfrm>
          <a:custGeom>
            <a:avLst/>
            <a:gdLst/>
            <a:ahLst/>
            <a:cxnLst/>
            <a:rect l="0" t="0" r="0" b="0"/>
            <a:pathLst>
              <a:path w="107157" h="151806">
                <a:moveTo>
                  <a:pt x="17859" y="107156"/>
                </a:moveTo>
                <a:lnTo>
                  <a:pt x="8930" y="107156"/>
                </a:lnTo>
                <a:lnTo>
                  <a:pt x="8930" y="107156"/>
                </a:lnTo>
                <a:lnTo>
                  <a:pt x="0" y="116086"/>
                </a:lnTo>
                <a:lnTo>
                  <a:pt x="0" y="116086"/>
                </a:lnTo>
                <a:lnTo>
                  <a:pt x="0" y="116086"/>
                </a:lnTo>
                <a:lnTo>
                  <a:pt x="8930" y="107156"/>
                </a:lnTo>
                <a:lnTo>
                  <a:pt x="26789" y="98227"/>
                </a:lnTo>
                <a:lnTo>
                  <a:pt x="44648" y="80367"/>
                </a:lnTo>
                <a:lnTo>
                  <a:pt x="62508" y="62508"/>
                </a:lnTo>
                <a:lnTo>
                  <a:pt x="80367" y="44648"/>
                </a:lnTo>
                <a:lnTo>
                  <a:pt x="98227" y="26789"/>
                </a:lnTo>
                <a:lnTo>
                  <a:pt x="107156" y="8930"/>
                </a:lnTo>
                <a:lnTo>
                  <a:pt x="107156" y="0"/>
                </a:lnTo>
                <a:lnTo>
                  <a:pt x="107156" y="0"/>
                </a:lnTo>
                <a:lnTo>
                  <a:pt x="89297" y="8930"/>
                </a:lnTo>
                <a:lnTo>
                  <a:pt x="71437" y="26789"/>
                </a:lnTo>
                <a:lnTo>
                  <a:pt x="62508" y="53578"/>
                </a:lnTo>
                <a:lnTo>
                  <a:pt x="53578" y="80367"/>
                </a:lnTo>
                <a:lnTo>
                  <a:pt x="44648" y="107156"/>
                </a:lnTo>
                <a:lnTo>
                  <a:pt x="44648" y="133945"/>
                </a:lnTo>
                <a:lnTo>
                  <a:pt x="53578" y="142875"/>
                </a:lnTo>
                <a:lnTo>
                  <a:pt x="53578" y="151805"/>
                </a:lnTo>
                <a:lnTo>
                  <a:pt x="71437" y="142875"/>
                </a:lnTo>
                <a:lnTo>
                  <a:pt x="89297" y="142875"/>
                </a:lnTo>
                <a:lnTo>
                  <a:pt x="107156" y="133945"/>
                </a:lnTo>
                <a:lnTo>
                  <a:pt x="10715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1" name="Freeform 250"/>
          <p:cNvSpPr/>
          <p:nvPr/>
        </p:nvSpPr>
        <p:spPr bwMode="auto">
          <a:xfrm>
            <a:off x="7018734" y="3571875"/>
            <a:ext cx="125017" cy="187524"/>
          </a:xfrm>
          <a:custGeom>
            <a:avLst/>
            <a:gdLst/>
            <a:ahLst/>
            <a:cxnLst/>
            <a:rect l="0" t="0" r="0" b="0"/>
            <a:pathLst>
              <a:path w="125017" h="187524">
                <a:moveTo>
                  <a:pt x="53579" y="17859"/>
                </a:moveTo>
                <a:lnTo>
                  <a:pt x="53579" y="8929"/>
                </a:lnTo>
                <a:lnTo>
                  <a:pt x="44649" y="8929"/>
                </a:lnTo>
                <a:lnTo>
                  <a:pt x="44649" y="8929"/>
                </a:lnTo>
                <a:lnTo>
                  <a:pt x="44649" y="0"/>
                </a:lnTo>
                <a:lnTo>
                  <a:pt x="44649" y="0"/>
                </a:lnTo>
                <a:lnTo>
                  <a:pt x="35719" y="0"/>
                </a:lnTo>
                <a:lnTo>
                  <a:pt x="35719" y="8929"/>
                </a:lnTo>
                <a:lnTo>
                  <a:pt x="35719" y="8929"/>
                </a:lnTo>
                <a:lnTo>
                  <a:pt x="26789" y="8929"/>
                </a:lnTo>
                <a:lnTo>
                  <a:pt x="17860" y="17859"/>
                </a:lnTo>
                <a:lnTo>
                  <a:pt x="17860" y="17859"/>
                </a:lnTo>
                <a:lnTo>
                  <a:pt x="17860" y="17859"/>
                </a:lnTo>
                <a:lnTo>
                  <a:pt x="17860" y="17859"/>
                </a:lnTo>
                <a:lnTo>
                  <a:pt x="17860" y="17859"/>
                </a:lnTo>
                <a:lnTo>
                  <a:pt x="17860" y="17859"/>
                </a:lnTo>
                <a:lnTo>
                  <a:pt x="26789" y="8929"/>
                </a:lnTo>
                <a:lnTo>
                  <a:pt x="26789" y="8929"/>
                </a:lnTo>
                <a:lnTo>
                  <a:pt x="35719" y="0"/>
                </a:lnTo>
                <a:lnTo>
                  <a:pt x="35719" y="0"/>
                </a:lnTo>
                <a:lnTo>
                  <a:pt x="35719" y="0"/>
                </a:lnTo>
                <a:lnTo>
                  <a:pt x="35719" y="0"/>
                </a:lnTo>
                <a:lnTo>
                  <a:pt x="35719" y="0"/>
                </a:lnTo>
                <a:lnTo>
                  <a:pt x="35719" y="0"/>
                </a:lnTo>
                <a:lnTo>
                  <a:pt x="35719" y="0"/>
                </a:lnTo>
                <a:lnTo>
                  <a:pt x="35719" y="8929"/>
                </a:lnTo>
                <a:lnTo>
                  <a:pt x="35719" y="8929"/>
                </a:lnTo>
                <a:lnTo>
                  <a:pt x="35719" y="8929"/>
                </a:lnTo>
                <a:lnTo>
                  <a:pt x="26789" y="8929"/>
                </a:lnTo>
                <a:lnTo>
                  <a:pt x="26789" y="8929"/>
                </a:lnTo>
                <a:lnTo>
                  <a:pt x="26789" y="8929"/>
                </a:lnTo>
                <a:lnTo>
                  <a:pt x="26789" y="8929"/>
                </a:lnTo>
                <a:lnTo>
                  <a:pt x="26789" y="8929"/>
                </a:lnTo>
                <a:lnTo>
                  <a:pt x="17860" y="8929"/>
                </a:lnTo>
                <a:lnTo>
                  <a:pt x="17860" y="8929"/>
                </a:lnTo>
                <a:lnTo>
                  <a:pt x="8930" y="8929"/>
                </a:lnTo>
                <a:lnTo>
                  <a:pt x="0" y="17859"/>
                </a:lnTo>
                <a:lnTo>
                  <a:pt x="0" y="26789"/>
                </a:lnTo>
                <a:lnTo>
                  <a:pt x="0" y="26789"/>
                </a:lnTo>
                <a:lnTo>
                  <a:pt x="0" y="35718"/>
                </a:lnTo>
                <a:lnTo>
                  <a:pt x="8930" y="35718"/>
                </a:lnTo>
                <a:lnTo>
                  <a:pt x="17860" y="44648"/>
                </a:lnTo>
                <a:lnTo>
                  <a:pt x="35719" y="44648"/>
                </a:lnTo>
                <a:lnTo>
                  <a:pt x="44649" y="53578"/>
                </a:lnTo>
                <a:lnTo>
                  <a:pt x="62508" y="62507"/>
                </a:lnTo>
                <a:lnTo>
                  <a:pt x="89297" y="71437"/>
                </a:lnTo>
                <a:lnTo>
                  <a:pt x="107157" y="80367"/>
                </a:lnTo>
                <a:lnTo>
                  <a:pt x="116086" y="107156"/>
                </a:lnTo>
                <a:lnTo>
                  <a:pt x="125016" y="133945"/>
                </a:lnTo>
                <a:lnTo>
                  <a:pt x="125016" y="151804"/>
                </a:lnTo>
                <a:lnTo>
                  <a:pt x="116086" y="169664"/>
                </a:lnTo>
                <a:lnTo>
                  <a:pt x="98227" y="187523"/>
                </a:lnTo>
                <a:lnTo>
                  <a:pt x="80368" y="187523"/>
                </a:lnTo>
                <a:lnTo>
                  <a:pt x="53579" y="178593"/>
                </a:lnTo>
                <a:lnTo>
                  <a:pt x="35719" y="169664"/>
                </a:lnTo>
                <a:lnTo>
                  <a:pt x="17860" y="142875"/>
                </a:lnTo>
                <a:lnTo>
                  <a:pt x="8930" y="116086"/>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2" name="Freeform 251"/>
          <p:cNvSpPr/>
          <p:nvPr/>
        </p:nvSpPr>
        <p:spPr bwMode="auto">
          <a:xfrm>
            <a:off x="7197328" y="3420070"/>
            <a:ext cx="142876" cy="375048"/>
          </a:xfrm>
          <a:custGeom>
            <a:avLst/>
            <a:gdLst/>
            <a:ahLst/>
            <a:cxnLst/>
            <a:rect l="0" t="0" r="0" b="0"/>
            <a:pathLst>
              <a:path w="142876" h="375048">
                <a:moveTo>
                  <a:pt x="0" y="0"/>
                </a:moveTo>
                <a:lnTo>
                  <a:pt x="0" y="8930"/>
                </a:lnTo>
                <a:lnTo>
                  <a:pt x="0" y="26789"/>
                </a:lnTo>
                <a:lnTo>
                  <a:pt x="0" y="62508"/>
                </a:lnTo>
                <a:lnTo>
                  <a:pt x="0" y="98226"/>
                </a:lnTo>
                <a:lnTo>
                  <a:pt x="0" y="151805"/>
                </a:lnTo>
                <a:lnTo>
                  <a:pt x="8930" y="196453"/>
                </a:lnTo>
                <a:lnTo>
                  <a:pt x="8930" y="250031"/>
                </a:lnTo>
                <a:lnTo>
                  <a:pt x="8930" y="294680"/>
                </a:lnTo>
                <a:lnTo>
                  <a:pt x="17860" y="321469"/>
                </a:lnTo>
                <a:lnTo>
                  <a:pt x="26789" y="339328"/>
                </a:lnTo>
                <a:lnTo>
                  <a:pt x="26789" y="348258"/>
                </a:lnTo>
                <a:lnTo>
                  <a:pt x="35719" y="348258"/>
                </a:lnTo>
                <a:lnTo>
                  <a:pt x="44649" y="339328"/>
                </a:lnTo>
                <a:lnTo>
                  <a:pt x="53578" y="312539"/>
                </a:lnTo>
                <a:lnTo>
                  <a:pt x="71438" y="285750"/>
                </a:lnTo>
                <a:lnTo>
                  <a:pt x="71438" y="250031"/>
                </a:lnTo>
                <a:lnTo>
                  <a:pt x="80367" y="223242"/>
                </a:lnTo>
                <a:lnTo>
                  <a:pt x="80367" y="214312"/>
                </a:lnTo>
                <a:lnTo>
                  <a:pt x="80367" y="214312"/>
                </a:lnTo>
                <a:lnTo>
                  <a:pt x="80367" y="223242"/>
                </a:lnTo>
                <a:lnTo>
                  <a:pt x="71438" y="250031"/>
                </a:lnTo>
                <a:lnTo>
                  <a:pt x="71438" y="276820"/>
                </a:lnTo>
                <a:lnTo>
                  <a:pt x="71438" y="303609"/>
                </a:lnTo>
                <a:lnTo>
                  <a:pt x="71438" y="330398"/>
                </a:lnTo>
                <a:lnTo>
                  <a:pt x="80367" y="357187"/>
                </a:lnTo>
                <a:lnTo>
                  <a:pt x="89297" y="366117"/>
                </a:lnTo>
                <a:lnTo>
                  <a:pt x="98227" y="375047"/>
                </a:lnTo>
                <a:lnTo>
                  <a:pt x="107156" y="366117"/>
                </a:lnTo>
                <a:lnTo>
                  <a:pt x="116086" y="357187"/>
                </a:lnTo>
                <a:lnTo>
                  <a:pt x="125016" y="330398"/>
                </a:lnTo>
                <a:lnTo>
                  <a:pt x="133945" y="303609"/>
                </a:lnTo>
                <a:lnTo>
                  <a:pt x="133945" y="267891"/>
                </a:lnTo>
                <a:lnTo>
                  <a:pt x="133945" y="232172"/>
                </a:lnTo>
                <a:lnTo>
                  <a:pt x="125016" y="205383"/>
                </a:lnTo>
                <a:lnTo>
                  <a:pt x="116086" y="187523"/>
                </a:lnTo>
                <a:lnTo>
                  <a:pt x="107156" y="187523"/>
                </a:lnTo>
                <a:lnTo>
                  <a:pt x="89297" y="196453"/>
                </a:lnTo>
                <a:lnTo>
                  <a:pt x="89297" y="214312"/>
                </a:lnTo>
                <a:lnTo>
                  <a:pt x="80367" y="241101"/>
                </a:lnTo>
                <a:lnTo>
                  <a:pt x="80367" y="258961"/>
                </a:lnTo>
                <a:lnTo>
                  <a:pt x="89297" y="285750"/>
                </a:lnTo>
                <a:lnTo>
                  <a:pt x="98227" y="303609"/>
                </a:lnTo>
                <a:lnTo>
                  <a:pt x="107156" y="303609"/>
                </a:lnTo>
                <a:lnTo>
                  <a:pt x="125016" y="312539"/>
                </a:lnTo>
                <a:lnTo>
                  <a:pt x="142875" y="303609"/>
                </a:lnTo>
                <a:lnTo>
                  <a:pt x="142875"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3" name="Freeform 252"/>
          <p:cNvSpPr/>
          <p:nvPr/>
        </p:nvSpPr>
        <p:spPr bwMode="auto">
          <a:xfrm>
            <a:off x="7384852" y="3580804"/>
            <a:ext cx="419696" cy="187525"/>
          </a:xfrm>
          <a:custGeom>
            <a:avLst/>
            <a:gdLst/>
            <a:ahLst/>
            <a:cxnLst/>
            <a:rect l="0" t="0" r="0" b="0"/>
            <a:pathLst>
              <a:path w="419696" h="187525">
                <a:moveTo>
                  <a:pt x="8929" y="35719"/>
                </a:moveTo>
                <a:lnTo>
                  <a:pt x="17859" y="35719"/>
                </a:lnTo>
                <a:lnTo>
                  <a:pt x="17859" y="35719"/>
                </a:lnTo>
                <a:lnTo>
                  <a:pt x="17859" y="35719"/>
                </a:lnTo>
                <a:lnTo>
                  <a:pt x="17859" y="44649"/>
                </a:lnTo>
                <a:lnTo>
                  <a:pt x="17859" y="62508"/>
                </a:lnTo>
                <a:lnTo>
                  <a:pt x="8929" y="89297"/>
                </a:lnTo>
                <a:lnTo>
                  <a:pt x="8929" y="116086"/>
                </a:lnTo>
                <a:lnTo>
                  <a:pt x="0" y="142875"/>
                </a:lnTo>
                <a:lnTo>
                  <a:pt x="0" y="160735"/>
                </a:lnTo>
                <a:lnTo>
                  <a:pt x="0" y="178594"/>
                </a:lnTo>
                <a:lnTo>
                  <a:pt x="8929" y="178594"/>
                </a:lnTo>
                <a:lnTo>
                  <a:pt x="17859" y="187524"/>
                </a:lnTo>
                <a:lnTo>
                  <a:pt x="26789" y="178594"/>
                </a:lnTo>
                <a:lnTo>
                  <a:pt x="35718" y="160735"/>
                </a:lnTo>
                <a:lnTo>
                  <a:pt x="53578" y="133946"/>
                </a:lnTo>
                <a:lnTo>
                  <a:pt x="62507" y="107157"/>
                </a:lnTo>
                <a:lnTo>
                  <a:pt x="80367" y="71438"/>
                </a:lnTo>
                <a:lnTo>
                  <a:pt x="89296" y="44649"/>
                </a:lnTo>
                <a:lnTo>
                  <a:pt x="98226" y="35719"/>
                </a:lnTo>
                <a:lnTo>
                  <a:pt x="98226" y="35719"/>
                </a:lnTo>
                <a:lnTo>
                  <a:pt x="98226" y="53578"/>
                </a:lnTo>
                <a:lnTo>
                  <a:pt x="98226" y="80367"/>
                </a:lnTo>
                <a:lnTo>
                  <a:pt x="98226" y="107157"/>
                </a:lnTo>
                <a:lnTo>
                  <a:pt x="89296" y="125016"/>
                </a:lnTo>
                <a:lnTo>
                  <a:pt x="89296" y="151805"/>
                </a:lnTo>
                <a:lnTo>
                  <a:pt x="89296" y="160735"/>
                </a:lnTo>
                <a:lnTo>
                  <a:pt x="89296" y="169664"/>
                </a:lnTo>
                <a:lnTo>
                  <a:pt x="98226" y="178594"/>
                </a:lnTo>
                <a:lnTo>
                  <a:pt x="116086" y="169664"/>
                </a:lnTo>
                <a:lnTo>
                  <a:pt x="125015" y="160735"/>
                </a:lnTo>
                <a:lnTo>
                  <a:pt x="133945" y="142875"/>
                </a:lnTo>
                <a:lnTo>
                  <a:pt x="142875" y="116086"/>
                </a:lnTo>
                <a:lnTo>
                  <a:pt x="160734" y="89297"/>
                </a:lnTo>
                <a:lnTo>
                  <a:pt x="160734" y="62508"/>
                </a:lnTo>
                <a:lnTo>
                  <a:pt x="160734" y="44649"/>
                </a:lnTo>
                <a:lnTo>
                  <a:pt x="160734" y="35719"/>
                </a:lnTo>
                <a:lnTo>
                  <a:pt x="160734" y="35719"/>
                </a:lnTo>
                <a:lnTo>
                  <a:pt x="151804" y="53578"/>
                </a:lnTo>
                <a:lnTo>
                  <a:pt x="142875" y="71438"/>
                </a:lnTo>
                <a:lnTo>
                  <a:pt x="142875" y="89297"/>
                </a:lnTo>
                <a:lnTo>
                  <a:pt x="151804" y="107157"/>
                </a:lnTo>
                <a:lnTo>
                  <a:pt x="160734" y="116086"/>
                </a:lnTo>
                <a:lnTo>
                  <a:pt x="169664" y="125016"/>
                </a:lnTo>
                <a:lnTo>
                  <a:pt x="187523" y="125016"/>
                </a:lnTo>
                <a:lnTo>
                  <a:pt x="205382" y="125016"/>
                </a:lnTo>
                <a:lnTo>
                  <a:pt x="223242" y="116086"/>
                </a:lnTo>
                <a:lnTo>
                  <a:pt x="241101" y="98227"/>
                </a:lnTo>
                <a:lnTo>
                  <a:pt x="250031" y="80367"/>
                </a:lnTo>
                <a:lnTo>
                  <a:pt x="258961" y="53578"/>
                </a:lnTo>
                <a:lnTo>
                  <a:pt x="267890" y="26789"/>
                </a:lnTo>
                <a:lnTo>
                  <a:pt x="276820" y="8930"/>
                </a:lnTo>
                <a:lnTo>
                  <a:pt x="276820" y="0"/>
                </a:lnTo>
                <a:lnTo>
                  <a:pt x="276820" y="17860"/>
                </a:lnTo>
                <a:lnTo>
                  <a:pt x="267890" y="35719"/>
                </a:lnTo>
                <a:lnTo>
                  <a:pt x="258961" y="62508"/>
                </a:lnTo>
                <a:lnTo>
                  <a:pt x="250031" y="98227"/>
                </a:lnTo>
                <a:lnTo>
                  <a:pt x="241101" y="125016"/>
                </a:lnTo>
                <a:lnTo>
                  <a:pt x="232171" y="142875"/>
                </a:lnTo>
                <a:lnTo>
                  <a:pt x="232171" y="160735"/>
                </a:lnTo>
                <a:lnTo>
                  <a:pt x="241101" y="169664"/>
                </a:lnTo>
                <a:lnTo>
                  <a:pt x="241101" y="169664"/>
                </a:lnTo>
                <a:lnTo>
                  <a:pt x="250031" y="160735"/>
                </a:lnTo>
                <a:lnTo>
                  <a:pt x="258961" y="151805"/>
                </a:lnTo>
                <a:lnTo>
                  <a:pt x="276820" y="125016"/>
                </a:lnTo>
                <a:lnTo>
                  <a:pt x="285750" y="98227"/>
                </a:lnTo>
                <a:lnTo>
                  <a:pt x="303609" y="62508"/>
                </a:lnTo>
                <a:lnTo>
                  <a:pt x="321468" y="35719"/>
                </a:lnTo>
                <a:lnTo>
                  <a:pt x="330398" y="17860"/>
                </a:lnTo>
                <a:lnTo>
                  <a:pt x="339328" y="17860"/>
                </a:lnTo>
                <a:lnTo>
                  <a:pt x="348257" y="26789"/>
                </a:lnTo>
                <a:lnTo>
                  <a:pt x="348257" y="35719"/>
                </a:lnTo>
                <a:lnTo>
                  <a:pt x="357187" y="62508"/>
                </a:lnTo>
                <a:lnTo>
                  <a:pt x="366117" y="80367"/>
                </a:lnTo>
                <a:lnTo>
                  <a:pt x="375046" y="98227"/>
                </a:lnTo>
                <a:lnTo>
                  <a:pt x="392906" y="107157"/>
                </a:lnTo>
                <a:lnTo>
                  <a:pt x="392906" y="116086"/>
                </a:lnTo>
                <a:lnTo>
                  <a:pt x="410765" y="107157"/>
                </a:lnTo>
                <a:lnTo>
                  <a:pt x="410765" y="89297"/>
                </a:lnTo>
                <a:lnTo>
                  <a:pt x="419695" y="53578"/>
                </a:lnTo>
                <a:lnTo>
                  <a:pt x="419695"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4" name="Freeform 253"/>
          <p:cNvSpPr/>
          <p:nvPr/>
        </p:nvSpPr>
        <p:spPr bwMode="auto">
          <a:xfrm>
            <a:off x="6607969" y="5063133"/>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5" name="Freeform 254"/>
          <p:cNvSpPr/>
          <p:nvPr/>
        </p:nvSpPr>
        <p:spPr bwMode="auto">
          <a:xfrm>
            <a:off x="6643688" y="5107781"/>
            <a:ext cx="8930" cy="17861"/>
          </a:xfrm>
          <a:custGeom>
            <a:avLst/>
            <a:gdLst/>
            <a:ahLst/>
            <a:cxnLst/>
            <a:rect l="0" t="0" r="0" b="0"/>
            <a:pathLst>
              <a:path w="8930" h="17861">
                <a:moveTo>
                  <a:pt x="0" y="17860"/>
                </a:moveTo>
                <a:lnTo>
                  <a:pt x="0" y="17860"/>
                </a:lnTo>
                <a:lnTo>
                  <a:pt x="8929" y="893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0" name="Freeform 35839"/>
          <p:cNvSpPr/>
          <p:nvPr/>
        </p:nvSpPr>
        <p:spPr bwMode="auto">
          <a:xfrm>
            <a:off x="6518672" y="5250656"/>
            <a:ext cx="8931" cy="8931"/>
          </a:xfrm>
          <a:custGeom>
            <a:avLst/>
            <a:gdLst/>
            <a:ahLst/>
            <a:cxnLst/>
            <a:rect l="0" t="0" r="0" b="0"/>
            <a:pathLst>
              <a:path w="8931" h="8931">
                <a:moveTo>
                  <a:pt x="0" y="8930"/>
                </a:moveTo>
                <a:lnTo>
                  <a:pt x="0" y="8930"/>
                </a:lnTo>
                <a:lnTo>
                  <a:pt x="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1" name="Freeform 35840"/>
          <p:cNvSpPr/>
          <p:nvPr/>
        </p:nvSpPr>
        <p:spPr bwMode="auto">
          <a:xfrm>
            <a:off x="6545461" y="5232797"/>
            <a:ext cx="8931" cy="8931"/>
          </a:xfrm>
          <a:custGeom>
            <a:avLst/>
            <a:gdLst/>
            <a:ahLst/>
            <a:cxnLst/>
            <a:rect l="0" t="0" r="0" b="0"/>
            <a:pathLst>
              <a:path w="8931" h="8931">
                <a:moveTo>
                  <a:pt x="0" y="8930"/>
                </a:moveTo>
                <a:lnTo>
                  <a:pt x="0" y="8930"/>
                </a:lnTo>
                <a:lnTo>
                  <a:pt x="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3" name="Freeform 35842"/>
          <p:cNvSpPr/>
          <p:nvPr/>
        </p:nvSpPr>
        <p:spPr bwMode="auto">
          <a:xfrm>
            <a:off x="6741914" y="4589859"/>
            <a:ext cx="44650" cy="241103"/>
          </a:xfrm>
          <a:custGeom>
            <a:avLst/>
            <a:gdLst/>
            <a:ahLst/>
            <a:cxnLst/>
            <a:rect l="0" t="0" r="0" b="0"/>
            <a:pathLst>
              <a:path w="44650" h="241103">
                <a:moveTo>
                  <a:pt x="8930" y="26789"/>
                </a:moveTo>
                <a:lnTo>
                  <a:pt x="8930" y="17859"/>
                </a:lnTo>
                <a:lnTo>
                  <a:pt x="0" y="17859"/>
                </a:lnTo>
                <a:lnTo>
                  <a:pt x="0" y="8930"/>
                </a:lnTo>
                <a:lnTo>
                  <a:pt x="0" y="8930"/>
                </a:lnTo>
                <a:lnTo>
                  <a:pt x="0" y="0"/>
                </a:lnTo>
                <a:lnTo>
                  <a:pt x="8930" y="0"/>
                </a:lnTo>
                <a:lnTo>
                  <a:pt x="8930" y="8930"/>
                </a:lnTo>
                <a:lnTo>
                  <a:pt x="8930" y="35719"/>
                </a:lnTo>
                <a:lnTo>
                  <a:pt x="17859" y="62508"/>
                </a:lnTo>
                <a:lnTo>
                  <a:pt x="17859" y="107156"/>
                </a:lnTo>
                <a:lnTo>
                  <a:pt x="17859" y="142875"/>
                </a:lnTo>
                <a:lnTo>
                  <a:pt x="17859" y="187523"/>
                </a:lnTo>
                <a:lnTo>
                  <a:pt x="17859" y="214312"/>
                </a:lnTo>
                <a:lnTo>
                  <a:pt x="17859" y="232172"/>
                </a:lnTo>
                <a:lnTo>
                  <a:pt x="17859" y="241102"/>
                </a:lnTo>
                <a:lnTo>
                  <a:pt x="26789" y="241102"/>
                </a:lnTo>
                <a:lnTo>
                  <a:pt x="35719" y="214312"/>
                </a:lnTo>
                <a:lnTo>
                  <a:pt x="44649" y="178594"/>
                </a:lnTo>
                <a:lnTo>
                  <a:pt x="4464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4" name="Freeform 35843"/>
          <p:cNvSpPr/>
          <p:nvPr/>
        </p:nvSpPr>
        <p:spPr bwMode="auto">
          <a:xfrm>
            <a:off x="6813352" y="4563070"/>
            <a:ext cx="98227" cy="250032"/>
          </a:xfrm>
          <a:custGeom>
            <a:avLst/>
            <a:gdLst/>
            <a:ahLst/>
            <a:cxnLst/>
            <a:rect l="0" t="0" r="0" b="0"/>
            <a:pathLst>
              <a:path w="98227" h="250032">
                <a:moveTo>
                  <a:pt x="62507" y="89297"/>
                </a:moveTo>
                <a:lnTo>
                  <a:pt x="53578" y="98226"/>
                </a:lnTo>
                <a:lnTo>
                  <a:pt x="53578" y="125016"/>
                </a:lnTo>
                <a:lnTo>
                  <a:pt x="44648" y="160734"/>
                </a:lnTo>
                <a:lnTo>
                  <a:pt x="44648" y="187523"/>
                </a:lnTo>
                <a:lnTo>
                  <a:pt x="35718" y="223242"/>
                </a:lnTo>
                <a:lnTo>
                  <a:pt x="44648" y="241101"/>
                </a:lnTo>
                <a:lnTo>
                  <a:pt x="44648" y="250031"/>
                </a:lnTo>
                <a:lnTo>
                  <a:pt x="53578" y="241101"/>
                </a:lnTo>
                <a:lnTo>
                  <a:pt x="62507" y="223242"/>
                </a:lnTo>
                <a:lnTo>
                  <a:pt x="80367" y="196453"/>
                </a:lnTo>
                <a:lnTo>
                  <a:pt x="89296" y="160734"/>
                </a:lnTo>
                <a:lnTo>
                  <a:pt x="89296" y="116086"/>
                </a:lnTo>
                <a:lnTo>
                  <a:pt x="98226" y="71437"/>
                </a:lnTo>
                <a:lnTo>
                  <a:pt x="89296" y="35719"/>
                </a:lnTo>
                <a:lnTo>
                  <a:pt x="80367" y="8930"/>
                </a:lnTo>
                <a:lnTo>
                  <a:pt x="71437" y="0"/>
                </a:lnTo>
                <a:lnTo>
                  <a:pt x="53578" y="26789"/>
                </a:lnTo>
                <a:lnTo>
                  <a:pt x="35718" y="53578"/>
                </a:lnTo>
                <a:lnTo>
                  <a:pt x="17859" y="98226"/>
                </a:lnTo>
                <a:lnTo>
                  <a:pt x="8929" y="142875"/>
                </a:lnTo>
                <a:lnTo>
                  <a:pt x="0" y="178594"/>
                </a:lnTo>
                <a:lnTo>
                  <a:pt x="0" y="205383"/>
                </a:lnTo>
                <a:lnTo>
                  <a:pt x="8929" y="214312"/>
                </a:lnTo>
                <a:lnTo>
                  <a:pt x="8929"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5" name="Freeform 35844"/>
          <p:cNvSpPr/>
          <p:nvPr/>
        </p:nvSpPr>
        <p:spPr bwMode="auto">
          <a:xfrm>
            <a:off x="6920508" y="4616648"/>
            <a:ext cx="116087" cy="107157"/>
          </a:xfrm>
          <a:custGeom>
            <a:avLst/>
            <a:gdLst/>
            <a:ahLst/>
            <a:cxnLst/>
            <a:rect l="0" t="0" r="0" b="0"/>
            <a:pathLst>
              <a:path w="116087" h="107157">
                <a:moveTo>
                  <a:pt x="53578" y="0"/>
                </a:moveTo>
                <a:lnTo>
                  <a:pt x="44648" y="8930"/>
                </a:lnTo>
                <a:lnTo>
                  <a:pt x="35719" y="17859"/>
                </a:lnTo>
                <a:lnTo>
                  <a:pt x="26789" y="35719"/>
                </a:lnTo>
                <a:lnTo>
                  <a:pt x="26789" y="53578"/>
                </a:lnTo>
                <a:lnTo>
                  <a:pt x="35719" y="71438"/>
                </a:lnTo>
                <a:lnTo>
                  <a:pt x="35719" y="89297"/>
                </a:lnTo>
                <a:lnTo>
                  <a:pt x="53578" y="98227"/>
                </a:lnTo>
                <a:lnTo>
                  <a:pt x="62508" y="107156"/>
                </a:lnTo>
                <a:lnTo>
                  <a:pt x="80367" y="107156"/>
                </a:lnTo>
                <a:lnTo>
                  <a:pt x="98226" y="98227"/>
                </a:lnTo>
                <a:lnTo>
                  <a:pt x="107156" y="89297"/>
                </a:lnTo>
                <a:lnTo>
                  <a:pt x="116086" y="71438"/>
                </a:lnTo>
                <a:lnTo>
                  <a:pt x="107156" y="53578"/>
                </a:lnTo>
                <a:lnTo>
                  <a:pt x="98226" y="35719"/>
                </a:lnTo>
                <a:lnTo>
                  <a:pt x="80367" y="17859"/>
                </a:lnTo>
                <a:lnTo>
                  <a:pt x="53578" y="8930"/>
                </a:lnTo>
                <a:lnTo>
                  <a:pt x="26789" y="17859"/>
                </a:lnTo>
                <a:lnTo>
                  <a:pt x="8930" y="17859"/>
                </a:lnTo>
                <a:lnTo>
                  <a:pt x="0" y="35719"/>
                </a:lnTo>
                <a:lnTo>
                  <a:pt x="0" y="44648"/>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6" name="Freeform 35845"/>
          <p:cNvSpPr/>
          <p:nvPr/>
        </p:nvSpPr>
        <p:spPr bwMode="auto">
          <a:xfrm>
            <a:off x="7054453" y="4732734"/>
            <a:ext cx="71439" cy="116087"/>
          </a:xfrm>
          <a:custGeom>
            <a:avLst/>
            <a:gdLst/>
            <a:ahLst/>
            <a:cxnLst/>
            <a:rect l="0" t="0" r="0" b="0"/>
            <a:pathLst>
              <a:path w="71439" h="116087">
                <a:moveTo>
                  <a:pt x="71438" y="0"/>
                </a:moveTo>
                <a:lnTo>
                  <a:pt x="62508" y="0"/>
                </a:lnTo>
                <a:lnTo>
                  <a:pt x="62508" y="8930"/>
                </a:lnTo>
                <a:lnTo>
                  <a:pt x="53578" y="17859"/>
                </a:lnTo>
                <a:lnTo>
                  <a:pt x="44649" y="35719"/>
                </a:lnTo>
                <a:lnTo>
                  <a:pt x="35719" y="53578"/>
                </a:lnTo>
                <a:lnTo>
                  <a:pt x="26789" y="80367"/>
                </a:lnTo>
                <a:lnTo>
                  <a:pt x="17860" y="98227"/>
                </a:lnTo>
                <a:lnTo>
                  <a:pt x="8930" y="11608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7" name="Freeform 35846"/>
          <p:cNvSpPr/>
          <p:nvPr/>
        </p:nvSpPr>
        <p:spPr bwMode="auto">
          <a:xfrm>
            <a:off x="7170539" y="4607718"/>
            <a:ext cx="71439" cy="89298"/>
          </a:xfrm>
          <a:custGeom>
            <a:avLst/>
            <a:gdLst/>
            <a:ahLst/>
            <a:cxnLst/>
            <a:rect l="0" t="0" r="0" b="0"/>
            <a:pathLst>
              <a:path w="71439" h="89298">
                <a:moveTo>
                  <a:pt x="8930" y="17860"/>
                </a:moveTo>
                <a:lnTo>
                  <a:pt x="0" y="26789"/>
                </a:lnTo>
                <a:lnTo>
                  <a:pt x="0" y="35719"/>
                </a:lnTo>
                <a:lnTo>
                  <a:pt x="0" y="53578"/>
                </a:lnTo>
                <a:lnTo>
                  <a:pt x="0" y="62508"/>
                </a:lnTo>
                <a:lnTo>
                  <a:pt x="8930" y="80368"/>
                </a:lnTo>
                <a:lnTo>
                  <a:pt x="8930" y="80368"/>
                </a:lnTo>
                <a:lnTo>
                  <a:pt x="26789" y="89297"/>
                </a:lnTo>
                <a:lnTo>
                  <a:pt x="35719" y="80368"/>
                </a:lnTo>
                <a:lnTo>
                  <a:pt x="44649" y="80368"/>
                </a:lnTo>
                <a:lnTo>
                  <a:pt x="62508" y="71438"/>
                </a:lnTo>
                <a:lnTo>
                  <a:pt x="71438" y="53578"/>
                </a:lnTo>
                <a:lnTo>
                  <a:pt x="71438" y="35719"/>
                </a:lnTo>
                <a:lnTo>
                  <a:pt x="71438" y="26789"/>
                </a:lnTo>
                <a:lnTo>
                  <a:pt x="62508" y="8930"/>
                </a:lnTo>
                <a:lnTo>
                  <a:pt x="53578" y="0"/>
                </a:lnTo>
                <a:lnTo>
                  <a:pt x="35719" y="0"/>
                </a:lnTo>
                <a:lnTo>
                  <a:pt x="17859" y="8930"/>
                </a:lnTo>
                <a:lnTo>
                  <a:pt x="8930" y="17860"/>
                </a:lnTo>
                <a:lnTo>
                  <a:pt x="8930" y="35719"/>
                </a:lnTo>
                <a:lnTo>
                  <a:pt x="8930" y="44649"/>
                </a:lnTo>
                <a:lnTo>
                  <a:pt x="17859" y="53578"/>
                </a:lnTo>
                <a:lnTo>
                  <a:pt x="1785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8" name="Freeform 35847"/>
          <p:cNvSpPr/>
          <p:nvPr/>
        </p:nvSpPr>
        <p:spPr bwMode="auto">
          <a:xfrm>
            <a:off x="7259836" y="4580929"/>
            <a:ext cx="107157" cy="98228"/>
          </a:xfrm>
          <a:custGeom>
            <a:avLst/>
            <a:gdLst/>
            <a:ahLst/>
            <a:cxnLst/>
            <a:rect l="0" t="0" r="0" b="0"/>
            <a:pathLst>
              <a:path w="107157" h="98228">
                <a:moveTo>
                  <a:pt x="53578" y="8930"/>
                </a:moveTo>
                <a:lnTo>
                  <a:pt x="44648" y="8930"/>
                </a:lnTo>
                <a:lnTo>
                  <a:pt x="35719" y="26789"/>
                </a:lnTo>
                <a:lnTo>
                  <a:pt x="17859" y="35719"/>
                </a:lnTo>
                <a:lnTo>
                  <a:pt x="8930" y="53578"/>
                </a:lnTo>
                <a:lnTo>
                  <a:pt x="0" y="71438"/>
                </a:lnTo>
                <a:lnTo>
                  <a:pt x="0" y="89297"/>
                </a:lnTo>
                <a:lnTo>
                  <a:pt x="8930" y="98227"/>
                </a:lnTo>
                <a:lnTo>
                  <a:pt x="17859" y="98227"/>
                </a:lnTo>
                <a:lnTo>
                  <a:pt x="35719" y="98227"/>
                </a:lnTo>
                <a:lnTo>
                  <a:pt x="53578" y="89297"/>
                </a:lnTo>
                <a:lnTo>
                  <a:pt x="71437" y="80367"/>
                </a:lnTo>
                <a:lnTo>
                  <a:pt x="89297" y="71438"/>
                </a:lnTo>
                <a:lnTo>
                  <a:pt x="98227" y="53578"/>
                </a:lnTo>
                <a:lnTo>
                  <a:pt x="107156" y="26789"/>
                </a:lnTo>
                <a:lnTo>
                  <a:pt x="107156" y="17860"/>
                </a:lnTo>
                <a:lnTo>
                  <a:pt x="89297" y="0"/>
                </a:lnTo>
                <a:lnTo>
                  <a:pt x="71437" y="0"/>
                </a:lnTo>
                <a:lnTo>
                  <a:pt x="53578" y="8930"/>
                </a:lnTo>
                <a:lnTo>
                  <a:pt x="26789" y="17860"/>
                </a:lnTo>
                <a:lnTo>
                  <a:pt x="8930" y="35719"/>
                </a:lnTo>
                <a:lnTo>
                  <a:pt x="0" y="53578"/>
                </a:lnTo>
                <a:lnTo>
                  <a:pt x="0" y="71438"/>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49" name="Freeform 35848"/>
          <p:cNvSpPr/>
          <p:nvPr/>
        </p:nvSpPr>
        <p:spPr bwMode="auto">
          <a:xfrm>
            <a:off x="7402711" y="4554140"/>
            <a:ext cx="125017" cy="98228"/>
          </a:xfrm>
          <a:custGeom>
            <a:avLst/>
            <a:gdLst/>
            <a:ahLst/>
            <a:cxnLst/>
            <a:rect l="0" t="0" r="0" b="0"/>
            <a:pathLst>
              <a:path w="125017" h="98228">
                <a:moveTo>
                  <a:pt x="44648" y="26789"/>
                </a:moveTo>
                <a:lnTo>
                  <a:pt x="35719" y="26789"/>
                </a:lnTo>
                <a:lnTo>
                  <a:pt x="26789" y="35719"/>
                </a:lnTo>
                <a:lnTo>
                  <a:pt x="17859" y="53578"/>
                </a:lnTo>
                <a:lnTo>
                  <a:pt x="8930" y="62508"/>
                </a:lnTo>
                <a:lnTo>
                  <a:pt x="0" y="80367"/>
                </a:lnTo>
                <a:lnTo>
                  <a:pt x="8930" y="89297"/>
                </a:lnTo>
                <a:lnTo>
                  <a:pt x="8930" y="98227"/>
                </a:lnTo>
                <a:lnTo>
                  <a:pt x="26789" y="98227"/>
                </a:lnTo>
                <a:lnTo>
                  <a:pt x="44648" y="98227"/>
                </a:lnTo>
                <a:lnTo>
                  <a:pt x="62508" y="89297"/>
                </a:lnTo>
                <a:lnTo>
                  <a:pt x="89297" y="71438"/>
                </a:lnTo>
                <a:lnTo>
                  <a:pt x="107156" y="53578"/>
                </a:lnTo>
                <a:lnTo>
                  <a:pt x="116086" y="26789"/>
                </a:lnTo>
                <a:lnTo>
                  <a:pt x="125016" y="17860"/>
                </a:lnTo>
                <a:lnTo>
                  <a:pt x="116086" y="0"/>
                </a:lnTo>
                <a:lnTo>
                  <a:pt x="98227" y="0"/>
                </a:lnTo>
                <a:lnTo>
                  <a:pt x="71437" y="0"/>
                </a:lnTo>
                <a:lnTo>
                  <a:pt x="53578" y="17860"/>
                </a:lnTo>
                <a:lnTo>
                  <a:pt x="35719" y="26789"/>
                </a:lnTo>
                <a:lnTo>
                  <a:pt x="26789" y="53578"/>
                </a:lnTo>
                <a:lnTo>
                  <a:pt x="17859" y="62508"/>
                </a:lnTo>
                <a:lnTo>
                  <a:pt x="1785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0" name="Freeform 35849"/>
          <p:cNvSpPr/>
          <p:nvPr/>
        </p:nvSpPr>
        <p:spPr bwMode="auto">
          <a:xfrm>
            <a:off x="6697266" y="4616648"/>
            <a:ext cx="1071563" cy="357189"/>
          </a:xfrm>
          <a:custGeom>
            <a:avLst/>
            <a:gdLst/>
            <a:ahLst/>
            <a:cxnLst/>
            <a:rect l="0" t="0" r="0" b="0"/>
            <a:pathLst>
              <a:path w="1071563" h="357189">
                <a:moveTo>
                  <a:pt x="0" y="357188"/>
                </a:moveTo>
                <a:lnTo>
                  <a:pt x="0" y="357188"/>
                </a:lnTo>
                <a:lnTo>
                  <a:pt x="17859" y="348258"/>
                </a:lnTo>
                <a:lnTo>
                  <a:pt x="44648" y="330399"/>
                </a:lnTo>
                <a:lnTo>
                  <a:pt x="98226" y="312540"/>
                </a:lnTo>
                <a:lnTo>
                  <a:pt x="160734" y="285750"/>
                </a:lnTo>
                <a:lnTo>
                  <a:pt x="241101" y="250031"/>
                </a:lnTo>
                <a:lnTo>
                  <a:pt x="339328" y="214313"/>
                </a:lnTo>
                <a:lnTo>
                  <a:pt x="446484" y="178594"/>
                </a:lnTo>
                <a:lnTo>
                  <a:pt x="553640" y="142875"/>
                </a:lnTo>
                <a:lnTo>
                  <a:pt x="669726" y="107156"/>
                </a:lnTo>
                <a:lnTo>
                  <a:pt x="785812" y="80367"/>
                </a:lnTo>
                <a:lnTo>
                  <a:pt x="884039" y="53578"/>
                </a:lnTo>
                <a:lnTo>
                  <a:pt x="964406" y="35719"/>
                </a:lnTo>
                <a:lnTo>
                  <a:pt x="1026914" y="17859"/>
                </a:lnTo>
                <a:lnTo>
                  <a:pt x="1071562" y="0"/>
                </a:lnTo>
                <a:lnTo>
                  <a:pt x="107156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1" name="Freeform 35850"/>
          <p:cNvSpPr/>
          <p:nvPr/>
        </p:nvSpPr>
        <p:spPr bwMode="auto">
          <a:xfrm>
            <a:off x="7661672" y="4295179"/>
            <a:ext cx="98227" cy="232173"/>
          </a:xfrm>
          <a:custGeom>
            <a:avLst/>
            <a:gdLst/>
            <a:ahLst/>
            <a:cxnLst/>
            <a:rect l="0" t="0" r="0" b="0"/>
            <a:pathLst>
              <a:path w="98227" h="232173">
                <a:moveTo>
                  <a:pt x="44648" y="98227"/>
                </a:moveTo>
                <a:lnTo>
                  <a:pt x="44648" y="89297"/>
                </a:lnTo>
                <a:lnTo>
                  <a:pt x="35719" y="80367"/>
                </a:lnTo>
                <a:lnTo>
                  <a:pt x="35719" y="62508"/>
                </a:lnTo>
                <a:lnTo>
                  <a:pt x="35719" y="44649"/>
                </a:lnTo>
                <a:lnTo>
                  <a:pt x="35719" y="35719"/>
                </a:lnTo>
                <a:lnTo>
                  <a:pt x="35719" y="17860"/>
                </a:lnTo>
                <a:lnTo>
                  <a:pt x="44648" y="8930"/>
                </a:lnTo>
                <a:lnTo>
                  <a:pt x="44648" y="0"/>
                </a:lnTo>
                <a:lnTo>
                  <a:pt x="44648" y="0"/>
                </a:lnTo>
                <a:lnTo>
                  <a:pt x="44648" y="8930"/>
                </a:lnTo>
                <a:lnTo>
                  <a:pt x="44648" y="26789"/>
                </a:lnTo>
                <a:lnTo>
                  <a:pt x="44648" y="53578"/>
                </a:lnTo>
                <a:lnTo>
                  <a:pt x="44648" y="89297"/>
                </a:lnTo>
                <a:lnTo>
                  <a:pt x="44648" y="125016"/>
                </a:lnTo>
                <a:lnTo>
                  <a:pt x="53578" y="160735"/>
                </a:lnTo>
                <a:lnTo>
                  <a:pt x="62508" y="187524"/>
                </a:lnTo>
                <a:lnTo>
                  <a:pt x="71437" y="214313"/>
                </a:lnTo>
                <a:lnTo>
                  <a:pt x="80367" y="223242"/>
                </a:lnTo>
                <a:lnTo>
                  <a:pt x="89297" y="232172"/>
                </a:lnTo>
                <a:lnTo>
                  <a:pt x="98226" y="223242"/>
                </a:lnTo>
                <a:lnTo>
                  <a:pt x="98226" y="214313"/>
                </a:lnTo>
                <a:lnTo>
                  <a:pt x="98226" y="205383"/>
                </a:lnTo>
                <a:lnTo>
                  <a:pt x="98226" y="196453"/>
                </a:lnTo>
                <a:lnTo>
                  <a:pt x="89297" y="178594"/>
                </a:lnTo>
                <a:lnTo>
                  <a:pt x="62508" y="160735"/>
                </a:lnTo>
                <a:lnTo>
                  <a:pt x="44648" y="151805"/>
                </a:lnTo>
                <a:lnTo>
                  <a:pt x="17859" y="151805"/>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2" name="Freeform 35851"/>
          <p:cNvSpPr/>
          <p:nvPr/>
        </p:nvSpPr>
        <p:spPr bwMode="auto">
          <a:xfrm>
            <a:off x="7608094" y="4384476"/>
            <a:ext cx="196454" cy="107157"/>
          </a:xfrm>
          <a:custGeom>
            <a:avLst/>
            <a:gdLst/>
            <a:ahLst/>
            <a:cxnLst/>
            <a:rect l="0" t="0" r="0" b="0"/>
            <a:pathLst>
              <a:path w="196454" h="107157">
                <a:moveTo>
                  <a:pt x="17859" y="80367"/>
                </a:moveTo>
                <a:lnTo>
                  <a:pt x="0" y="89297"/>
                </a:lnTo>
                <a:lnTo>
                  <a:pt x="0" y="98227"/>
                </a:lnTo>
                <a:lnTo>
                  <a:pt x="0" y="107156"/>
                </a:lnTo>
                <a:lnTo>
                  <a:pt x="17859" y="107156"/>
                </a:lnTo>
                <a:lnTo>
                  <a:pt x="35719" y="98227"/>
                </a:lnTo>
                <a:lnTo>
                  <a:pt x="62508" y="89297"/>
                </a:lnTo>
                <a:lnTo>
                  <a:pt x="98226" y="71438"/>
                </a:lnTo>
                <a:lnTo>
                  <a:pt x="125015" y="44649"/>
                </a:lnTo>
                <a:lnTo>
                  <a:pt x="160734" y="35719"/>
                </a:lnTo>
                <a:lnTo>
                  <a:pt x="178594" y="1786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3" name="Freeform 35852"/>
          <p:cNvSpPr/>
          <p:nvPr/>
        </p:nvSpPr>
        <p:spPr bwMode="auto">
          <a:xfrm>
            <a:off x="7813477" y="4375546"/>
            <a:ext cx="26790" cy="160736"/>
          </a:xfrm>
          <a:custGeom>
            <a:avLst/>
            <a:gdLst/>
            <a:ahLst/>
            <a:cxnLst/>
            <a:rect l="0" t="0" r="0" b="0"/>
            <a:pathLst>
              <a:path w="26790" h="160736">
                <a:moveTo>
                  <a:pt x="0" y="0"/>
                </a:moveTo>
                <a:lnTo>
                  <a:pt x="0" y="8930"/>
                </a:lnTo>
                <a:lnTo>
                  <a:pt x="0" y="26790"/>
                </a:lnTo>
                <a:lnTo>
                  <a:pt x="0" y="44649"/>
                </a:lnTo>
                <a:lnTo>
                  <a:pt x="0" y="71438"/>
                </a:lnTo>
                <a:lnTo>
                  <a:pt x="8929" y="107157"/>
                </a:lnTo>
                <a:lnTo>
                  <a:pt x="8929" y="133946"/>
                </a:lnTo>
                <a:lnTo>
                  <a:pt x="8929" y="151805"/>
                </a:lnTo>
                <a:lnTo>
                  <a:pt x="17859" y="160735"/>
                </a:lnTo>
                <a:lnTo>
                  <a:pt x="17859" y="160735"/>
                </a:lnTo>
                <a:lnTo>
                  <a:pt x="26789" y="160735"/>
                </a:lnTo>
                <a:lnTo>
                  <a:pt x="26789" y="142875"/>
                </a:lnTo>
                <a:lnTo>
                  <a:pt x="26789" y="116086"/>
                </a:lnTo>
                <a:lnTo>
                  <a:pt x="17859" y="89297"/>
                </a:lnTo>
                <a:lnTo>
                  <a:pt x="8929" y="4464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4" name="Freeform 35853"/>
          <p:cNvSpPr/>
          <p:nvPr/>
        </p:nvSpPr>
        <p:spPr bwMode="auto">
          <a:xfrm>
            <a:off x="7795617" y="4223742"/>
            <a:ext cx="26790" cy="89298"/>
          </a:xfrm>
          <a:custGeom>
            <a:avLst/>
            <a:gdLst/>
            <a:ahLst/>
            <a:cxnLst/>
            <a:rect l="0" t="0" r="0" b="0"/>
            <a:pathLst>
              <a:path w="26790" h="89298">
                <a:moveTo>
                  <a:pt x="17860" y="0"/>
                </a:moveTo>
                <a:lnTo>
                  <a:pt x="8930" y="8929"/>
                </a:lnTo>
                <a:lnTo>
                  <a:pt x="8930" y="8929"/>
                </a:lnTo>
                <a:lnTo>
                  <a:pt x="0" y="17859"/>
                </a:lnTo>
                <a:lnTo>
                  <a:pt x="0" y="35719"/>
                </a:lnTo>
                <a:lnTo>
                  <a:pt x="0" y="44648"/>
                </a:lnTo>
                <a:lnTo>
                  <a:pt x="0" y="53578"/>
                </a:lnTo>
                <a:lnTo>
                  <a:pt x="8930" y="71437"/>
                </a:lnTo>
                <a:lnTo>
                  <a:pt x="17860" y="80367"/>
                </a:lnTo>
                <a:lnTo>
                  <a:pt x="26789" y="89297"/>
                </a:lnTo>
                <a:lnTo>
                  <a:pt x="2678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5" name="Freeform 35854"/>
          <p:cNvSpPr/>
          <p:nvPr/>
        </p:nvSpPr>
        <p:spPr bwMode="auto">
          <a:xfrm>
            <a:off x="7884914" y="4330898"/>
            <a:ext cx="267892" cy="187524"/>
          </a:xfrm>
          <a:custGeom>
            <a:avLst/>
            <a:gdLst/>
            <a:ahLst/>
            <a:cxnLst/>
            <a:rect l="0" t="0" r="0" b="0"/>
            <a:pathLst>
              <a:path w="267892" h="187524">
                <a:moveTo>
                  <a:pt x="0" y="26789"/>
                </a:moveTo>
                <a:lnTo>
                  <a:pt x="0" y="35719"/>
                </a:lnTo>
                <a:lnTo>
                  <a:pt x="0" y="44648"/>
                </a:lnTo>
                <a:lnTo>
                  <a:pt x="0" y="71438"/>
                </a:lnTo>
                <a:lnTo>
                  <a:pt x="0" y="98227"/>
                </a:lnTo>
                <a:lnTo>
                  <a:pt x="8930" y="125016"/>
                </a:lnTo>
                <a:lnTo>
                  <a:pt x="17859" y="142875"/>
                </a:lnTo>
                <a:lnTo>
                  <a:pt x="17859" y="169664"/>
                </a:lnTo>
                <a:lnTo>
                  <a:pt x="26789" y="178594"/>
                </a:lnTo>
                <a:lnTo>
                  <a:pt x="35719" y="178594"/>
                </a:lnTo>
                <a:lnTo>
                  <a:pt x="35719" y="178594"/>
                </a:lnTo>
                <a:lnTo>
                  <a:pt x="44649" y="160734"/>
                </a:lnTo>
                <a:lnTo>
                  <a:pt x="44649" y="142875"/>
                </a:lnTo>
                <a:lnTo>
                  <a:pt x="44649" y="116086"/>
                </a:lnTo>
                <a:lnTo>
                  <a:pt x="44649" y="80367"/>
                </a:lnTo>
                <a:lnTo>
                  <a:pt x="53578" y="53578"/>
                </a:lnTo>
                <a:lnTo>
                  <a:pt x="53578" y="26789"/>
                </a:lnTo>
                <a:lnTo>
                  <a:pt x="62508" y="8930"/>
                </a:lnTo>
                <a:lnTo>
                  <a:pt x="71438" y="8930"/>
                </a:lnTo>
                <a:lnTo>
                  <a:pt x="80367" y="8930"/>
                </a:lnTo>
                <a:lnTo>
                  <a:pt x="89297" y="35719"/>
                </a:lnTo>
                <a:lnTo>
                  <a:pt x="89297" y="62508"/>
                </a:lnTo>
                <a:lnTo>
                  <a:pt x="98227" y="89297"/>
                </a:lnTo>
                <a:lnTo>
                  <a:pt x="98227" y="116086"/>
                </a:lnTo>
                <a:lnTo>
                  <a:pt x="98227" y="142875"/>
                </a:lnTo>
                <a:lnTo>
                  <a:pt x="107156" y="151805"/>
                </a:lnTo>
                <a:lnTo>
                  <a:pt x="107156" y="160734"/>
                </a:lnTo>
                <a:lnTo>
                  <a:pt x="116086" y="160734"/>
                </a:lnTo>
                <a:lnTo>
                  <a:pt x="125016" y="151805"/>
                </a:lnTo>
                <a:lnTo>
                  <a:pt x="125016" y="133945"/>
                </a:lnTo>
                <a:lnTo>
                  <a:pt x="133945" y="98227"/>
                </a:lnTo>
                <a:lnTo>
                  <a:pt x="133945" y="71438"/>
                </a:lnTo>
                <a:lnTo>
                  <a:pt x="142875" y="35719"/>
                </a:lnTo>
                <a:lnTo>
                  <a:pt x="142875" y="8930"/>
                </a:lnTo>
                <a:lnTo>
                  <a:pt x="151805" y="0"/>
                </a:lnTo>
                <a:lnTo>
                  <a:pt x="160734" y="0"/>
                </a:lnTo>
                <a:lnTo>
                  <a:pt x="169664" y="26789"/>
                </a:lnTo>
                <a:lnTo>
                  <a:pt x="178594" y="53578"/>
                </a:lnTo>
                <a:lnTo>
                  <a:pt x="187524" y="89297"/>
                </a:lnTo>
                <a:lnTo>
                  <a:pt x="196453" y="125016"/>
                </a:lnTo>
                <a:lnTo>
                  <a:pt x="205383" y="151805"/>
                </a:lnTo>
                <a:lnTo>
                  <a:pt x="223242" y="169664"/>
                </a:lnTo>
                <a:lnTo>
                  <a:pt x="232172" y="187523"/>
                </a:lnTo>
                <a:lnTo>
                  <a:pt x="241102" y="187523"/>
                </a:lnTo>
                <a:lnTo>
                  <a:pt x="250031" y="178594"/>
                </a:lnTo>
                <a:lnTo>
                  <a:pt x="258961" y="151805"/>
                </a:lnTo>
                <a:lnTo>
                  <a:pt x="267891" y="125016"/>
                </a:lnTo>
                <a:lnTo>
                  <a:pt x="267891" y="80367"/>
                </a:lnTo>
                <a:lnTo>
                  <a:pt x="267891"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6" name="Freeform 35855"/>
          <p:cNvSpPr/>
          <p:nvPr/>
        </p:nvSpPr>
        <p:spPr bwMode="auto">
          <a:xfrm>
            <a:off x="8143875" y="4241601"/>
            <a:ext cx="178594" cy="232173"/>
          </a:xfrm>
          <a:custGeom>
            <a:avLst/>
            <a:gdLst/>
            <a:ahLst/>
            <a:cxnLst/>
            <a:rect l="0" t="0" r="0" b="0"/>
            <a:pathLst>
              <a:path w="178594" h="232173">
                <a:moveTo>
                  <a:pt x="0" y="178594"/>
                </a:moveTo>
                <a:lnTo>
                  <a:pt x="0" y="178594"/>
                </a:lnTo>
                <a:lnTo>
                  <a:pt x="8930" y="187524"/>
                </a:lnTo>
                <a:lnTo>
                  <a:pt x="8930" y="187524"/>
                </a:lnTo>
                <a:lnTo>
                  <a:pt x="17859" y="196453"/>
                </a:lnTo>
                <a:lnTo>
                  <a:pt x="26789" y="187524"/>
                </a:lnTo>
                <a:lnTo>
                  <a:pt x="35719" y="178594"/>
                </a:lnTo>
                <a:lnTo>
                  <a:pt x="53577" y="169664"/>
                </a:lnTo>
                <a:lnTo>
                  <a:pt x="62507" y="151805"/>
                </a:lnTo>
                <a:lnTo>
                  <a:pt x="71437" y="133945"/>
                </a:lnTo>
                <a:lnTo>
                  <a:pt x="71437" y="107156"/>
                </a:lnTo>
                <a:lnTo>
                  <a:pt x="71437" y="98227"/>
                </a:lnTo>
                <a:lnTo>
                  <a:pt x="62507" y="80367"/>
                </a:lnTo>
                <a:lnTo>
                  <a:pt x="62507" y="71438"/>
                </a:lnTo>
                <a:lnTo>
                  <a:pt x="53577" y="71438"/>
                </a:lnTo>
                <a:lnTo>
                  <a:pt x="44648" y="89297"/>
                </a:lnTo>
                <a:lnTo>
                  <a:pt x="35719" y="107156"/>
                </a:lnTo>
                <a:lnTo>
                  <a:pt x="26789" y="133945"/>
                </a:lnTo>
                <a:lnTo>
                  <a:pt x="17859" y="169664"/>
                </a:lnTo>
                <a:lnTo>
                  <a:pt x="17859" y="187524"/>
                </a:lnTo>
                <a:lnTo>
                  <a:pt x="17859" y="214313"/>
                </a:lnTo>
                <a:lnTo>
                  <a:pt x="26789" y="223242"/>
                </a:lnTo>
                <a:lnTo>
                  <a:pt x="35719" y="232172"/>
                </a:lnTo>
                <a:lnTo>
                  <a:pt x="53577" y="232172"/>
                </a:lnTo>
                <a:lnTo>
                  <a:pt x="62507" y="214313"/>
                </a:lnTo>
                <a:lnTo>
                  <a:pt x="71437" y="196453"/>
                </a:lnTo>
                <a:lnTo>
                  <a:pt x="89296" y="178594"/>
                </a:lnTo>
                <a:lnTo>
                  <a:pt x="98226" y="151805"/>
                </a:lnTo>
                <a:lnTo>
                  <a:pt x="116085" y="116086"/>
                </a:lnTo>
                <a:lnTo>
                  <a:pt x="125015" y="80367"/>
                </a:lnTo>
                <a:lnTo>
                  <a:pt x="142874" y="53578"/>
                </a:lnTo>
                <a:lnTo>
                  <a:pt x="151804" y="26789"/>
                </a:lnTo>
                <a:lnTo>
                  <a:pt x="151804" y="17860"/>
                </a:lnTo>
                <a:lnTo>
                  <a:pt x="151804" y="0"/>
                </a:lnTo>
                <a:lnTo>
                  <a:pt x="151804" y="0"/>
                </a:lnTo>
                <a:lnTo>
                  <a:pt x="151804" y="8930"/>
                </a:lnTo>
                <a:lnTo>
                  <a:pt x="151804" y="17860"/>
                </a:lnTo>
                <a:lnTo>
                  <a:pt x="151804" y="26789"/>
                </a:lnTo>
                <a:lnTo>
                  <a:pt x="151804" y="35719"/>
                </a:lnTo>
                <a:lnTo>
                  <a:pt x="151804" y="44649"/>
                </a:lnTo>
                <a:lnTo>
                  <a:pt x="160734" y="62508"/>
                </a:lnTo>
                <a:lnTo>
                  <a:pt x="169663" y="71438"/>
                </a:lnTo>
                <a:lnTo>
                  <a:pt x="169663" y="89297"/>
                </a:lnTo>
                <a:lnTo>
                  <a:pt x="178593" y="98227"/>
                </a:lnTo>
                <a:lnTo>
                  <a:pt x="178593" y="107156"/>
                </a:lnTo>
                <a:lnTo>
                  <a:pt x="178593" y="125016"/>
                </a:lnTo>
                <a:lnTo>
                  <a:pt x="169663" y="142875"/>
                </a:lnTo>
                <a:lnTo>
                  <a:pt x="169663" y="151805"/>
                </a:lnTo>
                <a:lnTo>
                  <a:pt x="160734" y="178594"/>
                </a:lnTo>
                <a:lnTo>
                  <a:pt x="151804" y="196453"/>
                </a:lnTo>
                <a:lnTo>
                  <a:pt x="125015" y="214313"/>
                </a:lnTo>
                <a:lnTo>
                  <a:pt x="98226" y="232172"/>
                </a:lnTo>
                <a:lnTo>
                  <a:pt x="9822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7" name="Freeform 35856"/>
          <p:cNvSpPr/>
          <p:nvPr/>
        </p:nvSpPr>
        <p:spPr bwMode="auto">
          <a:xfrm>
            <a:off x="7840266" y="4661296"/>
            <a:ext cx="160735" cy="178595"/>
          </a:xfrm>
          <a:custGeom>
            <a:avLst/>
            <a:gdLst/>
            <a:ahLst/>
            <a:cxnLst/>
            <a:rect l="0" t="0" r="0" b="0"/>
            <a:pathLst>
              <a:path w="160735" h="178595">
                <a:moveTo>
                  <a:pt x="62507" y="0"/>
                </a:moveTo>
                <a:lnTo>
                  <a:pt x="53578" y="0"/>
                </a:lnTo>
                <a:lnTo>
                  <a:pt x="44648" y="8930"/>
                </a:lnTo>
                <a:lnTo>
                  <a:pt x="35718" y="8930"/>
                </a:lnTo>
                <a:lnTo>
                  <a:pt x="26789" y="8930"/>
                </a:lnTo>
                <a:lnTo>
                  <a:pt x="26789" y="8930"/>
                </a:lnTo>
                <a:lnTo>
                  <a:pt x="26789" y="8930"/>
                </a:lnTo>
                <a:lnTo>
                  <a:pt x="26789" y="8930"/>
                </a:lnTo>
                <a:lnTo>
                  <a:pt x="26789" y="8930"/>
                </a:lnTo>
                <a:lnTo>
                  <a:pt x="44648" y="8930"/>
                </a:lnTo>
                <a:lnTo>
                  <a:pt x="62507" y="17860"/>
                </a:lnTo>
                <a:lnTo>
                  <a:pt x="89297" y="17860"/>
                </a:lnTo>
                <a:lnTo>
                  <a:pt x="116086" y="26790"/>
                </a:lnTo>
                <a:lnTo>
                  <a:pt x="142875" y="44649"/>
                </a:lnTo>
                <a:lnTo>
                  <a:pt x="151804" y="62508"/>
                </a:lnTo>
                <a:lnTo>
                  <a:pt x="160734" y="89297"/>
                </a:lnTo>
                <a:lnTo>
                  <a:pt x="151804" y="107157"/>
                </a:lnTo>
                <a:lnTo>
                  <a:pt x="133945" y="133946"/>
                </a:lnTo>
                <a:lnTo>
                  <a:pt x="107156" y="160735"/>
                </a:lnTo>
                <a:lnTo>
                  <a:pt x="80367" y="169665"/>
                </a:lnTo>
                <a:lnTo>
                  <a:pt x="53578" y="178594"/>
                </a:lnTo>
                <a:lnTo>
                  <a:pt x="26789" y="178594"/>
                </a:lnTo>
                <a:lnTo>
                  <a:pt x="8929" y="169665"/>
                </a:lnTo>
                <a:lnTo>
                  <a:pt x="0" y="160735"/>
                </a:lnTo>
                <a:lnTo>
                  <a:pt x="8929" y="133946"/>
                </a:lnTo>
                <a:lnTo>
                  <a:pt x="26789" y="107157"/>
                </a:lnTo>
                <a:lnTo>
                  <a:pt x="26789"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8" name="Freeform 35857"/>
          <p:cNvSpPr/>
          <p:nvPr/>
        </p:nvSpPr>
        <p:spPr bwMode="auto">
          <a:xfrm>
            <a:off x="7992070" y="4598789"/>
            <a:ext cx="89298" cy="267891"/>
          </a:xfrm>
          <a:custGeom>
            <a:avLst/>
            <a:gdLst/>
            <a:ahLst/>
            <a:cxnLst/>
            <a:rect l="0" t="0" r="0" b="0"/>
            <a:pathLst>
              <a:path w="89298" h="267891">
                <a:moveTo>
                  <a:pt x="26789" y="0"/>
                </a:moveTo>
                <a:lnTo>
                  <a:pt x="17860" y="8929"/>
                </a:lnTo>
                <a:lnTo>
                  <a:pt x="8930" y="8929"/>
                </a:lnTo>
                <a:lnTo>
                  <a:pt x="0" y="35718"/>
                </a:lnTo>
                <a:lnTo>
                  <a:pt x="0" y="53578"/>
                </a:lnTo>
                <a:lnTo>
                  <a:pt x="0" y="80367"/>
                </a:lnTo>
                <a:lnTo>
                  <a:pt x="8930" y="116086"/>
                </a:lnTo>
                <a:lnTo>
                  <a:pt x="17860" y="151804"/>
                </a:lnTo>
                <a:lnTo>
                  <a:pt x="26789" y="187523"/>
                </a:lnTo>
                <a:lnTo>
                  <a:pt x="35719" y="223242"/>
                </a:lnTo>
                <a:lnTo>
                  <a:pt x="44649" y="241101"/>
                </a:lnTo>
                <a:lnTo>
                  <a:pt x="53578" y="258961"/>
                </a:lnTo>
                <a:lnTo>
                  <a:pt x="62508" y="267890"/>
                </a:lnTo>
                <a:lnTo>
                  <a:pt x="71438" y="258961"/>
                </a:lnTo>
                <a:lnTo>
                  <a:pt x="80368" y="250031"/>
                </a:lnTo>
                <a:lnTo>
                  <a:pt x="89297" y="223242"/>
                </a:lnTo>
                <a:lnTo>
                  <a:pt x="8929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59" name="Freeform 35858"/>
          <p:cNvSpPr/>
          <p:nvPr/>
        </p:nvSpPr>
        <p:spPr bwMode="auto">
          <a:xfrm>
            <a:off x="8072438" y="4679156"/>
            <a:ext cx="116086" cy="98227"/>
          </a:xfrm>
          <a:custGeom>
            <a:avLst/>
            <a:gdLst/>
            <a:ahLst/>
            <a:cxnLst/>
            <a:rect l="0" t="0" r="0" b="0"/>
            <a:pathLst>
              <a:path w="116086" h="98227">
                <a:moveTo>
                  <a:pt x="26789" y="8930"/>
                </a:moveTo>
                <a:lnTo>
                  <a:pt x="17859" y="8930"/>
                </a:lnTo>
                <a:lnTo>
                  <a:pt x="8929" y="17859"/>
                </a:lnTo>
                <a:lnTo>
                  <a:pt x="8929" y="26789"/>
                </a:lnTo>
                <a:lnTo>
                  <a:pt x="0" y="35719"/>
                </a:lnTo>
                <a:lnTo>
                  <a:pt x="8929" y="53578"/>
                </a:lnTo>
                <a:lnTo>
                  <a:pt x="17859" y="62508"/>
                </a:lnTo>
                <a:lnTo>
                  <a:pt x="26789" y="80367"/>
                </a:lnTo>
                <a:lnTo>
                  <a:pt x="44648" y="89297"/>
                </a:lnTo>
                <a:lnTo>
                  <a:pt x="62507" y="89297"/>
                </a:lnTo>
                <a:lnTo>
                  <a:pt x="80367" y="98226"/>
                </a:lnTo>
                <a:lnTo>
                  <a:pt x="98226" y="98226"/>
                </a:lnTo>
                <a:lnTo>
                  <a:pt x="107156" y="89297"/>
                </a:lnTo>
                <a:lnTo>
                  <a:pt x="107156" y="89297"/>
                </a:lnTo>
                <a:lnTo>
                  <a:pt x="116085" y="71437"/>
                </a:lnTo>
                <a:lnTo>
                  <a:pt x="107156" y="62508"/>
                </a:lnTo>
                <a:lnTo>
                  <a:pt x="98226" y="44648"/>
                </a:lnTo>
                <a:lnTo>
                  <a:pt x="80367" y="35719"/>
                </a:lnTo>
                <a:lnTo>
                  <a:pt x="62507" y="17859"/>
                </a:lnTo>
                <a:lnTo>
                  <a:pt x="35718" y="8930"/>
                </a:lnTo>
                <a:lnTo>
                  <a:pt x="17859" y="8930"/>
                </a:lnTo>
                <a:lnTo>
                  <a:pt x="8929" y="0"/>
                </a:lnTo>
                <a:lnTo>
                  <a:pt x="8929" y="8930"/>
                </a:lnTo>
                <a:lnTo>
                  <a:pt x="17859" y="8930"/>
                </a:lnTo>
                <a:lnTo>
                  <a:pt x="26789" y="8930"/>
                </a:lnTo>
                <a:lnTo>
                  <a:pt x="35718" y="8930"/>
                </a:lnTo>
                <a:lnTo>
                  <a:pt x="3571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0" name="Freeform 35859"/>
          <p:cNvSpPr/>
          <p:nvPr/>
        </p:nvSpPr>
        <p:spPr bwMode="auto">
          <a:xfrm>
            <a:off x="8233171" y="4572000"/>
            <a:ext cx="98228" cy="196454"/>
          </a:xfrm>
          <a:custGeom>
            <a:avLst/>
            <a:gdLst/>
            <a:ahLst/>
            <a:cxnLst/>
            <a:rect l="0" t="0" r="0" b="0"/>
            <a:pathLst>
              <a:path w="98228" h="196454">
                <a:moveTo>
                  <a:pt x="0" y="80367"/>
                </a:moveTo>
                <a:lnTo>
                  <a:pt x="0" y="80367"/>
                </a:lnTo>
                <a:lnTo>
                  <a:pt x="0" y="80367"/>
                </a:lnTo>
                <a:lnTo>
                  <a:pt x="0" y="89296"/>
                </a:lnTo>
                <a:lnTo>
                  <a:pt x="0" y="98226"/>
                </a:lnTo>
                <a:lnTo>
                  <a:pt x="0" y="116086"/>
                </a:lnTo>
                <a:lnTo>
                  <a:pt x="8930" y="133945"/>
                </a:lnTo>
                <a:lnTo>
                  <a:pt x="8930" y="151804"/>
                </a:lnTo>
                <a:lnTo>
                  <a:pt x="17859" y="169664"/>
                </a:lnTo>
                <a:lnTo>
                  <a:pt x="17859" y="178593"/>
                </a:lnTo>
                <a:lnTo>
                  <a:pt x="26789" y="187523"/>
                </a:lnTo>
                <a:lnTo>
                  <a:pt x="26789" y="196453"/>
                </a:lnTo>
                <a:lnTo>
                  <a:pt x="35719" y="187523"/>
                </a:lnTo>
                <a:lnTo>
                  <a:pt x="44649" y="178593"/>
                </a:lnTo>
                <a:lnTo>
                  <a:pt x="53578" y="169664"/>
                </a:lnTo>
                <a:lnTo>
                  <a:pt x="53578" y="151804"/>
                </a:lnTo>
                <a:lnTo>
                  <a:pt x="62508" y="125015"/>
                </a:lnTo>
                <a:lnTo>
                  <a:pt x="62508" y="107156"/>
                </a:lnTo>
                <a:lnTo>
                  <a:pt x="53578" y="89296"/>
                </a:lnTo>
                <a:lnTo>
                  <a:pt x="53578" y="71437"/>
                </a:lnTo>
                <a:lnTo>
                  <a:pt x="53578" y="71437"/>
                </a:lnTo>
                <a:lnTo>
                  <a:pt x="53578" y="80367"/>
                </a:lnTo>
                <a:lnTo>
                  <a:pt x="53578" y="89296"/>
                </a:lnTo>
                <a:lnTo>
                  <a:pt x="53578" y="98226"/>
                </a:lnTo>
                <a:lnTo>
                  <a:pt x="62508" y="116086"/>
                </a:lnTo>
                <a:lnTo>
                  <a:pt x="62508" y="116086"/>
                </a:lnTo>
                <a:lnTo>
                  <a:pt x="62508" y="125015"/>
                </a:lnTo>
                <a:lnTo>
                  <a:pt x="62508" y="125015"/>
                </a:lnTo>
                <a:lnTo>
                  <a:pt x="62508" y="125015"/>
                </a:lnTo>
                <a:lnTo>
                  <a:pt x="62508" y="116086"/>
                </a:lnTo>
                <a:lnTo>
                  <a:pt x="62508" y="107156"/>
                </a:lnTo>
                <a:lnTo>
                  <a:pt x="71438" y="98226"/>
                </a:lnTo>
                <a:lnTo>
                  <a:pt x="71438" y="80367"/>
                </a:lnTo>
                <a:lnTo>
                  <a:pt x="71438" y="71437"/>
                </a:lnTo>
                <a:lnTo>
                  <a:pt x="71438" y="62507"/>
                </a:lnTo>
                <a:lnTo>
                  <a:pt x="71438" y="53578"/>
                </a:lnTo>
                <a:lnTo>
                  <a:pt x="62508" y="62507"/>
                </a:lnTo>
                <a:lnTo>
                  <a:pt x="62508" y="62507"/>
                </a:lnTo>
                <a:lnTo>
                  <a:pt x="62508" y="71437"/>
                </a:lnTo>
                <a:lnTo>
                  <a:pt x="62508" y="80367"/>
                </a:lnTo>
                <a:lnTo>
                  <a:pt x="62508" y="89296"/>
                </a:lnTo>
                <a:lnTo>
                  <a:pt x="62508" y="98226"/>
                </a:lnTo>
                <a:lnTo>
                  <a:pt x="62508" y="98226"/>
                </a:lnTo>
                <a:lnTo>
                  <a:pt x="53578" y="98226"/>
                </a:lnTo>
                <a:lnTo>
                  <a:pt x="62508" y="98226"/>
                </a:lnTo>
                <a:lnTo>
                  <a:pt x="62508" y="89296"/>
                </a:lnTo>
                <a:lnTo>
                  <a:pt x="62508" y="89296"/>
                </a:lnTo>
                <a:lnTo>
                  <a:pt x="62508" y="89296"/>
                </a:lnTo>
                <a:lnTo>
                  <a:pt x="62508" y="89296"/>
                </a:lnTo>
                <a:lnTo>
                  <a:pt x="62508" y="89296"/>
                </a:lnTo>
                <a:lnTo>
                  <a:pt x="62508" y="89296"/>
                </a:lnTo>
                <a:lnTo>
                  <a:pt x="62508" y="98226"/>
                </a:lnTo>
                <a:lnTo>
                  <a:pt x="62508" y="107156"/>
                </a:lnTo>
                <a:lnTo>
                  <a:pt x="62508" y="107156"/>
                </a:lnTo>
                <a:lnTo>
                  <a:pt x="62508" y="116086"/>
                </a:lnTo>
                <a:lnTo>
                  <a:pt x="62508" y="125015"/>
                </a:lnTo>
                <a:lnTo>
                  <a:pt x="62508" y="125015"/>
                </a:lnTo>
                <a:lnTo>
                  <a:pt x="62508" y="133945"/>
                </a:lnTo>
                <a:lnTo>
                  <a:pt x="62508" y="133945"/>
                </a:lnTo>
                <a:lnTo>
                  <a:pt x="62508" y="142875"/>
                </a:lnTo>
                <a:lnTo>
                  <a:pt x="71438" y="142875"/>
                </a:lnTo>
                <a:lnTo>
                  <a:pt x="71438" y="142875"/>
                </a:lnTo>
                <a:lnTo>
                  <a:pt x="80367" y="151804"/>
                </a:lnTo>
                <a:lnTo>
                  <a:pt x="89297" y="142875"/>
                </a:lnTo>
                <a:lnTo>
                  <a:pt x="89297" y="133945"/>
                </a:lnTo>
                <a:lnTo>
                  <a:pt x="89297" y="125015"/>
                </a:lnTo>
                <a:lnTo>
                  <a:pt x="98227" y="116086"/>
                </a:lnTo>
                <a:lnTo>
                  <a:pt x="89297" y="98226"/>
                </a:lnTo>
                <a:lnTo>
                  <a:pt x="89297" y="71437"/>
                </a:lnTo>
                <a:lnTo>
                  <a:pt x="89297" y="53578"/>
                </a:lnTo>
                <a:lnTo>
                  <a:pt x="80367" y="44648"/>
                </a:lnTo>
                <a:lnTo>
                  <a:pt x="80367" y="26789"/>
                </a:lnTo>
                <a:lnTo>
                  <a:pt x="71438" y="26789"/>
                </a:lnTo>
                <a:lnTo>
                  <a:pt x="71438" y="17859"/>
                </a:lnTo>
                <a:lnTo>
                  <a:pt x="71438" y="17859"/>
                </a:lnTo>
                <a:lnTo>
                  <a:pt x="71438" y="17859"/>
                </a:lnTo>
                <a:lnTo>
                  <a:pt x="71438" y="17859"/>
                </a:lnTo>
                <a:lnTo>
                  <a:pt x="71438" y="17859"/>
                </a:lnTo>
                <a:lnTo>
                  <a:pt x="71438" y="17859"/>
                </a:lnTo>
                <a:lnTo>
                  <a:pt x="71438" y="8929"/>
                </a:lnTo>
                <a:lnTo>
                  <a:pt x="80367" y="892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1" name="Freeform 35860"/>
          <p:cNvSpPr/>
          <p:nvPr/>
        </p:nvSpPr>
        <p:spPr bwMode="auto">
          <a:xfrm>
            <a:off x="8340327" y="4527351"/>
            <a:ext cx="107158" cy="214314"/>
          </a:xfrm>
          <a:custGeom>
            <a:avLst/>
            <a:gdLst/>
            <a:ahLst/>
            <a:cxnLst/>
            <a:rect l="0" t="0" r="0" b="0"/>
            <a:pathLst>
              <a:path w="107158" h="214314">
                <a:moveTo>
                  <a:pt x="8930" y="80367"/>
                </a:moveTo>
                <a:lnTo>
                  <a:pt x="8930" y="80367"/>
                </a:lnTo>
                <a:lnTo>
                  <a:pt x="0" y="89297"/>
                </a:lnTo>
                <a:lnTo>
                  <a:pt x="0" y="89297"/>
                </a:lnTo>
                <a:lnTo>
                  <a:pt x="8930" y="98227"/>
                </a:lnTo>
                <a:lnTo>
                  <a:pt x="8930" y="107156"/>
                </a:lnTo>
                <a:lnTo>
                  <a:pt x="17860" y="107156"/>
                </a:lnTo>
                <a:lnTo>
                  <a:pt x="17860" y="107156"/>
                </a:lnTo>
                <a:lnTo>
                  <a:pt x="26789" y="107156"/>
                </a:lnTo>
                <a:lnTo>
                  <a:pt x="26789" y="107156"/>
                </a:lnTo>
                <a:lnTo>
                  <a:pt x="26789" y="98227"/>
                </a:lnTo>
                <a:lnTo>
                  <a:pt x="35719" y="89297"/>
                </a:lnTo>
                <a:lnTo>
                  <a:pt x="35719" y="80367"/>
                </a:lnTo>
                <a:lnTo>
                  <a:pt x="35719" y="71438"/>
                </a:lnTo>
                <a:lnTo>
                  <a:pt x="35719" y="62508"/>
                </a:lnTo>
                <a:lnTo>
                  <a:pt x="35719" y="53578"/>
                </a:lnTo>
                <a:lnTo>
                  <a:pt x="35719" y="44649"/>
                </a:lnTo>
                <a:lnTo>
                  <a:pt x="26789" y="53578"/>
                </a:lnTo>
                <a:lnTo>
                  <a:pt x="26789" y="62508"/>
                </a:lnTo>
                <a:lnTo>
                  <a:pt x="26789" y="80367"/>
                </a:lnTo>
                <a:lnTo>
                  <a:pt x="26789" y="107156"/>
                </a:lnTo>
                <a:lnTo>
                  <a:pt x="17860" y="133945"/>
                </a:lnTo>
                <a:lnTo>
                  <a:pt x="17860" y="160735"/>
                </a:lnTo>
                <a:lnTo>
                  <a:pt x="26789" y="187524"/>
                </a:lnTo>
                <a:lnTo>
                  <a:pt x="26789" y="196453"/>
                </a:lnTo>
                <a:lnTo>
                  <a:pt x="35719" y="205383"/>
                </a:lnTo>
                <a:lnTo>
                  <a:pt x="35719" y="214313"/>
                </a:lnTo>
                <a:lnTo>
                  <a:pt x="44649" y="205383"/>
                </a:lnTo>
                <a:lnTo>
                  <a:pt x="44649" y="187524"/>
                </a:lnTo>
                <a:lnTo>
                  <a:pt x="53578" y="169664"/>
                </a:lnTo>
                <a:lnTo>
                  <a:pt x="62508" y="142875"/>
                </a:lnTo>
                <a:lnTo>
                  <a:pt x="62508" y="116086"/>
                </a:lnTo>
                <a:lnTo>
                  <a:pt x="71438" y="80367"/>
                </a:lnTo>
                <a:lnTo>
                  <a:pt x="71438" y="53578"/>
                </a:lnTo>
                <a:lnTo>
                  <a:pt x="71438" y="35719"/>
                </a:lnTo>
                <a:lnTo>
                  <a:pt x="71438" y="35719"/>
                </a:lnTo>
                <a:lnTo>
                  <a:pt x="71438" y="44649"/>
                </a:lnTo>
                <a:lnTo>
                  <a:pt x="71438" y="71438"/>
                </a:lnTo>
                <a:lnTo>
                  <a:pt x="71438" y="98227"/>
                </a:lnTo>
                <a:lnTo>
                  <a:pt x="71438" y="125016"/>
                </a:lnTo>
                <a:lnTo>
                  <a:pt x="71438" y="142875"/>
                </a:lnTo>
                <a:lnTo>
                  <a:pt x="71438" y="160735"/>
                </a:lnTo>
                <a:lnTo>
                  <a:pt x="80368" y="169664"/>
                </a:lnTo>
                <a:lnTo>
                  <a:pt x="80368" y="178594"/>
                </a:lnTo>
                <a:lnTo>
                  <a:pt x="89297" y="169664"/>
                </a:lnTo>
                <a:lnTo>
                  <a:pt x="89297" y="160735"/>
                </a:lnTo>
                <a:lnTo>
                  <a:pt x="89297" y="133945"/>
                </a:lnTo>
                <a:lnTo>
                  <a:pt x="98227" y="107156"/>
                </a:lnTo>
                <a:lnTo>
                  <a:pt x="98227" y="71438"/>
                </a:lnTo>
                <a:lnTo>
                  <a:pt x="98227" y="44649"/>
                </a:lnTo>
                <a:lnTo>
                  <a:pt x="98227" y="17860"/>
                </a:lnTo>
                <a:lnTo>
                  <a:pt x="107157" y="8930"/>
                </a:lnTo>
                <a:lnTo>
                  <a:pt x="107157" y="0"/>
                </a:lnTo>
                <a:lnTo>
                  <a:pt x="107157" y="8930"/>
                </a:lnTo>
                <a:lnTo>
                  <a:pt x="107157" y="17860"/>
                </a:lnTo>
                <a:lnTo>
                  <a:pt x="98227" y="26789"/>
                </a:lnTo>
                <a:lnTo>
                  <a:pt x="89297" y="35719"/>
                </a:lnTo>
                <a:lnTo>
                  <a:pt x="89297" y="35719"/>
                </a:lnTo>
                <a:lnTo>
                  <a:pt x="8929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2" name="Freeform 35861"/>
          <p:cNvSpPr/>
          <p:nvPr/>
        </p:nvSpPr>
        <p:spPr bwMode="auto">
          <a:xfrm>
            <a:off x="1669852" y="5018484"/>
            <a:ext cx="8930" cy="285751"/>
          </a:xfrm>
          <a:custGeom>
            <a:avLst/>
            <a:gdLst/>
            <a:ahLst/>
            <a:cxnLst/>
            <a:rect l="0" t="0" r="0" b="0"/>
            <a:pathLst>
              <a:path w="8930" h="285751">
                <a:moveTo>
                  <a:pt x="0" y="0"/>
                </a:moveTo>
                <a:lnTo>
                  <a:pt x="0" y="0"/>
                </a:lnTo>
                <a:lnTo>
                  <a:pt x="0" y="8930"/>
                </a:lnTo>
                <a:lnTo>
                  <a:pt x="0" y="8930"/>
                </a:lnTo>
                <a:lnTo>
                  <a:pt x="0" y="8930"/>
                </a:lnTo>
                <a:lnTo>
                  <a:pt x="0" y="17860"/>
                </a:lnTo>
                <a:lnTo>
                  <a:pt x="0" y="26789"/>
                </a:lnTo>
                <a:lnTo>
                  <a:pt x="0" y="44649"/>
                </a:lnTo>
                <a:lnTo>
                  <a:pt x="0" y="62508"/>
                </a:lnTo>
                <a:lnTo>
                  <a:pt x="0" y="80368"/>
                </a:lnTo>
                <a:lnTo>
                  <a:pt x="0" y="107157"/>
                </a:lnTo>
                <a:lnTo>
                  <a:pt x="0" y="142875"/>
                </a:lnTo>
                <a:lnTo>
                  <a:pt x="0" y="169664"/>
                </a:lnTo>
                <a:lnTo>
                  <a:pt x="0" y="205383"/>
                </a:lnTo>
                <a:lnTo>
                  <a:pt x="0" y="232172"/>
                </a:lnTo>
                <a:lnTo>
                  <a:pt x="0" y="258961"/>
                </a:lnTo>
                <a:lnTo>
                  <a:pt x="0" y="276821"/>
                </a:lnTo>
                <a:lnTo>
                  <a:pt x="8929" y="285750"/>
                </a:lnTo>
                <a:lnTo>
                  <a:pt x="8929" y="285750"/>
                </a:lnTo>
                <a:lnTo>
                  <a:pt x="8929" y="267891"/>
                </a:lnTo>
                <a:lnTo>
                  <a:pt x="8929"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3" name="Freeform 35862"/>
          <p:cNvSpPr/>
          <p:nvPr/>
        </p:nvSpPr>
        <p:spPr bwMode="auto">
          <a:xfrm>
            <a:off x="1705570" y="4964906"/>
            <a:ext cx="2098478" cy="383978"/>
          </a:xfrm>
          <a:custGeom>
            <a:avLst/>
            <a:gdLst/>
            <a:ahLst/>
            <a:cxnLst/>
            <a:rect l="0" t="0" r="0" b="0"/>
            <a:pathLst>
              <a:path w="2098478" h="383978">
                <a:moveTo>
                  <a:pt x="44649" y="62508"/>
                </a:moveTo>
                <a:lnTo>
                  <a:pt x="44649" y="62508"/>
                </a:lnTo>
                <a:lnTo>
                  <a:pt x="44649" y="62508"/>
                </a:lnTo>
                <a:lnTo>
                  <a:pt x="44649" y="62508"/>
                </a:lnTo>
                <a:lnTo>
                  <a:pt x="44649" y="62508"/>
                </a:lnTo>
                <a:lnTo>
                  <a:pt x="44649" y="62508"/>
                </a:lnTo>
                <a:lnTo>
                  <a:pt x="44649" y="71438"/>
                </a:lnTo>
                <a:lnTo>
                  <a:pt x="44649" y="71438"/>
                </a:lnTo>
                <a:lnTo>
                  <a:pt x="53578" y="71438"/>
                </a:lnTo>
                <a:lnTo>
                  <a:pt x="62508" y="71438"/>
                </a:lnTo>
                <a:lnTo>
                  <a:pt x="80368" y="71438"/>
                </a:lnTo>
                <a:lnTo>
                  <a:pt x="89297" y="71438"/>
                </a:lnTo>
                <a:lnTo>
                  <a:pt x="107157" y="71438"/>
                </a:lnTo>
                <a:lnTo>
                  <a:pt x="125016" y="71438"/>
                </a:lnTo>
                <a:lnTo>
                  <a:pt x="142875" y="62508"/>
                </a:lnTo>
                <a:lnTo>
                  <a:pt x="160735" y="62508"/>
                </a:lnTo>
                <a:lnTo>
                  <a:pt x="187524" y="62508"/>
                </a:lnTo>
                <a:lnTo>
                  <a:pt x="214313" y="62508"/>
                </a:lnTo>
                <a:lnTo>
                  <a:pt x="241102" y="71438"/>
                </a:lnTo>
                <a:lnTo>
                  <a:pt x="276821" y="71438"/>
                </a:lnTo>
                <a:lnTo>
                  <a:pt x="312539" y="71438"/>
                </a:lnTo>
                <a:lnTo>
                  <a:pt x="348258" y="71438"/>
                </a:lnTo>
                <a:lnTo>
                  <a:pt x="392907" y="71438"/>
                </a:lnTo>
                <a:lnTo>
                  <a:pt x="437555" y="71438"/>
                </a:lnTo>
                <a:lnTo>
                  <a:pt x="482203" y="62508"/>
                </a:lnTo>
                <a:lnTo>
                  <a:pt x="526852" y="62508"/>
                </a:lnTo>
                <a:lnTo>
                  <a:pt x="571500" y="53578"/>
                </a:lnTo>
                <a:lnTo>
                  <a:pt x="616149" y="53578"/>
                </a:lnTo>
                <a:lnTo>
                  <a:pt x="660797" y="53578"/>
                </a:lnTo>
                <a:lnTo>
                  <a:pt x="714375" y="44649"/>
                </a:lnTo>
                <a:lnTo>
                  <a:pt x="759024" y="44649"/>
                </a:lnTo>
                <a:lnTo>
                  <a:pt x="812602" y="44649"/>
                </a:lnTo>
                <a:lnTo>
                  <a:pt x="857250" y="44649"/>
                </a:lnTo>
                <a:lnTo>
                  <a:pt x="901899" y="44649"/>
                </a:lnTo>
                <a:lnTo>
                  <a:pt x="955477" y="44649"/>
                </a:lnTo>
                <a:lnTo>
                  <a:pt x="1000125" y="44649"/>
                </a:lnTo>
                <a:lnTo>
                  <a:pt x="1053703" y="44649"/>
                </a:lnTo>
                <a:lnTo>
                  <a:pt x="1098352" y="44649"/>
                </a:lnTo>
                <a:lnTo>
                  <a:pt x="1143000" y="44649"/>
                </a:lnTo>
                <a:lnTo>
                  <a:pt x="1187649" y="35719"/>
                </a:lnTo>
                <a:lnTo>
                  <a:pt x="1241227" y="26789"/>
                </a:lnTo>
                <a:lnTo>
                  <a:pt x="1285875" y="17860"/>
                </a:lnTo>
                <a:lnTo>
                  <a:pt x="1330524" y="17860"/>
                </a:lnTo>
                <a:lnTo>
                  <a:pt x="1384102" y="8930"/>
                </a:lnTo>
                <a:lnTo>
                  <a:pt x="1428750" y="8930"/>
                </a:lnTo>
                <a:lnTo>
                  <a:pt x="1473399" y="8930"/>
                </a:lnTo>
                <a:lnTo>
                  <a:pt x="1518047" y="8930"/>
                </a:lnTo>
                <a:lnTo>
                  <a:pt x="1553766" y="8930"/>
                </a:lnTo>
                <a:lnTo>
                  <a:pt x="1598414" y="8930"/>
                </a:lnTo>
                <a:lnTo>
                  <a:pt x="1643063" y="8930"/>
                </a:lnTo>
                <a:lnTo>
                  <a:pt x="1678782" y="8930"/>
                </a:lnTo>
                <a:lnTo>
                  <a:pt x="1723430" y="8930"/>
                </a:lnTo>
                <a:lnTo>
                  <a:pt x="1759149" y="8930"/>
                </a:lnTo>
                <a:lnTo>
                  <a:pt x="1785938" y="8930"/>
                </a:lnTo>
                <a:lnTo>
                  <a:pt x="1821657" y="8930"/>
                </a:lnTo>
                <a:lnTo>
                  <a:pt x="1857375" y="8930"/>
                </a:lnTo>
                <a:lnTo>
                  <a:pt x="1884164" y="8930"/>
                </a:lnTo>
                <a:lnTo>
                  <a:pt x="1910953" y="8930"/>
                </a:lnTo>
                <a:lnTo>
                  <a:pt x="1937743" y="8930"/>
                </a:lnTo>
                <a:lnTo>
                  <a:pt x="1964532" y="8930"/>
                </a:lnTo>
                <a:lnTo>
                  <a:pt x="1982391" y="0"/>
                </a:lnTo>
                <a:lnTo>
                  <a:pt x="2000250" y="0"/>
                </a:lnTo>
                <a:lnTo>
                  <a:pt x="2018110" y="0"/>
                </a:lnTo>
                <a:lnTo>
                  <a:pt x="2035969" y="0"/>
                </a:lnTo>
                <a:lnTo>
                  <a:pt x="2044899" y="0"/>
                </a:lnTo>
                <a:lnTo>
                  <a:pt x="2062758" y="0"/>
                </a:lnTo>
                <a:lnTo>
                  <a:pt x="2071688" y="0"/>
                </a:lnTo>
                <a:lnTo>
                  <a:pt x="2080618" y="0"/>
                </a:lnTo>
                <a:lnTo>
                  <a:pt x="2089547" y="0"/>
                </a:lnTo>
                <a:lnTo>
                  <a:pt x="2089547" y="0"/>
                </a:lnTo>
                <a:lnTo>
                  <a:pt x="2098477" y="0"/>
                </a:lnTo>
                <a:lnTo>
                  <a:pt x="2098477" y="0"/>
                </a:lnTo>
                <a:lnTo>
                  <a:pt x="2098477" y="8930"/>
                </a:lnTo>
                <a:lnTo>
                  <a:pt x="2089547" y="8930"/>
                </a:lnTo>
                <a:lnTo>
                  <a:pt x="2089547" y="17860"/>
                </a:lnTo>
                <a:lnTo>
                  <a:pt x="2080618" y="26789"/>
                </a:lnTo>
                <a:lnTo>
                  <a:pt x="2080618" y="35719"/>
                </a:lnTo>
                <a:lnTo>
                  <a:pt x="2071688" y="53578"/>
                </a:lnTo>
                <a:lnTo>
                  <a:pt x="2071688" y="71438"/>
                </a:lnTo>
                <a:lnTo>
                  <a:pt x="2071688" y="89297"/>
                </a:lnTo>
                <a:lnTo>
                  <a:pt x="2062758" y="107157"/>
                </a:lnTo>
                <a:lnTo>
                  <a:pt x="2062758" y="125016"/>
                </a:lnTo>
                <a:lnTo>
                  <a:pt x="2062758" y="151805"/>
                </a:lnTo>
                <a:lnTo>
                  <a:pt x="2062758" y="169664"/>
                </a:lnTo>
                <a:lnTo>
                  <a:pt x="2053828" y="187524"/>
                </a:lnTo>
                <a:lnTo>
                  <a:pt x="2062758" y="214313"/>
                </a:lnTo>
                <a:lnTo>
                  <a:pt x="2062758" y="241102"/>
                </a:lnTo>
                <a:lnTo>
                  <a:pt x="2062758" y="258961"/>
                </a:lnTo>
                <a:lnTo>
                  <a:pt x="2071688" y="285750"/>
                </a:lnTo>
                <a:lnTo>
                  <a:pt x="2071688" y="294680"/>
                </a:lnTo>
                <a:lnTo>
                  <a:pt x="2071688" y="312539"/>
                </a:lnTo>
                <a:lnTo>
                  <a:pt x="2071688" y="321469"/>
                </a:lnTo>
                <a:lnTo>
                  <a:pt x="2071688" y="330399"/>
                </a:lnTo>
                <a:lnTo>
                  <a:pt x="2071688" y="339328"/>
                </a:lnTo>
                <a:lnTo>
                  <a:pt x="2071688" y="339328"/>
                </a:lnTo>
                <a:lnTo>
                  <a:pt x="2062758" y="348258"/>
                </a:lnTo>
                <a:lnTo>
                  <a:pt x="2062758" y="357188"/>
                </a:lnTo>
                <a:lnTo>
                  <a:pt x="2053828" y="357188"/>
                </a:lnTo>
                <a:lnTo>
                  <a:pt x="2044899" y="357188"/>
                </a:lnTo>
                <a:lnTo>
                  <a:pt x="2035969" y="366117"/>
                </a:lnTo>
                <a:lnTo>
                  <a:pt x="2027039" y="366117"/>
                </a:lnTo>
                <a:lnTo>
                  <a:pt x="2018110" y="366117"/>
                </a:lnTo>
                <a:lnTo>
                  <a:pt x="2000250" y="366117"/>
                </a:lnTo>
                <a:lnTo>
                  <a:pt x="1982391" y="366117"/>
                </a:lnTo>
                <a:lnTo>
                  <a:pt x="1964532" y="366117"/>
                </a:lnTo>
                <a:lnTo>
                  <a:pt x="1946672" y="366117"/>
                </a:lnTo>
                <a:lnTo>
                  <a:pt x="1919883" y="366117"/>
                </a:lnTo>
                <a:lnTo>
                  <a:pt x="1893094" y="366117"/>
                </a:lnTo>
                <a:lnTo>
                  <a:pt x="1866305" y="366117"/>
                </a:lnTo>
                <a:lnTo>
                  <a:pt x="1839516" y="357188"/>
                </a:lnTo>
                <a:lnTo>
                  <a:pt x="1803797" y="357188"/>
                </a:lnTo>
                <a:lnTo>
                  <a:pt x="1768078" y="348258"/>
                </a:lnTo>
                <a:lnTo>
                  <a:pt x="1732360" y="339328"/>
                </a:lnTo>
                <a:lnTo>
                  <a:pt x="1687711" y="339328"/>
                </a:lnTo>
                <a:lnTo>
                  <a:pt x="1643063" y="330399"/>
                </a:lnTo>
                <a:lnTo>
                  <a:pt x="1607344" y="330399"/>
                </a:lnTo>
                <a:lnTo>
                  <a:pt x="1553766" y="330399"/>
                </a:lnTo>
                <a:lnTo>
                  <a:pt x="1509118" y="330399"/>
                </a:lnTo>
                <a:lnTo>
                  <a:pt x="1455539" y="330399"/>
                </a:lnTo>
                <a:lnTo>
                  <a:pt x="1401961" y="330399"/>
                </a:lnTo>
                <a:lnTo>
                  <a:pt x="1348383" y="330399"/>
                </a:lnTo>
                <a:lnTo>
                  <a:pt x="1294805" y="330399"/>
                </a:lnTo>
                <a:lnTo>
                  <a:pt x="1232297" y="321469"/>
                </a:lnTo>
                <a:lnTo>
                  <a:pt x="1178719" y="321469"/>
                </a:lnTo>
                <a:lnTo>
                  <a:pt x="1125141" y="321469"/>
                </a:lnTo>
                <a:lnTo>
                  <a:pt x="1062633" y="321469"/>
                </a:lnTo>
                <a:lnTo>
                  <a:pt x="1000125" y="321469"/>
                </a:lnTo>
                <a:lnTo>
                  <a:pt x="937618" y="321469"/>
                </a:lnTo>
                <a:lnTo>
                  <a:pt x="884039" y="312539"/>
                </a:lnTo>
                <a:lnTo>
                  <a:pt x="821532" y="321469"/>
                </a:lnTo>
                <a:lnTo>
                  <a:pt x="759024" y="321469"/>
                </a:lnTo>
                <a:lnTo>
                  <a:pt x="705446" y="321469"/>
                </a:lnTo>
                <a:lnTo>
                  <a:pt x="651868" y="330399"/>
                </a:lnTo>
                <a:lnTo>
                  <a:pt x="598289" y="330399"/>
                </a:lnTo>
                <a:lnTo>
                  <a:pt x="544711" y="339328"/>
                </a:lnTo>
                <a:lnTo>
                  <a:pt x="491133" y="339328"/>
                </a:lnTo>
                <a:lnTo>
                  <a:pt x="446485" y="348258"/>
                </a:lnTo>
                <a:lnTo>
                  <a:pt x="392907" y="357188"/>
                </a:lnTo>
                <a:lnTo>
                  <a:pt x="348258" y="357188"/>
                </a:lnTo>
                <a:lnTo>
                  <a:pt x="312539" y="366117"/>
                </a:lnTo>
                <a:lnTo>
                  <a:pt x="267891" y="366117"/>
                </a:lnTo>
                <a:lnTo>
                  <a:pt x="232172" y="366117"/>
                </a:lnTo>
                <a:lnTo>
                  <a:pt x="196453" y="366117"/>
                </a:lnTo>
                <a:lnTo>
                  <a:pt x="160735" y="375047"/>
                </a:lnTo>
                <a:lnTo>
                  <a:pt x="133946" y="375047"/>
                </a:lnTo>
                <a:lnTo>
                  <a:pt x="107157" y="383977"/>
                </a:lnTo>
                <a:lnTo>
                  <a:pt x="89297" y="383977"/>
                </a:lnTo>
                <a:lnTo>
                  <a:pt x="71438" y="383977"/>
                </a:lnTo>
                <a:lnTo>
                  <a:pt x="62508" y="383977"/>
                </a:lnTo>
                <a:lnTo>
                  <a:pt x="44649" y="383977"/>
                </a:lnTo>
                <a:lnTo>
                  <a:pt x="44649" y="375047"/>
                </a:lnTo>
                <a:lnTo>
                  <a:pt x="35719" y="375047"/>
                </a:lnTo>
                <a:lnTo>
                  <a:pt x="35719" y="366117"/>
                </a:lnTo>
                <a:lnTo>
                  <a:pt x="26789" y="366117"/>
                </a:lnTo>
                <a:lnTo>
                  <a:pt x="26789" y="366117"/>
                </a:lnTo>
                <a:lnTo>
                  <a:pt x="26789" y="366117"/>
                </a:lnTo>
                <a:lnTo>
                  <a:pt x="17860" y="375047"/>
                </a:lnTo>
                <a:lnTo>
                  <a:pt x="8930" y="375047"/>
                </a:lnTo>
                <a:lnTo>
                  <a:pt x="8930" y="383977"/>
                </a:lnTo>
                <a:lnTo>
                  <a:pt x="0" y="375047"/>
                </a:lnTo>
                <a:lnTo>
                  <a:pt x="0"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4" name="Freeform 35863"/>
          <p:cNvSpPr/>
          <p:nvPr/>
        </p:nvSpPr>
        <p:spPr bwMode="auto">
          <a:xfrm>
            <a:off x="1598414" y="4643437"/>
            <a:ext cx="107157" cy="294681"/>
          </a:xfrm>
          <a:custGeom>
            <a:avLst/>
            <a:gdLst/>
            <a:ahLst/>
            <a:cxnLst/>
            <a:rect l="0" t="0" r="0" b="0"/>
            <a:pathLst>
              <a:path w="107157" h="294681">
                <a:moveTo>
                  <a:pt x="107156" y="62508"/>
                </a:moveTo>
                <a:lnTo>
                  <a:pt x="98227" y="62508"/>
                </a:lnTo>
                <a:lnTo>
                  <a:pt x="98227" y="53578"/>
                </a:lnTo>
                <a:lnTo>
                  <a:pt x="98227" y="44649"/>
                </a:lnTo>
                <a:lnTo>
                  <a:pt x="98227" y="44649"/>
                </a:lnTo>
                <a:lnTo>
                  <a:pt x="98227" y="35719"/>
                </a:lnTo>
                <a:lnTo>
                  <a:pt x="98227" y="17859"/>
                </a:lnTo>
                <a:lnTo>
                  <a:pt x="98227" y="17859"/>
                </a:lnTo>
                <a:lnTo>
                  <a:pt x="98227" y="8930"/>
                </a:lnTo>
                <a:lnTo>
                  <a:pt x="89297" y="0"/>
                </a:lnTo>
                <a:lnTo>
                  <a:pt x="89297" y="0"/>
                </a:lnTo>
                <a:lnTo>
                  <a:pt x="89297" y="0"/>
                </a:lnTo>
                <a:lnTo>
                  <a:pt x="80367" y="0"/>
                </a:lnTo>
                <a:lnTo>
                  <a:pt x="71438" y="8930"/>
                </a:lnTo>
                <a:lnTo>
                  <a:pt x="62508" y="17859"/>
                </a:lnTo>
                <a:lnTo>
                  <a:pt x="53578" y="26789"/>
                </a:lnTo>
                <a:lnTo>
                  <a:pt x="44649" y="35719"/>
                </a:lnTo>
                <a:lnTo>
                  <a:pt x="35719" y="53578"/>
                </a:lnTo>
                <a:lnTo>
                  <a:pt x="35719" y="71438"/>
                </a:lnTo>
                <a:lnTo>
                  <a:pt x="26789" y="89297"/>
                </a:lnTo>
                <a:lnTo>
                  <a:pt x="26789" y="116086"/>
                </a:lnTo>
                <a:lnTo>
                  <a:pt x="26789" y="133945"/>
                </a:lnTo>
                <a:lnTo>
                  <a:pt x="26789" y="160734"/>
                </a:lnTo>
                <a:lnTo>
                  <a:pt x="35719" y="187524"/>
                </a:lnTo>
                <a:lnTo>
                  <a:pt x="35719" y="214313"/>
                </a:lnTo>
                <a:lnTo>
                  <a:pt x="35719" y="232172"/>
                </a:lnTo>
                <a:lnTo>
                  <a:pt x="35719" y="258961"/>
                </a:lnTo>
                <a:lnTo>
                  <a:pt x="35719" y="276821"/>
                </a:lnTo>
                <a:lnTo>
                  <a:pt x="35719" y="285751"/>
                </a:lnTo>
                <a:lnTo>
                  <a:pt x="26789" y="294680"/>
                </a:lnTo>
                <a:lnTo>
                  <a:pt x="8930" y="294680"/>
                </a:lnTo>
                <a:lnTo>
                  <a:pt x="0" y="294680"/>
                </a:lnTo>
                <a:lnTo>
                  <a:pt x="0"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5" name="Freeform 35864"/>
          <p:cNvSpPr/>
          <p:nvPr/>
        </p:nvSpPr>
        <p:spPr bwMode="auto">
          <a:xfrm>
            <a:off x="1428750" y="4741664"/>
            <a:ext cx="366118" cy="142876"/>
          </a:xfrm>
          <a:custGeom>
            <a:avLst/>
            <a:gdLst/>
            <a:ahLst/>
            <a:cxnLst/>
            <a:rect l="0" t="0" r="0" b="0"/>
            <a:pathLst>
              <a:path w="366118" h="142876">
                <a:moveTo>
                  <a:pt x="0" y="142875"/>
                </a:moveTo>
                <a:lnTo>
                  <a:pt x="0" y="133945"/>
                </a:lnTo>
                <a:lnTo>
                  <a:pt x="0" y="133945"/>
                </a:lnTo>
                <a:lnTo>
                  <a:pt x="8930" y="125015"/>
                </a:lnTo>
                <a:lnTo>
                  <a:pt x="17859" y="107156"/>
                </a:lnTo>
                <a:lnTo>
                  <a:pt x="44648" y="98226"/>
                </a:lnTo>
                <a:lnTo>
                  <a:pt x="80367" y="80367"/>
                </a:lnTo>
                <a:lnTo>
                  <a:pt x="125016" y="71437"/>
                </a:lnTo>
                <a:lnTo>
                  <a:pt x="169664" y="53578"/>
                </a:lnTo>
                <a:lnTo>
                  <a:pt x="223242" y="35718"/>
                </a:lnTo>
                <a:lnTo>
                  <a:pt x="267891" y="26789"/>
                </a:lnTo>
                <a:lnTo>
                  <a:pt x="312539" y="17859"/>
                </a:lnTo>
                <a:lnTo>
                  <a:pt x="339328" y="8929"/>
                </a:lnTo>
                <a:lnTo>
                  <a:pt x="366117" y="0"/>
                </a:lnTo>
                <a:lnTo>
                  <a:pt x="36611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6" name="Freeform 35865"/>
          <p:cNvSpPr/>
          <p:nvPr/>
        </p:nvSpPr>
        <p:spPr bwMode="auto">
          <a:xfrm>
            <a:off x="1723430" y="4884539"/>
            <a:ext cx="26790" cy="35720"/>
          </a:xfrm>
          <a:custGeom>
            <a:avLst/>
            <a:gdLst/>
            <a:ahLst/>
            <a:cxnLst/>
            <a:rect l="0" t="0" r="0" b="0"/>
            <a:pathLst>
              <a:path w="26790" h="35720">
                <a:moveTo>
                  <a:pt x="0" y="0"/>
                </a:moveTo>
                <a:lnTo>
                  <a:pt x="0" y="8930"/>
                </a:lnTo>
                <a:lnTo>
                  <a:pt x="8929" y="8930"/>
                </a:lnTo>
                <a:lnTo>
                  <a:pt x="8929" y="8930"/>
                </a:lnTo>
                <a:lnTo>
                  <a:pt x="8929" y="17859"/>
                </a:lnTo>
                <a:lnTo>
                  <a:pt x="17859" y="17859"/>
                </a:lnTo>
                <a:lnTo>
                  <a:pt x="17859" y="26789"/>
                </a:lnTo>
                <a:lnTo>
                  <a:pt x="26789" y="26789"/>
                </a:lnTo>
                <a:lnTo>
                  <a:pt x="26789" y="35719"/>
                </a:lnTo>
                <a:lnTo>
                  <a:pt x="26789" y="35719"/>
                </a:lnTo>
                <a:lnTo>
                  <a:pt x="26789" y="35719"/>
                </a:lnTo>
                <a:lnTo>
                  <a:pt x="26789" y="35719"/>
                </a:lnTo>
                <a:lnTo>
                  <a:pt x="267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7" name="Freeform 35866"/>
          <p:cNvSpPr/>
          <p:nvPr/>
        </p:nvSpPr>
        <p:spPr bwMode="auto">
          <a:xfrm>
            <a:off x="1714500" y="4804171"/>
            <a:ext cx="8931" cy="26791"/>
          </a:xfrm>
          <a:custGeom>
            <a:avLst/>
            <a:gdLst/>
            <a:ahLst/>
            <a:cxnLst/>
            <a:rect l="0" t="0" r="0" b="0"/>
            <a:pathLst>
              <a:path w="8931" h="26791">
                <a:moveTo>
                  <a:pt x="0" y="26790"/>
                </a:moveTo>
                <a:lnTo>
                  <a:pt x="0" y="17860"/>
                </a:lnTo>
                <a:lnTo>
                  <a:pt x="0" y="17860"/>
                </a:lnTo>
                <a:lnTo>
                  <a:pt x="0" y="8930"/>
                </a:lnTo>
                <a:lnTo>
                  <a:pt x="0" y="8930"/>
                </a:lnTo>
                <a:lnTo>
                  <a:pt x="0" y="0"/>
                </a:lnTo>
                <a:lnTo>
                  <a:pt x="0" y="0"/>
                </a:ln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8" name="Freeform 35867"/>
          <p:cNvSpPr/>
          <p:nvPr/>
        </p:nvSpPr>
        <p:spPr bwMode="auto">
          <a:xfrm>
            <a:off x="1875234" y="4723804"/>
            <a:ext cx="8931" cy="151806"/>
          </a:xfrm>
          <a:custGeom>
            <a:avLst/>
            <a:gdLst/>
            <a:ahLst/>
            <a:cxnLst/>
            <a:rect l="0" t="0" r="0" b="0"/>
            <a:pathLst>
              <a:path w="8931" h="151806">
                <a:moveTo>
                  <a:pt x="8930" y="8930"/>
                </a:moveTo>
                <a:lnTo>
                  <a:pt x="8930" y="8930"/>
                </a:lnTo>
                <a:lnTo>
                  <a:pt x="8930" y="0"/>
                </a:lnTo>
                <a:lnTo>
                  <a:pt x="8930" y="0"/>
                </a:lnTo>
                <a:lnTo>
                  <a:pt x="8930" y="0"/>
                </a:lnTo>
                <a:lnTo>
                  <a:pt x="8930" y="8930"/>
                </a:lnTo>
                <a:lnTo>
                  <a:pt x="8930" y="17860"/>
                </a:lnTo>
                <a:lnTo>
                  <a:pt x="8930" y="35719"/>
                </a:lnTo>
                <a:lnTo>
                  <a:pt x="8930" y="44649"/>
                </a:lnTo>
                <a:lnTo>
                  <a:pt x="0" y="62508"/>
                </a:lnTo>
                <a:lnTo>
                  <a:pt x="0" y="89297"/>
                </a:lnTo>
                <a:lnTo>
                  <a:pt x="0" y="98227"/>
                </a:lnTo>
                <a:lnTo>
                  <a:pt x="0" y="116086"/>
                </a:lnTo>
                <a:lnTo>
                  <a:pt x="0" y="133946"/>
                </a:lnTo>
                <a:lnTo>
                  <a:pt x="0" y="142875"/>
                </a:lnTo>
                <a:lnTo>
                  <a:pt x="0" y="151805"/>
                </a:lnTo>
                <a:lnTo>
                  <a:pt x="0" y="151805"/>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69" name="Freeform 35868"/>
          <p:cNvSpPr/>
          <p:nvPr/>
        </p:nvSpPr>
        <p:spPr bwMode="auto">
          <a:xfrm>
            <a:off x="1928813" y="4804171"/>
            <a:ext cx="89297" cy="71439"/>
          </a:xfrm>
          <a:custGeom>
            <a:avLst/>
            <a:gdLst/>
            <a:ahLst/>
            <a:cxnLst/>
            <a:rect l="0" t="0" r="0" b="0"/>
            <a:pathLst>
              <a:path w="89297" h="71439">
                <a:moveTo>
                  <a:pt x="0" y="35719"/>
                </a:moveTo>
                <a:lnTo>
                  <a:pt x="0" y="26790"/>
                </a:lnTo>
                <a:lnTo>
                  <a:pt x="8929" y="26790"/>
                </a:lnTo>
                <a:lnTo>
                  <a:pt x="8929" y="26790"/>
                </a:lnTo>
                <a:lnTo>
                  <a:pt x="8929" y="26790"/>
                </a:lnTo>
                <a:lnTo>
                  <a:pt x="17859" y="35719"/>
                </a:lnTo>
                <a:lnTo>
                  <a:pt x="26789" y="35719"/>
                </a:lnTo>
                <a:lnTo>
                  <a:pt x="35718" y="35719"/>
                </a:lnTo>
                <a:lnTo>
                  <a:pt x="44648" y="35719"/>
                </a:lnTo>
                <a:lnTo>
                  <a:pt x="53578" y="26790"/>
                </a:lnTo>
                <a:lnTo>
                  <a:pt x="62507" y="26790"/>
                </a:lnTo>
                <a:lnTo>
                  <a:pt x="71437" y="26790"/>
                </a:lnTo>
                <a:lnTo>
                  <a:pt x="80367" y="17860"/>
                </a:lnTo>
                <a:lnTo>
                  <a:pt x="80367" y="17860"/>
                </a:lnTo>
                <a:lnTo>
                  <a:pt x="80367" y="8930"/>
                </a:lnTo>
                <a:lnTo>
                  <a:pt x="71437" y="0"/>
                </a:lnTo>
                <a:lnTo>
                  <a:pt x="71437" y="0"/>
                </a:lnTo>
                <a:lnTo>
                  <a:pt x="53578" y="0"/>
                </a:lnTo>
                <a:lnTo>
                  <a:pt x="44648" y="0"/>
                </a:lnTo>
                <a:lnTo>
                  <a:pt x="35718" y="0"/>
                </a:lnTo>
                <a:lnTo>
                  <a:pt x="26789" y="8930"/>
                </a:lnTo>
                <a:lnTo>
                  <a:pt x="8929" y="17860"/>
                </a:lnTo>
                <a:lnTo>
                  <a:pt x="8929" y="26790"/>
                </a:lnTo>
                <a:lnTo>
                  <a:pt x="0" y="44649"/>
                </a:lnTo>
                <a:lnTo>
                  <a:pt x="0" y="53579"/>
                </a:lnTo>
                <a:lnTo>
                  <a:pt x="8929" y="62508"/>
                </a:lnTo>
                <a:lnTo>
                  <a:pt x="26789" y="71438"/>
                </a:lnTo>
                <a:lnTo>
                  <a:pt x="44648" y="71438"/>
                </a:lnTo>
                <a:lnTo>
                  <a:pt x="71437" y="71438"/>
                </a:lnTo>
                <a:lnTo>
                  <a:pt x="89296" y="71438"/>
                </a:lnTo>
                <a:lnTo>
                  <a:pt x="8929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70" name="Freeform 35869"/>
          <p:cNvSpPr/>
          <p:nvPr/>
        </p:nvSpPr>
        <p:spPr bwMode="auto">
          <a:xfrm>
            <a:off x="2125266" y="4697015"/>
            <a:ext cx="44649" cy="133947"/>
          </a:xfrm>
          <a:custGeom>
            <a:avLst/>
            <a:gdLst/>
            <a:ahLst/>
            <a:cxnLst/>
            <a:rect l="0" t="0" r="0" b="0"/>
            <a:pathLst>
              <a:path w="44649" h="133947">
                <a:moveTo>
                  <a:pt x="44648" y="0"/>
                </a:moveTo>
                <a:lnTo>
                  <a:pt x="44648" y="8930"/>
                </a:lnTo>
                <a:lnTo>
                  <a:pt x="44648" y="17860"/>
                </a:lnTo>
                <a:lnTo>
                  <a:pt x="44648" y="44649"/>
                </a:lnTo>
                <a:lnTo>
                  <a:pt x="35718" y="71438"/>
                </a:lnTo>
                <a:lnTo>
                  <a:pt x="26789" y="107156"/>
                </a:lnTo>
                <a:lnTo>
                  <a:pt x="17859" y="133946"/>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871" name="Freeform 35870"/>
          <p:cNvSpPr/>
          <p:nvPr/>
        </p:nvSpPr>
        <p:spPr bwMode="auto">
          <a:xfrm>
            <a:off x="2794992" y="5000625"/>
            <a:ext cx="17861" cy="294681"/>
          </a:xfrm>
          <a:custGeom>
            <a:avLst/>
            <a:gdLst/>
            <a:ahLst/>
            <a:cxnLst/>
            <a:rect l="0" t="0" r="0" b="0"/>
            <a:pathLst>
              <a:path w="17861" h="294681">
                <a:moveTo>
                  <a:pt x="8930" y="8930"/>
                </a:moveTo>
                <a:lnTo>
                  <a:pt x="0" y="8930"/>
                </a:lnTo>
                <a:lnTo>
                  <a:pt x="0" y="8930"/>
                </a:lnTo>
                <a:lnTo>
                  <a:pt x="0" y="0"/>
                </a:lnTo>
                <a:lnTo>
                  <a:pt x="0" y="0"/>
                </a:lnTo>
                <a:lnTo>
                  <a:pt x="0" y="0"/>
                </a:lnTo>
                <a:lnTo>
                  <a:pt x="0" y="0"/>
                </a:lnTo>
                <a:lnTo>
                  <a:pt x="0" y="0"/>
                </a:lnTo>
                <a:lnTo>
                  <a:pt x="0" y="0"/>
                </a:lnTo>
                <a:lnTo>
                  <a:pt x="8930" y="0"/>
                </a:lnTo>
                <a:lnTo>
                  <a:pt x="8930" y="0"/>
                </a:lnTo>
                <a:lnTo>
                  <a:pt x="8930" y="0"/>
                </a:lnTo>
                <a:lnTo>
                  <a:pt x="8930" y="0"/>
                </a:lnTo>
                <a:lnTo>
                  <a:pt x="8930" y="0"/>
                </a:lnTo>
                <a:lnTo>
                  <a:pt x="8930" y="0"/>
                </a:lnTo>
                <a:lnTo>
                  <a:pt x="8930" y="0"/>
                </a:lnTo>
                <a:lnTo>
                  <a:pt x="8930" y="0"/>
                </a:lnTo>
                <a:lnTo>
                  <a:pt x="8930" y="8930"/>
                </a:lnTo>
                <a:lnTo>
                  <a:pt x="8930" y="17859"/>
                </a:lnTo>
                <a:lnTo>
                  <a:pt x="8930" y="35719"/>
                </a:lnTo>
                <a:lnTo>
                  <a:pt x="8930" y="53578"/>
                </a:lnTo>
                <a:lnTo>
                  <a:pt x="8930" y="80367"/>
                </a:lnTo>
                <a:lnTo>
                  <a:pt x="8930" y="107156"/>
                </a:lnTo>
                <a:lnTo>
                  <a:pt x="0" y="142875"/>
                </a:lnTo>
                <a:lnTo>
                  <a:pt x="0" y="169664"/>
                </a:lnTo>
                <a:lnTo>
                  <a:pt x="0" y="196453"/>
                </a:lnTo>
                <a:lnTo>
                  <a:pt x="0" y="214313"/>
                </a:lnTo>
                <a:lnTo>
                  <a:pt x="0" y="241102"/>
                </a:lnTo>
                <a:lnTo>
                  <a:pt x="0" y="250031"/>
                </a:lnTo>
                <a:lnTo>
                  <a:pt x="0" y="267891"/>
                </a:lnTo>
                <a:lnTo>
                  <a:pt x="8930" y="285750"/>
                </a:lnTo>
                <a:lnTo>
                  <a:pt x="8930" y="294680"/>
                </a:lnTo>
                <a:lnTo>
                  <a:pt x="17860" y="294680"/>
                </a:lnTo>
                <a:lnTo>
                  <a:pt x="17860" y="276820"/>
                </a:lnTo>
                <a:lnTo>
                  <a:pt x="1786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3295055" y="4955977"/>
            <a:ext cx="71438" cy="428626"/>
          </a:xfrm>
          <a:custGeom>
            <a:avLst/>
            <a:gdLst/>
            <a:ahLst/>
            <a:cxnLst/>
            <a:rect l="0" t="0" r="0" b="0"/>
            <a:pathLst>
              <a:path w="71438" h="428626">
                <a:moveTo>
                  <a:pt x="62508" y="44648"/>
                </a:moveTo>
                <a:lnTo>
                  <a:pt x="62508" y="44648"/>
                </a:lnTo>
                <a:lnTo>
                  <a:pt x="62508" y="44648"/>
                </a:lnTo>
                <a:lnTo>
                  <a:pt x="62508" y="44648"/>
                </a:lnTo>
                <a:lnTo>
                  <a:pt x="62508" y="44648"/>
                </a:lnTo>
                <a:lnTo>
                  <a:pt x="62508" y="35718"/>
                </a:lnTo>
                <a:lnTo>
                  <a:pt x="53578" y="35718"/>
                </a:lnTo>
                <a:lnTo>
                  <a:pt x="53578" y="35718"/>
                </a:lnTo>
                <a:lnTo>
                  <a:pt x="62508" y="26789"/>
                </a:lnTo>
                <a:lnTo>
                  <a:pt x="62508" y="26789"/>
                </a:lnTo>
                <a:lnTo>
                  <a:pt x="62508" y="26789"/>
                </a:lnTo>
                <a:lnTo>
                  <a:pt x="62508" y="17859"/>
                </a:lnTo>
                <a:lnTo>
                  <a:pt x="62508" y="17859"/>
                </a:lnTo>
                <a:lnTo>
                  <a:pt x="71437" y="17859"/>
                </a:lnTo>
                <a:lnTo>
                  <a:pt x="71437" y="17859"/>
                </a:lnTo>
                <a:lnTo>
                  <a:pt x="71437" y="17859"/>
                </a:lnTo>
                <a:lnTo>
                  <a:pt x="71437" y="17859"/>
                </a:lnTo>
                <a:lnTo>
                  <a:pt x="71437" y="17859"/>
                </a:lnTo>
                <a:lnTo>
                  <a:pt x="71437" y="17859"/>
                </a:lnTo>
                <a:lnTo>
                  <a:pt x="71437" y="8929"/>
                </a:lnTo>
                <a:lnTo>
                  <a:pt x="71437" y="8929"/>
                </a:lnTo>
                <a:lnTo>
                  <a:pt x="71437" y="8929"/>
                </a:lnTo>
                <a:lnTo>
                  <a:pt x="71437" y="0"/>
                </a:lnTo>
                <a:lnTo>
                  <a:pt x="62508" y="0"/>
                </a:lnTo>
                <a:lnTo>
                  <a:pt x="62508" y="0"/>
                </a:lnTo>
                <a:lnTo>
                  <a:pt x="62508" y="8929"/>
                </a:lnTo>
                <a:lnTo>
                  <a:pt x="62508" y="17859"/>
                </a:lnTo>
                <a:lnTo>
                  <a:pt x="62508" y="35718"/>
                </a:lnTo>
                <a:lnTo>
                  <a:pt x="53578" y="53578"/>
                </a:lnTo>
                <a:lnTo>
                  <a:pt x="53578" y="80367"/>
                </a:lnTo>
                <a:lnTo>
                  <a:pt x="53578" y="116086"/>
                </a:lnTo>
                <a:lnTo>
                  <a:pt x="53578" y="151804"/>
                </a:lnTo>
                <a:lnTo>
                  <a:pt x="53578" y="187523"/>
                </a:lnTo>
                <a:lnTo>
                  <a:pt x="53578" y="223242"/>
                </a:lnTo>
                <a:lnTo>
                  <a:pt x="44648" y="258961"/>
                </a:lnTo>
                <a:lnTo>
                  <a:pt x="44648" y="294679"/>
                </a:lnTo>
                <a:lnTo>
                  <a:pt x="35718" y="330398"/>
                </a:lnTo>
                <a:lnTo>
                  <a:pt x="17859" y="375046"/>
                </a:lnTo>
                <a:lnTo>
                  <a:pt x="8929" y="401836"/>
                </a:lnTo>
                <a:lnTo>
                  <a:pt x="0" y="428625"/>
                </a:lnTo>
                <a:lnTo>
                  <a:pt x="0"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1634133" y="5000625"/>
            <a:ext cx="214313" cy="62509"/>
          </a:xfrm>
          <a:custGeom>
            <a:avLst/>
            <a:gdLst/>
            <a:ahLst/>
            <a:cxnLst/>
            <a:rect l="0" t="0" r="0" b="0"/>
            <a:pathLst>
              <a:path w="214313" h="62509">
                <a:moveTo>
                  <a:pt x="17859" y="62508"/>
                </a:moveTo>
                <a:lnTo>
                  <a:pt x="17859" y="62508"/>
                </a:lnTo>
                <a:lnTo>
                  <a:pt x="17859" y="53578"/>
                </a:lnTo>
                <a:lnTo>
                  <a:pt x="8930" y="53578"/>
                </a:lnTo>
                <a:lnTo>
                  <a:pt x="8930" y="53578"/>
                </a:lnTo>
                <a:lnTo>
                  <a:pt x="8930" y="53578"/>
                </a:lnTo>
                <a:lnTo>
                  <a:pt x="0" y="53578"/>
                </a:lnTo>
                <a:lnTo>
                  <a:pt x="0" y="53578"/>
                </a:lnTo>
                <a:lnTo>
                  <a:pt x="0" y="44648"/>
                </a:lnTo>
                <a:lnTo>
                  <a:pt x="0" y="44648"/>
                </a:lnTo>
                <a:lnTo>
                  <a:pt x="0" y="44648"/>
                </a:lnTo>
                <a:lnTo>
                  <a:pt x="8930" y="44648"/>
                </a:lnTo>
                <a:lnTo>
                  <a:pt x="17859" y="44648"/>
                </a:lnTo>
                <a:lnTo>
                  <a:pt x="35719" y="44648"/>
                </a:lnTo>
                <a:lnTo>
                  <a:pt x="53578" y="44648"/>
                </a:lnTo>
                <a:lnTo>
                  <a:pt x="80367" y="35719"/>
                </a:lnTo>
                <a:lnTo>
                  <a:pt x="116086" y="26789"/>
                </a:lnTo>
                <a:lnTo>
                  <a:pt x="142875" y="26789"/>
                </a:lnTo>
                <a:lnTo>
                  <a:pt x="178594" y="893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2053828" y="5018484"/>
            <a:ext cx="35720" cy="285751"/>
          </a:xfrm>
          <a:custGeom>
            <a:avLst/>
            <a:gdLst/>
            <a:ahLst/>
            <a:cxnLst/>
            <a:rect l="0" t="0" r="0" b="0"/>
            <a:pathLst>
              <a:path w="35720" h="285751">
                <a:moveTo>
                  <a:pt x="8930" y="0"/>
                </a:moveTo>
                <a:lnTo>
                  <a:pt x="8930" y="0"/>
                </a:lnTo>
                <a:lnTo>
                  <a:pt x="8930" y="0"/>
                </a:lnTo>
                <a:lnTo>
                  <a:pt x="8930" y="0"/>
                </a:lnTo>
                <a:lnTo>
                  <a:pt x="8930" y="0"/>
                </a:lnTo>
                <a:lnTo>
                  <a:pt x="0" y="0"/>
                </a:lnTo>
                <a:lnTo>
                  <a:pt x="0" y="0"/>
                </a:lnTo>
                <a:lnTo>
                  <a:pt x="0" y="0"/>
                </a:lnTo>
                <a:lnTo>
                  <a:pt x="0" y="0"/>
                </a:lnTo>
                <a:lnTo>
                  <a:pt x="0" y="0"/>
                </a:lnTo>
                <a:lnTo>
                  <a:pt x="0" y="0"/>
                </a:lnTo>
                <a:lnTo>
                  <a:pt x="0" y="0"/>
                </a:lnTo>
                <a:lnTo>
                  <a:pt x="0" y="0"/>
                </a:lnTo>
                <a:lnTo>
                  <a:pt x="0" y="8930"/>
                </a:lnTo>
                <a:lnTo>
                  <a:pt x="0" y="17860"/>
                </a:lnTo>
                <a:lnTo>
                  <a:pt x="0" y="44649"/>
                </a:lnTo>
                <a:lnTo>
                  <a:pt x="0" y="71438"/>
                </a:lnTo>
                <a:lnTo>
                  <a:pt x="0" y="98227"/>
                </a:lnTo>
                <a:lnTo>
                  <a:pt x="0" y="133946"/>
                </a:lnTo>
                <a:lnTo>
                  <a:pt x="0" y="169664"/>
                </a:lnTo>
                <a:lnTo>
                  <a:pt x="8930" y="196454"/>
                </a:lnTo>
                <a:lnTo>
                  <a:pt x="8930" y="223243"/>
                </a:lnTo>
                <a:lnTo>
                  <a:pt x="17860" y="250032"/>
                </a:lnTo>
                <a:lnTo>
                  <a:pt x="17860" y="267891"/>
                </a:lnTo>
                <a:lnTo>
                  <a:pt x="26789" y="276821"/>
                </a:lnTo>
                <a:lnTo>
                  <a:pt x="35719" y="285750"/>
                </a:lnTo>
                <a:lnTo>
                  <a:pt x="3571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1759148" y="5098852"/>
            <a:ext cx="116087" cy="133946"/>
          </a:xfrm>
          <a:custGeom>
            <a:avLst/>
            <a:gdLst/>
            <a:ahLst/>
            <a:cxnLst/>
            <a:rect l="0" t="0" r="0" b="0"/>
            <a:pathLst>
              <a:path w="116087" h="133946">
                <a:moveTo>
                  <a:pt x="35719" y="44648"/>
                </a:moveTo>
                <a:lnTo>
                  <a:pt x="35719" y="44648"/>
                </a:lnTo>
                <a:lnTo>
                  <a:pt x="26790" y="44648"/>
                </a:lnTo>
                <a:lnTo>
                  <a:pt x="26790" y="44648"/>
                </a:lnTo>
                <a:lnTo>
                  <a:pt x="17860" y="44648"/>
                </a:lnTo>
                <a:lnTo>
                  <a:pt x="17860" y="44648"/>
                </a:lnTo>
                <a:lnTo>
                  <a:pt x="17860" y="44648"/>
                </a:lnTo>
                <a:lnTo>
                  <a:pt x="17860" y="53578"/>
                </a:lnTo>
                <a:lnTo>
                  <a:pt x="17860" y="62507"/>
                </a:lnTo>
                <a:lnTo>
                  <a:pt x="17860" y="71437"/>
                </a:lnTo>
                <a:lnTo>
                  <a:pt x="26790" y="89296"/>
                </a:lnTo>
                <a:lnTo>
                  <a:pt x="26790" y="98226"/>
                </a:lnTo>
                <a:lnTo>
                  <a:pt x="26790" y="116086"/>
                </a:lnTo>
                <a:lnTo>
                  <a:pt x="26790" y="125015"/>
                </a:lnTo>
                <a:lnTo>
                  <a:pt x="26790" y="125015"/>
                </a:lnTo>
                <a:lnTo>
                  <a:pt x="35719" y="133945"/>
                </a:lnTo>
                <a:lnTo>
                  <a:pt x="35719" y="133945"/>
                </a:lnTo>
                <a:lnTo>
                  <a:pt x="35719" y="125015"/>
                </a:lnTo>
                <a:lnTo>
                  <a:pt x="35719" y="125015"/>
                </a:lnTo>
                <a:lnTo>
                  <a:pt x="26790" y="125015"/>
                </a:lnTo>
                <a:lnTo>
                  <a:pt x="26790" y="125015"/>
                </a:lnTo>
                <a:lnTo>
                  <a:pt x="17860" y="116086"/>
                </a:lnTo>
                <a:lnTo>
                  <a:pt x="17860" y="107156"/>
                </a:lnTo>
                <a:lnTo>
                  <a:pt x="8930" y="98226"/>
                </a:lnTo>
                <a:lnTo>
                  <a:pt x="8930" y="98226"/>
                </a:lnTo>
                <a:lnTo>
                  <a:pt x="0" y="89296"/>
                </a:lnTo>
                <a:lnTo>
                  <a:pt x="0" y="80367"/>
                </a:lnTo>
                <a:lnTo>
                  <a:pt x="0" y="71437"/>
                </a:lnTo>
                <a:lnTo>
                  <a:pt x="0" y="62507"/>
                </a:lnTo>
                <a:lnTo>
                  <a:pt x="0" y="53578"/>
                </a:lnTo>
                <a:lnTo>
                  <a:pt x="0" y="44648"/>
                </a:lnTo>
                <a:lnTo>
                  <a:pt x="8930" y="44648"/>
                </a:lnTo>
                <a:lnTo>
                  <a:pt x="17860" y="35718"/>
                </a:lnTo>
                <a:lnTo>
                  <a:pt x="35719" y="26789"/>
                </a:lnTo>
                <a:lnTo>
                  <a:pt x="53579" y="17859"/>
                </a:lnTo>
                <a:lnTo>
                  <a:pt x="71438" y="8929"/>
                </a:lnTo>
                <a:lnTo>
                  <a:pt x="89297" y="0"/>
                </a:lnTo>
                <a:lnTo>
                  <a:pt x="98227" y="0"/>
                </a:lnTo>
                <a:lnTo>
                  <a:pt x="107157" y="0"/>
                </a:lnTo>
                <a:lnTo>
                  <a:pt x="116086" y="0"/>
                </a:lnTo>
                <a:lnTo>
                  <a:pt x="107157" y="8929"/>
                </a:lnTo>
                <a:lnTo>
                  <a:pt x="98227" y="17859"/>
                </a:lnTo>
                <a:lnTo>
                  <a:pt x="89297" y="35718"/>
                </a:lnTo>
                <a:lnTo>
                  <a:pt x="71438" y="44648"/>
                </a:lnTo>
                <a:lnTo>
                  <a:pt x="53579" y="53578"/>
                </a:lnTo>
                <a:lnTo>
                  <a:pt x="44649" y="62507"/>
                </a:lnTo>
                <a:lnTo>
                  <a:pt x="35719" y="71437"/>
                </a:lnTo>
                <a:lnTo>
                  <a:pt x="26790" y="71437"/>
                </a:lnTo>
                <a:lnTo>
                  <a:pt x="35719" y="71437"/>
                </a:lnTo>
                <a:lnTo>
                  <a:pt x="35719" y="71437"/>
                </a:lnTo>
                <a:lnTo>
                  <a:pt x="3571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1910953" y="5125641"/>
            <a:ext cx="17861" cy="98227"/>
          </a:xfrm>
          <a:custGeom>
            <a:avLst/>
            <a:gdLst/>
            <a:ahLst/>
            <a:cxnLst/>
            <a:rect l="0" t="0" r="0" b="0"/>
            <a:pathLst>
              <a:path w="17861" h="98227">
                <a:moveTo>
                  <a:pt x="0" y="0"/>
                </a:moveTo>
                <a:lnTo>
                  <a:pt x="0" y="0"/>
                </a:lnTo>
                <a:lnTo>
                  <a:pt x="0" y="8929"/>
                </a:lnTo>
                <a:lnTo>
                  <a:pt x="0" y="8929"/>
                </a:lnTo>
                <a:lnTo>
                  <a:pt x="8930" y="17859"/>
                </a:lnTo>
                <a:lnTo>
                  <a:pt x="8930" y="17859"/>
                </a:lnTo>
                <a:lnTo>
                  <a:pt x="17860" y="35718"/>
                </a:lnTo>
                <a:lnTo>
                  <a:pt x="17860" y="44648"/>
                </a:lnTo>
                <a:lnTo>
                  <a:pt x="17860" y="62507"/>
                </a:lnTo>
                <a:lnTo>
                  <a:pt x="17860" y="80367"/>
                </a:lnTo>
                <a:lnTo>
                  <a:pt x="8930" y="89297"/>
                </a:lnTo>
                <a:lnTo>
                  <a:pt x="8930" y="98226"/>
                </a:lnTo>
                <a:lnTo>
                  <a:pt x="893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1848445" y="4196953"/>
            <a:ext cx="1026915" cy="848321"/>
          </a:xfrm>
          <a:custGeom>
            <a:avLst/>
            <a:gdLst/>
            <a:ahLst/>
            <a:cxnLst/>
            <a:rect l="0" t="0" r="0" b="0"/>
            <a:pathLst>
              <a:path w="1026915" h="848321">
                <a:moveTo>
                  <a:pt x="17860" y="848320"/>
                </a:moveTo>
                <a:lnTo>
                  <a:pt x="17860" y="848320"/>
                </a:lnTo>
                <a:lnTo>
                  <a:pt x="17860" y="848320"/>
                </a:lnTo>
                <a:lnTo>
                  <a:pt x="8930" y="848320"/>
                </a:lnTo>
                <a:lnTo>
                  <a:pt x="8930" y="839391"/>
                </a:lnTo>
                <a:lnTo>
                  <a:pt x="0" y="839391"/>
                </a:lnTo>
                <a:lnTo>
                  <a:pt x="0" y="839391"/>
                </a:lnTo>
                <a:lnTo>
                  <a:pt x="0" y="839391"/>
                </a:lnTo>
                <a:lnTo>
                  <a:pt x="0" y="830461"/>
                </a:lnTo>
                <a:lnTo>
                  <a:pt x="0" y="821531"/>
                </a:lnTo>
                <a:lnTo>
                  <a:pt x="8930" y="812602"/>
                </a:lnTo>
                <a:lnTo>
                  <a:pt x="8930" y="803672"/>
                </a:lnTo>
                <a:lnTo>
                  <a:pt x="17860" y="776883"/>
                </a:lnTo>
                <a:lnTo>
                  <a:pt x="26789" y="759024"/>
                </a:lnTo>
                <a:lnTo>
                  <a:pt x="44649" y="732235"/>
                </a:lnTo>
                <a:lnTo>
                  <a:pt x="53578" y="705445"/>
                </a:lnTo>
                <a:lnTo>
                  <a:pt x="71438" y="669726"/>
                </a:lnTo>
                <a:lnTo>
                  <a:pt x="89297" y="625078"/>
                </a:lnTo>
                <a:lnTo>
                  <a:pt x="107157" y="589359"/>
                </a:lnTo>
                <a:lnTo>
                  <a:pt x="133946" y="553640"/>
                </a:lnTo>
                <a:lnTo>
                  <a:pt x="151805" y="517922"/>
                </a:lnTo>
                <a:lnTo>
                  <a:pt x="178594" y="482203"/>
                </a:lnTo>
                <a:lnTo>
                  <a:pt x="205383" y="446484"/>
                </a:lnTo>
                <a:lnTo>
                  <a:pt x="232172" y="419695"/>
                </a:lnTo>
                <a:lnTo>
                  <a:pt x="267891" y="383976"/>
                </a:lnTo>
                <a:lnTo>
                  <a:pt x="294680" y="357187"/>
                </a:lnTo>
                <a:lnTo>
                  <a:pt x="330399" y="330398"/>
                </a:lnTo>
                <a:lnTo>
                  <a:pt x="375047" y="303609"/>
                </a:lnTo>
                <a:lnTo>
                  <a:pt x="410766" y="276820"/>
                </a:lnTo>
                <a:lnTo>
                  <a:pt x="446485" y="250031"/>
                </a:lnTo>
                <a:lnTo>
                  <a:pt x="491133" y="232172"/>
                </a:lnTo>
                <a:lnTo>
                  <a:pt x="526852" y="205383"/>
                </a:lnTo>
                <a:lnTo>
                  <a:pt x="562571" y="187523"/>
                </a:lnTo>
                <a:lnTo>
                  <a:pt x="607219" y="160734"/>
                </a:lnTo>
                <a:lnTo>
                  <a:pt x="651868" y="142875"/>
                </a:lnTo>
                <a:lnTo>
                  <a:pt x="696516" y="125015"/>
                </a:lnTo>
                <a:lnTo>
                  <a:pt x="741164" y="107156"/>
                </a:lnTo>
                <a:lnTo>
                  <a:pt x="785813" y="89297"/>
                </a:lnTo>
                <a:lnTo>
                  <a:pt x="830461" y="71437"/>
                </a:lnTo>
                <a:lnTo>
                  <a:pt x="875110" y="53578"/>
                </a:lnTo>
                <a:lnTo>
                  <a:pt x="910828" y="44648"/>
                </a:lnTo>
                <a:lnTo>
                  <a:pt x="946547" y="35718"/>
                </a:lnTo>
                <a:lnTo>
                  <a:pt x="973336" y="26789"/>
                </a:lnTo>
                <a:lnTo>
                  <a:pt x="991196" y="17859"/>
                </a:lnTo>
                <a:lnTo>
                  <a:pt x="1017985" y="8929"/>
                </a:lnTo>
                <a:lnTo>
                  <a:pt x="1026914" y="0"/>
                </a:lnTo>
                <a:lnTo>
                  <a:pt x="102691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2732484" y="3964781"/>
            <a:ext cx="53580" cy="276821"/>
          </a:xfrm>
          <a:custGeom>
            <a:avLst/>
            <a:gdLst/>
            <a:ahLst/>
            <a:cxnLst/>
            <a:rect l="0" t="0" r="0" b="0"/>
            <a:pathLst>
              <a:path w="53580" h="276821">
                <a:moveTo>
                  <a:pt x="53579" y="26789"/>
                </a:moveTo>
                <a:lnTo>
                  <a:pt x="53579" y="26789"/>
                </a:lnTo>
                <a:lnTo>
                  <a:pt x="53579" y="17859"/>
                </a:lnTo>
                <a:lnTo>
                  <a:pt x="53579" y="17859"/>
                </a:lnTo>
                <a:lnTo>
                  <a:pt x="53579" y="8930"/>
                </a:lnTo>
                <a:lnTo>
                  <a:pt x="53579" y="8930"/>
                </a:lnTo>
                <a:lnTo>
                  <a:pt x="53579" y="0"/>
                </a:lnTo>
                <a:lnTo>
                  <a:pt x="53579" y="0"/>
                </a:lnTo>
                <a:lnTo>
                  <a:pt x="53579" y="0"/>
                </a:lnTo>
                <a:lnTo>
                  <a:pt x="53579" y="0"/>
                </a:lnTo>
                <a:lnTo>
                  <a:pt x="44649" y="0"/>
                </a:lnTo>
                <a:lnTo>
                  <a:pt x="44649" y="0"/>
                </a:lnTo>
                <a:lnTo>
                  <a:pt x="44649" y="0"/>
                </a:lnTo>
                <a:lnTo>
                  <a:pt x="44649" y="0"/>
                </a:lnTo>
                <a:lnTo>
                  <a:pt x="44649" y="0"/>
                </a:lnTo>
                <a:lnTo>
                  <a:pt x="44649" y="8930"/>
                </a:lnTo>
                <a:lnTo>
                  <a:pt x="44649" y="17859"/>
                </a:lnTo>
                <a:lnTo>
                  <a:pt x="44649" y="26789"/>
                </a:lnTo>
                <a:lnTo>
                  <a:pt x="44649" y="53578"/>
                </a:lnTo>
                <a:lnTo>
                  <a:pt x="35719" y="80367"/>
                </a:lnTo>
                <a:lnTo>
                  <a:pt x="35719" y="107156"/>
                </a:lnTo>
                <a:lnTo>
                  <a:pt x="26789" y="142875"/>
                </a:lnTo>
                <a:lnTo>
                  <a:pt x="17860" y="178594"/>
                </a:lnTo>
                <a:lnTo>
                  <a:pt x="17860" y="214312"/>
                </a:lnTo>
                <a:lnTo>
                  <a:pt x="8930" y="241101"/>
                </a:lnTo>
                <a:lnTo>
                  <a:pt x="8930" y="258961"/>
                </a:lnTo>
                <a:lnTo>
                  <a:pt x="0" y="276820"/>
                </a:lnTo>
                <a:lnTo>
                  <a:pt x="8930" y="276820"/>
                </a:lnTo>
                <a:lnTo>
                  <a:pt x="8930" y="276820"/>
                </a:lnTo>
                <a:lnTo>
                  <a:pt x="8930" y="267890"/>
                </a:lnTo>
                <a:lnTo>
                  <a:pt x="893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2714625" y="3911203"/>
            <a:ext cx="1196579" cy="330399"/>
          </a:xfrm>
          <a:custGeom>
            <a:avLst/>
            <a:gdLst/>
            <a:ahLst/>
            <a:cxnLst/>
            <a:rect l="0" t="0" r="0" b="0"/>
            <a:pathLst>
              <a:path w="1196579" h="330399">
                <a:moveTo>
                  <a:pt x="116086" y="17859"/>
                </a:moveTo>
                <a:lnTo>
                  <a:pt x="125016" y="17859"/>
                </a:lnTo>
                <a:lnTo>
                  <a:pt x="133945" y="17859"/>
                </a:lnTo>
                <a:lnTo>
                  <a:pt x="142875" y="8929"/>
                </a:lnTo>
                <a:lnTo>
                  <a:pt x="160734" y="8929"/>
                </a:lnTo>
                <a:lnTo>
                  <a:pt x="178594" y="0"/>
                </a:lnTo>
                <a:lnTo>
                  <a:pt x="205383" y="0"/>
                </a:lnTo>
                <a:lnTo>
                  <a:pt x="223242" y="0"/>
                </a:lnTo>
                <a:lnTo>
                  <a:pt x="250031" y="0"/>
                </a:lnTo>
                <a:lnTo>
                  <a:pt x="285750" y="0"/>
                </a:lnTo>
                <a:lnTo>
                  <a:pt x="312539" y="0"/>
                </a:lnTo>
                <a:lnTo>
                  <a:pt x="348258" y="0"/>
                </a:lnTo>
                <a:lnTo>
                  <a:pt x="383977" y="8929"/>
                </a:lnTo>
                <a:lnTo>
                  <a:pt x="428625" y="17859"/>
                </a:lnTo>
                <a:lnTo>
                  <a:pt x="464344" y="26789"/>
                </a:lnTo>
                <a:lnTo>
                  <a:pt x="500063" y="35718"/>
                </a:lnTo>
                <a:lnTo>
                  <a:pt x="544711" y="35718"/>
                </a:lnTo>
                <a:lnTo>
                  <a:pt x="580430" y="44648"/>
                </a:lnTo>
                <a:lnTo>
                  <a:pt x="625078" y="44648"/>
                </a:lnTo>
                <a:lnTo>
                  <a:pt x="660797" y="44648"/>
                </a:lnTo>
                <a:lnTo>
                  <a:pt x="705445" y="35718"/>
                </a:lnTo>
                <a:lnTo>
                  <a:pt x="741164" y="35718"/>
                </a:lnTo>
                <a:lnTo>
                  <a:pt x="785813" y="26789"/>
                </a:lnTo>
                <a:lnTo>
                  <a:pt x="821531" y="26789"/>
                </a:lnTo>
                <a:lnTo>
                  <a:pt x="866180" y="17859"/>
                </a:lnTo>
                <a:lnTo>
                  <a:pt x="901898" y="17859"/>
                </a:lnTo>
                <a:lnTo>
                  <a:pt x="937617" y="26789"/>
                </a:lnTo>
                <a:lnTo>
                  <a:pt x="973336" y="26789"/>
                </a:lnTo>
                <a:lnTo>
                  <a:pt x="1000125" y="26789"/>
                </a:lnTo>
                <a:lnTo>
                  <a:pt x="1026914" y="35718"/>
                </a:lnTo>
                <a:lnTo>
                  <a:pt x="1053703" y="35718"/>
                </a:lnTo>
                <a:lnTo>
                  <a:pt x="1080492" y="35718"/>
                </a:lnTo>
                <a:lnTo>
                  <a:pt x="1098352" y="35718"/>
                </a:lnTo>
                <a:lnTo>
                  <a:pt x="1116211" y="35718"/>
                </a:lnTo>
                <a:lnTo>
                  <a:pt x="1134070" y="35718"/>
                </a:lnTo>
                <a:lnTo>
                  <a:pt x="1143000" y="35718"/>
                </a:lnTo>
                <a:lnTo>
                  <a:pt x="1151930" y="35718"/>
                </a:lnTo>
                <a:lnTo>
                  <a:pt x="1151930" y="35718"/>
                </a:lnTo>
                <a:lnTo>
                  <a:pt x="1160859" y="44648"/>
                </a:lnTo>
                <a:lnTo>
                  <a:pt x="1160859" y="53578"/>
                </a:lnTo>
                <a:lnTo>
                  <a:pt x="1160859" y="62508"/>
                </a:lnTo>
                <a:lnTo>
                  <a:pt x="1169789" y="80367"/>
                </a:lnTo>
                <a:lnTo>
                  <a:pt x="1169789" y="98226"/>
                </a:lnTo>
                <a:lnTo>
                  <a:pt x="1169789" y="116086"/>
                </a:lnTo>
                <a:lnTo>
                  <a:pt x="1169789" y="142875"/>
                </a:lnTo>
                <a:lnTo>
                  <a:pt x="1178719" y="160734"/>
                </a:lnTo>
                <a:lnTo>
                  <a:pt x="1178719" y="178593"/>
                </a:lnTo>
                <a:lnTo>
                  <a:pt x="1178719" y="196453"/>
                </a:lnTo>
                <a:lnTo>
                  <a:pt x="1187648" y="205383"/>
                </a:lnTo>
                <a:lnTo>
                  <a:pt x="1187648" y="214312"/>
                </a:lnTo>
                <a:lnTo>
                  <a:pt x="1187648" y="214312"/>
                </a:lnTo>
                <a:lnTo>
                  <a:pt x="1187648" y="223242"/>
                </a:lnTo>
                <a:lnTo>
                  <a:pt x="1187648" y="232172"/>
                </a:lnTo>
                <a:lnTo>
                  <a:pt x="1187648" y="232172"/>
                </a:lnTo>
                <a:lnTo>
                  <a:pt x="1187648" y="241101"/>
                </a:lnTo>
                <a:lnTo>
                  <a:pt x="1196578" y="241101"/>
                </a:lnTo>
                <a:lnTo>
                  <a:pt x="1196578" y="241101"/>
                </a:lnTo>
                <a:lnTo>
                  <a:pt x="1196578" y="241101"/>
                </a:lnTo>
                <a:lnTo>
                  <a:pt x="1187648" y="241101"/>
                </a:lnTo>
                <a:lnTo>
                  <a:pt x="1178719" y="241101"/>
                </a:lnTo>
                <a:lnTo>
                  <a:pt x="1169789" y="241101"/>
                </a:lnTo>
                <a:lnTo>
                  <a:pt x="1160859" y="241101"/>
                </a:lnTo>
                <a:lnTo>
                  <a:pt x="1143000" y="241101"/>
                </a:lnTo>
                <a:lnTo>
                  <a:pt x="1134070" y="250031"/>
                </a:lnTo>
                <a:lnTo>
                  <a:pt x="1116211" y="250031"/>
                </a:lnTo>
                <a:lnTo>
                  <a:pt x="1098352" y="258961"/>
                </a:lnTo>
                <a:lnTo>
                  <a:pt x="1080492" y="258961"/>
                </a:lnTo>
                <a:lnTo>
                  <a:pt x="1053703" y="267890"/>
                </a:lnTo>
                <a:lnTo>
                  <a:pt x="1026914" y="267890"/>
                </a:lnTo>
                <a:lnTo>
                  <a:pt x="1000125" y="276820"/>
                </a:lnTo>
                <a:lnTo>
                  <a:pt x="973336" y="276820"/>
                </a:lnTo>
                <a:lnTo>
                  <a:pt x="937617" y="285750"/>
                </a:lnTo>
                <a:lnTo>
                  <a:pt x="892969" y="285750"/>
                </a:lnTo>
                <a:lnTo>
                  <a:pt x="848320" y="294679"/>
                </a:lnTo>
                <a:lnTo>
                  <a:pt x="812602" y="294679"/>
                </a:lnTo>
                <a:lnTo>
                  <a:pt x="767953" y="294679"/>
                </a:lnTo>
                <a:lnTo>
                  <a:pt x="732234" y="303609"/>
                </a:lnTo>
                <a:lnTo>
                  <a:pt x="696516" y="303609"/>
                </a:lnTo>
                <a:lnTo>
                  <a:pt x="651867" y="312539"/>
                </a:lnTo>
                <a:lnTo>
                  <a:pt x="616148" y="312539"/>
                </a:lnTo>
                <a:lnTo>
                  <a:pt x="589359" y="321468"/>
                </a:lnTo>
                <a:lnTo>
                  <a:pt x="553641" y="321468"/>
                </a:lnTo>
                <a:lnTo>
                  <a:pt x="517922" y="321468"/>
                </a:lnTo>
                <a:lnTo>
                  <a:pt x="491133" y="330398"/>
                </a:lnTo>
                <a:lnTo>
                  <a:pt x="455414" y="330398"/>
                </a:lnTo>
                <a:lnTo>
                  <a:pt x="428625" y="330398"/>
                </a:lnTo>
                <a:lnTo>
                  <a:pt x="401836" y="330398"/>
                </a:lnTo>
                <a:lnTo>
                  <a:pt x="366117" y="330398"/>
                </a:lnTo>
                <a:lnTo>
                  <a:pt x="339328" y="330398"/>
                </a:lnTo>
                <a:lnTo>
                  <a:pt x="303609" y="330398"/>
                </a:lnTo>
                <a:lnTo>
                  <a:pt x="276820" y="330398"/>
                </a:lnTo>
                <a:lnTo>
                  <a:pt x="258961" y="330398"/>
                </a:lnTo>
                <a:lnTo>
                  <a:pt x="232172" y="330398"/>
                </a:lnTo>
                <a:lnTo>
                  <a:pt x="205383" y="321468"/>
                </a:lnTo>
                <a:lnTo>
                  <a:pt x="178594" y="321468"/>
                </a:lnTo>
                <a:lnTo>
                  <a:pt x="160734" y="312539"/>
                </a:lnTo>
                <a:lnTo>
                  <a:pt x="133945" y="312539"/>
                </a:lnTo>
                <a:lnTo>
                  <a:pt x="116086" y="303609"/>
                </a:lnTo>
                <a:lnTo>
                  <a:pt x="98227" y="303609"/>
                </a:lnTo>
                <a:lnTo>
                  <a:pt x="80367" y="303609"/>
                </a:lnTo>
                <a:lnTo>
                  <a:pt x="62508" y="303609"/>
                </a:lnTo>
                <a:lnTo>
                  <a:pt x="44648" y="303609"/>
                </a:lnTo>
                <a:lnTo>
                  <a:pt x="35719" y="303609"/>
                </a:lnTo>
                <a:lnTo>
                  <a:pt x="26789" y="303609"/>
                </a:lnTo>
                <a:lnTo>
                  <a:pt x="17859" y="312539"/>
                </a:lnTo>
                <a:lnTo>
                  <a:pt x="8930" y="312539"/>
                </a:lnTo>
                <a:lnTo>
                  <a:pt x="0" y="321468"/>
                </a:lnTo>
                <a:lnTo>
                  <a:pt x="0" y="321468"/>
                </a:lnTo>
                <a:lnTo>
                  <a:pt x="0"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3223617" y="3946921"/>
            <a:ext cx="17861" cy="205384"/>
          </a:xfrm>
          <a:custGeom>
            <a:avLst/>
            <a:gdLst/>
            <a:ahLst/>
            <a:cxnLst/>
            <a:rect l="0" t="0" r="0" b="0"/>
            <a:pathLst>
              <a:path w="17861" h="205384">
                <a:moveTo>
                  <a:pt x="0" y="17860"/>
                </a:moveTo>
                <a:lnTo>
                  <a:pt x="0" y="17860"/>
                </a:lnTo>
                <a:lnTo>
                  <a:pt x="0" y="17860"/>
                </a:lnTo>
                <a:lnTo>
                  <a:pt x="0" y="8930"/>
                </a:lnTo>
                <a:lnTo>
                  <a:pt x="0" y="8930"/>
                </a:lnTo>
                <a:lnTo>
                  <a:pt x="0" y="0"/>
                </a:lnTo>
                <a:lnTo>
                  <a:pt x="0" y="0"/>
                </a:lnTo>
                <a:lnTo>
                  <a:pt x="0" y="0"/>
                </a:lnTo>
                <a:lnTo>
                  <a:pt x="0" y="0"/>
                </a:lnTo>
                <a:lnTo>
                  <a:pt x="8930" y="0"/>
                </a:lnTo>
                <a:lnTo>
                  <a:pt x="8930" y="0"/>
                </a:lnTo>
                <a:lnTo>
                  <a:pt x="8930" y="8930"/>
                </a:lnTo>
                <a:lnTo>
                  <a:pt x="17860" y="17860"/>
                </a:lnTo>
                <a:lnTo>
                  <a:pt x="17860" y="35719"/>
                </a:lnTo>
                <a:lnTo>
                  <a:pt x="17860" y="62508"/>
                </a:lnTo>
                <a:lnTo>
                  <a:pt x="17860" y="89297"/>
                </a:lnTo>
                <a:lnTo>
                  <a:pt x="17860" y="116086"/>
                </a:lnTo>
                <a:lnTo>
                  <a:pt x="8930" y="142875"/>
                </a:lnTo>
                <a:lnTo>
                  <a:pt x="8930" y="169665"/>
                </a:lnTo>
                <a:lnTo>
                  <a:pt x="8930" y="187524"/>
                </a:lnTo>
                <a:lnTo>
                  <a:pt x="8930" y="196454"/>
                </a:lnTo>
                <a:lnTo>
                  <a:pt x="17860" y="205383"/>
                </a:lnTo>
                <a:lnTo>
                  <a:pt x="17860" y="205383"/>
                </a:lnTo>
                <a:lnTo>
                  <a:pt x="17860" y="205383"/>
                </a:lnTo>
                <a:lnTo>
                  <a:pt x="1786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3393281" y="3955851"/>
            <a:ext cx="17861" cy="330400"/>
          </a:xfrm>
          <a:custGeom>
            <a:avLst/>
            <a:gdLst/>
            <a:ahLst/>
            <a:cxnLst/>
            <a:rect l="0" t="0" r="0" b="0"/>
            <a:pathLst>
              <a:path w="17861" h="330400">
                <a:moveTo>
                  <a:pt x="0" y="0"/>
                </a:moveTo>
                <a:lnTo>
                  <a:pt x="0" y="0"/>
                </a:lnTo>
                <a:lnTo>
                  <a:pt x="0" y="8930"/>
                </a:lnTo>
                <a:lnTo>
                  <a:pt x="0" y="8930"/>
                </a:lnTo>
                <a:lnTo>
                  <a:pt x="0" y="17860"/>
                </a:lnTo>
                <a:lnTo>
                  <a:pt x="0" y="35719"/>
                </a:lnTo>
                <a:lnTo>
                  <a:pt x="8930" y="71438"/>
                </a:lnTo>
                <a:lnTo>
                  <a:pt x="8930" y="125016"/>
                </a:lnTo>
                <a:lnTo>
                  <a:pt x="8930" y="178594"/>
                </a:lnTo>
                <a:lnTo>
                  <a:pt x="8930" y="241102"/>
                </a:lnTo>
                <a:lnTo>
                  <a:pt x="8930" y="294680"/>
                </a:lnTo>
                <a:lnTo>
                  <a:pt x="8930" y="321469"/>
                </a:lnTo>
                <a:lnTo>
                  <a:pt x="8930" y="330399"/>
                </a:lnTo>
                <a:lnTo>
                  <a:pt x="17860" y="312539"/>
                </a:lnTo>
                <a:lnTo>
                  <a:pt x="1786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3152180" y="3009304"/>
            <a:ext cx="214313" cy="884040"/>
          </a:xfrm>
          <a:custGeom>
            <a:avLst/>
            <a:gdLst/>
            <a:ahLst/>
            <a:cxnLst/>
            <a:rect l="0" t="0" r="0" b="0"/>
            <a:pathLst>
              <a:path w="214313" h="884040">
                <a:moveTo>
                  <a:pt x="80367" y="884039"/>
                </a:moveTo>
                <a:lnTo>
                  <a:pt x="80367" y="884039"/>
                </a:lnTo>
                <a:lnTo>
                  <a:pt x="71437" y="875110"/>
                </a:lnTo>
                <a:lnTo>
                  <a:pt x="62508" y="848321"/>
                </a:lnTo>
                <a:lnTo>
                  <a:pt x="53578" y="821532"/>
                </a:lnTo>
                <a:lnTo>
                  <a:pt x="35718" y="785813"/>
                </a:lnTo>
                <a:lnTo>
                  <a:pt x="26789" y="741164"/>
                </a:lnTo>
                <a:lnTo>
                  <a:pt x="26789" y="687586"/>
                </a:lnTo>
                <a:lnTo>
                  <a:pt x="17859" y="634008"/>
                </a:lnTo>
                <a:lnTo>
                  <a:pt x="8929" y="571500"/>
                </a:lnTo>
                <a:lnTo>
                  <a:pt x="8929" y="517922"/>
                </a:lnTo>
                <a:lnTo>
                  <a:pt x="0" y="464344"/>
                </a:lnTo>
                <a:lnTo>
                  <a:pt x="0" y="410766"/>
                </a:lnTo>
                <a:lnTo>
                  <a:pt x="8929" y="366117"/>
                </a:lnTo>
                <a:lnTo>
                  <a:pt x="8929" y="321469"/>
                </a:lnTo>
                <a:lnTo>
                  <a:pt x="17859" y="267891"/>
                </a:lnTo>
                <a:lnTo>
                  <a:pt x="35718" y="223242"/>
                </a:lnTo>
                <a:lnTo>
                  <a:pt x="62508" y="169664"/>
                </a:lnTo>
                <a:lnTo>
                  <a:pt x="89297" y="125016"/>
                </a:lnTo>
                <a:lnTo>
                  <a:pt x="125015" y="89297"/>
                </a:lnTo>
                <a:lnTo>
                  <a:pt x="160734" y="53578"/>
                </a:lnTo>
                <a:lnTo>
                  <a:pt x="187523" y="26789"/>
                </a:lnTo>
                <a:lnTo>
                  <a:pt x="205383" y="8930"/>
                </a:lnTo>
                <a:lnTo>
                  <a:pt x="214312" y="0"/>
                </a:lnTo>
                <a:lnTo>
                  <a:pt x="205383" y="8930"/>
                </a:lnTo>
                <a:lnTo>
                  <a:pt x="196453" y="17860"/>
                </a:lnTo>
                <a:lnTo>
                  <a:pt x="187523" y="35719"/>
                </a:lnTo>
                <a:lnTo>
                  <a:pt x="169664" y="53578"/>
                </a:lnTo>
                <a:lnTo>
                  <a:pt x="160734" y="62508"/>
                </a:lnTo>
                <a:lnTo>
                  <a:pt x="160734" y="71438"/>
                </a:lnTo>
                <a:lnTo>
                  <a:pt x="16073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3366492" y="1419820"/>
            <a:ext cx="17861" cy="17860"/>
          </a:xfrm>
          <a:custGeom>
            <a:avLst/>
            <a:gdLst/>
            <a:ahLst/>
            <a:cxnLst/>
            <a:rect l="0" t="0" r="0" b="0"/>
            <a:pathLst>
              <a:path w="17861" h="17860">
                <a:moveTo>
                  <a:pt x="0" y="17859"/>
                </a:moveTo>
                <a:lnTo>
                  <a:pt x="0" y="17859"/>
                </a:lnTo>
                <a:lnTo>
                  <a:pt x="0" y="17859"/>
                </a:lnTo>
                <a:lnTo>
                  <a:pt x="0" y="17859"/>
                </a:lnTo>
                <a:lnTo>
                  <a:pt x="0" y="17859"/>
                </a:lnTo>
                <a:lnTo>
                  <a:pt x="8930" y="17859"/>
                </a:lnTo>
                <a:lnTo>
                  <a:pt x="8930" y="8930"/>
                </a:lnTo>
                <a:lnTo>
                  <a:pt x="8930" y="8930"/>
                </a:lnTo>
                <a:lnTo>
                  <a:pt x="8930" y="0"/>
                </a:lnTo>
                <a:lnTo>
                  <a:pt x="0" y="0"/>
                </a:lnTo>
                <a:lnTo>
                  <a:pt x="0" y="0"/>
                </a:lnTo>
                <a:lnTo>
                  <a:pt x="8930" y="0"/>
                </a:lnTo>
                <a:lnTo>
                  <a:pt x="8930" y="0"/>
                </a:lnTo>
                <a:lnTo>
                  <a:pt x="8930" y="8930"/>
                </a:lnTo>
                <a:lnTo>
                  <a:pt x="1786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2607469" y="1134070"/>
            <a:ext cx="125016" cy="267892"/>
          </a:xfrm>
          <a:custGeom>
            <a:avLst/>
            <a:gdLst/>
            <a:ahLst/>
            <a:cxnLst/>
            <a:rect l="0" t="0" r="0" b="0"/>
            <a:pathLst>
              <a:path w="125016" h="267892">
                <a:moveTo>
                  <a:pt x="0" y="0"/>
                </a:moveTo>
                <a:lnTo>
                  <a:pt x="0" y="0"/>
                </a:lnTo>
                <a:lnTo>
                  <a:pt x="0" y="0"/>
                </a:lnTo>
                <a:lnTo>
                  <a:pt x="0" y="8930"/>
                </a:lnTo>
                <a:lnTo>
                  <a:pt x="8929" y="8930"/>
                </a:lnTo>
                <a:lnTo>
                  <a:pt x="8929" y="17860"/>
                </a:lnTo>
                <a:lnTo>
                  <a:pt x="8929" y="35719"/>
                </a:lnTo>
                <a:lnTo>
                  <a:pt x="17859" y="53578"/>
                </a:lnTo>
                <a:lnTo>
                  <a:pt x="17859" y="80367"/>
                </a:lnTo>
                <a:lnTo>
                  <a:pt x="8929" y="107157"/>
                </a:lnTo>
                <a:lnTo>
                  <a:pt x="8929" y="142875"/>
                </a:lnTo>
                <a:lnTo>
                  <a:pt x="8929" y="178594"/>
                </a:lnTo>
                <a:lnTo>
                  <a:pt x="0" y="205383"/>
                </a:lnTo>
                <a:lnTo>
                  <a:pt x="0" y="232172"/>
                </a:lnTo>
                <a:lnTo>
                  <a:pt x="0" y="250032"/>
                </a:lnTo>
                <a:lnTo>
                  <a:pt x="0" y="258961"/>
                </a:lnTo>
                <a:lnTo>
                  <a:pt x="8929" y="267891"/>
                </a:lnTo>
                <a:lnTo>
                  <a:pt x="26789" y="258961"/>
                </a:lnTo>
                <a:lnTo>
                  <a:pt x="35719" y="250032"/>
                </a:lnTo>
                <a:lnTo>
                  <a:pt x="62508" y="241102"/>
                </a:lnTo>
                <a:lnTo>
                  <a:pt x="80367" y="232172"/>
                </a:lnTo>
                <a:lnTo>
                  <a:pt x="98226" y="214313"/>
                </a:lnTo>
                <a:lnTo>
                  <a:pt x="116086" y="205383"/>
                </a:lnTo>
                <a:lnTo>
                  <a:pt x="125015" y="205383"/>
                </a:lnTo>
                <a:lnTo>
                  <a:pt x="12501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2723555" y="1250156"/>
            <a:ext cx="107157" cy="133947"/>
          </a:xfrm>
          <a:custGeom>
            <a:avLst/>
            <a:gdLst/>
            <a:ahLst/>
            <a:cxnLst/>
            <a:rect l="0" t="0" r="0" b="0"/>
            <a:pathLst>
              <a:path w="107157" h="133947">
                <a:moveTo>
                  <a:pt x="26789" y="8930"/>
                </a:moveTo>
                <a:lnTo>
                  <a:pt x="17859" y="17860"/>
                </a:lnTo>
                <a:lnTo>
                  <a:pt x="8929" y="35719"/>
                </a:lnTo>
                <a:lnTo>
                  <a:pt x="0" y="53578"/>
                </a:lnTo>
                <a:lnTo>
                  <a:pt x="0" y="80367"/>
                </a:lnTo>
                <a:lnTo>
                  <a:pt x="0" y="107157"/>
                </a:lnTo>
                <a:lnTo>
                  <a:pt x="0" y="125016"/>
                </a:lnTo>
                <a:lnTo>
                  <a:pt x="17859" y="133946"/>
                </a:lnTo>
                <a:lnTo>
                  <a:pt x="35718" y="133946"/>
                </a:lnTo>
                <a:lnTo>
                  <a:pt x="53578" y="133946"/>
                </a:lnTo>
                <a:lnTo>
                  <a:pt x="71437" y="116086"/>
                </a:lnTo>
                <a:lnTo>
                  <a:pt x="89297" y="89297"/>
                </a:lnTo>
                <a:lnTo>
                  <a:pt x="98226" y="71438"/>
                </a:lnTo>
                <a:lnTo>
                  <a:pt x="107156" y="44649"/>
                </a:lnTo>
                <a:lnTo>
                  <a:pt x="107156" y="17860"/>
                </a:lnTo>
                <a:lnTo>
                  <a:pt x="98226" y="8930"/>
                </a:lnTo>
                <a:lnTo>
                  <a:pt x="80367" y="0"/>
                </a:lnTo>
                <a:lnTo>
                  <a:pt x="62508" y="0"/>
                </a:lnTo>
                <a:lnTo>
                  <a:pt x="35718" y="17860"/>
                </a:lnTo>
                <a:lnTo>
                  <a:pt x="26789" y="35719"/>
                </a:lnTo>
                <a:lnTo>
                  <a:pt x="17859" y="62508"/>
                </a:lnTo>
                <a:lnTo>
                  <a:pt x="17859" y="80367"/>
                </a:lnTo>
                <a:lnTo>
                  <a:pt x="26789" y="98227"/>
                </a:lnTo>
                <a:lnTo>
                  <a:pt x="44648" y="107157"/>
                </a:lnTo>
                <a:lnTo>
                  <a:pt x="71437" y="107157"/>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2821781" y="1223367"/>
            <a:ext cx="107158" cy="142876"/>
          </a:xfrm>
          <a:custGeom>
            <a:avLst/>
            <a:gdLst/>
            <a:ahLst/>
            <a:cxnLst/>
            <a:rect l="0" t="0" r="0" b="0"/>
            <a:pathLst>
              <a:path w="107158" h="142876">
                <a:moveTo>
                  <a:pt x="53578" y="0"/>
                </a:moveTo>
                <a:lnTo>
                  <a:pt x="53578" y="8930"/>
                </a:lnTo>
                <a:lnTo>
                  <a:pt x="35719" y="26789"/>
                </a:lnTo>
                <a:lnTo>
                  <a:pt x="26789" y="44649"/>
                </a:lnTo>
                <a:lnTo>
                  <a:pt x="17860" y="71438"/>
                </a:lnTo>
                <a:lnTo>
                  <a:pt x="17860" y="98227"/>
                </a:lnTo>
                <a:lnTo>
                  <a:pt x="26789" y="116086"/>
                </a:lnTo>
                <a:lnTo>
                  <a:pt x="44649" y="133946"/>
                </a:lnTo>
                <a:lnTo>
                  <a:pt x="62508" y="142875"/>
                </a:lnTo>
                <a:lnTo>
                  <a:pt x="80367" y="142875"/>
                </a:lnTo>
                <a:lnTo>
                  <a:pt x="89297" y="125016"/>
                </a:lnTo>
                <a:lnTo>
                  <a:pt x="107157" y="107156"/>
                </a:lnTo>
                <a:lnTo>
                  <a:pt x="107157" y="89297"/>
                </a:lnTo>
                <a:lnTo>
                  <a:pt x="107157" y="71438"/>
                </a:lnTo>
                <a:lnTo>
                  <a:pt x="107157" y="44649"/>
                </a:lnTo>
                <a:lnTo>
                  <a:pt x="89297" y="26789"/>
                </a:lnTo>
                <a:lnTo>
                  <a:pt x="71438" y="17860"/>
                </a:lnTo>
                <a:lnTo>
                  <a:pt x="44649" y="17860"/>
                </a:lnTo>
                <a:lnTo>
                  <a:pt x="26789" y="26789"/>
                </a:lnTo>
                <a:lnTo>
                  <a:pt x="8930" y="44649"/>
                </a:lnTo>
                <a:lnTo>
                  <a:pt x="0" y="62508"/>
                </a:lnTo>
                <a:lnTo>
                  <a:pt x="0" y="80367"/>
                </a:lnTo>
                <a:lnTo>
                  <a:pt x="17860" y="98227"/>
                </a:lnTo>
                <a:lnTo>
                  <a:pt x="35719" y="98227"/>
                </a:lnTo>
                <a:lnTo>
                  <a:pt x="53578" y="98227"/>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2955727" y="1187648"/>
            <a:ext cx="35719" cy="169666"/>
          </a:xfrm>
          <a:custGeom>
            <a:avLst/>
            <a:gdLst/>
            <a:ahLst/>
            <a:cxnLst/>
            <a:rect l="0" t="0" r="0" b="0"/>
            <a:pathLst>
              <a:path w="35719" h="169666">
                <a:moveTo>
                  <a:pt x="8929" y="0"/>
                </a:moveTo>
                <a:lnTo>
                  <a:pt x="8929" y="8930"/>
                </a:lnTo>
                <a:lnTo>
                  <a:pt x="8929" y="17860"/>
                </a:lnTo>
                <a:lnTo>
                  <a:pt x="8929" y="35719"/>
                </a:lnTo>
                <a:lnTo>
                  <a:pt x="8929" y="62508"/>
                </a:lnTo>
                <a:lnTo>
                  <a:pt x="0" y="89297"/>
                </a:lnTo>
                <a:lnTo>
                  <a:pt x="0" y="107157"/>
                </a:lnTo>
                <a:lnTo>
                  <a:pt x="0" y="133946"/>
                </a:lnTo>
                <a:lnTo>
                  <a:pt x="8929" y="151805"/>
                </a:lnTo>
                <a:lnTo>
                  <a:pt x="8929" y="160735"/>
                </a:lnTo>
                <a:lnTo>
                  <a:pt x="8929" y="169665"/>
                </a:lnTo>
                <a:lnTo>
                  <a:pt x="17859" y="160735"/>
                </a:lnTo>
                <a:lnTo>
                  <a:pt x="26789" y="133946"/>
                </a:lnTo>
                <a:lnTo>
                  <a:pt x="35718" y="107157"/>
                </a:lnTo>
                <a:lnTo>
                  <a:pt x="3571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2982516" y="1160859"/>
            <a:ext cx="151805" cy="160736"/>
          </a:xfrm>
          <a:custGeom>
            <a:avLst/>
            <a:gdLst/>
            <a:ahLst/>
            <a:cxnLst/>
            <a:rect l="0" t="0" r="0" b="0"/>
            <a:pathLst>
              <a:path w="151805" h="160736">
                <a:moveTo>
                  <a:pt x="71437" y="0"/>
                </a:moveTo>
                <a:lnTo>
                  <a:pt x="62507" y="8930"/>
                </a:lnTo>
                <a:lnTo>
                  <a:pt x="44648" y="17860"/>
                </a:lnTo>
                <a:lnTo>
                  <a:pt x="26789" y="35719"/>
                </a:lnTo>
                <a:lnTo>
                  <a:pt x="8929" y="62508"/>
                </a:lnTo>
                <a:lnTo>
                  <a:pt x="0" y="89297"/>
                </a:lnTo>
                <a:lnTo>
                  <a:pt x="0" y="107157"/>
                </a:lnTo>
                <a:lnTo>
                  <a:pt x="8929" y="125016"/>
                </a:lnTo>
                <a:lnTo>
                  <a:pt x="26789" y="151805"/>
                </a:lnTo>
                <a:lnTo>
                  <a:pt x="44648" y="151805"/>
                </a:lnTo>
                <a:lnTo>
                  <a:pt x="80367" y="160735"/>
                </a:lnTo>
                <a:lnTo>
                  <a:pt x="107156" y="160735"/>
                </a:lnTo>
                <a:lnTo>
                  <a:pt x="133945" y="151805"/>
                </a:lnTo>
                <a:lnTo>
                  <a:pt x="151804" y="133946"/>
                </a:lnTo>
                <a:lnTo>
                  <a:pt x="151804"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3152180" y="1071562"/>
            <a:ext cx="151805" cy="232173"/>
          </a:xfrm>
          <a:custGeom>
            <a:avLst/>
            <a:gdLst/>
            <a:ahLst/>
            <a:cxnLst/>
            <a:rect l="0" t="0" r="0" b="0"/>
            <a:pathLst>
              <a:path w="151805" h="232173">
                <a:moveTo>
                  <a:pt x="8929" y="0"/>
                </a:moveTo>
                <a:lnTo>
                  <a:pt x="8929" y="0"/>
                </a:lnTo>
                <a:lnTo>
                  <a:pt x="0" y="0"/>
                </a:lnTo>
                <a:lnTo>
                  <a:pt x="0" y="8930"/>
                </a:lnTo>
                <a:lnTo>
                  <a:pt x="0" y="17860"/>
                </a:lnTo>
                <a:lnTo>
                  <a:pt x="0" y="35719"/>
                </a:lnTo>
                <a:lnTo>
                  <a:pt x="8929" y="53579"/>
                </a:lnTo>
                <a:lnTo>
                  <a:pt x="8929" y="80368"/>
                </a:lnTo>
                <a:lnTo>
                  <a:pt x="17859" y="107157"/>
                </a:lnTo>
                <a:lnTo>
                  <a:pt x="17859" y="133946"/>
                </a:lnTo>
                <a:lnTo>
                  <a:pt x="17859" y="160735"/>
                </a:lnTo>
                <a:lnTo>
                  <a:pt x="26789" y="187524"/>
                </a:lnTo>
                <a:lnTo>
                  <a:pt x="26789" y="205383"/>
                </a:lnTo>
                <a:lnTo>
                  <a:pt x="26789" y="214313"/>
                </a:lnTo>
                <a:lnTo>
                  <a:pt x="35718" y="214313"/>
                </a:lnTo>
                <a:lnTo>
                  <a:pt x="35718" y="214313"/>
                </a:lnTo>
                <a:lnTo>
                  <a:pt x="44648" y="205383"/>
                </a:lnTo>
                <a:lnTo>
                  <a:pt x="44648" y="187524"/>
                </a:lnTo>
                <a:lnTo>
                  <a:pt x="53578" y="160735"/>
                </a:lnTo>
                <a:lnTo>
                  <a:pt x="62508" y="133946"/>
                </a:lnTo>
                <a:lnTo>
                  <a:pt x="71437" y="116086"/>
                </a:lnTo>
                <a:lnTo>
                  <a:pt x="80367" y="107157"/>
                </a:lnTo>
                <a:lnTo>
                  <a:pt x="98226" y="107157"/>
                </a:lnTo>
                <a:lnTo>
                  <a:pt x="107156" y="116086"/>
                </a:lnTo>
                <a:lnTo>
                  <a:pt x="107156" y="133946"/>
                </a:lnTo>
                <a:lnTo>
                  <a:pt x="107156" y="160735"/>
                </a:lnTo>
                <a:lnTo>
                  <a:pt x="116086" y="187524"/>
                </a:lnTo>
                <a:lnTo>
                  <a:pt x="116086" y="205383"/>
                </a:lnTo>
                <a:lnTo>
                  <a:pt x="125015" y="223243"/>
                </a:lnTo>
                <a:lnTo>
                  <a:pt x="125015" y="232172"/>
                </a:lnTo>
                <a:lnTo>
                  <a:pt x="133945" y="232172"/>
                </a:lnTo>
                <a:lnTo>
                  <a:pt x="142875" y="223243"/>
                </a:lnTo>
                <a:lnTo>
                  <a:pt x="142875" y="196454"/>
                </a:lnTo>
                <a:lnTo>
                  <a:pt x="151804" y="169665"/>
                </a:lnTo>
                <a:lnTo>
                  <a:pt x="151804"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3277195" y="1071562"/>
            <a:ext cx="178595" cy="169666"/>
          </a:xfrm>
          <a:custGeom>
            <a:avLst/>
            <a:gdLst/>
            <a:ahLst/>
            <a:cxnLst/>
            <a:rect l="0" t="0" r="0" b="0"/>
            <a:pathLst>
              <a:path w="178595" h="169666">
                <a:moveTo>
                  <a:pt x="0" y="151805"/>
                </a:moveTo>
                <a:lnTo>
                  <a:pt x="0" y="151805"/>
                </a:lnTo>
                <a:lnTo>
                  <a:pt x="0" y="151805"/>
                </a:lnTo>
                <a:lnTo>
                  <a:pt x="0" y="160735"/>
                </a:lnTo>
                <a:lnTo>
                  <a:pt x="8930" y="160735"/>
                </a:lnTo>
                <a:lnTo>
                  <a:pt x="8930" y="160735"/>
                </a:lnTo>
                <a:lnTo>
                  <a:pt x="26789" y="151805"/>
                </a:lnTo>
                <a:lnTo>
                  <a:pt x="35719" y="133946"/>
                </a:lnTo>
                <a:lnTo>
                  <a:pt x="44649" y="125016"/>
                </a:lnTo>
                <a:lnTo>
                  <a:pt x="53578" y="107157"/>
                </a:lnTo>
                <a:lnTo>
                  <a:pt x="62508" y="80368"/>
                </a:lnTo>
                <a:lnTo>
                  <a:pt x="62508" y="62508"/>
                </a:lnTo>
                <a:lnTo>
                  <a:pt x="62508" y="44649"/>
                </a:lnTo>
                <a:lnTo>
                  <a:pt x="53578" y="26789"/>
                </a:lnTo>
                <a:lnTo>
                  <a:pt x="53578" y="26789"/>
                </a:lnTo>
                <a:lnTo>
                  <a:pt x="44649" y="44649"/>
                </a:lnTo>
                <a:lnTo>
                  <a:pt x="35719" y="62508"/>
                </a:lnTo>
                <a:lnTo>
                  <a:pt x="26789" y="80368"/>
                </a:lnTo>
                <a:lnTo>
                  <a:pt x="26789" y="107157"/>
                </a:lnTo>
                <a:lnTo>
                  <a:pt x="26789" y="133946"/>
                </a:lnTo>
                <a:lnTo>
                  <a:pt x="26789" y="151805"/>
                </a:lnTo>
                <a:lnTo>
                  <a:pt x="35719" y="160735"/>
                </a:lnTo>
                <a:lnTo>
                  <a:pt x="44649" y="169665"/>
                </a:lnTo>
                <a:lnTo>
                  <a:pt x="53578" y="169665"/>
                </a:lnTo>
                <a:lnTo>
                  <a:pt x="62508" y="169665"/>
                </a:lnTo>
                <a:lnTo>
                  <a:pt x="71438" y="160735"/>
                </a:lnTo>
                <a:lnTo>
                  <a:pt x="80368" y="142875"/>
                </a:lnTo>
                <a:lnTo>
                  <a:pt x="89297" y="116086"/>
                </a:lnTo>
                <a:lnTo>
                  <a:pt x="98227" y="89297"/>
                </a:lnTo>
                <a:lnTo>
                  <a:pt x="98227" y="62508"/>
                </a:lnTo>
                <a:lnTo>
                  <a:pt x="107157" y="44649"/>
                </a:lnTo>
                <a:lnTo>
                  <a:pt x="107157" y="26789"/>
                </a:lnTo>
                <a:lnTo>
                  <a:pt x="107157" y="26789"/>
                </a:lnTo>
                <a:lnTo>
                  <a:pt x="107157" y="35719"/>
                </a:lnTo>
                <a:lnTo>
                  <a:pt x="107157" y="44649"/>
                </a:lnTo>
                <a:lnTo>
                  <a:pt x="107157" y="62508"/>
                </a:lnTo>
                <a:lnTo>
                  <a:pt x="107157" y="80368"/>
                </a:lnTo>
                <a:lnTo>
                  <a:pt x="98227" y="98227"/>
                </a:lnTo>
                <a:lnTo>
                  <a:pt x="98227" y="116086"/>
                </a:lnTo>
                <a:lnTo>
                  <a:pt x="98227" y="125016"/>
                </a:lnTo>
                <a:lnTo>
                  <a:pt x="107157" y="125016"/>
                </a:lnTo>
                <a:lnTo>
                  <a:pt x="107157" y="125016"/>
                </a:lnTo>
                <a:lnTo>
                  <a:pt x="107157" y="116086"/>
                </a:lnTo>
                <a:lnTo>
                  <a:pt x="116086" y="98227"/>
                </a:lnTo>
                <a:lnTo>
                  <a:pt x="125016" y="71438"/>
                </a:lnTo>
                <a:lnTo>
                  <a:pt x="133946" y="44649"/>
                </a:lnTo>
                <a:lnTo>
                  <a:pt x="142875" y="17860"/>
                </a:lnTo>
                <a:lnTo>
                  <a:pt x="151805" y="0"/>
                </a:lnTo>
                <a:lnTo>
                  <a:pt x="160735" y="0"/>
                </a:lnTo>
                <a:lnTo>
                  <a:pt x="169664" y="8930"/>
                </a:lnTo>
                <a:lnTo>
                  <a:pt x="169664" y="17860"/>
                </a:lnTo>
                <a:lnTo>
                  <a:pt x="178594" y="26789"/>
                </a:lnTo>
                <a:lnTo>
                  <a:pt x="17859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3062883" y="1384102"/>
            <a:ext cx="321470" cy="62508"/>
          </a:xfrm>
          <a:custGeom>
            <a:avLst/>
            <a:gdLst/>
            <a:ahLst/>
            <a:cxnLst/>
            <a:rect l="0" t="0" r="0" b="0"/>
            <a:pathLst>
              <a:path w="321470" h="62508">
                <a:moveTo>
                  <a:pt x="8930" y="0"/>
                </a:moveTo>
                <a:lnTo>
                  <a:pt x="8930" y="0"/>
                </a:lnTo>
                <a:lnTo>
                  <a:pt x="8930" y="0"/>
                </a:lnTo>
                <a:lnTo>
                  <a:pt x="0" y="0"/>
                </a:lnTo>
                <a:lnTo>
                  <a:pt x="0" y="0"/>
                </a:lnTo>
                <a:lnTo>
                  <a:pt x="0" y="8929"/>
                </a:lnTo>
                <a:lnTo>
                  <a:pt x="0" y="8929"/>
                </a:lnTo>
                <a:lnTo>
                  <a:pt x="8930" y="8929"/>
                </a:lnTo>
                <a:lnTo>
                  <a:pt x="17859" y="8929"/>
                </a:lnTo>
                <a:lnTo>
                  <a:pt x="35719" y="8929"/>
                </a:lnTo>
                <a:lnTo>
                  <a:pt x="53578" y="8929"/>
                </a:lnTo>
                <a:lnTo>
                  <a:pt x="80367" y="8929"/>
                </a:lnTo>
                <a:lnTo>
                  <a:pt x="116086" y="8929"/>
                </a:lnTo>
                <a:lnTo>
                  <a:pt x="151805" y="8929"/>
                </a:lnTo>
                <a:lnTo>
                  <a:pt x="196453" y="17859"/>
                </a:lnTo>
                <a:lnTo>
                  <a:pt x="232172" y="26788"/>
                </a:lnTo>
                <a:lnTo>
                  <a:pt x="267890" y="35718"/>
                </a:lnTo>
                <a:lnTo>
                  <a:pt x="294680" y="53577"/>
                </a:lnTo>
                <a:lnTo>
                  <a:pt x="312539" y="62507"/>
                </a:lnTo>
                <a:lnTo>
                  <a:pt x="321469" y="62507"/>
                </a:lnTo>
                <a:lnTo>
                  <a:pt x="321469" y="62507"/>
                </a:lnTo>
                <a:lnTo>
                  <a:pt x="321469" y="62507"/>
                </a:lnTo>
                <a:lnTo>
                  <a:pt x="312539" y="62507"/>
                </a:lnTo>
                <a:lnTo>
                  <a:pt x="312539" y="53577"/>
                </a:lnTo>
                <a:lnTo>
                  <a:pt x="312539" y="535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3295055" y="1375172"/>
            <a:ext cx="160735" cy="151805"/>
          </a:xfrm>
          <a:custGeom>
            <a:avLst/>
            <a:gdLst/>
            <a:ahLst/>
            <a:cxnLst/>
            <a:rect l="0" t="0" r="0" b="0"/>
            <a:pathLst>
              <a:path w="160735" h="151805">
                <a:moveTo>
                  <a:pt x="8929" y="8930"/>
                </a:moveTo>
                <a:lnTo>
                  <a:pt x="8929" y="8930"/>
                </a:lnTo>
                <a:lnTo>
                  <a:pt x="8929" y="0"/>
                </a:lnTo>
                <a:lnTo>
                  <a:pt x="0" y="0"/>
                </a:lnTo>
                <a:lnTo>
                  <a:pt x="0" y="0"/>
                </a:lnTo>
                <a:lnTo>
                  <a:pt x="0" y="0"/>
                </a:lnTo>
                <a:lnTo>
                  <a:pt x="0" y="0"/>
                </a:lnTo>
                <a:lnTo>
                  <a:pt x="8929" y="0"/>
                </a:lnTo>
                <a:lnTo>
                  <a:pt x="8929" y="0"/>
                </a:lnTo>
                <a:lnTo>
                  <a:pt x="8929" y="8930"/>
                </a:lnTo>
                <a:lnTo>
                  <a:pt x="17859" y="17859"/>
                </a:lnTo>
                <a:lnTo>
                  <a:pt x="26789" y="17859"/>
                </a:lnTo>
                <a:lnTo>
                  <a:pt x="35718" y="35718"/>
                </a:lnTo>
                <a:lnTo>
                  <a:pt x="53578" y="44648"/>
                </a:lnTo>
                <a:lnTo>
                  <a:pt x="62508" y="53578"/>
                </a:lnTo>
                <a:lnTo>
                  <a:pt x="80367" y="62507"/>
                </a:lnTo>
                <a:lnTo>
                  <a:pt x="98226" y="71437"/>
                </a:lnTo>
                <a:lnTo>
                  <a:pt x="116086" y="71437"/>
                </a:lnTo>
                <a:lnTo>
                  <a:pt x="133945" y="80367"/>
                </a:lnTo>
                <a:lnTo>
                  <a:pt x="142875" y="80367"/>
                </a:lnTo>
                <a:lnTo>
                  <a:pt x="151804" y="89297"/>
                </a:lnTo>
                <a:lnTo>
                  <a:pt x="151804" y="89297"/>
                </a:lnTo>
                <a:lnTo>
                  <a:pt x="160734" y="89297"/>
                </a:lnTo>
                <a:lnTo>
                  <a:pt x="151804" y="89297"/>
                </a:lnTo>
                <a:lnTo>
                  <a:pt x="151804" y="89297"/>
                </a:lnTo>
                <a:lnTo>
                  <a:pt x="142875" y="89297"/>
                </a:lnTo>
                <a:lnTo>
                  <a:pt x="133945" y="98226"/>
                </a:lnTo>
                <a:lnTo>
                  <a:pt x="116086" y="98226"/>
                </a:lnTo>
                <a:lnTo>
                  <a:pt x="98226" y="116086"/>
                </a:lnTo>
                <a:lnTo>
                  <a:pt x="80367" y="125015"/>
                </a:lnTo>
                <a:lnTo>
                  <a:pt x="62508" y="133945"/>
                </a:lnTo>
                <a:lnTo>
                  <a:pt x="44648" y="151804"/>
                </a:lnTo>
                <a:lnTo>
                  <a:pt x="44648" y="151804"/>
                </a:lnTo>
                <a:lnTo>
                  <a:pt x="44648" y="151804"/>
                </a:lnTo>
                <a:lnTo>
                  <a:pt x="53578" y="125015"/>
                </a:lnTo>
                <a:lnTo>
                  <a:pt x="71437" y="98226"/>
                </a:lnTo>
                <a:lnTo>
                  <a:pt x="7143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2678906" y="1437679"/>
            <a:ext cx="526853" cy="767955"/>
          </a:xfrm>
          <a:custGeom>
            <a:avLst/>
            <a:gdLst/>
            <a:ahLst/>
            <a:cxnLst/>
            <a:rect l="0" t="0" r="0" b="0"/>
            <a:pathLst>
              <a:path w="526853" h="767955">
                <a:moveTo>
                  <a:pt x="526852" y="17860"/>
                </a:moveTo>
                <a:lnTo>
                  <a:pt x="526852" y="17860"/>
                </a:lnTo>
                <a:lnTo>
                  <a:pt x="526852" y="17860"/>
                </a:lnTo>
                <a:lnTo>
                  <a:pt x="517922" y="17860"/>
                </a:lnTo>
                <a:lnTo>
                  <a:pt x="517922" y="17860"/>
                </a:lnTo>
                <a:lnTo>
                  <a:pt x="517922" y="17860"/>
                </a:lnTo>
                <a:lnTo>
                  <a:pt x="517922" y="8930"/>
                </a:lnTo>
                <a:lnTo>
                  <a:pt x="517922" y="8930"/>
                </a:lnTo>
                <a:lnTo>
                  <a:pt x="517922" y="8930"/>
                </a:lnTo>
                <a:lnTo>
                  <a:pt x="517922" y="0"/>
                </a:lnTo>
                <a:lnTo>
                  <a:pt x="517922" y="0"/>
                </a:lnTo>
                <a:lnTo>
                  <a:pt x="517922" y="0"/>
                </a:lnTo>
                <a:lnTo>
                  <a:pt x="517922" y="0"/>
                </a:lnTo>
                <a:lnTo>
                  <a:pt x="508992" y="0"/>
                </a:lnTo>
                <a:lnTo>
                  <a:pt x="500063" y="8930"/>
                </a:lnTo>
                <a:lnTo>
                  <a:pt x="491133" y="8930"/>
                </a:lnTo>
                <a:lnTo>
                  <a:pt x="482203" y="8930"/>
                </a:lnTo>
                <a:lnTo>
                  <a:pt x="473274" y="17860"/>
                </a:lnTo>
                <a:lnTo>
                  <a:pt x="464344" y="17860"/>
                </a:lnTo>
                <a:lnTo>
                  <a:pt x="455414" y="17860"/>
                </a:lnTo>
                <a:lnTo>
                  <a:pt x="437555" y="17860"/>
                </a:lnTo>
                <a:lnTo>
                  <a:pt x="419696" y="26790"/>
                </a:lnTo>
                <a:lnTo>
                  <a:pt x="401836" y="26790"/>
                </a:lnTo>
                <a:lnTo>
                  <a:pt x="375047" y="35719"/>
                </a:lnTo>
                <a:lnTo>
                  <a:pt x="357188" y="53579"/>
                </a:lnTo>
                <a:lnTo>
                  <a:pt x="330399" y="62508"/>
                </a:lnTo>
                <a:lnTo>
                  <a:pt x="294680" y="71438"/>
                </a:lnTo>
                <a:lnTo>
                  <a:pt x="267891" y="89297"/>
                </a:lnTo>
                <a:lnTo>
                  <a:pt x="241102" y="107157"/>
                </a:lnTo>
                <a:lnTo>
                  <a:pt x="214313" y="125016"/>
                </a:lnTo>
                <a:lnTo>
                  <a:pt x="178594" y="151805"/>
                </a:lnTo>
                <a:lnTo>
                  <a:pt x="151805" y="169665"/>
                </a:lnTo>
                <a:lnTo>
                  <a:pt x="125016" y="196454"/>
                </a:lnTo>
                <a:lnTo>
                  <a:pt x="98227" y="214313"/>
                </a:lnTo>
                <a:lnTo>
                  <a:pt x="80367" y="241102"/>
                </a:lnTo>
                <a:lnTo>
                  <a:pt x="53578" y="267891"/>
                </a:lnTo>
                <a:lnTo>
                  <a:pt x="35719" y="294680"/>
                </a:lnTo>
                <a:lnTo>
                  <a:pt x="17860" y="321469"/>
                </a:lnTo>
                <a:lnTo>
                  <a:pt x="8930" y="348258"/>
                </a:lnTo>
                <a:lnTo>
                  <a:pt x="0" y="383977"/>
                </a:lnTo>
                <a:lnTo>
                  <a:pt x="0" y="410766"/>
                </a:lnTo>
                <a:lnTo>
                  <a:pt x="0" y="437555"/>
                </a:lnTo>
                <a:lnTo>
                  <a:pt x="8930" y="464344"/>
                </a:lnTo>
                <a:lnTo>
                  <a:pt x="17860" y="491133"/>
                </a:lnTo>
                <a:lnTo>
                  <a:pt x="26789" y="526852"/>
                </a:lnTo>
                <a:lnTo>
                  <a:pt x="35719" y="553641"/>
                </a:lnTo>
                <a:lnTo>
                  <a:pt x="44649" y="589360"/>
                </a:lnTo>
                <a:lnTo>
                  <a:pt x="53578" y="616149"/>
                </a:lnTo>
                <a:lnTo>
                  <a:pt x="71438" y="642938"/>
                </a:lnTo>
                <a:lnTo>
                  <a:pt x="89297" y="669727"/>
                </a:lnTo>
                <a:lnTo>
                  <a:pt x="107157" y="687586"/>
                </a:lnTo>
                <a:lnTo>
                  <a:pt x="116086" y="705446"/>
                </a:lnTo>
                <a:lnTo>
                  <a:pt x="133946" y="714375"/>
                </a:lnTo>
                <a:lnTo>
                  <a:pt x="142875" y="732235"/>
                </a:lnTo>
                <a:lnTo>
                  <a:pt x="160735" y="741165"/>
                </a:lnTo>
                <a:lnTo>
                  <a:pt x="169664" y="741165"/>
                </a:lnTo>
                <a:lnTo>
                  <a:pt x="178594" y="750094"/>
                </a:lnTo>
                <a:lnTo>
                  <a:pt x="178594" y="759024"/>
                </a:lnTo>
                <a:lnTo>
                  <a:pt x="187524" y="759024"/>
                </a:lnTo>
                <a:lnTo>
                  <a:pt x="187524" y="759024"/>
                </a:lnTo>
                <a:lnTo>
                  <a:pt x="178594" y="759024"/>
                </a:lnTo>
                <a:lnTo>
                  <a:pt x="178594" y="759024"/>
                </a:lnTo>
                <a:lnTo>
                  <a:pt x="178594" y="759024"/>
                </a:lnTo>
                <a:lnTo>
                  <a:pt x="169664" y="759024"/>
                </a:lnTo>
                <a:lnTo>
                  <a:pt x="169664" y="759024"/>
                </a:lnTo>
                <a:lnTo>
                  <a:pt x="169664" y="759024"/>
                </a:lnTo>
                <a:lnTo>
                  <a:pt x="169664" y="750094"/>
                </a:lnTo>
                <a:lnTo>
                  <a:pt x="169664" y="750094"/>
                </a:lnTo>
                <a:lnTo>
                  <a:pt x="160735" y="750094"/>
                </a:lnTo>
                <a:lnTo>
                  <a:pt x="160735" y="750094"/>
                </a:lnTo>
                <a:lnTo>
                  <a:pt x="160735" y="75009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51805" y="759024"/>
                </a:lnTo>
                <a:lnTo>
                  <a:pt x="160735" y="759024"/>
                </a:lnTo>
                <a:lnTo>
                  <a:pt x="169664" y="767954"/>
                </a:lnTo>
                <a:lnTo>
                  <a:pt x="169664" y="767954"/>
                </a:lnTo>
                <a:lnTo>
                  <a:pt x="169664" y="767954"/>
                </a:lnTo>
                <a:lnTo>
                  <a:pt x="169664" y="7679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2616398" y="2071687"/>
            <a:ext cx="303611" cy="160736"/>
          </a:xfrm>
          <a:custGeom>
            <a:avLst/>
            <a:gdLst/>
            <a:ahLst/>
            <a:cxnLst/>
            <a:rect l="0" t="0" r="0" b="0"/>
            <a:pathLst>
              <a:path w="303611" h="160736">
                <a:moveTo>
                  <a:pt x="17860" y="125016"/>
                </a:moveTo>
                <a:lnTo>
                  <a:pt x="17860" y="125016"/>
                </a:lnTo>
                <a:lnTo>
                  <a:pt x="8930" y="125016"/>
                </a:lnTo>
                <a:lnTo>
                  <a:pt x="0" y="125016"/>
                </a:lnTo>
                <a:lnTo>
                  <a:pt x="0" y="125016"/>
                </a:lnTo>
                <a:lnTo>
                  <a:pt x="0" y="125016"/>
                </a:lnTo>
                <a:lnTo>
                  <a:pt x="17860" y="125016"/>
                </a:lnTo>
                <a:lnTo>
                  <a:pt x="26790" y="125016"/>
                </a:lnTo>
                <a:lnTo>
                  <a:pt x="53579" y="133946"/>
                </a:lnTo>
                <a:lnTo>
                  <a:pt x="80368" y="133946"/>
                </a:lnTo>
                <a:lnTo>
                  <a:pt x="116086" y="142875"/>
                </a:lnTo>
                <a:lnTo>
                  <a:pt x="142875" y="151805"/>
                </a:lnTo>
                <a:lnTo>
                  <a:pt x="178594" y="151805"/>
                </a:lnTo>
                <a:lnTo>
                  <a:pt x="214313" y="160735"/>
                </a:lnTo>
                <a:lnTo>
                  <a:pt x="250032" y="160735"/>
                </a:lnTo>
                <a:lnTo>
                  <a:pt x="267891" y="160735"/>
                </a:lnTo>
                <a:lnTo>
                  <a:pt x="294680" y="160735"/>
                </a:lnTo>
                <a:lnTo>
                  <a:pt x="303610" y="151805"/>
                </a:lnTo>
                <a:lnTo>
                  <a:pt x="303610" y="142875"/>
                </a:lnTo>
                <a:lnTo>
                  <a:pt x="303610" y="125016"/>
                </a:lnTo>
                <a:lnTo>
                  <a:pt x="303610" y="98227"/>
                </a:lnTo>
                <a:lnTo>
                  <a:pt x="294680" y="71438"/>
                </a:lnTo>
                <a:lnTo>
                  <a:pt x="294680" y="44649"/>
                </a:lnTo>
                <a:lnTo>
                  <a:pt x="285750" y="26789"/>
                </a:lnTo>
                <a:lnTo>
                  <a:pt x="285750" y="8930"/>
                </a:lnTo>
                <a:lnTo>
                  <a:pt x="285750" y="0"/>
                </a:lnTo>
                <a:lnTo>
                  <a:pt x="285750" y="0"/>
                </a:lnTo>
                <a:lnTo>
                  <a:pt x="285750" y="0"/>
                </a:lnTo>
                <a:lnTo>
                  <a:pt x="276821" y="8930"/>
                </a:lnTo>
                <a:lnTo>
                  <a:pt x="276821" y="8930"/>
                </a:lnTo>
                <a:lnTo>
                  <a:pt x="27682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2286000" y="2205633"/>
            <a:ext cx="616149" cy="750094"/>
          </a:xfrm>
          <a:custGeom>
            <a:avLst/>
            <a:gdLst/>
            <a:ahLst/>
            <a:cxnLst/>
            <a:rect l="0" t="0" r="0" b="0"/>
            <a:pathLst>
              <a:path w="616149" h="750094">
                <a:moveTo>
                  <a:pt x="616148" y="26789"/>
                </a:moveTo>
                <a:lnTo>
                  <a:pt x="607219" y="26789"/>
                </a:lnTo>
                <a:lnTo>
                  <a:pt x="607219" y="26789"/>
                </a:lnTo>
                <a:lnTo>
                  <a:pt x="607219" y="26789"/>
                </a:lnTo>
                <a:lnTo>
                  <a:pt x="598289" y="26789"/>
                </a:lnTo>
                <a:lnTo>
                  <a:pt x="598289" y="26789"/>
                </a:lnTo>
                <a:lnTo>
                  <a:pt x="598289" y="26789"/>
                </a:lnTo>
                <a:lnTo>
                  <a:pt x="598289" y="26789"/>
                </a:lnTo>
                <a:lnTo>
                  <a:pt x="589359" y="26789"/>
                </a:lnTo>
                <a:lnTo>
                  <a:pt x="589359" y="17859"/>
                </a:lnTo>
                <a:lnTo>
                  <a:pt x="589359" y="17859"/>
                </a:lnTo>
                <a:lnTo>
                  <a:pt x="589359" y="17859"/>
                </a:lnTo>
                <a:lnTo>
                  <a:pt x="580430" y="17859"/>
                </a:lnTo>
                <a:lnTo>
                  <a:pt x="571500" y="17859"/>
                </a:lnTo>
                <a:lnTo>
                  <a:pt x="562570" y="8929"/>
                </a:lnTo>
                <a:lnTo>
                  <a:pt x="553641" y="8929"/>
                </a:lnTo>
                <a:lnTo>
                  <a:pt x="535781" y="8929"/>
                </a:lnTo>
                <a:lnTo>
                  <a:pt x="517922" y="0"/>
                </a:lnTo>
                <a:lnTo>
                  <a:pt x="500063" y="0"/>
                </a:lnTo>
                <a:lnTo>
                  <a:pt x="482203" y="0"/>
                </a:lnTo>
                <a:lnTo>
                  <a:pt x="464344" y="0"/>
                </a:lnTo>
                <a:lnTo>
                  <a:pt x="437555" y="0"/>
                </a:lnTo>
                <a:lnTo>
                  <a:pt x="410766" y="0"/>
                </a:lnTo>
                <a:lnTo>
                  <a:pt x="392906" y="8929"/>
                </a:lnTo>
                <a:lnTo>
                  <a:pt x="366117" y="17859"/>
                </a:lnTo>
                <a:lnTo>
                  <a:pt x="339328" y="17859"/>
                </a:lnTo>
                <a:lnTo>
                  <a:pt x="312539" y="26789"/>
                </a:lnTo>
                <a:lnTo>
                  <a:pt x="276820" y="35718"/>
                </a:lnTo>
                <a:lnTo>
                  <a:pt x="250031" y="44648"/>
                </a:lnTo>
                <a:lnTo>
                  <a:pt x="214313" y="53578"/>
                </a:lnTo>
                <a:lnTo>
                  <a:pt x="187523" y="71437"/>
                </a:lnTo>
                <a:lnTo>
                  <a:pt x="160734" y="80367"/>
                </a:lnTo>
                <a:lnTo>
                  <a:pt x="133945" y="98226"/>
                </a:lnTo>
                <a:lnTo>
                  <a:pt x="116086" y="116086"/>
                </a:lnTo>
                <a:lnTo>
                  <a:pt x="98227" y="133945"/>
                </a:lnTo>
                <a:lnTo>
                  <a:pt x="80367" y="160734"/>
                </a:lnTo>
                <a:lnTo>
                  <a:pt x="62508" y="178593"/>
                </a:lnTo>
                <a:lnTo>
                  <a:pt x="44648" y="205382"/>
                </a:lnTo>
                <a:lnTo>
                  <a:pt x="26789" y="232171"/>
                </a:lnTo>
                <a:lnTo>
                  <a:pt x="17859" y="258961"/>
                </a:lnTo>
                <a:lnTo>
                  <a:pt x="8930" y="294680"/>
                </a:lnTo>
                <a:lnTo>
                  <a:pt x="0" y="330398"/>
                </a:lnTo>
                <a:lnTo>
                  <a:pt x="0" y="366117"/>
                </a:lnTo>
                <a:lnTo>
                  <a:pt x="0" y="401836"/>
                </a:lnTo>
                <a:lnTo>
                  <a:pt x="0" y="437555"/>
                </a:lnTo>
                <a:lnTo>
                  <a:pt x="8930" y="473273"/>
                </a:lnTo>
                <a:lnTo>
                  <a:pt x="8930" y="500062"/>
                </a:lnTo>
                <a:lnTo>
                  <a:pt x="26789" y="535781"/>
                </a:lnTo>
                <a:lnTo>
                  <a:pt x="44648" y="562570"/>
                </a:lnTo>
                <a:lnTo>
                  <a:pt x="62508" y="589359"/>
                </a:lnTo>
                <a:lnTo>
                  <a:pt x="80367" y="616148"/>
                </a:lnTo>
                <a:lnTo>
                  <a:pt x="107156" y="634007"/>
                </a:lnTo>
                <a:lnTo>
                  <a:pt x="125016" y="660796"/>
                </a:lnTo>
                <a:lnTo>
                  <a:pt x="133945" y="678656"/>
                </a:lnTo>
                <a:lnTo>
                  <a:pt x="142875" y="705445"/>
                </a:lnTo>
                <a:lnTo>
                  <a:pt x="160734" y="723304"/>
                </a:lnTo>
                <a:lnTo>
                  <a:pt x="160734" y="732234"/>
                </a:lnTo>
                <a:lnTo>
                  <a:pt x="169664" y="741163"/>
                </a:lnTo>
                <a:lnTo>
                  <a:pt x="169664" y="750093"/>
                </a:lnTo>
                <a:lnTo>
                  <a:pt x="169664" y="750093"/>
                </a:lnTo>
                <a:lnTo>
                  <a:pt x="169664" y="750093"/>
                </a:lnTo>
                <a:lnTo>
                  <a:pt x="178594" y="750093"/>
                </a:lnTo>
                <a:lnTo>
                  <a:pt x="178594" y="750093"/>
                </a:lnTo>
                <a:lnTo>
                  <a:pt x="178594" y="741163"/>
                </a:lnTo>
                <a:lnTo>
                  <a:pt x="169664" y="732234"/>
                </a:lnTo>
                <a:lnTo>
                  <a:pt x="169664" y="732234"/>
                </a:lnTo>
                <a:lnTo>
                  <a:pt x="169664" y="7322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2321719" y="2893218"/>
            <a:ext cx="178595" cy="151806"/>
          </a:xfrm>
          <a:custGeom>
            <a:avLst/>
            <a:gdLst/>
            <a:ahLst/>
            <a:cxnLst/>
            <a:rect l="0" t="0" r="0" b="0"/>
            <a:pathLst>
              <a:path w="178595" h="151806">
                <a:moveTo>
                  <a:pt x="0" y="71438"/>
                </a:moveTo>
                <a:lnTo>
                  <a:pt x="0" y="71438"/>
                </a:lnTo>
                <a:lnTo>
                  <a:pt x="0" y="71438"/>
                </a:lnTo>
                <a:lnTo>
                  <a:pt x="0" y="80368"/>
                </a:lnTo>
                <a:lnTo>
                  <a:pt x="0" y="80368"/>
                </a:lnTo>
                <a:lnTo>
                  <a:pt x="8929" y="89297"/>
                </a:lnTo>
                <a:lnTo>
                  <a:pt x="26789" y="98227"/>
                </a:lnTo>
                <a:lnTo>
                  <a:pt x="35719" y="107157"/>
                </a:lnTo>
                <a:lnTo>
                  <a:pt x="53578" y="125016"/>
                </a:lnTo>
                <a:lnTo>
                  <a:pt x="62508" y="133946"/>
                </a:lnTo>
                <a:lnTo>
                  <a:pt x="80367" y="133946"/>
                </a:lnTo>
                <a:lnTo>
                  <a:pt x="89297" y="142875"/>
                </a:lnTo>
                <a:lnTo>
                  <a:pt x="98226" y="142875"/>
                </a:lnTo>
                <a:lnTo>
                  <a:pt x="107156" y="151805"/>
                </a:lnTo>
                <a:lnTo>
                  <a:pt x="107156" y="142875"/>
                </a:lnTo>
                <a:lnTo>
                  <a:pt x="116086" y="133946"/>
                </a:lnTo>
                <a:lnTo>
                  <a:pt x="116086" y="116086"/>
                </a:lnTo>
                <a:lnTo>
                  <a:pt x="125015" y="98227"/>
                </a:lnTo>
                <a:lnTo>
                  <a:pt x="133945" y="71438"/>
                </a:lnTo>
                <a:lnTo>
                  <a:pt x="142875" y="53578"/>
                </a:lnTo>
                <a:lnTo>
                  <a:pt x="151804" y="35719"/>
                </a:lnTo>
                <a:lnTo>
                  <a:pt x="169664" y="17860"/>
                </a:lnTo>
                <a:lnTo>
                  <a:pt x="17859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1928813" y="2955726"/>
            <a:ext cx="526852" cy="884040"/>
          </a:xfrm>
          <a:custGeom>
            <a:avLst/>
            <a:gdLst/>
            <a:ahLst/>
            <a:cxnLst/>
            <a:rect l="0" t="0" r="0" b="0"/>
            <a:pathLst>
              <a:path w="526852" h="884040">
                <a:moveTo>
                  <a:pt x="526851" y="8930"/>
                </a:moveTo>
                <a:lnTo>
                  <a:pt x="526851" y="8930"/>
                </a:lnTo>
                <a:lnTo>
                  <a:pt x="517921" y="8930"/>
                </a:lnTo>
                <a:lnTo>
                  <a:pt x="517921" y="8930"/>
                </a:lnTo>
                <a:lnTo>
                  <a:pt x="508992" y="8930"/>
                </a:lnTo>
                <a:lnTo>
                  <a:pt x="500062" y="0"/>
                </a:lnTo>
                <a:lnTo>
                  <a:pt x="491132" y="0"/>
                </a:lnTo>
                <a:lnTo>
                  <a:pt x="482203" y="0"/>
                </a:lnTo>
                <a:lnTo>
                  <a:pt x="464343" y="0"/>
                </a:lnTo>
                <a:lnTo>
                  <a:pt x="455414" y="0"/>
                </a:lnTo>
                <a:lnTo>
                  <a:pt x="428625" y="0"/>
                </a:lnTo>
                <a:lnTo>
                  <a:pt x="401835" y="8930"/>
                </a:lnTo>
                <a:lnTo>
                  <a:pt x="375046" y="17860"/>
                </a:lnTo>
                <a:lnTo>
                  <a:pt x="339328" y="26789"/>
                </a:lnTo>
                <a:lnTo>
                  <a:pt x="303609" y="44649"/>
                </a:lnTo>
                <a:lnTo>
                  <a:pt x="267890" y="62508"/>
                </a:lnTo>
                <a:lnTo>
                  <a:pt x="223242" y="80367"/>
                </a:lnTo>
                <a:lnTo>
                  <a:pt x="187523" y="98227"/>
                </a:lnTo>
                <a:lnTo>
                  <a:pt x="160734" y="125016"/>
                </a:lnTo>
                <a:lnTo>
                  <a:pt x="125015" y="151805"/>
                </a:lnTo>
                <a:lnTo>
                  <a:pt x="98226" y="178594"/>
                </a:lnTo>
                <a:lnTo>
                  <a:pt x="71437" y="214313"/>
                </a:lnTo>
                <a:lnTo>
                  <a:pt x="44648" y="250031"/>
                </a:lnTo>
                <a:lnTo>
                  <a:pt x="26789" y="294680"/>
                </a:lnTo>
                <a:lnTo>
                  <a:pt x="17859" y="339328"/>
                </a:lnTo>
                <a:lnTo>
                  <a:pt x="0" y="383977"/>
                </a:lnTo>
                <a:lnTo>
                  <a:pt x="0" y="437555"/>
                </a:lnTo>
                <a:lnTo>
                  <a:pt x="0" y="482203"/>
                </a:lnTo>
                <a:lnTo>
                  <a:pt x="8929" y="535781"/>
                </a:lnTo>
                <a:lnTo>
                  <a:pt x="17859" y="589360"/>
                </a:lnTo>
                <a:lnTo>
                  <a:pt x="35718" y="642938"/>
                </a:lnTo>
                <a:lnTo>
                  <a:pt x="44648" y="687586"/>
                </a:lnTo>
                <a:lnTo>
                  <a:pt x="53578" y="732235"/>
                </a:lnTo>
                <a:lnTo>
                  <a:pt x="62507" y="759024"/>
                </a:lnTo>
                <a:lnTo>
                  <a:pt x="62507" y="785813"/>
                </a:lnTo>
                <a:lnTo>
                  <a:pt x="71437" y="803672"/>
                </a:lnTo>
                <a:lnTo>
                  <a:pt x="71437" y="821531"/>
                </a:lnTo>
                <a:lnTo>
                  <a:pt x="80367" y="839391"/>
                </a:lnTo>
                <a:lnTo>
                  <a:pt x="80367" y="857250"/>
                </a:lnTo>
                <a:lnTo>
                  <a:pt x="80367" y="866180"/>
                </a:lnTo>
                <a:lnTo>
                  <a:pt x="89296" y="875110"/>
                </a:lnTo>
                <a:lnTo>
                  <a:pt x="89296" y="884039"/>
                </a:lnTo>
                <a:lnTo>
                  <a:pt x="89296" y="884039"/>
                </a:lnTo>
                <a:lnTo>
                  <a:pt x="89296" y="884039"/>
                </a:lnTo>
                <a:lnTo>
                  <a:pt x="89296" y="875110"/>
                </a:lnTo>
                <a:lnTo>
                  <a:pt x="89296" y="866180"/>
                </a:lnTo>
                <a:lnTo>
                  <a:pt x="80367" y="848320"/>
                </a:lnTo>
                <a:lnTo>
                  <a:pt x="80367" y="839391"/>
                </a:lnTo>
                <a:lnTo>
                  <a:pt x="80367" y="8393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1902023" y="3768328"/>
            <a:ext cx="169666" cy="241102"/>
          </a:xfrm>
          <a:custGeom>
            <a:avLst/>
            <a:gdLst/>
            <a:ahLst/>
            <a:cxnLst/>
            <a:rect l="0" t="0" r="0" b="0"/>
            <a:pathLst>
              <a:path w="169666" h="241102">
                <a:moveTo>
                  <a:pt x="26790" y="71437"/>
                </a:moveTo>
                <a:lnTo>
                  <a:pt x="26790" y="71437"/>
                </a:lnTo>
                <a:lnTo>
                  <a:pt x="17860" y="71437"/>
                </a:lnTo>
                <a:lnTo>
                  <a:pt x="8930" y="62508"/>
                </a:lnTo>
                <a:lnTo>
                  <a:pt x="8930" y="62508"/>
                </a:lnTo>
                <a:lnTo>
                  <a:pt x="0" y="71437"/>
                </a:lnTo>
                <a:lnTo>
                  <a:pt x="8930" y="89297"/>
                </a:lnTo>
                <a:lnTo>
                  <a:pt x="17860" y="116086"/>
                </a:lnTo>
                <a:lnTo>
                  <a:pt x="35719" y="142875"/>
                </a:lnTo>
                <a:lnTo>
                  <a:pt x="62508" y="178593"/>
                </a:lnTo>
                <a:lnTo>
                  <a:pt x="98227" y="205383"/>
                </a:lnTo>
                <a:lnTo>
                  <a:pt x="125016" y="232172"/>
                </a:lnTo>
                <a:lnTo>
                  <a:pt x="142875" y="241101"/>
                </a:lnTo>
                <a:lnTo>
                  <a:pt x="160735" y="241101"/>
                </a:lnTo>
                <a:lnTo>
                  <a:pt x="169665" y="223242"/>
                </a:lnTo>
                <a:lnTo>
                  <a:pt x="169665" y="196453"/>
                </a:lnTo>
                <a:lnTo>
                  <a:pt x="169665" y="160734"/>
                </a:lnTo>
                <a:lnTo>
                  <a:pt x="160735" y="125015"/>
                </a:lnTo>
                <a:lnTo>
                  <a:pt x="151805" y="89297"/>
                </a:lnTo>
                <a:lnTo>
                  <a:pt x="151805" y="53578"/>
                </a:lnTo>
                <a:lnTo>
                  <a:pt x="151805" y="26789"/>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1446609" y="3714750"/>
            <a:ext cx="544712" cy="1214439"/>
          </a:xfrm>
          <a:custGeom>
            <a:avLst/>
            <a:gdLst/>
            <a:ahLst/>
            <a:cxnLst/>
            <a:rect l="0" t="0" r="0" b="0"/>
            <a:pathLst>
              <a:path w="544712" h="1214439">
                <a:moveTo>
                  <a:pt x="544711" y="0"/>
                </a:moveTo>
                <a:lnTo>
                  <a:pt x="544711" y="0"/>
                </a:lnTo>
                <a:lnTo>
                  <a:pt x="544711" y="8929"/>
                </a:lnTo>
                <a:lnTo>
                  <a:pt x="544711" y="17859"/>
                </a:lnTo>
                <a:lnTo>
                  <a:pt x="544711" y="17859"/>
                </a:lnTo>
                <a:lnTo>
                  <a:pt x="544711" y="26789"/>
                </a:lnTo>
                <a:lnTo>
                  <a:pt x="544711" y="35718"/>
                </a:lnTo>
                <a:lnTo>
                  <a:pt x="535782" y="35718"/>
                </a:lnTo>
                <a:lnTo>
                  <a:pt x="535782" y="26789"/>
                </a:lnTo>
                <a:lnTo>
                  <a:pt x="526852" y="26789"/>
                </a:lnTo>
                <a:lnTo>
                  <a:pt x="517922" y="26789"/>
                </a:lnTo>
                <a:lnTo>
                  <a:pt x="500063" y="26789"/>
                </a:lnTo>
                <a:lnTo>
                  <a:pt x="491133" y="35718"/>
                </a:lnTo>
                <a:lnTo>
                  <a:pt x="473274" y="35718"/>
                </a:lnTo>
                <a:lnTo>
                  <a:pt x="455414" y="53578"/>
                </a:lnTo>
                <a:lnTo>
                  <a:pt x="428625" y="62507"/>
                </a:lnTo>
                <a:lnTo>
                  <a:pt x="401836" y="71437"/>
                </a:lnTo>
                <a:lnTo>
                  <a:pt x="375047" y="80367"/>
                </a:lnTo>
                <a:lnTo>
                  <a:pt x="348258" y="98226"/>
                </a:lnTo>
                <a:lnTo>
                  <a:pt x="321469" y="116086"/>
                </a:lnTo>
                <a:lnTo>
                  <a:pt x="294680" y="125015"/>
                </a:lnTo>
                <a:lnTo>
                  <a:pt x="258961" y="151804"/>
                </a:lnTo>
                <a:lnTo>
                  <a:pt x="232172" y="169664"/>
                </a:lnTo>
                <a:lnTo>
                  <a:pt x="205383" y="196453"/>
                </a:lnTo>
                <a:lnTo>
                  <a:pt x="178594" y="223242"/>
                </a:lnTo>
                <a:lnTo>
                  <a:pt x="151805" y="250031"/>
                </a:lnTo>
                <a:lnTo>
                  <a:pt x="125016" y="285750"/>
                </a:lnTo>
                <a:lnTo>
                  <a:pt x="107157" y="330398"/>
                </a:lnTo>
                <a:lnTo>
                  <a:pt x="80368" y="375046"/>
                </a:lnTo>
                <a:lnTo>
                  <a:pt x="53579" y="419695"/>
                </a:lnTo>
                <a:lnTo>
                  <a:pt x="35719" y="473273"/>
                </a:lnTo>
                <a:lnTo>
                  <a:pt x="17860" y="526851"/>
                </a:lnTo>
                <a:lnTo>
                  <a:pt x="8930" y="571500"/>
                </a:lnTo>
                <a:lnTo>
                  <a:pt x="0" y="616148"/>
                </a:lnTo>
                <a:lnTo>
                  <a:pt x="0" y="660796"/>
                </a:lnTo>
                <a:lnTo>
                  <a:pt x="0" y="705445"/>
                </a:lnTo>
                <a:lnTo>
                  <a:pt x="8930" y="741164"/>
                </a:lnTo>
                <a:lnTo>
                  <a:pt x="17860" y="785812"/>
                </a:lnTo>
                <a:lnTo>
                  <a:pt x="26789" y="830461"/>
                </a:lnTo>
                <a:lnTo>
                  <a:pt x="44649" y="866179"/>
                </a:lnTo>
                <a:lnTo>
                  <a:pt x="62508" y="910828"/>
                </a:lnTo>
                <a:lnTo>
                  <a:pt x="80368" y="955476"/>
                </a:lnTo>
                <a:lnTo>
                  <a:pt x="98227" y="1000125"/>
                </a:lnTo>
                <a:lnTo>
                  <a:pt x="116086" y="1035843"/>
                </a:lnTo>
                <a:lnTo>
                  <a:pt x="133946" y="1062632"/>
                </a:lnTo>
                <a:lnTo>
                  <a:pt x="151805" y="1098351"/>
                </a:lnTo>
                <a:lnTo>
                  <a:pt x="160735" y="1125140"/>
                </a:lnTo>
                <a:lnTo>
                  <a:pt x="169664" y="1151929"/>
                </a:lnTo>
                <a:lnTo>
                  <a:pt x="169664" y="1169789"/>
                </a:lnTo>
                <a:lnTo>
                  <a:pt x="178594" y="1187648"/>
                </a:lnTo>
                <a:lnTo>
                  <a:pt x="178594" y="1196578"/>
                </a:lnTo>
                <a:lnTo>
                  <a:pt x="187524" y="1205508"/>
                </a:lnTo>
                <a:lnTo>
                  <a:pt x="187524" y="1214438"/>
                </a:lnTo>
                <a:lnTo>
                  <a:pt x="187524" y="1214438"/>
                </a:lnTo>
                <a:lnTo>
                  <a:pt x="187524" y="1205508"/>
                </a:lnTo>
                <a:lnTo>
                  <a:pt x="178594" y="1196578"/>
                </a:lnTo>
                <a:lnTo>
                  <a:pt x="178594" y="1196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1455539" y="4732734"/>
            <a:ext cx="160735" cy="250033"/>
          </a:xfrm>
          <a:custGeom>
            <a:avLst/>
            <a:gdLst/>
            <a:ahLst/>
            <a:cxnLst/>
            <a:rect l="0" t="0" r="0" b="0"/>
            <a:pathLst>
              <a:path w="160735" h="250033">
                <a:moveTo>
                  <a:pt x="0" y="89297"/>
                </a:moveTo>
                <a:lnTo>
                  <a:pt x="8930" y="98227"/>
                </a:lnTo>
                <a:lnTo>
                  <a:pt x="17859" y="116086"/>
                </a:lnTo>
                <a:lnTo>
                  <a:pt x="35719" y="133945"/>
                </a:lnTo>
                <a:lnTo>
                  <a:pt x="53578" y="160735"/>
                </a:lnTo>
                <a:lnTo>
                  <a:pt x="80367" y="196454"/>
                </a:lnTo>
                <a:lnTo>
                  <a:pt x="98227" y="223243"/>
                </a:lnTo>
                <a:lnTo>
                  <a:pt x="116086" y="241102"/>
                </a:lnTo>
                <a:lnTo>
                  <a:pt x="125016" y="250032"/>
                </a:lnTo>
                <a:lnTo>
                  <a:pt x="133945" y="241102"/>
                </a:lnTo>
                <a:lnTo>
                  <a:pt x="133945" y="214313"/>
                </a:lnTo>
                <a:lnTo>
                  <a:pt x="125016" y="178594"/>
                </a:lnTo>
                <a:lnTo>
                  <a:pt x="125016" y="133945"/>
                </a:lnTo>
                <a:lnTo>
                  <a:pt x="133945" y="80367"/>
                </a:lnTo>
                <a:lnTo>
                  <a:pt x="142875" y="35719"/>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857250" y="4839890"/>
            <a:ext cx="696517" cy="1232298"/>
          </a:xfrm>
          <a:custGeom>
            <a:avLst/>
            <a:gdLst/>
            <a:ahLst/>
            <a:cxnLst/>
            <a:rect l="0" t="0" r="0" b="0"/>
            <a:pathLst>
              <a:path w="696517" h="1232298">
                <a:moveTo>
                  <a:pt x="696516" y="17860"/>
                </a:moveTo>
                <a:lnTo>
                  <a:pt x="687586" y="17860"/>
                </a:lnTo>
                <a:lnTo>
                  <a:pt x="678656" y="8930"/>
                </a:lnTo>
                <a:lnTo>
                  <a:pt x="660797" y="8930"/>
                </a:lnTo>
                <a:lnTo>
                  <a:pt x="651867" y="8930"/>
                </a:lnTo>
                <a:lnTo>
                  <a:pt x="634008" y="0"/>
                </a:lnTo>
                <a:lnTo>
                  <a:pt x="616148" y="0"/>
                </a:lnTo>
                <a:lnTo>
                  <a:pt x="598289" y="0"/>
                </a:lnTo>
                <a:lnTo>
                  <a:pt x="580430" y="0"/>
                </a:lnTo>
                <a:lnTo>
                  <a:pt x="553641" y="0"/>
                </a:lnTo>
                <a:lnTo>
                  <a:pt x="517922" y="8930"/>
                </a:lnTo>
                <a:lnTo>
                  <a:pt x="473273" y="26789"/>
                </a:lnTo>
                <a:lnTo>
                  <a:pt x="437555" y="44649"/>
                </a:lnTo>
                <a:lnTo>
                  <a:pt x="392906" y="71438"/>
                </a:lnTo>
                <a:lnTo>
                  <a:pt x="339328" y="98227"/>
                </a:lnTo>
                <a:lnTo>
                  <a:pt x="294680" y="133946"/>
                </a:lnTo>
                <a:lnTo>
                  <a:pt x="250031" y="178594"/>
                </a:lnTo>
                <a:lnTo>
                  <a:pt x="205383" y="223243"/>
                </a:lnTo>
                <a:lnTo>
                  <a:pt x="160734" y="276821"/>
                </a:lnTo>
                <a:lnTo>
                  <a:pt x="125016" y="321469"/>
                </a:lnTo>
                <a:lnTo>
                  <a:pt x="89297" y="383977"/>
                </a:lnTo>
                <a:lnTo>
                  <a:pt x="62508" y="437555"/>
                </a:lnTo>
                <a:lnTo>
                  <a:pt x="44649" y="508993"/>
                </a:lnTo>
                <a:lnTo>
                  <a:pt x="17859" y="571501"/>
                </a:lnTo>
                <a:lnTo>
                  <a:pt x="8930" y="651868"/>
                </a:lnTo>
                <a:lnTo>
                  <a:pt x="0" y="714376"/>
                </a:lnTo>
                <a:lnTo>
                  <a:pt x="0" y="785812"/>
                </a:lnTo>
                <a:lnTo>
                  <a:pt x="0" y="848320"/>
                </a:lnTo>
                <a:lnTo>
                  <a:pt x="17859" y="919758"/>
                </a:lnTo>
                <a:lnTo>
                  <a:pt x="35719" y="982265"/>
                </a:lnTo>
                <a:lnTo>
                  <a:pt x="53578" y="1035844"/>
                </a:lnTo>
                <a:lnTo>
                  <a:pt x="80367" y="1089422"/>
                </a:lnTo>
                <a:lnTo>
                  <a:pt x="107156" y="1134070"/>
                </a:lnTo>
                <a:lnTo>
                  <a:pt x="125016" y="1169789"/>
                </a:lnTo>
                <a:lnTo>
                  <a:pt x="151805" y="1196578"/>
                </a:lnTo>
                <a:lnTo>
                  <a:pt x="169664" y="1214437"/>
                </a:lnTo>
                <a:lnTo>
                  <a:pt x="187524" y="1232297"/>
                </a:lnTo>
                <a:lnTo>
                  <a:pt x="196453" y="1232297"/>
                </a:lnTo>
                <a:lnTo>
                  <a:pt x="196453" y="1232297"/>
                </a:lnTo>
                <a:lnTo>
                  <a:pt x="196453" y="1232297"/>
                </a:lnTo>
                <a:lnTo>
                  <a:pt x="196453" y="1232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901899" y="5982890"/>
            <a:ext cx="151805" cy="241102"/>
          </a:xfrm>
          <a:custGeom>
            <a:avLst/>
            <a:gdLst/>
            <a:ahLst/>
            <a:cxnLst/>
            <a:rect l="0" t="0" r="0" b="0"/>
            <a:pathLst>
              <a:path w="151805" h="241102">
                <a:moveTo>
                  <a:pt x="0" y="98226"/>
                </a:moveTo>
                <a:lnTo>
                  <a:pt x="8929" y="107156"/>
                </a:lnTo>
                <a:lnTo>
                  <a:pt x="26789" y="125015"/>
                </a:lnTo>
                <a:lnTo>
                  <a:pt x="53578" y="151805"/>
                </a:lnTo>
                <a:lnTo>
                  <a:pt x="80367" y="187523"/>
                </a:lnTo>
                <a:lnTo>
                  <a:pt x="107156" y="214312"/>
                </a:lnTo>
                <a:lnTo>
                  <a:pt x="133945" y="232172"/>
                </a:lnTo>
                <a:lnTo>
                  <a:pt x="142875" y="241101"/>
                </a:lnTo>
                <a:lnTo>
                  <a:pt x="151804" y="232172"/>
                </a:lnTo>
                <a:lnTo>
                  <a:pt x="151804" y="196453"/>
                </a:lnTo>
                <a:lnTo>
                  <a:pt x="142875" y="142875"/>
                </a:lnTo>
                <a:lnTo>
                  <a:pt x="133945" y="89297"/>
                </a:lnTo>
                <a:lnTo>
                  <a:pt x="125015" y="35719"/>
                </a:lnTo>
                <a:lnTo>
                  <a:pt x="116085" y="0"/>
                </a:lnTo>
                <a:lnTo>
                  <a:pt x="11608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98313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C.44</a:t>
            </a:r>
            <a:r>
              <a:rPr lang="en-US" dirty="0"/>
              <a:t> </a:t>
            </a:r>
            <a:r>
              <a:rPr lang="en-US" dirty="0" smtClean="0"/>
              <a:t> -  5 stage </a:t>
            </a:r>
            <a:r>
              <a:rPr lang="en-US" dirty="0" smtClean="0">
                <a:sym typeface="Wingdings" pitchFamily="2" charset="2"/>
              </a:rPr>
              <a:t> </a:t>
            </a:r>
            <a:r>
              <a:rPr lang="en-US" dirty="0"/>
              <a:t>8 stage</a:t>
            </a:r>
          </a:p>
        </p:txBody>
      </p:sp>
      <p:sp>
        <p:nvSpPr>
          <p:cNvPr id="3" name="Content Placeholder 2"/>
          <p:cNvSpPr>
            <a:spLocks noGrp="1"/>
          </p:cNvSpPr>
          <p:nvPr>
            <p:ph idx="1"/>
          </p:nvPr>
        </p:nvSpPr>
        <p:spPr/>
        <p:txBody>
          <a:bodyPr/>
          <a:lstStyle/>
          <a:p>
            <a:pPr>
              <a:defRPr/>
            </a:pPr>
            <a:endParaRPr lang="en-US"/>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174750"/>
            <a:ext cx="81407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bwMode="auto">
          <a:xfrm>
            <a:off x="1705570" y="901898"/>
            <a:ext cx="223244" cy="357189"/>
          </a:xfrm>
          <a:custGeom>
            <a:avLst/>
            <a:gdLst/>
            <a:ahLst/>
            <a:cxnLst/>
            <a:rect l="0" t="0" r="0" b="0"/>
            <a:pathLst>
              <a:path w="223244" h="357189">
                <a:moveTo>
                  <a:pt x="44649" y="80368"/>
                </a:moveTo>
                <a:lnTo>
                  <a:pt x="44649" y="80368"/>
                </a:lnTo>
                <a:lnTo>
                  <a:pt x="44649" y="80368"/>
                </a:lnTo>
                <a:lnTo>
                  <a:pt x="44649" y="80368"/>
                </a:lnTo>
                <a:lnTo>
                  <a:pt x="53578" y="71438"/>
                </a:lnTo>
                <a:lnTo>
                  <a:pt x="53578" y="80368"/>
                </a:lnTo>
                <a:lnTo>
                  <a:pt x="62508" y="89297"/>
                </a:lnTo>
                <a:lnTo>
                  <a:pt x="62508" y="98227"/>
                </a:lnTo>
                <a:lnTo>
                  <a:pt x="71438" y="133946"/>
                </a:lnTo>
                <a:lnTo>
                  <a:pt x="80368" y="169664"/>
                </a:lnTo>
                <a:lnTo>
                  <a:pt x="80368" y="214313"/>
                </a:lnTo>
                <a:lnTo>
                  <a:pt x="89297" y="258961"/>
                </a:lnTo>
                <a:lnTo>
                  <a:pt x="89297" y="294680"/>
                </a:lnTo>
                <a:lnTo>
                  <a:pt x="98227" y="330399"/>
                </a:lnTo>
                <a:lnTo>
                  <a:pt x="98227" y="348258"/>
                </a:lnTo>
                <a:lnTo>
                  <a:pt x="98227" y="357188"/>
                </a:lnTo>
                <a:lnTo>
                  <a:pt x="89297" y="348258"/>
                </a:lnTo>
                <a:lnTo>
                  <a:pt x="89297" y="330399"/>
                </a:lnTo>
                <a:lnTo>
                  <a:pt x="80368" y="303610"/>
                </a:lnTo>
                <a:lnTo>
                  <a:pt x="62508" y="267891"/>
                </a:lnTo>
                <a:lnTo>
                  <a:pt x="53578" y="232172"/>
                </a:lnTo>
                <a:lnTo>
                  <a:pt x="35719" y="196453"/>
                </a:lnTo>
                <a:lnTo>
                  <a:pt x="17860" y="160735"/>
                </a:lnTo>
                <a:lnTo>
                  <a:pt x="8930" y="133946"/>
                </a:lnTo>
                <a:lnTo>
                  <a:pt x="0" y="116086"/>
                </a:lnTo>
                <a:lnTo>
                  <a:pt x="0" y="98227"/>
                </a:lnTo>
                <a:lnTo>
                  <a:pt x="8930" y="80368"/>
                </a:lnTo>
                <a:lnTo>
                  <a:pt x="17860" y="62508"/>
                </a:lnTo>
                <a:lnTo>
                  <a:pt x="53578" y="44649"/>
                </a:lnTo>
                <a:lnTo>
                  <a:pt x="80368" y="26789"/>
                </a:lnTo>
                <a:lnTo>
                  <a:pt x="125016" y="8930"/>
                </a:lnTo>
                <a:lnTo>
                  <a:pt x="160735" y="0"/>
                </a:lnTo>
                <a:lnTo>
                  <a:pt x="196453" y="8930"/>
                </a:lnTo>
                <a:lnTo>
                  <a:pt x="214313" y="26789"/>
                </a:lnTo>
                <a:lnTo>
                  <a:pt x="223243" y="44649"/>
                </a:lnTo>
                <a:lnTo>
                  <a:pt x="214313" y="89297"/>
                </a:lnTo>
                <a:lnTo>
                  <a:pt x="187524" y="133946"/>
                </a:lnTo>
                <a:lnTo>
                  <a:pt x="151805" y="169664"/>
                </a:lnTo>
                <a:lnTo>
                  <a:pt x="116086" y="214313"/>
                </a:lnTo>
                <a:lnTo>
                  <a:pt x="80368" y="232172"/>
                </a:lnTo>
                <a:lnTo>
                  <a:pt x="53578" y="250032"/>
                </a:lnTo>
                <a:lnTo>
                  <a:pt x="44649" y="250032"/>
                </a:lnTo>
                <a:lnTo>
                  <a:pt x="53578" y="241102"/>
                </a:lnTo>
                <a:lnTo>
                  <a:pt x="62508" y="223243"/>
                </a:lnTo>
                <a:lnTo>
                  <a:pt x="62508" y="2232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009180" y="982266"/>
            <a:ext cx="44649" cy="151805"/>
          </a:xfrm>
          <a:custGeom>
            <a:avLst/>
            <a:gdLst/>
            <a:ahLst/>
            <a:cxnLst/>
            <a:rect l="0" t="0" r="0" b="0"/>
            <a:pathLst>
              <a:path w="44649" h="151805">
                <a:moveTo>
                  <a:pt x="35718" y="0"/>
                </a:moveTo>
                <a:lnTo>
                  <a:pt x="26789" y="8929"/>
                </a:lnTo>
                <a:lnTo>
                  <a:pt x="26789" y="17859"/>
                </a:lnTo>
                <a:lnTo>
                  <a:pt x="8929" y="35718"/>
                </a:lnTo>
                <a:lnTo>
                  <a:pt x="0" y="53578"/>
                </a:lnTo>
                <a:lnTo>
                  <a:pt x="0" y="71437"/>
                </a:lnTo>
                <a:lnTo>
                  <a:pt x="0" y="98226"/>
                </a:lnTo>
                <a:lnTo>
                  <a:pt x="0" y="116085"/>
                </a:lnTo>
                <a:lnTo>
                  <a:pt x="8929" y="142875"/>
                </a:lnTo>
                <a:lnTo>
                  <a:pt x="17859" y="151804"/>
                </a:lnTo>
                <a:lnTo>
                  <a:pt x="26789" y="142875"/>
                </a:lnTo>
                <a:lnTo>
                  <a:pt x="35718" y="133945"/>
                </a:lnTo>
                <a:lnTo>
                  <a:pt x="44648" y="107156"/>
                </a:lnTo>
                <a:lnTo>
                  <a:pt x="44648" y="71437"/>
                </a:lnTo>
                <a:lnTo>
                  <a:pt x="4464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964531" y="892969"/>
            <a:ext cx="53579" cy="17860"/>
          </a:xfrm>
          <a:custGeom>
            <a:avLst/>
            <a:gdLst/>
            <a:ahLst/>
            <a:cxnLst/>
            <a:rect l="0" t="0" r="0" b="0"/>
            <a:pathLst>
              <a:path w="53579" h="17860">
                <a:moveTo>
                  <a:pt x="26789" y="0"/>
                </a:moveTo>
                <a:lnTo>
                  <a:pt x="17860" y="0"/>
                </a:lnTo>
                <a:lnTo>
                  <a:pt x="8930" y="0"/>
                </a:lnTo>
                <a:lnTo>
                  <a:pt x="0" y="0"/>
                </a:lnTo>
                <a:lnTo>
                  <a:pt x="0" y="8929"/>
                </a:lnTo>
                <a:lnTo>
                  <a:pt x="0" y="8929"/>
                </a:lnTo>
                <a:lnTo>
                  <a:pt x="0" y="17859"/>
                </a:lnTo>
                <a:lnTo>
                  <a:pt x="17860" y="17859"/>
                </a:lnTo>
                <a:lnTo>
                  <a:pt x="35719" y="17859"/>
                </a:lnTo>
                <a:lnTo>
                  <a:pt x="53578" y="8929"/>
                </a:lnTo>
                <a:lnTo>
                  <a:pt x="53578"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134195" y="937617"/>
            <a:ext cx="133947" cy="330400"/>
          </a:xfrm>
          <a:custGeom>
            <a:avLst/>
            <a:gdLst/>
            <a:ahLst/>
            <a:cxnLst/>
            <a:rect l="0" t="0" r="0" b="0"/>
            <a:pathLst>
              <a:path w="133947" h="330400">
                <a:moveTo>
                  <a:pt x="44649" y="0"/>
                </a:moveTo>
                <a:lnTo>
                  <a:pt x="35719" y="8930"/>
                </a:lnTo>
                <a:lnTo>
                  <a:pt x="26789" y="17859"/>
                </a:lnTo>
                <a:lnTo>
                  <a:pt x="26789" y="35719"/>
                </a:lnTo>
                <a:lnTo>
                  <a:pt x="17860" y="62508"/>
                </a:lnTo>
                <a:lnTo>
                  <a:pt x="17860" y="98227"/>
                </a:lnTo>
                <a:lnTo>
                  <a:pt x="17860" y="142875"/>
                </a:lnTo>
                <a:lnTo>
                  <a:pt x="17860" y="178594"/>
                </a:lnTo>
                <a:lnTo>
                  <a:pt x="26789" y="223242"/>
                </a:lnTo>
                <a:lnTo>
                  <a:pt x="26789" y="258961"/>
                </a:lnTo>
                <a:lnTo>
                  <a:pt x="35719" y="294680"/>
                </a:lnTo>
                <a:lnTo>
                  <a:pt x="35719" y="312539"/>
                </a:lnTo>
                <a:lnTo>
                  <a:pt x="44649" y="321469"/>
                </a:lnTo>
                <a:lnTo>
                  <a:pt x="35719" y="330399"/>
                </a:lnTo>
                <a:lnTo>
                  <a:pt x="35719" y="321469"/>
                </a:lnTo>
                <a:lnTo>
                  <a:pt x="26789" y="312539"/>
                </a:lnTo>
                <a:lnTo>
                  <a:pt x="17860" y="285750"/>
                </a:lnTo>
                <a:lnTo>
                  <a:pt x="8930" y="250031"/>
                </a:lnTo>
                <a:lnTo>
                  <a:pt x="0" y="205383"/>
                </a:lnTo>
                <a:lnTo>
                  <a:pt x="0" y="160734"/>
                </a:lnTo>
                <a:lnTo>
                  <a:pt x="0" y="116086"/>
                </a:lnTo>
                <a:lnTo>
                  <a:pt x="0" y="89297"/>
                </a:lnTo>
                <a:lnTo>
                  <a:pt x="17860" y="62508"/>
                </a:lnTo>
                <a:lnTo>
                  <a:pt x="35719" y="44649"/>
                </a:lnTo>
                <a:lnTo>
                  <a:pt x="53578" y="26789"/>
                </a:lnTo>
                <a:lnTo>
                  <a:pt x="80368" y="17859"/>
                </a:lnTo>
                <a:lnTo>
                  <a:pt x="107157" y="17859"/>
                </a:lnTo>
                <a:lnTo>
                  <a:pt x="125016" y="26789"/>
                </a:lnTo>
                <a:lnTo>
                  <a:pt x="133946" y="35719"/>
                </a:lnTo>
                <a:lnTo>
                  <a:pt x="125016" y="53578"/>
                </a:lnTo>
                <a:lnTo>
                  <a:pt x="116086" y="71438"/>
                </a:lnTo>
                <a:lnTo>
                  <a:pt x="98227" y="89297"/>
                </a:lnTo>
                <a:lnTo>
                  <a:pt x="80368" y="107156"/>
                </a:lnTo>
                <a:lnTo>
                  <a:pt x="62508" y="125016"/>
                </a:lnTo>
                <a:lnTo>
                  <a:pt x="53578" y="133945"/>
                </a:lnTo>
                <a:lnTo>
                  <a:pt x="53578" y="125016"/>
                </a:lnTo>
                <a:lnTo>
                  <a:pt x="53578"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303859" y="955476"/>
            <a:ext cx="267892" cy="116087"/>
          </a:xfrm>
          <a:custGeom>
            <a:avLst/>
            <a:gdLst/>
            <a:ahLst/>
            <a:cxnLst/>
            <a:rect l="0" t="0" r="0" b="0"/>
            <a:pathLst>
              <a:path w="267892" h="116087">
                <a:moveTo>
                  <a:pt x="0" y="107157"/>
                </a:moveTo>
                <a:lnTo>
                  <a:pt x="0" y="107157"/>
                </a:lnTo>
                <a:lnTo>
                  <a:pt x="0" y="107157"/>
                </a:lnTo>
                <a:lnTo>
                  <a:pt x="0" y="116086"/>
                </a:lnTo>
                <a:lnTo>
                  <a:pt x="8930" y="107157"/>
                </a:lnTo>
                <a:lnTo>
                  <a:pt x="26789" y="98227"/>
                </a:lnTo>
                <a:lnTo>
                  <a:pt x="44649" y="89297"/>
                </a:lnTo>
                <a:lnTo>
                  <a:pt x="71438" y="71438"/>
                </a:lnTo>
                <a:lnTo>
                  <a:pt x="98227" y="53579"/>
                </a:lnTo>
                <a:lnTo>
                  <a:pt x="125016" y="35719"/>
                </a:lnTo>
                <a:lnTo>
                  <a:pt x="142875" y="17860"/>
                </a:lnTo>
                <a:lnTo>
                  <a:pt x="151805" y="8930"/>
                </a:lnTo>
                <a:lnTo>
                  <a:pt x="151805" y="0"/>
                </a:lnTo>
                <a:lnTo>
                  <a:pt x="142875" y="0"/>
                </a:lnTo>
                <a:lnTo>
                  <a:pt x="125016" y="8930"/>
                </a:lnTo>
                <a:lnTo>
                  <a:pt x="107157" y="26790"/>
                </a:lnTo>
                <a:lnTo>
                  <a:pt x="89297" y="53579"/>
                </a:lnTo>
                <a:lnTo>
                  <a:pt x="80368" y="71438"/>
                </a:lnTo>
                <a:lnTo>
                  <a:pt x="71438" y="98227"/>
                </a:lnTo>
                <a:lnTo>
                  <a:pt x="80368" y="116086"/>
                </a:lnTo>
                <a:lnTo>
                  <a:pt x="89297" y="116086"/>
                </a:lnTo>
                <a:lnTo>
                  <a:pt x="116086" y="116086"/>
                </a:lnTo>
                <a:lnTo>
                  <a:pt x="151805" y="116086"/>
                </a:lnTo>
                <a:lnTo>
                  <a:pt x="187524" y="98227"/>
                </a:lnTo>
                <a:lnTo>
                  <a:pt x="232172" y="80368"/>
                </a:lnTo>
                <a:lnTo>
                  <a:pt x="267891" y="53579"/>
                </a:lnTo>
                <a:lnTo>
                  <a:pt x="267891" y="535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625328" y="732234"/>
            <a:ext cx="116087" cy="375048"/>
          </a:xfrm>
          <a:custGeom>
            <a:avLst/>
            <a:gdLst/>
            <a:ahLst/>
            <a:cxnLst/>
            <a:rect l="0" t="0" r="0" b="0"/>
            <a:pathLst>
              <a:path w="116087" h="375048">
                <a:moveTo>
                  <a:pt x="8930" y="0"/>
                </a:moveTo>
                <a:lnTo>
                  <a:pt x="8930" y="0"/>
                </a:lnTo>
                <a:lnTo>
                  <a:pt x="8930" y="0"/>
                </a:lnTo>
                <a:lnTo>
                  <a:pt x="17860" y="0"/>
                </a:lnTo>
                <a:lnTo>
                  <a:pt x="17860" y="0"/>
                </a:lnTo>
                <a:lnTo>
                  <a:pt x="17860" y="17860"/>
                </a:lnTo>
                <a:lnTo>
                  <a:pt x="17860" y="53578"/>
                </a:lnTo>
                <a:lnTo>
                  <a:pt x="8930" y="98227"/>
                </a:lnTo>
                <a:lnTo>
                  <a:pt x="0" y="151805"/>
                </a:lnTo>
                <a:lnTo>
                  <a:pt x="0" y="205383"/>
                </a:lnTo>
                <a:lnTo>
                  <a:pt x="0" y="267891"/>
                </a:lnTo>
                <a:lnTo>
                  <a:pt x="8930" y="312539"/>
                </a:lnTo>
                <a:lnTo>
                  <a:pt x="26789" y="348258"/>
                </a:lnTo>
                <a:lnTo>
                  <a:pt x="44649" y="366117"/>
                </a:lnTo>
                <a:lnTo>
                  <a:pt x="71438" y="375047"/>
                </a:lnTo>
                <a:lnTo>
                  <a:pt x="89297" y="357188"/>
                </a:lnTo>
                <a:lnTo>
                  <a:pt x="107156" y="321469"/>
                </a:lnTo>
                <a:lnTo>
                  <a:pt x="116086" y="276821"/>
                </a:lnTo>
                <a:lnTo>
                  <a:pt x="116086"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732484" y="946547"/>
            <a:ext cx="62509" cy="71438"/>
          </a:xfrm>
          <a:custGeom>
            <a:avLst/>
            <a:gdLst/>
            <a:ahLst/>
            <a:cxnLst/>
            <a:rect l="0" t="0" r="0" b="0"/>
            <a:pathLst>
              <a:path w="62509" h="71438">
                <a:moveTo>
                  <a:pt x="0" y="0"/>
                </a:moveTo>
                <a:lnTo>
                  <a:pt x="0" y="0"/>
                </a:lnTo>
                <a:lnTo>
                  <a:pt x="8930" y="8929"/>
                </a:lnTo>
                <a:lnTo>
                  <a:pt x="8930" y="26789"/>
                </a:lnTo>
                <a:lnTo>
                  <a:pt x="17860" y="35719"/>
                </a:lnTo>
                <a:lnTo>
                  <a:pt x="17860" y="53578"/>
                </a:lnTo>
                <a:lnTo>
                  <a:pt x="26789" y="71437"/>
                </a:lnTo>
                <a:lnTo>
                  <a:pt x="35719" y="71437"/>
                </a:lnTo>
                <a:lnTo>
                  <a:pt x="53579" y="71437"/>
                </a:lnTo>
                <a:lnTo>
                  <a:pt x="62508" y="71437"/>
                </a:lnTo>
                <a:lnTo>
                  <a:pt x="6250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741414" y="785812"/>
            <a:ext cx="53579" cy="8931"/>
          </a:xfrm>
          <a:custGeom>
            <a:avLst/>
            <a:gdLst/>
            <a:ahLst/>
            <a:cxnLst/>
            <a:rect l="0" t="0" r="0" b="0"/>
            <a:pathLst>
              <a:path w="53579" h="8931">
                <a:moveTo>
                  <a:pt x="26789" y="8930"/>
                </a:moveTo>
                <a:lnTo>
                  <a:pt x="17859" y="8930"/>
                </a:lnTo>
                <a:lnTo>
                  <a:pt x="17859" y="8930"/>
                </a:lnTo>
                <a:lnTo>
                  <a:pt x="8930" y="8930"/>
                </a:lnTo>
                <a:lnTo>
                  <a:pt x="0" y="0"/>
                </a:lnTo>
                <a:lnTo>
                  <a:pt x="0" y="0"/>
                </a:lnTo>
                <a:lnTo>
                  <a:pt x="8930" y="0"/>
                </a:lnTo>
                <a:lnTo>
                  <a:pt x="17859" y="0"/>
                </a:lnTo>
                <a:lnTo>
                  <a:pt x="35719" y="8930"/>
                </a:lnTo>
                <a:lnTo>
                  <a:pt x="53578" y="8930"/>
                </a:lnTo>
                <a:lnTo>
                  <a:pt x="5357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928938" y="884039"/>
            <a:ext cx="142876" cy="125017"/>
          </a:xfrm>
          <a:custGeom>
            <a:avLst/>
            <a:gdLst/>
            <a:ahLst/>
            <a:cxnLst/>
            <a:rect l="0" t="0" r="0" b="0"/>
            <a:pathLst>
              <a:path w="142876" h="125017">
                <a:moveTo>
                  <a:pt x="0" y="44648"/>
                </a:moveTo>
                <a:lnTo>
                  <a:pt x="0" y="44648"/>
                </a:lnTo>
                <a:lnTo>
                  <a:pt x="0" y="53578"/>
                </a:lnTo>
                <a:lnTo>
                  <a:pt x="0" y="71437"/>
                </a:lnTo>
                <a:lnTo>
                  <a:pt x="0" y="80367"/>
                </a:lnTo>
                <a:lnTo>
                  <a:pt x="8929" y="98227"/>
                </a:lnTo>
                <a:lnTo>
                  <a:pt x="8929" y="107156"/>
                </a:lnTo>
                <a:lnTo>
                  <a:pt x="8929" y="125016"/>
                </a:lnTo>
                <a:lnTo>
                  <a:pt x="8929" y="125016"/>
                </a:lnTo>
                <a:lnTo>
                  <a:pt x="8929" y="125016"/>
                </a:lnTo>
                <a:lnTo>
                  <a:pt x="17859" y="116086"/>
                </a:lnTo>
                <a:lnTo>
                  <a:pt x="26789" y="89297"/>
                </a:lnTo>
                <a:lnTo>
                  <a:pt x="44648" y="71437"/>
                </a:lnTo>
                <a:lnTo>
                  <a:pt x="62507" y="35719"/>
                </a:lnTo>
                <a:lnTo>
                  <a:pt x="80367" y="17859"/>
                </a:lnTo>
                <a:lnTo>
                  <a:pt x="98226" y="0"/>
                </a:lnTo>
                <a:lnTo>
                  <a:pt x="107156" y="0"/>
                </a:lnTo>
                <a:lnTo>
                  <a:pt x="116085" y="17859"/>
                </a:lnTo>
                <a:lnTo>
                  <a:pt x="116085" y="35719"/>
                </a:lnTo>
                <a:lnTo>
                  <a:pt x="107156" y="53578"/>
                </a:lnTo>
                <a:lnTo>
                  <a:pt x="107156" y="80367"/>
                </a:lnTo>
                <a:lnTo>
                  <a:pt x="98226" y="98227"/>
                </a:lnTo>
                <a:lnTo>
                  <a:pt x="107156" y="116086"/>
                </a:lnTo>
                <a:lnTo>
                  <a:pt x="107156" y="116086"/>
                </a:lnTo>
                <a:lnTo>
                  <a:pt x="125015" y="116086"/>
                </a:lnTo>
                <a:lnTo>
                  <a:pt x="142875" y="107156"/>
                </a:lnTo>
                <a:lnTo>
                  <a:pt x="142875"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134320" y="892969"/>
            <a:ext cx="71439" cy="151805"/>
          </a:xfrm>
          <a:custGeom>
            <a:avLst/>
            <a:gdLst/>
            <a:ahLst/>
            <a:cxnLst/>
            <a:rect l="0" t="0" r="0" b="0"/>
            <a:pathLst>
              <a:path w="71439" h="151805">
                <a:moveTo>
                  <a:pt x="71438" y="0"/>
                </a:moveTo>
                <a:lnTo>
                  <a:pt x="62508" y="8929"/>
                </a:lnTo>
                <a:lnTo>
                  <a:pt x="44649" y="26789"/>
                </a:lnTo>
                <a:lnTo>
                  <a:pt x="35719" y="53578"/>
                </a:lnTo>
                <a:lnTo>
                  <a:pt x="26789" y="89297"/>
                </a:lnTo>
                <a:lnTo>
                  <a:pt x="17860" y="116086"/>
                </a:lnTo>
                <a:lnTo>
                  <a:pt x="8930" y="142875"/>
                </a:lnTo>
                <a:lnTo>
                  <a:pt x="0" y="151804"/>
                </a:lnTo>
                <a:lnTo>
                  <a:pt x="0" y="151804"/>
                </a:lnTo>
                <a:lnTo>
                  <a:pt x="8930" y="142875"/>
                </a:lnTo>
                <a:lnTo>
                  <a:pt x="893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125391" y="723305"/>
            <a:ext cx="80368" cy="26790"/>
          </a:xfrm>
          <a:custGeom>
            <a:avLst/>
            <a:gdLst/>
            <a:ahLst/>
            <a:cxnLst/>
            <a:rect l="0" t="0" r="0" b="0"/>
            <a:pathLst>
              <a:path w="80368" h="26790">
                <a:moveTo>
                  <a:pt x="53578" y="17859"/>
                </a:moveTo>
                <a:lnTo>
                  <a:pt x="44648" y="17859"/>
                </a:lnTo>
                <a:lnTo>
                  <a:pt x="26789" y="8929"/>
                </a:lnTo>
                <a:lnTo>
                  <a:pt x="8929" y="8929"/>
                </a:lnTo>
                <a:lnTo>
                  <a:pt x="0" y="0"/>
                </a:lnTo>
                <a:lnTo>
                  <a:pt x="0" y="0"/>
                </a:lnTo>
                <a:lnTo>
                  <a:pt x="0" y="0"/>
                </a:lnTo>
                <a:lnTo>
                  <a:pt x="0" y="8929"/>
                </a:lnTo>
                <a:lnTo>
                  <a:pt x="17859" y="8929"/>
                </a:lnTo>
                <a:lnTo>
                  <a:pt x="26789" y="8929"/>
                </a:lnTo>
                <a:lnTo>
                  <a:pt x="53578" y="17859"/>
                </a:lnTo>
                <a:lnTo>
                  <a:pt x="80367" y="26789"/>
                </a:lnTo>
                <a:lnTo>
                  <a:pt x="80367"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295055" y="928687"/>
            <a:ext cx="125016" cy="89298"/>
          </a:xfrm>
          <a:custGeom>
            <a:avLst/>
            <a:gdLst/>
            <a:ahLst/>
            <a:cxnLst/>
            <a:rect l="0" t="0" r="0" b="0"/>
            <a:pathLst>
              <a:path w="125016" h="89298">
                <a:moveTo>
                  <a:pt x="8929" y="53579"/>
                </a:moveTo>
                <a:lnTo>
                  <a:pt x="8929" y="53579"/>
                </a:lnTo>
                <a:lnTo>
                  <a:pt x="8929" y="62508"/>
                </a:lnTo>
                <a:lnTo>
                  <a:pt x="8929" y="71438"/>
                </a:lnTo>
                <a:lnTo>
                  <a:pt x="0" y="71438"/>
                </a:lnTo>
                <a:lnTo>
                  <a:pt x="0" y="80368"/>
                </a:lnTo>
                <a:lnTo>
                  <a:pt x="0" y="80368"/>
                </a:lnTo>
                <a:lnTo>
                  <a:pt x="0" y="80368"/>
                </a:lnTo>
                <a:lnTo>
                  <a:pt x="8929" y="71438"/>
                </a:lnTo>
                <a:lnTo>
                  <a:pt x="17859" y="62508"/>
                </a:lnTo>
                <a:lnTo>
                  <a:pt x="26789" y="44649"/>
                </a:lnTo>
                <a:lnTo>
                  <a:pt x="44648" y="26789"/>
                </a:lnTo>
                <a:lnTo>
                  <a:pt x="62508" y="8930"/>
                </a:lnTo>
                <a:lnTo>
                  <a:pt x="71437" y="0"/>
                </a:lnTo>
                <a:lnTo>
                  <a:pt x="89297" y="0"/>
                </a:lnTo>
                <a:lnTo>
                  <a:pt x="98226" y="8930"/>
                </a:lnTo>
                <a:lnTo>
                  <a:pt x="107156" y="26789"/>
                </a:lnTo>
                <a:lnTo>
                  <a:pt x="107156" y="44649"/>
                </a:lnTo>
                <a:lnTo>
                  <a:pt x="107156" y="62508"/>
                </a:lnTo>
                <a:lnTo>
                  <a:pt x="107156" y="71438"/>
                </a:lnTo>
                <a:lnTo>
                  <a:pt x="107156" y="89297"/>
                </a:lnTo>
                <a:lnTo>
                  <a:pt x="107156" y="89297"/>
                </a:lnTo>
                <a:lnTo>
                  <a:pt x="116086" y="89297"/>
                </a:lnTo>
                <a:lnTo>
                  <a:pt x="125015" y="89297"/>
                </a:lnTo>
                <a:lnTo>
                  <a:pt x="125015"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437930" y="937617"/>
            <a:ext cx="178594" cy="214314"/>
          </a:xfrm>
          <a:custGeom>
            <a:avLst/>
            <a:gdLst/>
            <a:ahLst/>
            <a:cxnLst/>
            <a:rect l="0" t="0" r="0" b="0"/>
            <a:pathLst>
              <a:path w="178594" h="214314">
                <a:moveTo>
                  <a:pt x="107156" y="8930"/>
                </a:moveTo>
                <a:lnTo>
                  <a:pt x="98226" y="0"/>
                </a:lnTo>
                <a:lnTo>
                  <a:pt x="89297" y="0"/>
                </a:lnTo>
                <a:lnTo>
                  <a:pt x="71437" y="8930"/>
                </a:lnTo>
                <a:lnTo>
                  <a:pt x="53578" y="8930"/>
                </a:lnTo>
                <a:lnTo>
                  <a:pt x="44648" y="17859"/>
                </a:lnTo>
                <a:lnTo>
                  <a:pt x="35718" y="17859"/>
                </a:lnTo>
                <a:lnTo>
                  <a:pt x="35718" y="26789"/>
                </a:lnTo>
                <a:lnTo>
                  <a:pt x="44648" y="26789"/>
                </a:lnTo>
                <a:lnTo>
                  <a:pt x="53578" y="35719"/>
                </a:lnTo>
                <a:lnTo>
                  <a:pt x="62508" y="26789"/>
                </a:lnTo>
                <a:lnTo>
                  <a:pt x="80367" y="26789"/>
                </a:lnTo>
                <a:lnTo>
                  <a:pt x="107156" y="17859"/>
                </a:lnTo>
                <a:lnTo>
                  <a:pt x="125015" y="8930"/>
                </a:lnTo>
                <a:lnTo>
                  <a:pt x="142875" y="8930"/>
                </a:lnTo>
                <a:lnTo>
                  <a:pt x="151804" y="0"/>
                </a:lnTo>
                <a:lnTo>
                  <a:pt x="151804" y="8930"/>
                </a:lnTo>
                <a:lnTo>
                  <a:pt x="151804" y="8930"/>
                </a:lnTo>
                <a:lnTo>
                  <a:pt x="160734" y="26789"/>
                </a:lnTo>
                <a:lnTo>
                  <a:pt x="160734" y="35719"/>
                </a:lnTo>
                <a:lnTo>
                  <a:pt x="160734" y="53578"/>
                </a:lnTo>
                <a:lnTo>
                  <a:pt x="160734" y="71438"/>
                </a:lnTo>
                <a:lnTo>
                  <a:pt x="160734" y="80367"/>
                </a:lnTo>
                <a:lnTo>
                  <a:pt x="169664" y="107156"/>
                </a:lnTo>
                <a:lnTo>
                  <a:pt x="169664" y="116086"/>
                </a:lnTo>
                <a:lnTo>
                  <a:pt x="178593" y="133945"/>
                </a:lnTo>
                <a:lnTo>
                  <a:pt x="178593" y="151805"/>
                </a:lnTo>
                <a:lnTo>
                  <a:pt x="169664" y="160734"/>
                </a:lnTo>
                <a:lnTo>
                  <a:pt x="151804" y="178594"/>
                </a:lnTo>
                <a:lnTo>
                  <a:pt x="116086" y="187524"/>
                </a:lnTo>
                <a:lnTo>
                  <a:pt x="62508" y="196453"/>
                </a:lnTo>
                <a:lnTo>
                  <a:pt x="0" y="214313"/>
                </a:lnTo>
                <a:lnTo>
                  <a:pt x="0"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705570" y="1125141"/>
            <a:ext cx="2080619" cy="267891"/>
          </a:xfrm>
          <a:custGeom>
            <a:avLst/>
            <a:gdLst/>
            <a:ahLst/>
            <a:cxnLst/>
            <a:rect l="0" t="0" r="0" b="0"/>
            <a:pathLst>
              <a:path w="2080619" h="267891">
                <a:moveTo>
                  <a:pt x="160735" y="232172"/>
                </a:moveTo>
                <a:lnTo>
                  <a:pt x="142875" y="232172"/>
                </a:lnTo>
                <a:lnTo>
                  <a:pt x="116086" y="241101"/>
                </a:lnTo>
                <a:lnTo>
                  <a:pt x="80368" y="241101"/>
                </a:lnTo>
                <a:lnTo>
                  <a:pt x="53578" y="241101"/>
                </a:lnTo>
                <a:lnTo>
                  <a:pt x="26789" y="250031"/>
                </a:lnTo>
                <a:lnTo>
                  <a:pt x="8930" y="250031"/>
                </a:lnTo>
                <a:lnTo>
                  <a:pt x="0" y="258961"/>
                </a:lnTo>
                <a:lnTo>
                  <a:pt x="8930" y="258961"/>
                </a:lnTo>
                <a:lnTo>
                  <a:pt x="17860" y="267890"/>
                </a:lnTo>
                <a:lnTo>
                  <a:pt x="53578" y="258961"/>
                </a:lnTo>
                <a:lnTo>
                  <a:pt x="107157" y="250031"/>
                </a:lnTo>
                <a:lnTo>
                  <a:pt x="187524" y="241101"/>
                </a:lnTo>
                <a:lnTo>
                  <a:pt x="294680" y="223242"/>
                </a:lnTo>
                <a:lnTo>
                  <a:pt x="410766" y="205382"/>
                </a:lnTo>
                <a:lnTo>
                  <a:pt x="553641" y="178593"/>
                </a:lnTo>
                <a:lnTo>
                  <a:pt x="705446" y="151804"/>
                </a:lnTo>
                <a:lnTo>
                  <a:pt x="866180" y="125015"/>
                </a:lnTo>
                <a:lnTo>
                  <a:pt x="1044774" y="98226"/>
                </a:lnTo>
                <a:lnTo>
                  <a:pt x="1223368" y="71437"/>
                </a:lnTo>
                <a:lnTo>
                  <a:pt x="1393032" y="44648"/>
                </a:lnTo>
                <a:lnTo>
                  <a:pt x="1571625" y="26789"/>
                </a:lnTo>
                <a:lnTo>
                  <a:pt x="1723430" y="8929"/>
                </a:lnTo>
                <a:lnTo>
                  <a:pt x="1857375" y="0"/>
                </a:lnTo>
                <a:lnTo>
                  <a:pt x="1955602" y="0"/>
                </a:lnTo>
                <a:lnTo>
                  <a:pt x="2035969" y="0"/>
                </a:lnTo>
                <a:lnTo>
                  <a:pt x="2071688" y="0"/>
                </a:lnTo>
                <a:lnTo>
                  <a:pt x="2080618" y="0"/>
                </a:lnTo>
                <a:lnTo>
                  <a:pt x="208061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455789" y="205383"/>
            <a:ext cx="607220" cy="678657"/>
          </a:xfrm>
          <a:custGeom>
            <a:avLst/>
            <a:gdLst/>
            <a:ahLst/>
            <a:cxnLst/>
            <a:rect l="0" t="0" r="0" b="0"/>
            <a:pathLst>
              <a:path w="607220" h="678657">
                <a:moveTo>
                  <a:pt x="401836" y="53578"/>
                </a:moveTo>
                <a:lnTo>
                  <a:pt x="410766" y="53578"/>
                </a:lnTo>
                <a:lnTo>
                  <a:pt x="410766" y="62508"/>
                </a:lnTo>
                <a:lnTo>
                  <a:pt x="410766" y="71437"/>
                </a:lnTo>
                <a:lnTo>
                  <a:pt x="410766" y="71437"/>
                </a:lnTo>
                <a:lnTo>
                  <a:pt x="419695" y="80367"/>
                </a:lnTo>
                <a:lnTo>
                  <a:pt x="419695" y="80367"/>
                </a:lnTo>
                <a:lnTo>
                  <a:pt x="419695" y="80367"/>
                </a:lnTo>
                <a:lnTo>
                  <a:pt x="419695" y="80367"/>
                </a:lnTo>
                <a:lnTo>
                  <a:pt x="419695" y="80367"/>
                </a:lnTo>
                <a:lnTo>
                  <a:pt x="419695" y="71437"/>
                </a:lnTo>
                <a:lnTo>
                  <a:pt x="419695" y="71437"/>
                </a:lnTo>
                <a:lnTo>
                  <a:pt x="419695" y="62508"/>
                </a:lnTo>
                <a:lnTo>
                  <a:pt x="410766" y="53578"/>
                </a:lnTo>
                <a:lnTo>
                  <a:pt x="401836" y="44648"/>
                </a:lnTo>
                <a:lnTo>
                  <a:pt x="392906" y="35719"/>
                </a:lnTo>
                <a:lnTo>
                  <a:pt x="375047" y="26789"/>
                </a:lnTo>
                <a:lnTo>
                  <a:pt x="357188" y="17859"/>
                </a:lnTo>
                <a:lnTo>
                  <a:pt x="339328" y="8929"/>
                </a:lnTo>
                <a:lnTo>
                  <a:pt x="321469" y="0"/>
                </a:lnTo>
                <a:lnTo>
                  <a:pt x="294680" y="0"/>
                </a:lnTo>
                <a:lnTo>
                  <a:pt x="267891" y="8929"/>
                </a:lnTo>
                <a:lnTo>
                  <a:pt x="205383" y="44648"/>
                </a:lnTo>
                <a:lnTo>
                  <a:pt x="142875" y="89297"/>
                </a:lnTo>
                <a:lnTo>
                  <a:pt x="89297" y="151804"/>
                </a:lnTo>
                <a:lnTo>
                  <a:pt x="35719" y="223242"/>
                </a:lnTo>
                <a:lnTo>
                  <a:pt x="8930" y="303609"/>
                </a:lnTo>
                <a:lnTo>
                  <a:pt x="0" y="383976"/>
                </a:lnTo>
                <a:lnTo>
                  <a:pt x="0" y="455414"/>
                </a:lnTo>
                <a:lnTo>
                  <a:pt x="26789" y="517922"/>
                </a:lnTo>
                <a:lnTo>
                  <a:pt x="62508" y="580429"/>
                </a:lnTo>
                <a:lnTo>
                  <a:pt x="116086" y="625078"/>
                </a:lnTo>
                <a:lnTo>
                  <a:pt x="169664" y="660797"/>
                </a:lnTo>
                <a:lnTo>
                  <a:pt x="232172" y="678656"/>
                </a:lnTo>
                <a:lnTo>
                  <a:pt x="294680" y="678656"/>
                </a:lnTo>
                <a:lnTo>
                  <a:pt x="357188" y="660797"/>
                </a:lnTo>
                <a:lnTo>
                  <a:pt x="428625" y="625078"/>
                </a:lnTo>
                <a:lnTo>
                  <a:pt x="491133" y="571500"/>
                </a:lnTo>
                <a:lnTo>
                  <a:pt x="544711" y="500062"/>
                </a:lnTo>
                <a:lnTo>
                  <a:pt x="589359" y="428625"/>
                </a:lnTo>
                <a:lnTo>
                  <a:pt x="607219" y="366117"/>
                </a:lnTo>
                <a:lnTo>
                  <a:pt x="607219" y="321469"/>
                </a:lnTo>
                <a:lnTo>
                  <a:pt x="598289" y="276820"/>
                </a:lnTo>
                <a:lnTo>
                  <a:pt x="589359" y="250031"/>
                </a:lnTo>
                <a:lnTo>
                  <a:pt x="562570" y="196453"/>
                </a:lnTo>
                <a:lnTo>
                  <a:pt x="526852" y="142875"/>
                </a:lnTo>
                <a:lnTo>
                  <a:pt x="473274" y="107156"/>
                </a:lnTo>
                <a:lnTo>
                  <a:pt x="401836" y="71437"/>
                </a:lnTo>
                <a:lnTo>
                  <a:pt x="401836"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009680" y="785812"/>
            <a:ext cx="1544837" cy="142876"/>
          </a:xfrm>
          <a:custGeom>
            <a:avLst/>
            <a:gdLst/>
            <a:ahLst/>
            <a:cxnLst/>
            <a:rect l="0" t="0" r="0" b="0"/>
            <a:pathLst>
              <a:path w="1544837" h="142876">
                <a:moveTo>
                  <a:pt x="71437" y="80368"/>
                </a:moveTo>
                <a:lnTo>
                  <a:pt x="62508" y="80368"/>
                </a:lnTo>
                <a:lnTo>
                  <a:pt x="53578" y="80368"/>
                </a:lnTo>
                <a:lnTo>
                  <a:pt x="35718" y="80368"/>
                </a:lnTo>
                <a:lnTo>
                  <a:pt x="26789" y="80368"/>
                </a:lnTo>
                <a:lnTo>
                  <a:pt x="8929" y="80368"/>
                </a:lnTo>
                <a:lnTo>
                  <a:pt x="0" y="89297"/>
                </a:lnTo>
                <a:lnTo>
                  <a:pt x="0" y="89297"/>
                </a:lnTo>
                <a:lnTo>
                  <a:pt x="17859" y="89297"/>
                </a:lnTo>
                <a:lnTo>
                  <a:pt x="44648" y="98227"/>
                </a:lnTo>
                <a:lnTo>
                  <a:pt x="89297" y="107157"/>
                </a:lnTo>
                <a:lnTo>
                  <a:pt x="142875" y="116086"/>
                </a:lnTo>
                <a:lnTo>
                  <a:pt x="232172" y="125016"/>
                </a:lnTo>
                <a:lnTo>
                  <a:pt x="339328" y="133946"/>
                </a:lnTo>
                <a:lnTo>
                  <a:pt x="473273" y="142875"/>
                </a:lnTo>
                <a:lnTo>
                  <a:pt x="625078" y="142875"/>
                </a:lnTo>
                <a:lnTo>
                  <a:pt x="785812" y="142875"/>
                </a:lnTo>
                <a:lnTo>
                  <a:pt x="964406" y="125016"/>
                </a:lnTo>
                <a:lnTo>
                  <a:pt x="1125140" y="107157"/>
                </a:lnTo>
                <a:lnTo>
                  <a:pt x="1268015" y="80368"/>
                </a:lnTo>
                <a:lnTo>
                  <a:pt x="1393031" y="53579"/>
                </a:lnTo>
                <a:lnTo>
                  <a:pt x="1482328" y="35719"/>
                </a:lnTo>
                <a:lnTo>
                  <a:pt x="1526976" y="17860"/>
                </a:lnTo>
                <a:lnTo>
                  <a:pt x="1544836" y="0"/>
                </a:lnTo>
                <a:lnTo>
                  <a:pt x="154483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1259086" y="1848445"/>
            <a:ext cx="1384103" cy="651869"/>
          </a:xfrm>
          <a:custGeom>
            <a:avLst/>
            <a:gdLst/>
            <a:ahLst/>
            <a:cxnLst/>
            <a:rect l="0" t="0" r="0" b="0"/>
            <a:pathLst>
              <a:path w="1384103" h="651869">
                <a:moveTo>
                  <a:pt x="1312664" y="53578"/>
                </a:moveTo>
                <a:lnTo>
                  <a:pt x="1312664" y="53578"/>
                </a:lnTo>
                <a:lnTo>
                  <a:pt x="1312664" y="53578"/>
                </a:lnTo>
                <a:lnTo>
                  <a:pt x="1303734" y="44649"/>
                </a:lnTo>
                <a:lnTo>
                  <a:pt x="1303734" y="44649"/>
                </a:lnTo>
                <a:lnTo>
                  <a:pt x="1303734" y="44649"/>
                </a:lnTo>
                <a:lnTo>
                  <a:pt x="1303734" y="44649"/>
                </a:lnTo>
                <a:lnTo>
                  <a:pt x="1303734" y="44649"/>
                </a:lnTo>
                <a:lnTo>
                  <a:pt x="1294805" y="44649"/>
                </a:lnTo>
                <a:lnTo>
                  <a:pt x="1294805" y="44649"/>
                </a:lnTo>
                <a:lnTo>
                  <a:pt x="1294805" y="44649"/>
                </a:lnTo>
                <a:lnTo>
                  <a:pt x="1294805" y="44649"/>
                </a:lnTo>
                <a:lnTo>
                  <a:pt x="1294805" y="44649"/>
                </a:lnTo>
                <a:lnTo>
                  <a:pt x="1294805" y="44649"/>
                </a:lnTo>
                <a:lnTo>
                  <a:pt x="1285875" y="44649"/>
                </a:lnTo>
                <a:lnTo>
                  <a:pt x="1285875" y="44649"/>
                </a:lnTo>
                <a:lnTo>
                  <a:pt x="1276945" y="44649"/>
                </a:lnTo>
                <a:lnTo>
                  <a:pt x="1268016" y="44649"/>
                </a:lnTo>
                <a:lnTo>
                  <a:pt x="1268016" y="44649"/>
                </a:lnTo>
                <a:lnTo>
                  <a:pt x="1250156" y="35719"/>
                </a:lnTo>
                <a:lnTo>
                  <a:pt x="1241227" y="35719"/>
                </a:lnTo>
                <a:lnTo>
                  <a:pt x="1232297" y="35719"/>
                </a:lnTo>
                <a:lnTo>
                  <a:pt x="1214437" y="35719"/>
                </a:lnTo>
                <a:lnTo>
                  <a:pt x="1205508" y="26789"/>
                </a:lnTo>
                <a:lnTo>
                  <a:pt x="1196578" y="26789"/>
                </a:lnTo>
                <a:lnTo>
                  <a:pt x="1178719" y="17859"/>
                </a:lnTo>
                <a:lnTo>
                  <a:pt x="1160859" y="8930"/>
                </a:lnTo>
                <a:lnTo>
                  <a:pt x="1143000" y="8930"/>
                </a:lnTo>
                <a:lnTo>
                  <a:pt x="1116211" y="8930"/>
                </a:lnTo>
                <a:lnTo>
                  <a:pt x="1089422" y="8930"/>
                </a:lnTo>
                <a:lnTo>
                  <a:pt x="1062633" y="8930"/>
                </a:lnTo>
                <a:lnTo>
                  <a:pt x="1026914" y="8930"/>
                </a:lnTo>
                <a:lnTo>
                  <a:pt x="991195" y="8930"/>
                </a:lnTo>
                <a:lnTo>
                  <a:pt x="964406" y="8930"/>
                </a:lnTo>
                <a:lnTo>
                  <a:pt x="928687" y="8930"/>
                </a:lnTo>
                <a:lnTo>
                  <a:pt x="901898" y="8930"/>
                </a:lnTo>
                <a:lnTo>
                  <a:pt x="875109" y="8930"/>
                </a:lnTo>
                <a:lnTo>
                  <a:pt x="839391" y="8930"/>
                </a:lnTo>
                <a:lnTo>
                  <a:pt x="812602" y="8930"/>
                </a:lnTo>
                <a:lnTo>
                  <a:pt x="785812" y="0"/>
                </a:lnTo>
                <a:lnTo>
                  <a:pt x="750094" y="0"/>
                </a:lnTo>
                <a:lnTo>
                  <a:pt x="714375" y="0"/>
                </a:lnTo>
                <a:lnTo>
                  <a:pt x="678656" y="0"/>
                </a:lnTo>
                <a:lnTo>
                  <a:pt x="642937" y="0"/>
                </a:lnTo>
                <a:lnTo>
                  <a:pt x="607219" y="8930"/>
                </a:lnTo>
                <a:lnTo>
                  <a:pt x="571500" y="17859"/>
                </a:lnTo>
                <a:lnTo>
                  <a:pt x="535781" y="17859"/>
                </a:lnTo>
                <a:lnTo>
                  <a:pt x="491133" y="26789"/>
                </a:lnTo>
                <a:lnTo>
                  <a:pt x="464344" y="35719"/>
                </a:lnTo>
                <a:lnTo>
                  <a:pt x="428625" y="44649"/>
                </a:lnTo>
                <a:lnTo>
                  <a:pt x="401836" y="53578"/>
                </a:lnTo>
                <a:lnTo>
                  <a:pt x="375047" y="53578"/>
                </a:lnTo>
                <a:lnTo>
                  <a:pt x="357187" y="62508"/>
                </a:lnTo>
                <a:lnTo>
                  <a:pt x="330398" y="62508"/>
                </a:lnTo>
                <a:lnTo>
                  <a:pt x="303609" y="71438"/>
                </a:lnTo>
                <a:lnTo>
                  <a:pt x="276820" y="80367"/>
                </a:lnTo>
                <a:lnTo>
                  <a:pt x="258961" y="80367"/>
                </a:lnTo>
                <a:lnTo>
                  <a:pt x="232172" y="89297"/>
                </a:lnTo>
                <a:lnTo>
                  <a:pt x="205383" y="98227"/>
                </a:lnTo>
                <a:lnTo>
                  <a:pt x="178594" y="107156"/>
                </a:lnTo>
                <a:lnTo>
                  <a:pt x="151805" y="116086"/>
                </a:lnTo>
                <a:lnTo>
                  <a:pt x="133945" y="125016"/>
                </a:lnTo>
                <a:lnTo>
                  <a:pt x="107156" y="133945"/>
                </a:lnTo>
                <a:lnTo>
                  <a:pt x="89297" y="142875"/>
                </a:lnTo>
                <a:lnTo>
                  <a:pt x="80367" y="151805"/>
                </a:lnTo>
                <a:lnTo>
                  <a:pt x="62508" y="160734"/>
                </a:lnTo>
                <a:lnTo>
                  <a:pt x="53578" y="169664"/>
                </a:lnTo>
                <a:lnTo>
                  <a:pt x="44648" y="178594"/>
                </a:lnTo>
                <a:lnTo>
                  <a:pt x="35719" y="187524"/>
                </a:lnTo>
                <a:lnTo>
                  <a:pt x="26789" y="196453"/>
                </a:lnTo>
                <a:lnTo>
                  <a:pt x="17859" y="214313"/>
                </a:lnTo>
                <a:lnTo>
                  <a:pt x="8930" y="223242"/>
                </a:lnTo>
                <a:lnTo>
                  <a:pt x="8930" y="232172"/>
                </a:lnTo>
                <a:lnTo>
                  <a:pt x="8930" y="250031"/>
                </a:lnTo>
                <a:lnTo>
                  <a:pt x="0" y="267891"/>
                </a:lnTo>
                <a:lnTo>
                  <a:pt x="0" y="276820"/>
                </a:lnTo>
                <a:lnTo>
                  <a:pt x="0" y="294680"/>
                </a:lnTo>
                <a:lnTo>
                  <a:pt x="8930" y="312539"/>
                </a:lnTo>
                <a:lnTo>
                  <a:pt x="8930" y="321469"/>
                </a:lnTo>
                <a:lnTo>
                  <a:pt x="8930" y="339328"/>
                </a:lnTo>
                <a:lnTo>
                  <a:pt x="17859" y="357188"/>
                </a:lnTo>
                <a:lnTo>
                  <a:pt x="26789" y="366117"/>
                </a:lnTo>
                <a:lnTo>
                  <a:pt x="35719" y="383977"/>
                </a:lnTo>
                <a:lnTo>
                  <a:pt x="35719" y="392906"/>
                </a:lnTo>
                <a:lnTo>
                  <a:pt x="53578" y="410766"/>
                </a:lnTo>
                <a:lnTo>
                  <a:pt x="62508" y="428625"/>
                </a:lnTo>
                <a:lnTo>
                  <a:pt x="71437" y="437555"/>
                </a:lnTo>
                <a:lnTo>
                  <a:pt x="80367" y="455414"/>
                </a:lnTo>
                <a:lnTo>
                  <a:pt x="98227" y="464344"/>
                </a:lnTo>
                <a:lnTo>
                  <a:pt x="107156" y="482203"/>
                </a:lnTo>
                <a:lnTo>
                  <a:pt x="116086" y="491133"/>
                </a:lnTo>
                <a:lnTo>
                  <a:pt x="125016" y="508992"/>
                </a:lnTo>
                <a:lnTo>
                  <a:pt x="133945" y="517922"/>
                </a:lnTo>
                <a:lnTo>
                  <a:pt x="142875" y="526852"/>
                </a:lnTo>
                <a:lnTo>
                  <a:pt x="160734" y="535781"/>
                </a:lnTo>
                <a:lnTo>
                  <a:pt x="169664" y="544711"/>
                </a:lnTo>
                <a:lnTo>
                  <a:pt x="178594" y="553641"/>
                </a:lnTo>
                <a:lnTo>
                  <a:pt x="187523" y="562570"/>
                </a:lnTo>
                <a:lnTo>
                  <a:pt x="205383" y="580430"/>
                </a:lnTo>
                <a:lnTo>
                  <a:pt x="223242" y="580430"/>
                </a:lnTo>
                <a:lnTo>
                  <a:pt x="232172" y="589359"/>
                </a:lnTo>
                <a:lnTo>
                  <a:pt x="250031" y="598289"/>
                </a:lnTo>
                <a:lnTo>
                  <a:pt x="267891" y="598289"/>
                </a:lnTo>
                <a:lnTo>
                  <a:pt x="285750" y="607219"/>
                </a:lnTo>
                <a:lnTo>
                  <a:pt x="303609" y="616149"/>
                </a:lnTo>
                <a:lnTo>
                  <a:pt x="321469" y="616149"/>
                </a:lnTo>
                <a:lnTo>
                  <a:pt x="348258" y="625078"/>
                </a:lnTo>
                <a:lnTo>
                  <a:pt x="366117" y="634008"/>
                </a:lnTo>
                <a:lnTo>
                  <a:pt x="392906" y="642938"/>
                </a:lnTo>
                <a:lnTo>
                  <a:pt x="428625" y="642938"/>
                </a:lnTo>
                <a:lnTo>
                  <a:pt x="455414" y="642938"/>
                </a:lnTo>
                <a:lnTo>
                  <a:pt x="491133" y="642938"/>
                </a:lnTo>
                <a:lnTo>
                  <a:pt x="517922" y="651868"/>
                </a:lnTo>
                <a:lnTo>
                  <a:pt x="544711" y="651868"/>
                </a:lnTo>
                <a:lnTo>
                  <a:pt x="580430" y="651868"/>
                </a:lnTo>
                <a:lnTo>
                  <a:pt x="616148" y="651868"/>
                </a:lnTo>
                <a:lnTo>
                  <a:pt x="642937" y="651868"/>
                </a:lnTo>
                <a:lnTo>
                  <a:pt x="678656" y="642938"/>
                </a:lnTo>
                <a:lnTo>
                  <a:pt x="714375" y="642938"/>
                </a:lnTo>
                <a:lnTo>
                  <a:pt x="750094" y="642938"/>
                </a:lnTo>
                <a:lnTo>
                  <a:pt x="785812" y="642938"/>
                </a:lnTo>
                <a:lnTo>
                  <a:pt x="821531" y="642938"/>
                </a:lnTo>
                <a:lnTo>
                  <a:pt x="848320" y="642938"/>
                </a:lnTo>
                <a:lnTo>
                  <a:pt x="884039" y="642938"/>
                </a:lnTo>
                <a:lnTo>
                  <a:pt x="910828" y="642938"/>
                </a:lnTo>
                <a:lnTo>
                  <a:pt x="937617" y="642938"/>
                </a:lnTo>
                <a:lnTo>
                  <a:pt x="973336" y="634008"/>
                </a:lnTo>
                <a:lnTo>
                  <a:pt x="1000125" y="634008"/>
                </a:lnTo>
                <a:lnTo>
                  <a:pt x="1017984" y="634008"/>
                </a:lnTo>
                <a:lnTo>
                  <a:pt x="1044773" y="625078"/>
                </a:lnTo>
                <a:lnTo>
                  <a:pt x="1062633" y="625078"/>
                </a:lnTo>
                <a:lnTo>
                  <a:pt x="1080492" y="625078"/>
                </a:lnTo>
                <a:lnTo>
                  <a:pt x="1098352" y="616149"/>
                </a:lnTo>
                <a:lnTo>
                  <a:pt x="1125141" y="616149"/>
                </a:lnTo>
                <a:lnTo>
                  <a:pt x="1143000" y="607219"/>
                </a:lnTo>
                <a:lnTo>
                  <a:pt x="1160859" y="598289"/>
                </a:lnTo>
                <a:lnTo>
                  <a:pt x="1178719" y="589359"/>
                </a:lnTo>
                <a:lnTo>
                  <a:pt x="1196578" y="589359"/>
                </a:lnTo>
                <a:lnTo>
                  <a:pt x="1205508" y="580430"/>
                </a:lnTo>
                <a:lnTo>
                  <a:pt x="1223367" y="562570"/>
                </a:lnTo>
                <a:lnTo>
                  <a:pt x="1241227" y="562570"/>
                </a:lnTo>
                <a:lnTo>
                  <a:pt x="1259086" y="544711"/>
                </a:lnTo>
                <a:lnTo>
                  <a:pt x="1268016" y="535781"/>
                </a:lnTo>
                <a:lnTo>
                  <a:pt x="1285875" y="526852"/>
                </a:lnTo>
                <a:lnTo>
                  <a:pt x="1294805" y="517922"/>
                </a:lnTo>
                <a:lnTo>
                  <a:pt x="1303734" y="508992"/>
                </a:lnTo>
                <a:lnTo>
                  <a:pt x="1312664" y="508992"/>
                </a:lnTo>
                <a:lnTo>
                  <a:pt x="1312664" y="500063"/>
                </a:lnTo>
                <a:lnTo>
                  <a:pt x="1321594" y="491133"/>
                </a:lnTo>
                <a:lnTo>
                  <a:pt x="1321594" y="491133"/>
                </a:lnTo>
                <a:lnTo>
                  <a:pt x="1330523" y="482203"/>
                </a:lnTo>
                <a:lnTo>
                  <a:pt x="1339453" y="473274"/>
                </a:lnTo>
                <a:lnTo>
                  <a:pt x="1348383" y="464344"/>
                </a:lnTo>
                <a:lnTo>
                  <a:pt x="1348383" y="455414"/>
                </a:lnTo>
                <a:lnTo>
                  <a:pt x="1357312" y="446484"/>
                </a:lnTo>
                <a:lnTo>
                  <a:pt x="1357312" y="437555"/>
                </a:lnTo>
                <a:lnTo>
                  <a:pt x="1366242" y="428625"/>
                </a:lnTo>
                <a:lnTo>
                  <a:pt x="1366242" y="419695"/>
                </a:lnTo>
                <a:lnTo>
                  <a:pt x="1366242" y="410766"/>
                </a:lnTo>
                <a:lnTo>
                  <a:pt x="1375172" y="401836"/>
                </a:lnTo>
                <a:lnTo>
                  <a:pt x="1375172" y="383977"/>
                </a:lnTo>
                <a:lnTo>
                  <a:pt x="1375172" y="375047"/>
                </a:lnTo>
                <a:lnTo>
                  <a:pt x="1375172" y="366117"/>
                </a:lnTo>
                <a:lnTo>
                  <a:pt x="1375172" y="348258"/>
                </a:lnTo>
                <a:lnTo>
                  <a:pt x="1366242" y="330399"/>
                </a:lnTo>
                <a:lnTo>
                  <a:pt x="1375172" y="321469"/>
                </a:lnTo>
                <a:lnTo>
                  <a:pt x="1375172" y="303609"/>
                </a:lnTo>
                <a:lnTo>
                  <a:pt x="1375172" y="294680"/>
                </a:lnTo>
                <a:lnTo>
                  <a:pt x="1375172" y="276820"/>
                </a:lnTo>
                <a:lnTo>
                  <a:pt x="1375172" y="267891"/>
                </a:lnTo>
                <a:lnTo>
                  <a:pt x="1375172" y="258961"/>
                </a:lnTo>
                <a:lnTo>
                  <a:pt x="1375172" y="241102"/>
                </a:lnTo>
                <a:lnTo>
                  <a:pt x="1375172" y="232172"/>
                </a:lnTo>
                <a:lnTo>
                  <a:pt x="1375172" y="214313"/>
                </a:lnTo>
                <a:lnTo>
                  <a:pt x="1375172" y="205383"/>
                </a:lnTo>
                <a:lnTo>
                  <a:pt x="1375172" y="187524"/>
                </a:lnTo>
                <a:lnTo>
                  <a:pt x="1375172" y="169664"/>
                </a:lnTo>
                <a:lnTo>
                  <a:pt x="1375172" y="160734"/>
                </a:lnTo>
                <a:lnTo>
                  <a:pt x="1375172" y="142875"/>
                </a:lnTo>
                <a:lnTo>
                  <a:pt x="1375172" y="133945"/>
                </a:lnTo>
                <a:lnTo>
                  <a:pt x="1375172" y="116086"/>
                </a:lnTo>
                <a:lnTo>
                  <a:pt x="1375172" y="107156"/>
                </a:lnTo>
                <a:lnTo>
                  <a:pt x="1384102" y="98227"/>
                </a:lnTo>
                <a:lnTo>
                  <a:pt x="1384102" y="89297"/>
                </a:lnTo>
                <a:lnTo>
                  <a:pt x="1375172" y="80367"/>
                </a:lnTo>
                <a:lnTo>
                  <a:pt x="1366242" y="80367"/>
                </a:lnTo>
                <a:lnTo>
                  <a:pt x="1357312" y="80367"/>
                </a:lnTo>
                <a:lnTo>
                  <a:pt x="1339453" y="80367"/>
                </a:lnTo>
                <a:lnTo>
                  <a:pt x="1312664" y="80367"/>
                </a:lnTo>
                <a:lnTo>
                  <a:pt x="1294805" y="80367"/>
                </a:lnTo>
                <a:lnTo>
                  <a:pt x="1268016" y="80367"/>
                </a:lnTo>
                <a:lnTo>
                  <a:pt x="1259086" y="80367"/>
                </a:lnTo>
                <a:lnTo>
                  <a:pt x="1241227" y="80367"/>
                </a:lnTo>
                <a:lnTo>
                  <a:pt x="1232297" y="71438"/>
                </a:lnTo>
                <a:lnTo>
                  <a:pt x="1232297"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714750" y="1803797"/>
            <a:ext cx="1982392" cy="571501"/>
          </a:xfrm>
          <a:custGeom>
            <a:avLst/>
            <a:gdLst/>
            <a:ahLst/>
            <a:cxnLst/>
            <a:rect l="0" t="0" r="0" b="0"/>
            <a:pathLst>
              <a:path w="1982392" h="571501">
                <a:moveTo>
                  <a:pt x="1839516" y="98226"/>
                </a:moveTo>
                <a:lnTo>
                  <a:pt x="1839516" y="98226"/>
                </a:lnTo>
                <a:lnTo>
                  <a:pt x="1839516" y="98226"/>
                </a:lnTo>
                <a:lnTo>
                  <a:pt x="1830586" y="98226"/>
                </a:lnTo>
                <a:lnTo>
                  <a:pt x="1830586" y="89297"/>
                </a:lnTo>
                <a:lnTo>
                  <a:pt x="1839516" y="89297"/>
                </a:lnTo>
                <a:lnTo>
                  <a:pt x="1830586" y="80367"/>
                </a:lnTo>
                <a:lnTo>
                  <a:pt x="1830586" y="80367"/>
                </a:lnTo>
                <a:lnTo>
                  <a:pt x="1830586" y="71437"/>
                </a:lnTo>
                <a:lnTo>
                  <a:pt x="1830586" y="71437"/>
                </a:lnTo>
                <a:lnTo>
                  <a:pt x="1830586" y="62507"/>
                </a:lnTo>
                <a:lnTo>
                  <a:pt x="1830586" y="62507"/>
                </a:lnTo>
                <a:lnTo>
                  <a:pt x="1821656" y="62507"/>
                </a:lnTo>
                <a:lnTo>
                  <a:pt x="1812727" y="62507"/>
                </a:lnTo>
                <a:lnTo>
                  <a:pt x="1803797" y="62507"/>
                </a:lnTo>
                <a:lnTo>
                  <a:pt x="1794867" y="62507"/>
                </a:lnTo>
                <a:lnTo>
                  <a:pt x="1785938" y="62507"/>
                </a:lnTo>
                <a:lnTo>
                  <a:pt x="1768078" y="62507"/>
                </a:lnTo>
                <a:lnTo>
                  <a:pt x="1750219" y="62507"/>
                </a:lnTo>
                <a:lnTo>
                  <a:pt x="1732359" y="62507"/>
                </a:lnTo>
                <a:lnTo>
                  <a:pt x="1714500" y="62507"/>
                </a:lnTo>
                <a:lnTo>
                  <a:pt x="1696641" y="53578"/>
                </a:lnTo>
                <a:lnTo>
                  <a:pt x="1669852" y="53578"/>
                </a:lnTo>
                <a:lnTo>
                  <a:pt x="1651992" y="44648"/>
                </a:lnTo>
                <a:lnTo>
                  <a:pt x="1625203" y="44648"/>
                </a:lnTo>
                <a:lnTo>
                  <a:pt x="1589484" y="35718"/>
                </a:lnTo>
                <a:lnTo>
                  <a:pt x="1562695" y="35718"/>
                </a:lnTo>
                <a:lnTo>
                  <a:pt x="1526977" y="26789"/>
                </a:lnTo>
                <a:lnTo>
                  <a:pt x="1500188" y="26789"/>
                </a:lnTo>
                <a:lnTo>
                  <a:pt x="1455539" y="17859"/>
                </a:lnTo>
                <a:lnTo>
                  <a:pt x="1419820" y="17859"/>
                </a:lnTo>
                <a:lnTo>
                  <a:pt x="1375172" y="17859"/>
                </a:lnTo>
                <a:lnTo>
                  <a:pt x="1330523" y="17859"/>
                </a:lnTo>
                <a:lnTo>
                  <a:pt x="1285875" y="17859"/>
                </a:lnTo>
                <a:lnTo>
                  <a:pt x="1250156" y="17859"/>
                </a:lnTo>
                <a:lnTo>
                  <a:pt x="1205508" y="17859"/>
                </a:lnTo>
                <a:lnTo>
                  <a:pt x="1160859" y="17859"/>
                </a:lnTo>
                <a:lnTo>
                  <a:pt x="1125141" y="17859"/>
                </a:lnTo>
                <a:lnTo>
                  <a:pt x="1089422" y="17859"/>
                </a:lnTo>
                <a:lnTo>
                  <a:pt x="1044773" y="8929"/>
                </a:lnTo>
                <a:lnTo>
                  <a:pt x="1009055" y="8929"/>
                </a:lnTo>
                <a:lnTo>
                  <a:pt x="964406" y="8929"/>
                </a:lnTo>
                <a:lnTo>
                  <a:pt x="919758" y="8929"/>
                </a:lnTo>
                <a:lnTo>
                  <a:pt x="875109" y="0"/>
                </a:lnTo>
                <a:lnTo>
                  <a:pt x="830461" y="0"/>
                </a:lnTo>
                <a:lnTo>
                  <a:pt x="785813" y="0"/>
                </a:lnTo>
                <a:lnTo>
                  <a:pt x="741164" y="0"/>
                </a:lnTo>
                <a:lnTo>
                  <a:pt x="705445" y="0"/>
                </a:lnTo>
                <a:lnTo>
                  <a:pt x="669727" y="0"/>
                </a:lnTo>
                <a:lnTo>
                  <a:pt x="634008" y="8929"/>
                </a:lnTo>
                <a:lnTo>
                  <a:pt x="598289" y="8929"/>
                </a:lnTo>
                <a:lnTo>
                  <a:pt x="562570" y="8929"/>
                </a:lnTo>
                <a:lnTo>
                  <a:pt x="517922" y="17859"/>
                </a:lnTo>
                <a:lnTo>
                  <a:pt x="491133" y="17859"/>
                </a:lnTo>
                <a:lnTo>
                  <a:pt x="446484" y="26789"/>
                </a:lnTo>
                <a:lnTo>
                  <a:pt x="410766" y="35718"/>
                </a:lnTo>
                <a:lnTo>
                  <a:pt x="375047" y="44648"/>
                </a:lnTo>
                <a:lnTo>
                  <a:pt x="339328" y="44648"/>
                </a:lnTo>
                <a:lnTo>
                  <a:pt x="303609" y="53578"/>
                </a:lnTo>
                <a:lnTo>
                  <a:pt x="276820" y="62507"/>
                </a:lnTo>
                <a:lnTo>
                  <a:pt x="258961" y="71437"/>
                </a:lnTo>
                <a:lnTo>
                  <a:pt x="232172" y="71437"/>
                </a:lnTo>
                <a:lnTo>
                  <a:pt x="214313" y="80367"/>
                </a:lnTo>
                <a:lnTo>
                  <a:pt x="196453" y="89297"/>
                </a:lnTo>
                <a:lnTo>
                  <a:pt x="178594" y="98226"/>
                </a:lnTo>
                <a:lnTo>
                  <a:pt x="160734" y="107156"/>
                </a:lnTo>
                <a:lnTo>
                  <a:pt x="151805" y="116086"/>
                </a:lnTo>
                <a:lnTo>
                  <a:pt x="133945" y="125015"/>
                </a:lnTo>
                <a:lnTo>
                  <a:pt x="125016" y="133945"/>
                </a:lnTo>
                <a:lnTo>
                  <a:pt x="116086" y="142875"/>
                </a:lnTo>
                <a:lnTo>
                  <a:pt x="107156" y="151804"/>
                </a:lnTo>
                <a:lnTo>
                  <a:pt x="98227" y="160734"/>
                </a:lnTo>
                <a:lnTo>
                  <a:pt x="89297" y="169664"/>
                </a:lnTo>
                <a:lnTo>
                  <a:pt x="89297" y="178593"/>
                </a:lnTo>
                <a:lnTo>
                  <a:pt x="80367" y="178593"/>
                </a:lnTo>
                <a:lnTo>
                  <a:pt x="71438" y="196453"/>
                </a:lnTo>
                <a:lnTo>
                  <a:pt x="62508" y="205382"/>
                </a:lnTo>
                <a:lnTo>
                  <a:pt x="53578" y="223242"/>
                </a:lnTo>
                <a:lnTo>
                  <a:pt x="35719" y="232172"/>
                </a:lnTo>
                <a:lnTo>
                  <a:pt x="26789" y="250031"/>
                </a:lnTo>
                <a:lnTo>
                  <a:pt x="17859" y="258961"/>
                </a:lnTo>
                <a:lnTo>
                  <a:pt x="17859" y="276820"/>
                </a:lnTo>
                <a:lnTo>
                  <a:pt x="8930" y="285750"/>
                </a:lnTo>
                <a:lnTo>
                  <a:pt x="8930" y="294679"/>
                </a:lnTo>
                <a:lnTo>
                  <a:pt x="0" y="303609"/>
                </a:lnTo>
                <a:lnTo>
                  <a:pt x="0" y="312539"/>
                </a:lnTo>
                <a:lnTo>
                  <a:pt x="0" y="330398"/>
                </a:lnTo>
                <a:lnTo>
                  <a:pt x="0" y="339328"/>
                </a:lnTo>
                <a:lnTo>
                  <a:pt x="0" y="348257"/>
                </a:lnTo>
                <a:lnTo>
                  <a:pt x="0" y="357187"/>
                </a:lnTo>
                <a:lnTo>
                  <a:pt x="0" y="366117"/>
                </a:lnTo>
                <a:lnTo>
                  <a:pt x="0" y="375047"/>
                </a:lnTo>
                <a:lnTo>
                  <a:pt x="8930" y="383976"/>
                </a:lnTo>
                <a:lnTo>
                  <a:pt x="8930" y="392906"/>
                </a:lnTo>
                <a:lnTo>
                  <a:pt x="17859" y="410765"/>
                </a:lnTo>
                <a:lnTo>
                  <a:pt x="26789" y="419695"/>
                </a:lnTo>
                <a:lnTo>
                  <a:pt x="26789" y="428625"/>
                </a:lnTo>
                <a:lnTo>
                  <a:pt x="35719" y="437554"/>
                </a:lnTo>
                <a:lnTo>
                  <a:pt x="53578" y="446484"/>
                </a:lnTo>
                <a:lnTo>
                  <a:pt x="53578" y="455414"/>
                </a:lnTo>
                <a:lnTo>
                  <a:pt x="71438" y="464343"/>
                </a:lnTo>
                <a:lnTo>
                  <a:pt x="80367" y="473273"/>
                </a:lnTo>
                <a:lnTo>
                  <a:pt x="89297" y="482203"/>
                </a:lnTo>
                <a:lnTo>
                  <a:pt x="98227" y="491132"/>
                </a:lnTo>
                <a:lnTo>
                  <a:pt x="116086" y="500062"/>
                </a:lnTo>
                <a:lnTo>
                  <a:pt x="125016" y="508992"/>
                </a:lnTo>
                <a:lnTo>
                  <a:pt x="142875" y="517922"/>
                </a:lnTo>
                <a:lnTo>
                  <a:pt x="151805" y="526851"/>
                </a:lnTo>
                <a:lnTo>
                  <a:pt x="169664" y="535781"/>
                </a:lnTo>
                <a:lnTo>
                  <a:pt x="187523" y="544711"/>
                </a:lnTo>
                <a:lnTo>
                  <a:pt x="205383" y="544711"/>
                </a:lnTo>
                <a:lnTo>
                  <a:pt x="223242" y="553640"/>
                </a:lnTo>
                <a:lnTo>
                  <a:pt x="241102" y="562570"/>
                </a:lnTo>
                <a:lnTo>
                  <a:pt x="258961" y="562570"/>
                </a:lnTo>
                <a:lnTo>
                  <a:pt x="276820" y="562570"/>
                </a:lnTo>
                <a:lnTo>
                  <a:pt x="303609" y="562570"/>
                </a:lnTo>
                <a:lnTo>
                  <a:pt x="330398" y="571500"/>
                </a:lnTo>
                <a:lnTo>
                  <a:pt x="357188" y="571500"/>
                </a:lnTo>
                <a:lnTo>
                  <a:pt x="383977" y="562570"/>
                </a:lnTo>
                <a:lnTo>
                  <a:pt x="410766" y="562570"/>
                </a:lnTo>
                <a:lnTo>
                  <a:pt x="437555" y="562570"/>
                </a:lnTo>
                <a:lnTo>
                  <a:pt x="464344" y="571500"/>
                </a:lnTo>
                <a:lnTo>
                  <a:pt x="491133" y="571500"/>
                </a:lnTo>
                <a:lnTo>
                  <a:pt x="517922" y="571500"/>
                </a:lnTo>
                <a:lnTo>
                  <a:pt x="553641" y="571500"/>
                </a:lnTo>
                <a:lnTo>
                  <a:pt x="580430" y="571500"/>
                </a:lnTo>
                <a:lnTo>
                  <a:pt x="616148" y="571500"/>
                </a:lnTo>
                <a:lnTo>
                  <a:pt x="642938" y="562570"/>
                </a:lnTo>
                <a:lnTo>
                  <a:pt x="678656" y="562570"/>
                </a:lnTo>
                <a:lnTo>
                  <a:pt x="714375" y="553640"/>
                </a:lnTo>
                <a:lnTo>
                  <a:pt x="741164" y="553640"/>
                </a:lnTo>
                <a:lnTo>
                  <a:pt x="776883" y="553640"/>
                </a:lnTo>
                <a:lnTo>
                  <a:pt x="812602" y="553640"/>
                </a:lnTo>
                <a:lnTo>
                  <a:pt x="839391" y="544711"/>
                </a:lnTo>
                <a:lnTo>
                  <a:pt x="875109" y="544711"/>
                </a:lnTo>
                <a:lnTo>
                  <a:pt x="901898" y="544711"/>
                </a:lnTo>
                <a:lnTo>
                  <a:pt x="937617" y="544711"/>
                </a:lnTo>
                <a:lnTo>
                  <a:pt x="964406" y="544711"/>
                </a:lnTo>
                <a:lnTo>
                  <a:pt x="1000125" y="544711"/>
                </a:lnTo>
                <a:lnTo>
                  <a:pt x="1035844" y="544711"/>
                </a:lnTo>
                <a:lnTo>
                  <a:pt x="1062633" y="544711"/>
                </a:lnTo>
                <a:lnTo>
                  <a:pt x="1098352" y="544711"/>
                </a:lnTo>
                <a:lnTo>
                  <a:pt x="1134070" y="544711"/>
                </a:lnTo>
                <a:lnTo>
                  <a:pt x="1169789" y="535781"/>
                </a:lnTo>
                <a:lnTo>
                  <a:pt x="1214438" y="535781"/>
                </a:lnTo>
                <a:lnTo>
                  <a:pt x="1250156" y="535781"/>
                </a:lnTo>
                <a:lnTo>
                  <a:pt x="1285875" y="535781"/>
                </a:lnTo>
                <a:lnTo>
                  <a:pt x="1321594" y="526851"/>
                </a:lnTo>
                <a:lnTo>
                  <a:pt x="1357313" y="526851"/>
                </a:lnTo>
                <a:lnTo>
                  <a:pt x="1393031" y="526851"/>
                </a:lnTo>
                <a:lnTo>
                  <a:pt x="1419820" y="517922"/>
                </a:lnTo>
                <a:lnTo>
                  <a:pt x="1455539" y="517922"/>
                </a:lnTo>
                <a:lnTo>
                  <a:pt x="1491258" y="517922"/>
                </a:lnTo>
                <a:lnTo>
                  <a:pt x="1526977" y="517922"/>
                </a:lnTo>
                <a:lnTo>
                  <a:pt x="1553766" y="517922"/>
                </a:lnTo>
                <a:lnTo>
                  <a:pt x="1589484" y="508992"/>
                </a:lnTo>
                <a:lnTo>
                  <a:pt x="1616273" y="508992"/>
                </a:lnTo>
                <a:lnTo>
                  <a:pt x="1643063" y="508992"/>
                </a:lnTo>
                <a:lnTo>
                  <a:pt x="1678781" y="508992"/>
                </a:lnTo>
                <a:lnTo>
                  <a:pt x="1705570" y="508992"/>
                </a:lnTo>
                <a:lnTo>
                  <a:pt x="1732359" y="500062"/>
                </a:lnTo>
                <a:lnTo>
                  <a:pt x="1759148" y="500062"/>
                </a:lnTo>
                <a:lnTo>
                  <a:pt x="1785938" y="500062"/>
                </a:lnTo>
                <a:lnTo>
                  <a:pt x="1803797" y="500062"/>
                </a:lnTo>
                <a:lnTo>
                  <a:pt x="1821656" y="491132"/>
                </a:lnTo>
                <a:lnTo>
                  <a:pt x="1839516" y="491132"/>
                </a:lnTo>
                <a:lnTo>
                  <a:pt x="1848445" y="482203"/>
                </a:lnTo>
                <a:lnTo>
                  <a:pt x="1866305" y="473273"/>
                </a:lnTo>
                <a:lnTo>
                  <a:pt x="1875234" y="464343"/>
                </a:lnTo>
                <a:lnTo>
                  <a:pt x="1893094" y="455414"/>
                </a:lnTo>
                <a:lnTo>
                  <a:pt x="1910953" y="446484"/>
                </a:lnTo>
                <a:lnTo>
                  <a:pt x="1919883" y="428625"/>
                </a:lnTo>
                <a:lnTo>
                  <a:pt x="1937742" y="419695"/>
                </a:lnTo>
                <a:lnTo>
                  <a:pt x="1946672" y="392906"/>
                </a:lnTo>
                <a:lnTo>
                  <a:pt x="1964531" y="375047"/>
                </a:lnTo>
                <a:lnTo>
                  <a:pt x="1973461" y="357187"/>
                </a:lnTo>
                <a:lnTo>
                  <a:pt x="1982391" y="339328"/>
                </a:lnTo>
                <a:lnTo>
                  <a:pt x="1982391" y="312539"/>
                </a:lnTo>
                <a:lnTo>
                  <a:pt x="1982391" y="294679"/>
                </a:lnTo>
                <a:lnTo>
                  <a:pt x="1973461" y="285750"/>
                </a:lnTo>
                <a:lnTo>
                  <a:pt x="1973461" y="258961"/>
                </a:lnTo>
                <a:lnTo>
                  <a:pt x="1964531" y="241101"/>
                </a:lnTo>
                <a:lnTo>
                  <a:pt x="1964531" y="223242"/>
                </a:lnTo>
                <a:lnTo>
                  <a:pt x="1964531" y="196453"/>
                </a:lnTo>
                <a:lnTo>
                  <a:pt x="1964531" y="178593"/>
                </a:lnTo>
                <a:lnTo>
                  <a:pt x="1964531" y="160734"/>
                </a:lnTo>
                <a:lnTo>
                  <a:pt x="1955602" y="142875"/>
                </a:lnTo>
                <a:lnTo>
                  <a:pt x="1946672" y="125015"/>
                </a:lnTo>
                <a:lnTo>
                  <a:pt x="1928813" y="107156"/>
                </a:lnTo>
                <a:lnTo>
                  <a:pt x="1910953" y="98226"/>
                </a:lnTo>
                <a:lnTo>
                  <a:pt x="1893094" y="89297"/>
                </a:lnTo>
                <a:lnTo>
                  <a:pt x="1866305" y="89297"/>
                </a:lnTo>
                <a:lnTo>
                  <a:pt x="1839516" y="80367"/>
                </a:lnTo>
                <a:lnTo>
                  <a:pt x="1830586" y="71437"/>
                </a:lnTo>
                <a:lnTo>
                  <a:pt x="1830586"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410891" y="2000250"/>
            <a:ext cx="8930" cy="8930"/>
          </a:xfrm>
          <a:custGeom>
            <a:avLst/>
            <a:gdLst/>
            <a:ahLst/>
            <a:cxnLst/>
            <a:rect l="0" t="0" r="0" b="0"/>
            <a:pathLst>
              <a:path w="8930" h="8930">
                <a:moveTo>
                  <a:pt x="8929" y="8929"/>
                </a:moveTo>
                <a:lnTo>
                  <a:pt x="8929" y="8929"/>
                </a:lnTo>
                <a:lnTo>
                  <a:pt x="8929" y="8929"/>
                </a:lnTo>
                <a:lnTo>
                  <a:pt x="8929" y="0"/>
                </a:lnTo>
                <a:lnTo>
                  <a:pt x="0" y="0"/>
                </a:lnTo>
                <a:lnTo>
                  <a:pt x="0" y="0"/>
                </a:lnTo>
                <a:lnTo>
                  <a:pt x="0" y="0"/>
                </a:lnTo>
                <a:lnTo>
                  <a:pt x="8929" y="0"/>
                </a:lnTo>
                <a:lnTo>
                  <a:pt x="8929" y="0"/>
                </a:lnTo>
                <a:lnTo>
                  <a:pt x="8929" y="8929"/>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089547" y="2009179"/>
            <a:ext cx="8931" cy="26791"/>
          </a:xfrm>
          <a:custGeom>
            <a:avLst/>
            <a:gdLst/>
            <a:ahLst/>
            <a:cxnLst/>
            <a:rect l="0" t="0" r="0" b="0"/>
            <a:pathLst>
              <a:path w="8931" h="26791">
                <a:moveTo>
                  <a:pt x="8930" y="0"/>
                </a:moveTo>
                <a:lnTo>
                  <a:pt x="8930" y="0"/>
                </a:lnTo>
                <a:lnTo>
                  <a:pt x="8930" y="8930"/>
                </a:lnTo>
                <a:lnTo>
                  <a:pt x="0" y="8930"/>
                </a:lnTo>
                <a:lnTo>
                  <a:pt x="0" y="17860"/>
                </a:lnTo>
                <a:lnTo>
                  <a:pt x="8930" y="26790"/>
                </a:lnTo>
                <a:lnTo>
                  <a:pt x="8930" y="26790"/>
                </a:lnTo>
                <a:lnTo>
                  <a:pt x="8930" y="17860"/>
                </a:lnTo>
                <a:lnTo>
                  <a:pt x="8930"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839766" y="1794867"/>
            <a:ext cx="26790" cy="232173"/>
          </a:xfrm>
          <a:custGeom>
            <a:avLst/>
            <a:gdLst/>
            <a:ahLst/>
            <a:cxnLst/>
            <a:rect l="0" t="0" r="0" b="0"/>
            <a:pathLst>
              <a:path w="26790" h="232173">
                <a:moveTo>
                  <a:pt x="8929" y="178594"/>
                </a:moveTo>
                <a:lnTo>
                  <a:pt x="0" y="178594"/>
                </a:lnTo>
                <a:lnTo>
                  <a:pt x="0" y="169664"/>
                </a:lnTo>
                <a:lnTo>
                  <a:pt x="0" y="169664"/>
                </a:lnTo>
                <a:lnTo>
                  <a:pt x="0" y="160734"/>
                </a:lnTo>
                <a:lnTo>
                  <a:pt x="8929" y="160734"/>
                </a:lnTo>
                <a:lnTo>
                  <a:pt x="8929" y="151805"/>
                </a:lnTo>
                <a:lnTo>
                  <a:pt x="17859" y="142875"/>
                </a:lnTo>
                <a:lnTo>
                  <a:pt x="17859" y="133945"/>
                </a:lnTo>
                <a:lnTo>
                  <a:pt x="17859" y="125016"/>
                </a:lnTo>
                <a:lnTo>
                  <a:pt x="17859" y="107156"/>
                </a:lnTo>
                <a:lnTo>
                  <a:pt x="17859" y="89297"/>
                </a:lnTo>
                <a:lnTo>
                  <a:pt x="17859" y="80367"/>
                </a:lnTo>
                <a:lnTo>
                  <a:pt x="17859" y="62508"/>
                </a:lnTo>
                <a:lnTo>
                  <a:pt x="17859" y="44648"/>
                </a:lnTo>
                <a:lnTo>
                  <a:pt x="17859" y="26789"/>
                </a:lnTo>
                <a:lnTo>
                  <a:pt x="17859" y="17859"/>
                </a:lnTo>
                <a:lnTo>
                  <a:pt x="17859" y="8930"/>
                </a:lnTo>
                <a:lnTo>
                  <a:pt x="26789" y="8930"/>
                </a:lnTo>
                <a:lnTo>
                  <a:pt x="26789" y="0"/>
                </a:lnTo>
                <a:lnTo>
                  <a:pt x="26789" y="8930"/>
                </a:lnTo>
                <a:lnTo>
                  <a:pt x="26789" y="17859"/>
                </a:lnTo>
                <a:lnTo>
                  <a:pt x="17859" y="35719"/>
                </a:lnTo>
                <a:lnTo>
                  <a:pt x="17859" y="62508"/>
                </a:lnTo>
                <a:lnTo>
                  <a:pt x="17859" y="98227"/>
                </a:lnTo>
                <a:lnTo>
                  <a:pt x="17859" y="133945"/>
                </a:lnTo>
                <a:lnTo>
                  <a:pt x="17859" y="169664"/>
                </a:lnTo>
                <a:lnTo>
                  <a:pt x="17859" y="196453"/>
                </a:lnTo>
                <a:lnTo>
                  <a:pt x="17859" y="214312"/>
                </a:lnTo>
                <a:lnTo>
                  <a:pt x="17859" y="232172"/>
                </a:lnTo>
                <a:lnTo>
                  <a:pt x="17859"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456039" y="1696640"/>
            <a:ext cx="17860" cy="303611"/>
          </a:xfrm>
          <a:custGeom>
            <a:avLst/>
            <a:gdLst/>
            <a:ahLst/>
            <a:cxnLst/>
            <a:rect l="0" t="0" r="0" b="0"/>
            <a:pathLst>
              <a:path w="17860" h="303611">
                <a:moveTo>
                  <a:pt x="0" y="0"/>
                </a:moveTo>
                <a:lnTo>
                  <a:pt x="0" y="0"/>
                </a:lnTo>
                <a:lnTo>
                  <a:pt x="0" y="0"/>
                </a:lnTo>
                <a:lnTo>
                  <a:pt x="0" y="8930"/>
                </a:lnTo>
                <a:lnTo>
                  <a:pt x="0" y="17860"/>
                </a:lnTo>
                <a:lnTo>
                  <a:pt x="0" y="26789"/>
                </a:lnTo>
                <a:lnTo>
                  <a:pt x="8930" y="62508"/>
                </a:lnTo>
                <a:lnTo>
                  <a:pt x="8930" y="98227"/>
                </a:lnTo>
                <a:lnTo>
                  <a:pt x="17859" y="151805"/>
                </a:lnTo>
                <a:lnTo>
                  <a:pt x="17859" y="205383"/>
                </a:lnTo>
                <a:lnTo>
                  <a:pt x="17859" y="258961"/>
                </a:lnTo>
                <a:lnTo>
                  <a:pt x="17859" y="303610"/>
                </a:lnTo>
                <a:lnTo>
                  <a:pt x="17859" y="30361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smtClean="0"/>
              <a:t>Caches</a:t>
            </a:r>
            <a:endParaRPr lang="en-US" dirty="0"/>
          </a:p>
        </p:txBody>
      </p:sp>
      <p:sp>
        <p:nvSpPr>
          <p:cNvPr id="136199" name="Rectangle 7"/>
          <p:cNvSpPr>
            <a:spLocks noGrp="1" noChangeArrowheads="1"/>
          </p:cNvSpPr>
          <p:nvPr>
            <p:ph type="body" idx="1"/>
          </p:nvPr>
        </p:nvSpPr>
        <p:spPr>
          <a:xfrm>
            <a:off x="398811" y="1363033"/>
            <a:ext cx="8438411" cy="4969745"/>
          </a:xfrm>
        </p:spPr>
        <p:txBody>
          <a:bodyPr/>
          <a:lstStyle/>
          <a:p>
            <a:r>
              <a:rPr lang="en-US" sz="2000" i="1" dirty="0" smtClean="0">
                <a:solidFill>
                  <a:srgbClr val="FF0000"/>
                </a:solidFill>
              </a:rPr>
              <a:t>Cache:</a:t>
            </a:r>
            <a:r>
              <a:rPr lang="en-US" sz="2000" i="1" dirty="0" smtClean="0"/>
              <a:t> </a:t>
            </a:r>
            <a:r>
              <a:rPr lang="en-US" sz="2000" dirty="0" smtClean="0"/>
              <a:t>A smaller, faster storage device that acts as a staging area for a subset of the data in a larger, slower device.</a:t>
            </a:r>
          </a:p>
          <a:p>
            <a:r>
              <a:rPr lang="en-US" sz="2000" dirty="0" smtClean="0"/>
              <a:t>Fundamental idea of a memory hierarchy:</a:t>
            </a:r>
          </a:p>
          <a:p>
            <a:pPr lvl="1"/>
            <a:r>
              <a:rPr lang="en-US" sz="1800" dirty="0" smtClean="0"/>
              <a:t>For each </a:t>
            </a:r>
            <a:r>
              <a:rPr lang="en-US" sz="1800" dirty="0" err="1" smtClean="0"/>
              <a:t>k</a:t>
            </a:r>
            <a:r>
              <a:rPr lang="en-US" sz="1800" dirty="0" smtClean="0"/>
              <a:t>, the faster, smaller device at level </a:t>
            </a:r>
            <a:r>
              <a:rPr lang="en-US" sz="1800" dirty="0" err="1" smtClean="0"/>
              <a:t>k</a:t>
            </a:r>
            <a:r>
              <a:rPr lang="en-US" sz="1800" dirty="0" smtClean="0"/>
              <a:t> serves as a cache for the larger, slower device at level k+1.</a:t>
            </a:r>
          </a:p>
          <a:p>
            <a:r>
              <a:rPr lang="en-US" sz="2000" dirty="0" smtClean="0"/>
              <a:t>Why do memory hierarchies work?</a:t>
            </a:r>
          </a:p>
          <a:p>
            <a:pPr lvl="1"/>
            <a:r>
              <a:rPr lang="en-US" sz="1800" dirty="0" smtClean="0"/>
              <a:t>Because of locality, programs tend to access the data at level </a:t>
            </a:r>
            <a:r>
              <a:rPr lang="en-US" sz="1800" dirty="0" err="1" smtClean="0"/>
              <a:t>k</a:t>
            </a:r>
            <a:r>
              <a:rPr lang="en-US" sz="1800" dirty="0" smtClean="0"/>
              <a:t> more often than they access the data at level k+1. </a:t>
            </a:r>
          </a:p>
          <a:p>
            <a:pPr lvl="1"/>
            <a:r>
              <a:rPr lang="en-US" sz="1800" dirty="0" smtClean="0"/>
              <a:t>Thus, the storage at level k+1 can be slower, and thus larger and cheaper per bit.</a:t>
            </a:r>
          </a:p>
          <a:p>
            <a:r>
              <a:rPr lang="en-US" sz="2000" i="1" dirty="0" smtClean="0">
                <a:solidFill>
                  <a:srgbClr val="FF0000"/>
                </a:solidFill>
              </a:rPr>
              <a:t>Big Idea:  </a:t>
            </a:r>
            <a:r>
              <a:rPr lang="en-US" sz="2000" dirty="0" smtClean="0"/>
              <a:t>The memory hierarchy creates a large pool of storage that costs as much as the cheap storage near the bottom, but that serves data to programs at the rate of the fast storage near the top.</a:t>
            </a:r>
          </a:p>
          <a:p>
            <a:pPr lvl="1"/>
            <a:endParaRPr lang="en-US" sz="1800" dirty="0" smtClean="0"/>
          </a:p>
          <a:p>
            <a:endParaRPr lang="en-US" dirty="0"/>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
        <p:nvSpPr>
          <p:cNvPr id="2" name="Freeform 1"/>
          <p:cNvSpPr/>
          <p:nvPr/>
        </p:nvSpPr>
        <p:spPr bwMode="auto">
          <a:xfrm>
            <a:off x="3554016" y="348258"/>
            <a:ext cx="53579" cy="455415"/>
          </a:xfrm>
          <a:custGeom>
            <a:avLst/>
            <a:gdLst/>
            <a:ahLst/>
            <a:cxnLst/>
            <a:rect l="0" t="0" r="0" b="0"/>
            <a:pathLst>
              <a:path w="53579" h="455415">
                <a:moveTo>
                  <a:pt x="35718" y="8929"/>
                </a:moveTo>
                <a:lnTo>
                  <a:pt x="35718" y="8929"/>
                </a:lnTo>
                <a:lnTo>
                  <a:pt x="35718" y="8929"/>
                </a:lnTo>
                <a:lnTo>
                  <a:pt x="26789" y="8929"/>
                </a:lnTo>
                <a:lnTo>
                  <a:pt x="26789" y="8929"/>
                </a:lnTo>
                <a:lnTo>
                  <a:pt x="26789" y="8929"/>
                </a:lnTo>
                <a:lnTo>
                  <a:pt x="26789" y="8929"/>
                </a:lnTo>
                <a:lnTo>
                  <a:pt x="26789" y="8929"/>
                </a:lnTo>
                <a:lnTo>
                  <a:pt x="26789" y="0"/>
                </a:lnTo>
                <a:lnTo>
                  <a:pt x="26789" y="0"/>
                </a:lnTo>
                <a:lnTo>
                  <a:pt x="26789" y="0"/>
                </a:lnTo>
                <a:lnTo>
                  <a:pt x="26789" y="0"/>
                </a:lnTo>
                <a:lnTo>
                  <a:pt x="26789" y="8929"/>
                </a:lnTo>
                <a:lnTo>
                  <a:pt x="26789" y="17859"/>
                </a:lnTo>
                <a:lnTo>
                  <a:pt x="17859" y="53578"/>
                </a:lnTo>
                <a:lnTo>
                  <a:pt x="8929" y="116086"/>
                </a:lnTo>
                <a:lnTo>
                  <a:pt x="8929" y="178594"/>
                </a:lnTo>
                <a:lnTo>
                  <a:pt x="0" y="250031"/>
                </a:lnTo>
                <a:lnTo>
                  <a:pt x="0" y="321469"/>
                </a:lnTo>
                <a:lnTo>
                  <a:pt x="0" y="375047"/>
                </a:lnTo>
                <a:lnTo>
                  <a:pt x="0" y="419695"/>
                </a:lnTo>
                <a:lnTo>
                  <a:pt x="0" y="446484"/>
                </a:lnTo>
                <a:lnTo>
                  <a:pt x="8929" y="455414"/>
                </a:lnTo>
                <a:lnTo>
                  <a:pt x="17859" y="455414"/>
                </a:lnTo>
                <a:lnTo>
                  <a:pt x="26789" y="437554"/>
                </a:lnTo>
                <a:lnTo>
                  <a:pt x="44648" y="401836"/>
                </a:lnTo>
                <a:lnTo>
                  <a:pt x="44648" y="348258"/>
                </a:lnTo>
                <a:lnTo>
                  <a:pt x="53578" y="294680"/>
                </a:lnTo>
                <a:lnTo>
                  <a:pt x="53578"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3562945" y="205383"/>
            <a:ext cx="1026915" cy="687587"/>
          </a:xfrm>
          <a:custGeom>
            <a:avLst/>
            <a:gdLst/>
            <a:ahLst/>
            <a:cxnLst/>
            <a:rect l="0" t="0" r="0" b="0"/>
            <a:pathLst>
              <a:path w="1026915" h="687587">
                <a:moveTo>
                  <a:pt x="8930" y="125015"/>
                </a:moveTo>
                <a:lnTo>
                  <a:pt x="8930" y="116086"/>
                </a:lnTo>
                <a:lnTo>
                  <a:pt x="0" y="116086"/>
                </a:lnTo>
                <a:lnTo>
                  <a:pt x="0" y="116086"/>
                </a:lnTo>
                <a:lnTo>
                  <a:pt x="0" y="116086"/>
                </a:lnTo>
                <a:lnTo>
                  <a:pt x="0" y="116086"/>
                </a:lnTo>
                <a:lnTo>
                  <a:pt x="0" y="107156"/>
                </a:lnTo>
                <a:lnTo>
                  <a:pt x="0" y="107156"/>
                </a:lnTo>
                <a:lnTo>
                  <a:pt x="0" y="107156"/>
                </a:lnTo>
                <a:lnTo>
                  <a:pt x="8930" y="107156"/>
                </a:lnTo>
                <a:lnTo>
                  <a:pt x="17860" y="107156"/>
                </a:lnTo>
                <a:lnTo>
                  <a:pt x="26789" y="107156"/>
                </a:lnTo>
                <a:lnTo>
                  <a:pt x="35719" y="107156"/>
                </a:lnTo>
                <a:lnTo>
                  <a:pt x="62508" y="107156"/>
                </a:lnTo>
                <a:lnTo>
                  <a:pt x="89297" y="98226"/>
                </a:lnTo>
                <a:lnTo>
                  <a:pt x="125016" y="89297"/>
                </a:lnTo>
                <a:lnTo>
                  <a:pt x="169664" y="80367"/>
                </a:lnTo>
                <a:lnTo>
                  <a:pt x="223243" y="71437"/>
                </a:lnTo>
                <a:lnTo>
                  <a:pt x="285750" y="62508"/>
                </a:lnTo>
                <a:lnTo>
                  <a:pt x="348258" y="44648"/>
                </a:lnTo>
                <a:lnTo>
                  <a:pt x="419696" y="35719"/>
                </a:lnTo>
                <a:lnTo>
                  <a:pt x="491133" y="17859"/>
                </a:lnTo>
                <a:lnTo>
                  <a:pt x="562571" y="8929"/>
                </a:lnTo>
                <a:lnTo>
                  <a:pt x="634008" y="8929"/>
                </a:lnTo>
                <a:lnTo>
                  <a:pt x="696516" y="0"/>
                </a:lnTo>
                <a:lnTo>
                  <a:pt x="750094" y="0"/>
                </a:lnTo>
                <a:lnTo>
                  <a:pt x="803672" y="0"/>
                </a:lnTo>
                <a:lnTo>
                  <a:pt x="848321" y="0"/>
                </a:lnTo>
                <a:lnTo>
                  <a:pt x="892969" y="0"/>
                </a:lnTo>
                <a:lnTo>
                  <a:pt x="919758" y="0"/>
                </a:lnTo>
                <a:lnTo>
                  <a:pt x="937618" y="0"/>
                </a:lnTo>
                <a:lnTo>
                  <a:pt x="955477" y="0"/>
                </a:lnTo>
                <a:lnTo>
                  <a:pt x="964407" y="0"/>
                </a:lnTo>
                <a:lnTo>
                  <a:pt x="973336" y="0"/>
                </a:lnTo>
                <a:lnTo>
                  <a:pt x="973336" y="0"/>
                </a:lnTo>
                <a:lnTo>
                  <a:pt x="982266" y="0"/>
                </a:lnTo>
                <a:lnTo>
                  <a:pt x="982266" y="0"/>
                </a:lnTo>
                <a:lnTo>
                  <a:pt x="973336" y="0"/>
                </a:lnTo>
                <a:lnTo>
                  <a:pt x="973336" y="0"/>
                </a:lnTo>
                <a:lnTo>
                  <a:pt x="973336" y="0"/>
                </a:lnTo>
                <a:lnTo>
                  <a:pt x="973336" y="0"/>
                </a:lnTo>
                <a:lnTo>
                  <a:pt x="973336" y="8929"/>
                </a:lnTo>
                <a:lnTo>
                  <a:pt x="973336" y="17859"/>
                </a:lnTo>
                <a:lnTo>
                  <a:pt x="973336" y="44648"/>
                </a:lnTo>
                <a:lnTo>
                  <a:pt x="973336" y="89297"/>
                </a:lnTo>
                <a:lnTo>
                  <a:pt x="964407" y="160734"/>
                </a:lnTo>
                <a:lnTo>
                  <a:pt x="964407" y="250031"/>
                </a:lnTo>
                <a:lnTo>
                  <a:pt x="964407" y="339328"/>
                </a:lnTo>
                <a:lnTo>
                  <a:pt x="973336" y="428625"/>
                </a:lnTo>
                <a:lnTo>
                  <a:pt x="991196" y="508992"/>
                </a:lnTo>
                <a:lnTo>
                  <a:pt x="1000125" y="580429"/>
                </a:lnTo>
                <a:lnTo>
                  <a:pt x="1009055" y="625078"/>
                </a:lnTo>
                <a:lnTo>
                  <a:pt x="1017985" y="660797"/>
                </a:lnTo>
                <a:lnTo>
                  <a:pt x="1017985" y="687586"/>
                </a:lnTo>
                <a:lnTo>
                  <a:pt x="1026914" y="687586"/>
                </a:lnTo>
                <a:lnTo>
                  <a:pt x="1026914" y="669726"/>
                </a:lnTo>
                <a:lnTo>
                  <a:pt x="1026914" y="6697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482578" y="857250"/>
            <a:ext cx="1134071" cy="44649"/>
          </a:xfrm>
          <a:custGeom>
            <a:avLst/>
            <a:gdLst/>
            <a:ahLst/>
            <a:cxnLst/>
            <a:rect l="0" t="0" r="0" b="0"/>
            <a:pathLst>
              <a:path w="1134071" h="44649">
                <a:moveTo>
                  <a:pt x="0" y="44648"/>
                </a:moveTo>
                <a:lnTo>
                  <a:pt x="0" y="44648"/>
                </a:lnTo>
                <a:lnTo>
                  <a:pt x="8930" y="44648"/>
                </a:lnTo>
                <a:lnTo>
                  <a:pt x="26789" y="44648"/>
                </a:lnTo>
                <a:lnTo>
                  <a:pt x="62508" y="35719"/>
                </a:lnTo>
                <a:lnTo>
                  <a:pt x="107156" y="26789"/>
                </a:lnTo>
                <a:lnTo>
                  <a:pt x="178594" y="8930"/>
                </a:lnTo>
                <a:lnTo>
                  <a:pt x="258961" y="0"/>
                </a:lnTo>
                <a:lnTo>
                  <a:pt x="348258" y="0"/>
                </a:lnTo>
                <a:lnTo>
                  <a:pt x="437555" y="0"/>
                </a:lnTo>
                <a:lnTo>
                  <a:pt x="535781" y="8930"/>
                </a:lnTo>
                <a:lnTo>
                  <a:pt x="625078" y="8930"/>
                </a:lnTo>
                <a:lnTo>
                  <a:pt x="714375" y="17859"/>
                </a:lnTo>
                <a:lnTo>
                  <a:pt x="812602" y="26789"/>
                </a:lnTo>
                <a:lnTo>
                  <a:pt x="910828" y="26789"/>
                </a:lnTo>
                <a:lnTo>
                  <a:pt x="1000125" y="26789"/>
                </a:lnTo>
                <a:lnTo>
                  <a:pt x="1071563" y="17859"/>
                </a:lnTo>
                <a:lnTo>
                  <a:pt x="1134070" y="8930"/>
                </a:lnTo>
                <a:lnTo>
                  <a:pt x="113407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134695" y="258961"/>
            <a:ext cx="53579" cy="589360"/>
          </a:xfrm>
          <a:custGeom>
            <a:avLst/>
            <a:gdLst/>
            <a:ahLst/>
            <a:cxnLst/>
            <a:rect l="0" t="0" r="0" b="0"/>
            <a:pathLst>
              <a:path w="53579" h="589360">
                <a:moveTo>
                  <a:pt x="44649" y="0"/>
                </a:moveTo>
                <a:lnTo>
                  <a:pt x="44649" y="0"/>
                </a:lnTo>
                <a:lnTo>
                  <a:pt x="44649" y="8930"/>
                </a:lnTo>
                <a:lnTo>
                  <a:pt x="53578" y="8930"/>
                </a:lnTo>
                <a:lnTo>
                  <a:pt x="44649" y="26789"/>
                </a:lnTo>
                <a:lnTo>
                  <a:pt x="44649" y="62508"/>
                </a:lnTo>
                <a:lnTo>
                  <a:pt x="35719" y="107156"/>
                </a:lnTo>
                <a:lnTo>
                  <a:pt x="17860" y="178594"/>
                </a:lnTo>
                <a:lnTo>
                  <a:pt x="8930" y="250031"/>
                </a:lnTo>
                <a:lnTo>
                  <a:pt x="0" y="330398"/>
                </a:lnTo>
                <a:lnTo>
                  <a:pt x="0" y="401836"/>
                </a:lnTo>
                <a:lnTo>
                  <a:pt x="0" y="464344"/>
                </a:lnTo>
                <a:lnTo>
                  <a:pt x="8930" y="517922"/>
                </a:lnTo>
                <a:lnTo>
                  <a:pt x="17860" y="553640"/>
                </a:lnTo>
                <a:lnTo>
                  <a:pt x="26789" y="580430"/>
                </a:lnTo>
                <a:lnTo>
                  <a:pt x="35719" y="589359"/>
                </a:lnTo>
                <a:lnTo>
                  <a:pt x="44649" y="580430"/>
                </a:lnTo>
                <a:lnTo>
                  <a:pt x="53578" y="553640"/>
                </a:lnTo>
                <a:lnTo>
                  <a:pt x="53578" y="5536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206133" y="35719"/>
            <a:ext cx="2089547" cy="946548"/>
          </a:xfrm>
          <a:custGeom>
            <a:avLst/>
            <a:gdLst/>
            <a:ahLst/>
            <a:cxnLst/>
            <a:rect l="0" t="0" r="0" b="0"/>
            <a:pathLst>
              <a:path w="2089547" h="946548">
                <a:moveTo>
                  <a:pt x="8930" y="125015"/>
                </a:moveTo>
                <a:lnTo>
                  <a:pt x="8930" y="125015"/>
                </a:lnTo>
                <a:lnTo>
                  <a:pt x="0" y="125015"/>
                </a:lnTo>
                <a:lnTo>
                  <a:pt x="0" y="125015"/>
                </a:lnTo>
                <a:lnTo>
                  <a:pt x="8930" y="125015"/>
                </a:lnTo>
                <a:lnTo>
                  <a:pt x="8930" y="116086"/>
                </a:lnTo>
                <a:lnTo>
                  <a:pt x="26789" y="116086"/>
                </a:lnTo>
                <a:lnTo>
                  <a:pt x="44648" y="107156"/>
                </a:lnTo>
                <a:lnTo>
                  <a:pt x="62508" y="107156"/>
                </a:lnTo>
                <a:lnTo>
                  <a:pt x="98226" y="98226"/>
                </a:lnTo>
                <a:lnTo>
                  <a:pt x="142875" y="89297"/>
                </a:lnTo>
                <a:lnTo>
                  <a:pt x="196453" y="80367"/>
                </a:lnTo>
                <a:lnTo>
                  <a:pt x="250031" y="62508"/>
                </a:lnTo>
                <a:lnTo>
                  <a:pt x="321469" y="53578"/>
                </a:lnTo>
                <a:lnTo>
                  <a:pt x="401836" y="44648"/>
                </a:lnTo>
                <a:lnTo>
                  <a:pt x="482203" y="35718"/>
                </a:lnTo>
                <a:lnTo>
                  <a:pt x="562570" y="26789"/>
                </a:lnTo>
                <a:lnTo>
                  <a:pt x="660797" y="17859"/>
                </a:lnTo>
                <a:lnTo>
                  <a:pt x="750094" y="8929"/>
                </a:lnTo>
                <a:lnTo>
                  <a:pt x="839390" y="0"/>
                </a:lnTo>
                <a:lnTo>
                  <a:pt x="928687" y="0"/>
                </a:lnTo>
                <a:lnTo>
                  <a:pt x="1009055" y="0"/>
                </a:lnTo>
                <a:lnTo>
                  <a:pt x="1089422" y="0"/>
                </a:lnTo>
                <a:lnTo>
                  <a:pt x="1169789" y="0"/>
                </a:lnTo>
                <a:lnTo>
                  <a:pt x="1232297" y="0"/>
                </a:lnTo>
                <a:lnTo>
                  <a:pt x="1294805" y="0"/>
                </a:lnTo>
                <a:lnTo>
                  <a:pt x="1348383" y="0"/>
                </a:lnTo>
                <a:lnTo>
                  <a:pt x="1401961" y="0"/>
                </a:lnTo>
                <a:lnTo>
                  <a:pt x="1446609" y="0"/>
                </a:lnTo>
                <a:lnTo>
                  <a:pt x="1482328" y="0"/>
                </a:lnTo>
                <a:lnTo>
                  <a:pt x="1526976" y="0"/>
                </a:lnTo>
                <a:lnTo>
                  <a:pt x="1553765" y="0"/>
                </a:lnTo>
                <a:lnTo>
                  <a:pt x="1580555" y="0"/>
                </a:lnTo>
                <a:lnTo>
                  <a:pt x="1607344" y="0"/>
                </a:lnTo>
                <a:lnTo>
                  <a:pt x="1634133" y="0"/>
                </a:lnTo>
                <a:lnTo>
                  <a:pt x="1651992" y="0"/>
                </a:lnTo>
                <a:lnTo>
                  <a:pt x="1669851" y="0"/>
                </a:lnTo>
                <a:lnTo>
                  <a:pt x="1687711" y="0"/>
                </a:lnTo>
                <a:lnTo>
                  <a:pt x="1705570" y="8929"/>
                </a:lnTo>
                <a:lnTo>
                  <a:pt x="1723430" y="8929"/>
                </a:lnTo>
                <a:lnTo>
                  <a:pt x="1741289" y="8929"/>
                </a:lnTo>
                <a:lnTo>
                  <a:pt x="1759148" y="17859"/>
                </a:lnTo>
                <a:lnTo>
                  <a:pt x="1777008" y="17859"/>
                </a:lnTo>
                <a:lnTo>
                  <a:pt x="1785937" y="26789"/>
                </a:lnTo>
                <a:lnTo>
                  <a:pt x="1803797" y="26789"/>
                </a:lnTo>
                <a:lnTo>
                  <a:pt x="1812726" y="35718"/>
                </a:lnTo>
                <a:lnTo>
                  <a:pt x="1821656" y="44648"/>
                </a:lnTo>
                <a:lnTo>
                  <a:pt x="1830586" y="44648"/>
                </a:lnTo>
                <a:lnTo>
                  <a:pt x="1839515" y="53578"/>
                </a:lnTo>
                <a:lnTo>
                  <a:pt x="1848445" y="53578"/>
                </a:lnTo>
                <a:lnTo>
                  <a:pt x="1857375" y="62508"/>
                </a:lnTo>
                <a:lnTo>
                  <a:pt x="1866305" y="62508"/>
                </a:lnTo>
                <a:lnTo>
                  <a:pt x="1875234" y="62508"/>
                </a:lnTo>
                <a:lnTo>
                  <a:pt x="1884164" y="71437"/>
                </a:lnTo>
                <a:lnTo>
                  <a:pt x="1902023" y="71437"/>
                </a:lnTo>
                <a:lnTo>
                  <a:pt x="1919883" y="71437"/>
                </a:lnTo>
                <a:lnTo>
                  <a:pt x="1937742" y="71437"/>
                </a:lnTo>
                <a:lnTo>
                  <a:pt x="1955601" y="80367"/>
                </a:lnTo>
                <a:lnTo>
                  <a:pt x="1973461" y="80367"/>
                </a:lnTo>
                <a:lnTo>
                  <a:pt x="1991319" y="89297"/>
                </a:lnTo>
                <a:lnTo>
                  <a:pt x="2009179" y="89297"/>
                </a:lnTo>
                <a:lnTo>
                  <a:pt x="2027038" y="89297"/>
                </a:lnTo>
                <a:lnTo>
                  <a:pt x="2044897" y="98226"/>
                </a:lnTo>
                <a:lnTo>
                  <a:pt x="2053827" y="98226"/>
                </a:lnTo>
                <a:lnTo>
                  <a:pt x="2071687" y="98226"/>
                </a:lnTo>
                <a:lnTo>
                  <a:pt x="2071687" y="107156"/>
                </a:lnTo>
                <a:lnTo>
                  <a:pt x="2080616" y="107156"/>
                </a:lnTo>
                <a:lnTo>
                  <a:pt x="2089546" y="107156"/>
                </a:lnTo>
                <a:lnTo>
                  <a:pt x="2089546" y="116086"/>
                </a:lnTo>
                <a:lnTo>
                  <a:pt x="2089546" y="116086"/>
                </a:lnTo>
                <a:lnTo>
                  <a:pt x="2089546" y="125015"/>
                </a:lnTo>
                <a:lnTo>
                  <a:pt x="2080616" y="125015"/>
                </a:lnTo>
                <a:lnTo>
                  <a:pt x="2071687" y="133945"/>
                </a:lnTo>
                <a:lnTo>
                  <a:pt x="2062757" y="133945"/>
                </a:lnTo>
                <a:lnTo>
                  <a:pt x="2053827" y="142875"/>
                </a:lnTo>
                <a:lnTo>
                  <a:pt x="2035968" y="151804"/>
                </a:lnTo>
                <a:lnTo>
                  <a:pt x="2027038" y="160734"/>
                </a:lnTo>
                <a:lnTo>
                  <a:pt x="1991319" y="187523"/>
                </a:lnTo>
                <a:lnTo>
                  <a:pt x="1964531" y="214312"/>
                </a:lnTo>
                <a:lnTo>
                  <a:pt x="1946672" y="250031"/>
                </a:lnTo>
                <a:lnTo>
                  <a:pt x="1919883" y="294679"/>
                </a:lnTo>
                <a:lnTo>
                  <a:pt x="1902023" y="330398"/>
                </a:lnTo>
                <a:lnTo>
                  <a:pt x="1893094" y="375047"/>
                </a:lnTo>
                <a:lnTo>
                  <a:pt x="1884164" y="419695"/>
                </a:lnTo>
                <a:lnTo>
                  <a:pt x="1875234" y="464343"/>
                </a:lnTo>
                <a:lnTo>
                  <a:pt x="1875234" y="508992"/>
                </a:lnTo>
                <a:lnTo>
                  <a:pt x="1875234" y="544711"/>
                </a:lnTo>
                <a:lnTo>
                  <a:pt x="1884164" y="589359"/>
                </a:lnTo>
                <a:lnTo>
                  <a:pt x="1893094" y="616148"/>
                </a:lnTo>
                <a:lnTo>
                  <a:pt x="1893094" y="642937"/>
                </a:lnTo>
                <a:lnTo>
                  <a:pt x="1902023" y="669726"/>
                </a:lnTo>
                <a:lnTo>
                  <a:pt x="1910953" y="687586"/>
                </a:lnTo>
                <a:lnTo>
                  <a:pt x="1910953" y="705445"/>
                </a:lnTo>
                <a:lnTo>
                  <a:pt x="1910953" y="723304"/>
                </a:lnTo>
                <a:lnTo>
                  <a:pt x="1919883" y="750093"/>
                </a:lnTo>
                <a:lnTo>
                  <a:pt x="1919883" y="767953"/>
                </a:lnTo>
                <a:lnTo>
                  <a:pt x="1928812" y="794742"/>
                </a:lnTo>
                <a:lnTo>
                  <a:pt x="1928812" y="821531"/>
                </a:lnTo>
                <a:lnTo>
                  <a:pt x="1937742" y="848320"/>
                </a:lnTo>
                <a:lnTo>
                  <a:pt x="1946672" y="875109"/>
                </a:lnTo>
                <a:lnTo>
                  <a:pt x="1946672" y="892968"/>
                </a:lnTo>
                <a:lnTo>
                  <a:pt x="1946672" y="901898"/>
                </a:lnTo>
                <a:lnTo>
                  <a:pt x="1946672" y="919757"/>
                </a:lnTo>
                <a:lnTo>
                  <a:pt x="1946672" y="919757"/>
                </a:lnTo>
                <a:lnTo>
                  <a:pt x="1946672" y="928687"/>
                </a:lnTo>
                <a:lnTo>
                  <a:pt x="1946672" y="928687"/>
                </a:lnTo>
                <a:lnTo>
                  <a:pt x="1946672" y="928687"/>
                </a:lnTo>
                <a:lnTo>
                  <a:pt x="1946672" y="928687"/>
                </a:lnTo>
                <a:lnTo>
                  <a:pt x="1955601" y="928687"/>
                </a:lnTo>
                <a:lnTo>
                  <a:pt x="1946672" y="928687"/>
                </a:lnTo>
                <a:lnTo>
                  <a:pt x="1946672" y="928687"/>
                </a:lnTo>
                <a:lnTo>
                  <a:pt x="1946672" y="937617"/>
                </a:lnTo>
                <a:lnTo>
                  <a:pt x="1937742" y="937617"/>
                </a:lnTo>
                <a:lnTo>
                  <a:pt x="1928812" y="946547"/>
                </a:lnTo>
                <a:lnTo>
                  <a:pt x="1919883" y="946547"/>
                </a:lnTo>
                <a:lnTo>
                  <a:pt x="1919883" y="946547"/>
                </a:lnTo>
                <a:lnTo>
                  <a:pt x="1919883" y="9465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152555" y="857250"/>
            <a:ext cx="2080617" cy="116087"/>
          </a:xfrm>
          <a:custGeom>
            <a:avLst/>
            <a:gdLst/>
            <a:ahLst/>
            <a:cxnLst/>
            <a:rect l="0" t="0" r="0" b="0"/>
            <a:pathLst>
              <a:path w="2080617" h="116087">
                <a:moveTo>
                  <a:pt x="53578" y="98226"/>
                </a:moveTo>
                <a:lnTo>
                  <a:pt x="44648" y="98226"/>
                </a:lnTo>
                <a:lnTo>
                  <a:pt x="35718" y="98226"/>
                </a:lnTo>
                <a:lnTo>
                  <a:pt x="26789" y="98226"/>
                </a:lnTo>
                <a:lnTo>
                  <a:pt x="8929" y="98226"/>
                </a:lnTo>
                <a:lnTo>
                  <a:pt x="0" y="98226"/>
                </a:lnTo>
                <a:lnTo>
                  <a:pt x="0" y="107156"/>
                </a:lnTo>
                <a:lnTo>
                  <a:pt x="0" y="107156"/>
                </a:lnTo>
                <a:lnTo>
                  <a:pt x="8929" y="116086"/>
                </a:lnTo>
                <a:lnTo>
                  <a:pt x="26789" y="116086"/>
                </a:lnTo>
                <a:lnTo>
                  <a:pt x="53578" y="116086"/>
                </a:lnTo>
                <a:lnTo>
                  <a:pt x="98226" y="116086"/>
                </a:lnTo>
                <a:lnTo>
                  <a:pt x="151804" y="107156"/>
                </a:lnTo>
                <a:lnTo>
                  <a:pt x="205383" y="107156"/>
                </a:lnTo>
                <a:lnTo>
                  <a:pt x="276820" y="98226"/>
                </a:lnTo>
                <a:lnTo>
                  <a:pt x="357187" y="98226"/>
                </a:lnTo>
                <a:lnTo>
                  <a:pt x="446484" y="89297"/>
                </a:lnTo>
                <a:lnTo>
                  <a:pt x="544711" y="80367"/>
                </a:lnTo>
                <a:lnTo>
                  <a:pt x="651867" y="80367"/>
                </a:lnTo>
                <a:lnTo>
                  <a:pt x="767953" y="71437"/>
                </a:lnTo>
                <a:lnTo>
                  <a:pt x="884039" y="53578"/>
                </a:lnTo>
                <a:lnTo>
                  <a:pt x="1009054" y="44648"/>
                </a:lnTo>
                <a:lnTo>
                  <a:pt x="1134070" y="35719"/>
                </a:lnTo>
                <a:lnTo>
                  <a:pt x="1259086" y="26789"/>
                </a:lnTo>
                <a:lnTo>
                  <a:pt x="1375172" y="17859"/>
                </a:lnTo>
                <a:lnTo>
                  <a:pt x="1482328" y="8930"/>
                </a:lnTo>
                <a:lnTo>
                  <a:pt x="1589484" y="0"/>
                </a:lnTo>
                <a:lnTo>
                  <a:pt x="1687711" y="0"/>
                </a:lnTo>
                <a:lnTo>
                  <a:pt x="1785937" y="8930"/>
                </a:lnTo>
                <a:lnTo>
                  <a:pt x="1893093" y="8930"/>
                </a:lnTo>
                <a:lnTo>
                  <a:pt x="1973461" y="17859"/>
                </a:lnTo>
                <a:lnTo>
                  <a:pt x="2035968" y="26789"/>
                </a:lnTo>
                <a:lnTo>
                  <a:pt x="2071686" y="26789"/>
                </a:lnTo>
                <a:lnTo>
                  <a:pt x="2080616" y="26789"/>
                </a:lnTo>
                <a:lnTo>
                  <a:pt x="2071686" y="26789"/>
                </a:lnTo>
                <a:lnTo>
                  <a:pt x="2044897" y="26789"/>
                </a:lnTo>
                <a:lnTo>
                  <a:pt x="204489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955852" y="312539"/>
            <a:ext cx="26790" cy="500063"/>
          </a:xfrm>
          <a:custGeom>
            <a:avLst/>
            <a:gdLst/>
            <a:ahLst/>
            <a:cxnLst/>
            <a:rect l="0" t="0" r="0" b="0"/>
            <a:pathLst>
              <a:path w="26790" h="500063">
                <a:moveTo>
                  <a:pt x="26789" y="0"/>
                </a:moveTo>
                <a:lnTo>
                  <a:pt x="26789" y="0"/>
                </a:lnTo>
                <a:lnTo>
                  <a:pt x="26789" y="0"/>
                </a:lnTo>
                <a:lnTo>
                  <a:pt x="26789" y="0"/>
                </a:lnTo>
                <a:lnTo>
                  <a:pt x="26789" y="0"/>
                </a:lnTo>
                <a:lnTo>
                  <a:pt x="26789" y="8930"/>
                </a:lnTo>
                <a:lnTo>
                  <a:pt x="26789" y="8930"/>
                </a:lnTo>
                <a:lnTo>
                  <a:pt x="26789" y="26789"/>
                </a:lnTo>
                <a:lnTo>
                  <a:pt x="26789" y="44648"/>
                </a:lnTo>
                <a:lnTo>
                  <a:pt x="26789" y="80367"/>
                </a:lnTo>
                <a:lnTo>
                  <a:pt x="26789" y="125016"/>
                </a:lnTo>
                <a:lnTo>
                  <a:pt x="17859" y="178594"/>
                </a:lnTo>
                <a:lnTo>
                  <a:pt x="17859" y="232172"/>
                </a:lnTo>
                <a:lnTo>
                  <a:pt x="8929" y="294680"/>
                </a:lnTo>
                <a:lnTo>
                  <a:pt x="8929" y="348258"/>
                </a:lnTo>
                <a:lnTo>
                  <a:pt x="8929" y="392906"/>
                </a:lnTo>
                <a:lnTo>
                  <a:pt x="0" y="428625"/>
                </a:lnTo>
                <a:lnTo>
                  <a:pt x="0" y="455414"/>
                </a:lnTo>
                <a:lnTo>
                  <a:pt x="0" y="482203"/>
                </a:lnTo>
                <a:lnTo>
                  <a:pt x="8929" y="491133"/>
                </a:lnTo>
                <a:lnTo>
                  <a:pt x="8929" y="500062"/>
                </a:lnTo>
                <a:lnTo>
                  <a:pt x="17859" y="500062"/>
                </a:lnTo>
                <a:lnTo>
                  <a:pt x="17859" y="491133"/>
                </a:lnTo>
                <a:lnTo>
                  <a:pt x="26789" y="482203"/>
                </a:lnTo>
                <a:lnTo>
                  <a:pt x="26789" y="48220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491508" y="473273"/>
            <a:ext cx="1062634" cy="160736"/>
          </a:xfrm>
          <a:custGeom>
            <a:avLst/>
            <a:gdLst/>
            <a:ahLst/>
            <a:cxnLst/>
            <a:rect l="0" t="0" r="0" b="0"/>
            <a:pathLst>
              <a:path w="1062634" h="160736">
                <a:moveTo>
                  <a:pt x="26789" y="160735"/>
                </a:moveTo>
                <a:lnTo>
                  <a:pt x="17859" y="160735"/>
                </a:lnTo>
                <a:lnTo>
                  <a:pt x="8930" y="160735"/>
                </a:lnTo>
                <a:lnTo>
                  <a:pt x="8930" y="160735"/>
                </a:lnTo>
                <a:lnTo>
                  <a:pt x="0" y="160735"/>
                </a:lnTo>
                <a:lnTo>
                  <a:pt x="8930" y="151805"/>
                </a:lnTo>
                <a:lnTo>
                  <a:pt x="17859" y="142875"/>
                </a:lnTo>
                <a:lnTo>
                  <a:pt x="35719" y="133946"/>
                </a:lnTo>
                <a:lnTo>
                  <a:pt x="62508" y="125016"/>
                </a:lnTo>
                <a:lnTo>
                  <a:pt x="98226" y="116086"/>
                </a:lnTo>
                <a:lnTo>
                  <a:pt x="125015" y="107157"/>
                </a:lnTo>
                <a:lnTo>
                  <a:pt x="169664" y="98227"/>
                </a:lnTo>
                <a:lnTo>
                  <a:pt x="214312" y="89297"/>
                </a:lnTo>
                <a:lnTo>
                  <a:pt x="267890" y="89297"/>
                </a:lnTo>
                <a:lnTo>
                  <a:pt x="330398" y="80368"/>
                </a:lnTo>
                <a:lnTo>
                  <a:pt x="401836" y="71438"/>
                </a:lnTo>
                <a:lnTo>
                  <a:pt x="482203" y="62508"/>
                </a:lnTo>
                <a:lnTo>
                  <a:pt x="571500" y="53579"/>
                </a:lnTo>
                <a:lnTo>
                  <a:pt x="660797" y="44649"/>
                </a:lnTo>
                <a:lnTo>
                  <a:pt x="750094" y="35719"/>
                </a:lnTo>
                <a:lnTo>
                  <a:pt x="839390" y="26789"/>
                </a:lnTo>
                <a:lnTo>
                  <a:pt x="910828" y="17860"/>
                </a:lnTo>
                <a:lnTo>
                  <a:pt x="973336" y="17860"/>
                </a:lnTo>
                <a:lnTo>
                  <a:pt x="1017984" y="8930"/>
                </a:lnTo>
                <a:lnTo>
                  <a:pt x="1044773" y="8930"/>
                </a:lnTo>
                <a:lnTo>
                  <a:pt x="1062633" y="0"/>
                </a:lnTo>
                <a:lnTo>
                  <a:pt x="1062633" y="8930"/>
                </a:lnTo>
                <a:lnTo>
                  <a:pt x="1053703" y="8930"/>
                </a:lnTo>
                <a:lnTo>
                  <a:pt x="105370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286625" y="0"/>
            <a:ext cx="35720" cy="919759"/>
          </a:xfrm>
          <a:custGeom>
            <a:avLst/>
            <a:gdLst/>
            <a:ahLst/>
            <a:cxnLst/>
            <a:rect l="0" t="0" r="0" b="0"/>
            <a:pathLst>
              <a:path w="35720" h="919759">
                <a:moveTo>
                  <a:pt x="26789" y="35719"/>
                </a:moveTo>
                <a:lnTo>
                  <a:pt x="26789" y="17859"/>
                </a:lnTo>
                <a:lnTo>
                  <a:pt x="26789" y="8930"/>
                </a:lnTo>
                <a:lnTo>
                  <a:pt x="26789" y="0"/>
                </a:lnTo>
                <a:lnTo>
                  <a:pt x="26789" y="0"/>
                </a:lnTo>
                <a:lnTo>
                  <a:pt x="26789" y="0"/>
                </a:lnTo>
                <a:lnTo>
                  <a:pt x="26789" y="0"/>
                </a:lnTo>
                <a:lnTo>
                  <a:pt x="26789" y="0"/>
                </a:lnTo>
                <a:lnTo>
                  <a:pt x="26789" y="0"/>
                </a:lnTo>
                <a:lnTo>
                  <a:pt x="35719" y="0"/>
                </a:lnTo>
                <a:lnTo>
                  <a:pt x="35719" y="0"/>
                </a:lnTo>
                <a:lnTo>
                  <a:pt x="35719" y="0"/>
                </a:lnTo>
                <a:lnTo>
                  <a:pt x="35719" y="0"/>
                </a:lnTo>
                <a:lnTo>
                  <a:pt x="35719" y="62508"/>
                </a:lnTo>
                <a:lnTo>
                  <a:pt x="35719" y="142875"/>
                </a:lnTo>
                <a:lnTo>
                  <a:pt x="26789" y="232172"/>
                </a:lnTo>
                <a:lnTo>
                  <a:pt x="17859" y="348258"/>
                </a:lnTo>
                <a:lnTo>
                  <a:pt x="17859" y="446484"/>
                </a:lnTo>
                <a:lnTo>
                  <a:pt x="8930" y="535781"/>
                </a:lnTo>
                <a:lnTo>
                  <a:pt x="0" y="607219"/>
                </a:lnTo>
                <a:lnTo>
                  <a:pt x="0" y="678656"/>
                </a:lnTo>
                <a:lnTo>
                  <a:pt x="0" y="741164"/>
                </a:lnTo>
                <a:lnTo>
                  <a:pt x="0" y="794742"/>
                </a:lnTo>
                <a:lnTo>
                  <a:pt x="8930" y="839391"/>
                </a:lnTo>
                <a:lnTo>
                  <a:pt x="17859" y="884039"/>
                </a:lnTo>
                <a:lnTo>
                  <a:pt x="35719" y="919758"/>
                </a:lnTo>
                <a:lnTo>
                  <a:pt x="35719" y="9197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724180" y="62508"/>
            <a:ext cx="53579" cy="776884"/>
          </a:xfrm>
          <a:custGeom>
            <a:avLst/>
            <a:gdLst/>
            <a:ahLst/>
            <a:cxnLst/>
            <a:rect l="0" t="0" r="0" b="0"/>
            <a:pathLst>
              <a:path w="53579" h="776884">
                <a:moveTo>
                  <a:pt x="53578" y="8929"/>
                </a:moveTo>
                <a:lnTo>
                  <a:pt x="53578" y="0"/>
                </a:lnTo>
                <a:lnTo>
                  <a:pt x="53578" y="0"/>
                </a:lnTo>
                <a:lnTo>
                  <a:pt x="53578" y="0"/>
                </a:lnTo>
                <a:lnTo>
                  <a:pt x="53578" y="0"/>
                </a:lnTo>
                <a:lnTo>
                  <a:pt x="44648" y="8929"/>
                </a:lnTo>
                <a:lnTo>
                  <a:pt x="44648" y="17859"/>
                </a:lnTo>
                <a:lnTo>
                  <a:pt x="44648" y="71437"/>
                </a:lnTo>
                <a:lnTo>
                  <a:pt x="35718" y="151804"/>
                </a:lnTo>
                <a:lnTo>
                  <a:pt x="26789" y="250031"/>
                </a:lnTo>
                <a:lnTo>
                  <a:pt x="17859" y="375047"/>
                </a:lnTo>
                <a:lnTo>
                  <a:pt x="8929" y="491133"/>
                </a:lnTo>
                <a:lnTo>
                  <a:pt x="8929" y="589359"/>
                </a:lnTo>
                <a:lnTo>
                  <a:pt x="8929" y="669726"/>
                </a:lnTo>
                <a:lnTo>
                  <a:pt x="0" y="723304"/>
                </a:lnTo>
                <a:lnTo>
                  <a:pt x="8929" y="759023"/>
                </a:lnTo>
                <a:lnTo>
                  <a:pt x="8929" y="776883"/>
                </a:lnTo>
                <a:lnTo>
                  <a:pt x="0" y="776883"/>
                </a:lnTo>
                <a:lnTo>
                  <a:pt x="0" y="7768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322344" y="455414"/>
            <a:ext cx="759024" cy="53579"/>
          </a:xfrm>
          <a:custGeom>
            <a:avLst/>
            <a:gdLst/>
            <a:ahLst/>
            <a:cxnLst/>
            <a:rect l="0" t="0" r="0" b="0"/>
            <a:pathLst>
              <a:path w="759024" h="53579">
                <a:moveTo>
                  <a:pt x="0" y="44648"/>
                </a:moveTo>
                <a:lnTo>
                  <a:pt x="0" y="44648"/>
                </a:lnTo>
                <a:lnTo>
                  <a:pt x="8929" y="44648"/>
                </a:lnTo>
                <a:lnTo>
                  <a:pt x="17859" y="53578"/>
                </a:lnTo>
                <a:lnTo>
                  <a:pt x="44648" y="53578"/>
                </a:lnTo>
                <a:lnTo>
                  <a:pt x="80367" y="53578"/>
                </a:lnTo>
                <a:lnTo>
                  <a:pt x="133945" y="44648"/>
                </a:lnTo>
                <a:lnTo>
                  <a:pt x="205383" y="35719"/>
                </a:lnTo>
                <a:lnTo>
                  <a:pt x="285750" y="26789"/>
                </a:lnTo>
                <a:lnTo>
                  <a:pt x="375047" y="17859"/>
                </a:lnTo>
                <a:lnTo>
                  <a:pt x="473273" y="8930"/>
                </a:lnTo>
                <a:lnTo>
                  <a:pt x="571500" y="0"/>
                </a:lnTo>
                <a:lnTo>
                  <a:pt x="669726" y="0"/>
                </a:lnTo>
                <a:lnTo>
                  <a:pt x="759023" y="0"/>
                </a:lnTo>
                <a:lnTo>
                  <a:pt x="7590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697266" y="80367"/>
            <a:ext cx="17860" cy="830462"/>
          </a:xfrm>
          <a:custGeom>
            <a:avLst/>
            <a:gdLst/>
            <a:ahLst/>
            <a:cxnLst/>
            <a:rect l="0" t="0" r="0" b="0"/>
            <a:pathLst>
              <a:path w="17860" h="830462">
                <a:moveTo>
                  <a:pt x="8929" y="26789"/>
                </a:moveTo>
                <a:lnTo>
                  <a:pt x="8929" y="17860"/>
                </a:lnTo>
                <a:lnTo>
                  <a:pt x="8929" y="8930"/>
                </a:lnTo>
                <a:lnTo>
                  <a:pt x="8929" y="8930"/>
                </a:lnTo>
                <a:lnTo>
                  <a:pt x="8929" y="0"/>
                </a:lnTo>
                <a:lnTo>
                  <a:pt x="8929" y="0"/>
                </a:lnTo>
                <a:lnTo>
                  <a:pt x="8929" y="0"/>
                </a:lnTo>
                <a:lnTo>
                  <a:pt x="8929" y="0"/>
                </a:lnTo>
                <a:lnTo>
                  <a:pt x="8929" y="17860"/>
                </a:lnTo>
                <a:lnTo>
                  <a:pt x="8929" y="53578"/>
                </a:lnTo>
                <a:lnTo>
                  <a:pt x="8929" y="116086"/>
                </a:lnTo>
                <a:lnTo>
                  <a:pt x="8929" y="196453"/>
                </a:lnTo>
                <a:lnTo>
                  <a:pt x="0" y="303610"/>
                </a:lnTo>
                <a:lnTo>
                  <a:pt x="0" y="401836"/>
                </a:lnTo>
                <a:lnTo>
                  <a:pt x="0" y="500063"/>
                </a:lnTo>
                <a:lnTo>
                  <a:pt x="8929" y="589360"/>
                </a:lnTo>
                <a:lnTo>
                  <a:pt x="8929" y="669727"/>
                </a:lnTo>
                <a:lnTo>
                  <a:pt x="8929" y="732234"/>
                </a:lnTo>
                <a:lnTo>
                  <a:pt x="8929" y="785813"/>
                </a:lnTo>
                <a:lnTo>
                  <a:pt x="0" y="821531"/>
                </a:lnTo>
                <a:lnTo>
                  <a:pt x="0" y="830461"/>
                </a:lnTo>
                <a:lnTo>
                  <a:pt x="8929" y="812602"/>
                </a:lnTo>
                <a:lnTo>
                  <a:pt x="17859" y="776883"/>
                </a:lnTo>
                <a:lnTo>
                  <a:pt x="17859" y="705445"/>
                </a:lnTo>
                <a:lnTo>
                  <a:pt x="17859" y="7054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170414" y="446484"/>
            <a:ext cx="1160860" cy="142876"/>
          </a:xfrm>
          <a:custGeom>
            <a:avLst/>
            <a:gdLst/>
            <a:ahLst/>
            <a:cxnLst/>
            <a:rect l="0" t="0" r="0" b="0"/>
            <a:pathLst>
              <a:path w="1160860" h="142876">
                <a:moveTo>
                  <a:pt x="17859" y="142875"/>
                </a:moveTo>
                <a:lnTo>
                  <a:pt x="17859" y="142875"/>
                </a:lnTo>
                <a:lnTo>
                  <a:pt x="8930" y="142875"/>
                </a:lnTo>
                <a:lnTo>
                  <a:pt x="0" y="142875"/>
                </a:lnTo>
                <a:lnTo>
                  <a:pt x="0" y="133946"/>
                </a:lnTo>
                <a:lnTo>
                  <a:pt x="0" y="133946"/>
                </a:lnTo>
                <a:lnTo>
                  <a:pt x="8930" y="125016"/>
                </a:lnTo>
                <a:lnTo>
                  <a:pt x="26789" y="125016"/>
                </a:lnTo>
                <a:lnTo>
                  <a:pt x="44649" y="125016"/>
                </a:lnTo>
                <a:lnTo>
                  <a:pt x="71438" y="125016"/>
                </a:lnTo>
                <a:lnTo>
                  <a:pt x="107156" y="125016"/>
                </a:lnTo>
                <a:lnTo>
                  <a:pt x="160734" y="116086"/>
                </a:lnTo>
                <a:lnTo>
                  <a:pt x="214313" y="107157"/>
                </a:lnTo>
                <a:lnTo>
                  <a:pt x="285750" y="89297"/>
                </a:lnTo>
                <a:lnTo>
                  <a:pt x="366117" y="80368"/>
                </a:lnTo>
                <a:lnTo>
                  <a:pt x="464344" y="62508"/>
                </a:lnTo>
                <a:lnTo>
                  <a:pt x="571500" y="44649"/>
                </a:lnTo>
                <a:lnTo>
                  <a:pt x="696516" y="35719"/>
                </a:lnTo>
                <a:lnTo>
                  <a:pt x="812602" y="26789"/>
                </a:lnTo>
                <a:lnTo>
                  <a:pt x="919758" y="17860"/>
                </a:lnTo>
                <a:lnTo>
                  <a:pt x="1017984" y="17860"/>
                </a:lnTo>
                <a:lnTo>
                  <a:pt x="1089422" y="17860"/>
                </a:lnTo>
                <a:lnTo>
                  <a:pt x="1134070" y="8930"/>
                </a:lnTo>
                <a:lnTo>
                  <a:pt x="1160859" y="0"/>
                </a:lnTo>
                <a:lnTo>
                  <a:pt x="1160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375797" y="348258"/>
            <a:ext cx="8931" cy="1"/>
          </a:xfrm>
          <a:custGeom>
            <a:avLst/>
            <a:gdLst/>
            <a:ahLst/>
            <a:cxnLst/>
            <a:rect l="0" t="0" r="0" b="0"/>
            <a:pathLst>
              <a:path w="8931" h="1">
                <a:moveTo>
                  <a:pt x="0" y="0"/>
                </a:moveTo>
                <a:lnTo>
                  <a:pt x="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705820" y="0"/>
            <a:ext cx="2678908" cy="419696"/>
          </a:xfrm>
          <a:custGeom>
            <a:avLst/>
            <a:gdLst/>
            <a:ahLst/>
            <a:cxnLst/>
            <a:rect l="0" t="0" r="0" b="0"/>
            <a:pathLst>
              <a:path w="2678908" h="419696">
                <a:moveTo>
                  <a:pt x="2678907" y="348258"/>
                </a:moveTo>
                <a:lnTo>
                  <a:pt x="2678907" y="348258"/>
                </a:lnTo>
                <a:lnTo>
                  <a:pt x="2678907" y="348258"/>
                </a:lnTo>
                <a:lnTo>
                  <a:pt x="267890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48258"/>
                </a:lnTo>
                <a:lnTo>
                  <a:pt x="2669977" y="339328"/>
                </a:lnTo>
                <a:lnTo>
                  <a:pt x="2669977" y="339328"/>
                </a:lnTo>
                <a:lnTo>
                  <a:pt x="2669977" y="339328"/>
                </a:lnTo>
                <a:lnTo>
                  <a:pt x="2669977" y="339328"/>
                </a:lnTo>
                <a:lnTo>
                  <a:pt x="2669977" y="339328"/>
                </a:lnTo>
                <a:lnTo>
                  <a:pt x="2669977" y="339328"/>
                </a:lnTo>
                <a:lnTo>
                  <a:pt x="2669977" y="339328"/>
                </a:lnTo>
                <a:lnTo>
                  <a:pt x="2669977" y="330398"/>
                </a:lnTo>
                <a:lnTo>
                  <a:pt x="2669977" y="330398"/>
                </a:lnTo>
                <a:lnTo>
                  <a:pt x="2669977" y="330398"/>
                </a:lnTo>
                <a:lnTo>
                  <a:pt x="2669977" y="330398"/>
                </a:lnTo>
                <a:lnTo>
                  <a:pt x="2669977" y="330398"/>
                </a:lnTo>
                <a:lnTo>
                  <a:pt x="2669977" y="330398"/>
                </a:lnTo>
                <a:lnTo>
                  <a:pt x="2669977" y="330398"/>
                </a:lnTo>
                <a:lnTo>
                  <a:pt x="2669977" y="321469"/>
                </a:lnTo>
                <a:lnTo>
                  <a:pt x="2669977" y="321469"/>
                </a:lnTo>
                <a:lnTo>
                  <a:pt x="2669977" y="321469"/>
                </a:lnTo>
                <a:lnTo>
                  <a:pt x="2669977" y="321469"/>
                </a:lnTo>
                <a:lnTo>
                  <a:pt x="2669977" y="321469"/>
                </a:lnTo>
                <a:lnTo>
                  <a:pt x="2669977" y="312539"/>
                </a:lnTo>
                <a:lnTo>
                  <a:pt x="2669977" y="312539"/>
                </a:lnTo>
                <a:lnTo>
                  <a:pt x="2661047" y="312539"/>
                </a:lnTo>
                <a:lnTo>
                  <a:pt x="2661047" y="312539"/>
                </a:lnTo>
                <a:lnTo>
                  <a:pt x="2661047" y="303609"/>
                </a:lnTo>
                <a:lnTo>
                  <a:pt x="2661047" y="303609"/>
                </a:lnTo>
                <a:lnTo>
                  <a:pt x="2661047" y="294680"/>
                </a:lnTo>
                <a:lnTo>
                  <a:pt x="2661047" y="294680"/>
                </a:lnTo>
                <a:lnTo>
                  <a:pt x="2652118" y="285750"/>
                </a:lnTo>
                <a:lnTo>
                  <a:pt x="2652118" y="285750"/>
                </a:lnTo>
                <a:lnTo>
                  <a:pt x="2643188" y="276820"/>
                </a:lnTo>
                <a:lnTo>
                  <a:pt x="2634258" y="267891"/>
                </a:lnTo>
                <a:lnTo>
                  <a:pt x="2634258" y="258961"/>
                </a:lnTo>
                <a:lnTo>
                  <a:pt x="2625328" y="250031"/>
                </a:lnTo>
                <a:lnTo>
                  <a:pt x="2616399" y="241102"/>
                </a:lnTo>
                <a:lnTo>
                  <a:pt x="2607469" y="241102"/>
                </a:lnTo>
                <a:lnTo>
                  <a:pt x="2589610" y="223242"/>
                </a:lnTo>
                <a:lnTo>
                  <a:pt x="2580680" y="214312"/>
                </a:lnTo>
                <a:lnTo>
                  <a:pt x="2562821" y="205383"/>
                </a:lnTo>
                <a:lnTo>
                  <a:pt x="2544961" y="196453"/>
                </a:lnTo>
                <a:lnTo>
                  <a:pt x="2536032" y="187523"/>
                </a:lnTo>
                <a:lnTo>
                  <a:pt x="2518172" y="178594"/>
                </a:lnTo>
                <a:lnTo>
                  <a:pt x="2500313" y="169664"/>
                </a:lnTo>
                <a:lnTo>
                  <a:pt x="2482453" y="160734"/>
                </a:lnTo>
                <a:lnTo>
                  <a:pt x="2455664" y="142875"/>
                </a:lnTo>
                <a:lnTo>
                  <a:pt x="2437805" y="133945"/>
                </a:lnTo>
                <a:lnTo>
                  <a:pt x="2411016" y="125016"/>
                </a:lnTo>
                <a:lnTo>
                  <a:pt x="2393157" y="116086"/>
                </a:lnTo>
                <a:lnTo>
                  <a:pt x="2366368" y="107156"/>
                </a:lnTo>
                <a:lnTo>
                  <a:pt x="2339578" y="89297"/>
                </a:lnTo>
                <a:lnTo>
                  <a:pt x="2312789" y="80367"/>
                </a:lnTo>
                <a:lnTo>
                  <a:pt x="2294930" y="71437"/>
                </a:lnTo>
                <a:lnTo>
                  <a:pt x="2268141" y="62508"/>
                </a:lnTo>
                <a:lnTo>
                  <a:pt x="2241352" y="53578"/>
                </a:lnTo>
                <a:lnTo>
                  <a:pt x="2214563" y="35719"/>
                </a:lnTo>
                <a:lnTo>
                  <a:pt x="2196703" y="26789"/>
                </a:lnTo>
                <a:lnTo>
                  <a:pt x="2169914" y="17859"/>
                </a:lnTo>
                <a:lnTo>
                  <a:pt x="2143125" y="8930"/>
                </a:lnTo>
                <a:lnTo>
                  <a:pt x="2116336" y="0"/>
                </a:lnTo>
                <a:lnTo>
                  <a:pt x="2089547" y="0"/>
                </a:lnTo>
                <a:lnTo>
                  <a:pt x="2062758" y="0"/>
                </a:lnTo>
                <a:lnTo>
                  <a:pt x="2035969" y="0"/>
                </a:lnTo>
                <a:lnTo>
                  <a:pt x="2009180" y="0"/>
                </a:lnTo>
                <a:lnTo>
                  <a:pt x="1982391" y="0"/>
                </a:lnTo>
                <a:lnTo>
                  <a:pt x="1946672" y="0"/>
                </a:lnTo>
                <a:lnTo>
                  <a:pt x="1919883" y="0"/>
                </a:lnTo>
                <a:lnTo>
                  <a:pt x="1893094" y="0"/>
                </a:lnTo>
                <a:lnTo>
                  <a:pt x="1857375" y="0"/>
                </a:lnTo>
                <a:lnTo>
                  <a:pt x="1821657" y="0"/>
                </a:lnTo>
                <a:lnTo>
                  <a:pt x="1785938" y="0"/>
                </a:lnTo>
                <a:lnTo>
                  <a:pt x="1750219" y="0"/>
                </a:lnTo>
                <a:lnTo>
                  <a:pt x="1714500" y="0"/>
                </a:lnTo>
                <a:lnTo>
                  <a:pt x="1669852" y="0"/>
                </a:lnTo>
                <a:lnTo>
                  <a:pt x="1634133" y="0"/>
                </a:lnTo>
                <a:lnTo>
                  <a:pt x="1589485" y="0"/>
                </a:lnTo>
                <a:lnTo>
                  <a:pt x="1544836" y="0"/>
                </a:lnTo>
                <a:lnTo>
                  <a:pt x="1500188" y="0"/>
                </a:lnTo>
                <a:lnTo>
                  <a:pt x="1455539" y="0"/>
                </a:lnTo>
                <a:lnTo>
                  <a:pt x="1410891" y="0"/>
                </a:lnTo>
                <a:lnTo>
                  <a:pt x="1366243" y="0"/>
                </a:lnTo>
                <a:lnTo>
                  <a:pt x="1321594" y="0"/>
                </a:lnTo>
                <a:lnTo>
                  <a:pt x="1268016" y="0"/>
                </a:lnTo>
                <a:lnTo>
                  <a:pt x="1223368" y="0"/>
                </a:lnTo>
                <a:lnTo>
                  <a:pt x="1178719" y="8930"/>
                </a:lnTo>
                <a:lnTo>
                  <a:pt x="1125141" y="17859"/>
                </a:lnTo>
                <a:lnTo>
                  <a:pt x="1071563" y="26789"/>
                </a:lnTo>
                <a:lnTo>
                  <a:pt x="1026914" y="35719"/>
                </a:lnTo>
                <a:lnTo>
                  <a:pt x="973336" y="44648"/>
                </a:lnTo>
                <a:lnTo>
                  <a:pt x="919758" y="62508"/>
                </a:lnTo>
                <a:lnTo>
                  <a:pt x="875110" y="80367"/>
                </a:lnTo>
                <a:lnTo>
                  <a:pt x="821532" y="89297"/>
                </a:lnTo>
                <a:lnTo>
                  <a:pt x="767953" y="107156"/>
                </a:lnTo>
                <a:lnTo>
                  <a:pt x="723305" y="125016"/>
                </a:lnTo>
                <a:lnTo>
                  <a:pt x="669727" y="142875"/>
                </a:lnTo>
                <a:lnTo>
                  <a:pt x="616149" y="160734"/>
                </a:lnTo>
                <a:lnTo>
                  <a:pt x="571500" y="178594"/>
                </a:lnTo>
                <a:lnTo>
                  <a:pt x="517922" y="196453"/>
                </a:lnTo>
                <a:lnTo>
                  <a:pt x="473274" y="223242"/>
                </a:lnTo>
                <a:lnTo>
                  <a:pt x="428625" y="241102"/>
                </a:lnTo>
                <a:lnTo>
                  <a:pt x="383977" y="258961"/>
                </a:lnTo>
                <a:lnTo>
                  <a:pt x="339328" y="276820"/>
                </a:lnTo>
                <a:lnTo>
                  <a:pt x="250032" y="321469"/>
                </a:lnTo>
                <a:lnTo>
                  <a:pt x="187524" y="348258"/>
                </a:lnTo>
                <a:lnTo>
                  <a:pt x="142875" y="366117"/>
                </a:lnTo>
                <a:lnTo>
                  <a:pt x="98227" y="383977"/>
                </a:lnTo>
                <a:lnTo>
                  <a:pt x="71438" y="392906"/>
                </a:lnTo>
                <a:lnTo>
                  <a:pt x="44649" y="401836"/>
                </a:lnTo>
                <a:lnTo>
                  <a:pt x="26789" y="410766"/>
                </a:lnTo>
                <a:lnTo>
                  <a:pt x="17860" y="419695"/>
                </a:lnTo>
                <a:lnTo>
                  <a:pt x="8930" y="419695"/>
                </a:lnTo>
                <a:lnTo>
                  <a:pt x="8930" y="419695"/>
                </a:lnTo>
                <a:lnTo>
                  <a:pt x="0" y="419695"/>
                </a:lnTo>
                <a:lnTo>
                  <a:pt x="0" y="419695"/>
                </a:lnTo>
                <a:lnTo>
                  <a:pt x="0" y="419695"/>
                </a:lnTo>
                <a:lnTo>
                  <a:pt x="0" y="419695"/>
                </a:lnTo>
                <a:lnTo>
                  <a:pt x="0" y="419695"/>
                </a:lnTo>
                <a:lnTo>
                  <a:pt x="0" y="419695"/>
                </a:lnTo>
                <a:lnTo>
                  <a:pt x="0" y="410766"/>
                </a:lnTo>
                <a:lnTo>
                  <a:pt x="0" y="410766"/>
                </a:lnTo>
                <a:lnTo>
                  <a:pt x="0" y="410766"/>
                </a:lnTo>
                <a:lnTo>
                  <a:pt x="0" y="410766"/>
                </a:lnTo>
                <a:lnTo>
                  <a:pt x="0" y="410766"/>
                </a:lnTo>
                <a:lnTo>
                  <a:pt x="8930" y="410766"/>
                </a:lnTo>
                <a:lnTo>
                  <a:pt x="8930"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661172" y="348258"/>
            <a:ext cx="196454" cy="80368"/>
          </a:xfrm>
          <a:custGeom>
            <a:avLst/>
            <a:gdLst/>
            <a:ahLst/>
            <a:cxnLst/>
            <a:rect l="0" t="0" r="0" b="0"/>
            <a:pathLst>
              <a:path w="196454" h="80368">
                <a:moveTo>
                  <a:pt x="116086" y="0"/>
                </a:moveTo>
                <a:lnTo>
                  <a:pt x="125016" y="0"/>
                </a:lnTo>
                <a:lnTo>
                  <a:pt x="125016" y="0"/>
                </a:lnTo>
                <a:lnTo>
                  <a:pt x="125016" y="0"/>
                </a:lnTo>
                <a:lnTo>
                  <a:pt x="125016" y="0"/>
                </a:lnTo>
                <a:lnTo>
                  <a:pt x="116086" y="0"/>
                </a:lnTo>
                <a:lnTo>
                  <a:pt x="116086" y="0"/>
                </a:lnTo>
                <a:lnTo>
                  <a:pt x="107156" y="8929"/>
                </a:lnTo>
                <a:lnTo>
                  <a:pt x="80367" y="17859"/>
                </a:lnTo>
                <a:lnTo>
                  <a:pt x="53578" y="35719"/>
                </a:lnTo>
                <a:lnTo>
                  <a:pt x="26789" y="53578"/>
                </a:lnTo>
                <a:lnTo>
                  <a:pt x="8930" y="62508"/>
                </a:lnTo>
                <a:lnTo>
                  <a:pt x="0" y="71437"/>
                </a:lnTo>
                <a:lnTo>
                  <a:pt x="0" y="80367"/>
                </a:lnTo>
                <a:lnTo>
                  <a:pt x="8930" y="80367"/>
                </a:lnTo>
                <a:lnTo>
                  <a:pt x="35719" y="80367"/>
                </a:lnTo>
                <a:lnTo>
                  <a:pt x="80367" y="80367"/>
                </a:lnTo>
                <a:lnTo>
                  <a:pt x="125016" y="80367"/>
                </a:lnTo>
                <a:lnTo>
                  <a:pt x="160734" y="80367"/>
                </a:lnTo>
                <a:lnTo>
                  <a:pt x="196453" y="80367"/>
                </a:lnTo>
                <a:lnTo>
                  <a:pt x="196453"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687961" y="455414"/>
            <a:ext cx="17860" cy="17860"/>
          </a:xfrm>
          <a:custGeom>
            <a:avLst/>
            <a:gdLst/>
            <a:ahLst/>
            <a:cxnLst/>
            <a:rect l="0" t="0" r="0" b="0"/>
            <a:pathLst>
              <a:path w="17860" h="17860">
                <a:moveTo>
                  <a:pt x="8930" y="17859"/>
                </a:moveTo>
                <a:lnTo>
                  <a:pt x="8930" y="17859"/>
                </a:lnTo>
                <a:lnTo>
                  <a:pt x="8930" y="8930"/>
                </a:lnTo>
                <a:lnTo>
                  <a:pt x="8930" y="8930"/>
                </a:lnTo>
                <a:lnTo>
                  <a:pt x="0" y="8930"/>
                </a:lnTo>
                <a:lnTo>
                  <a:pt x="0" y="8930"/>
                </a:lnTo>
                <a:lnTo>
                  <a:pt x="0" y="8930"/>
                </a:lnTo>
                <a:lnTo>
                  <a:pt x="0" y="0"/>
                </a:lnTo>
                <a:lnTo>
                  <a:pt x="0" y="0"/>
                </a:lnTo>
                <a:lnTo>
                  <a:pt x="0" y="0"/>
                </a:lnTo>
                <a:lnTo>
                  <a:pt x="0" y="0"/>
                </a:lnTo>
                <a:lnTo>
                  <a:pt x="0" y="0"/>
                </a:lnTo>
                <a:lnTo>
                  <a:pt x="8930" y="0"/>
                </a:lnTo>
                <a:lnTo>
                  <a:pt x="8930" y="0"/>
                </a:lnTo>
                <a:lnTo>
                  <a:pt x="8930" y="0"/>
                </a:lnTo>
                <a:lnTo>
                  <a:pt x="17859" y="0"/>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670102" y="473273"/>
            <a:ext cx="8930" cy="8931"/>
          </a:xfrm>
          <a:custGeom>
            <a:avLst/>
            <a:gdLst/>
            <a:ahLst/>
            <a:cxnLst/>
            <a:rect l="0" t="0" r="0" b="0"/>
            <a:pathLst>
              <a:path w="8930" h="8931">
                <a:moveTo>
                  <a:pt x="8929" y="8930"/>
                </a:moveTo>
                <a:lnTo>
                  <a:pt x="0" y="0"/>
                </a:lnTo>
                <a:lnTo>
                  <a:pt x="0" y="0"/>
                </a:lnTo>
                <a:lnTo>
                  <a:pt x="0" y="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652242" y="508992"/>
            <a:ext cx="17861" cy="1"/>
          </a:xfrm>
          <a:custGeom>
            <a:avLst/>
            <a:gdLst/>
            <a:ahLst/>
            <a:cxnLst/>
            <a:rect l="0" t="0" r="0" b="0"/>
            <a:pathLst>
              <a:path w="17861" h="1">
                <a:moveTo>
                  <a:pt x="17860" y="0"/>
                </a:moveTo>
                <a:lnTo>
                  <a:pt x="893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098977" y="2759273"/>
            <a:ext cx="794743" cy="53579"/>
          </a:xfrm>
          <a:custGeom>
            <a:avLst/>
            <a:gdLst/>
            <a:ahLst/>
            <a:cxnLst/>
            <a:rect l="0" t="0" r="0" b="0"/>
            <a:pathLst>
              <a:path w="794743" h="53579">
                <a:moveTo>
                  <a:pt x="0" y="53578"/>
                </a:moveTo>
                <a:lnTo>
                  <a:pt x="0" y="44648"/>
                </a:lnTo>
                <a:lnTo>
                  <a:pt x="0" y="44648"/>
                </a:lnTo>
                <a:lnTo>
                  <a:pt x="0" y="44648"/>
                </a:lnTo>
                <a:lnTo>
                  <a:pt x="0" y="44648"/>
                </a:lnTo>
                <a:lnTo>
                  <a:pt x="0" y="44648"/>
                </a:lnTo>
                <a:lnTo>
                  <a:pt x="8929" y="35719"/>
                </a:lnTo>
                <a:lnTo>
                  <a:pt x="8929" y="35719"/>
                </a:lnTo>
                <a:lnTo>
                  <a:pt x="17859" y="35719"/>
                </a:lnTo>
                <a:lnTo>
                  <a:pt x="26789" y="35719"/>
                </a:lnTo>
                <a:lnTo>
                  <a:pt x="35718" y="35719"/>
                </a:lnTo>
                <a:lnTo>
                  <a:pt x="44648" y="35719"/>
                </a:lnTo>
                <a:lnTo>
                  <a:pt x="53578" y="35719"/>
                </a:lnTo>
                <a:lnTo>
                  <a:pt x="71437" y="35719"/>
                </a:lnTo>
                <a:lnTo>
                  <a:pt x="80367" y="35719"/>
                </a:lnTo>
                <a:lnTo>
                  <a:pt x="98226" y="35719"/>
                </a:lnTo>
                <a:lnTo>
                  <a:pt x="116086" y="35719"/>
                </a:lnTo>
                <a:lnTo>
                  <a:pt x="133945" y="26790"/>
                </a:lnTo>
                <a:lnTo>
                  <a:pt x="151804" y="26790"/>
                </a:lnTo>
                <a:lnTo>
                  <a:pt x="178593" y="26790"/>
                </a:lnTo>
                <a:lnTo>
                  <a:pt x="205382" y="17860"/>
                </a:lnTo>
                <a:lnTo>
                  <a:pt x="232171" y="17860"/>
                </a:lnTo>
                <a:lnTo>
                  <a:pt x="250031" y="8930"/>
                </a:lnTo>
                <a:lnTo>
                  <a:pt x="276820" y="8930"/>
                </a:lnTo>
                <a:lnTo>
                  <a:pt x="312539" y="8930"/>
                </a:lnTo>
                <a:lnTo>
                  <a:pt x="339328" y="8930"/>
                </a:lnTo>
                <a:lnTo>
                  <a:pt x="366117" y="0"/>
                </a:lnTo>
                <a:lnTo>
                  <a:pt x="401836" y="0"/>
                </a:lnTo>
                <a:lnTo>
                  <a:pt x="428625" y="8930"/>
                </a:lnTo>
                <a:lnTo>
                  <a:pt x="455414" y="8930"/>
                </a:lnTo>
                <a:lnTo>
                  <a:pt x="482203" y="8930"/>
                </a:lnTo>
                <a:lnTo>
                  <a:pt x="508992" y="8930"/>
                </a:lnTo>
                <a:lnTo>
                  <a:pt x="535781" y="17860"/>
                </a:lnTo>
                <a:lnTo>
                  <a:pt x="553640" y="17860"/>
                </a:lnTo>
                <a:lnTo>
                  <a:pt x="571500" y="26790"/>
                </a:lnTo>
                <a:lnTo>
                  <a:pt x="598289" y="26790"/>
                </a:lnTo>
                <a:lnTo>
                  <a:pt x="616148" y="26790"/>
                </a:lnTo>
                <a:lnTo>
                  <a:pt x="634007" y="26790"/>
                </a:lnTo>
                <a:lnTo>
                  <a:pt x="651867" y="26790"/>
                </a:lnTo>
                <a:lnTo>
                  <a:pt x="660796" y="35719"/>
                </a:lnTo>
                <a:lnTo>
                  <a:pt x="678656" y="35719"/>
                </a:lnTo>
                <a:lnTo>
                  <a:pt x="687586" y="35719"/>
                </a:lnTo>
                <a:lnTo>
                  <a:pt x="705445" y="35719"/>
                </a:lnTo>
                <a:lnTo>
                  <a:pt x="714375" y="35719"/>
                </a:lnTo>
                <a:lnTo>
                  <a:pt x="723304" y="35719"/>
                </a:lnTo>
                <a:lnTo>
                  <a:pt x="741164" y="35719"/>
                </a:lnTo>
                <a:lnTo>
                  <a:pt x="750093" y="35719"/>
                </a:lnTo>
                <a:lnTo>
                  <a:pt x="767953" y="35719"/>
                </a:lnTo>
                <a:lnTo>
                  <a:pt x="776882" y="35719"/>
                </a:lnTo>
                <a:lnTo>
                  <a:pt x="794742" y="35719"/>
                </a:lnTo>
                <a:lnTo>
                  <a:pt x="79474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813102" y="3071812"/>
            <a:ext cx="455415" cy="26790"/>
          </a:xfrm>
          <a:custGeom>
            <a:avLst/>
            <a:gdLst/>
            <a:ahLst/>
            <a:cxnLst/>
            <a:rect l="0" t="0" r="0" b="0"/>
            <a:pathLst>
              <a:path w="455415" h="26790">
                <a:moveTo>
                  <a:pt x="0" y="26789"/>
                </a:moveTo>
                <a:lnTo>
                  <a:pt x="0" y="26789"/>
                </a:lnTo>
                <a:lnTo>
                  <a:pt x="0" y="17859"/>
                </a:lnTo>
                <a:lnTo>
                  <a:pt x="8929" y="17859"/>
                </a:lnTo>
                <a:lnTo>
                  <a:pt x="17859" y="17859"/>
                </a:lnTo>
                <a:lnTo>
                  <a:pt x="26789" y="8930"/>
                </a:lnTo>
                <a:lnTo>
                  <a:pt x="35718" y="8930"/>
                </a:lnTo>
                <a:lnTo>
                  <a:pt x="53578" y="8930"/>
                </a:lnTo>
                <a:lnTo>
                  <a:pt x="71437" y="8930"/>
                </a:lnTo>
                <a:lnTo>
                  <a:pt x="89296" y="8930"/>
                </a:lnTo>
                <a:lnTo>
                  <a:pt x="116086" y="8930"/>
                </a:lnTo>
                <a:lnTo>
                  <a:pt x="133945" y="8930"/>
                </a:lnTo>
                <a:lnTo>
                  <a:pt x="160734" y="0"/>
                </a:lnTo>
                <a:lnTo>
                  <a:pt x="196453" y="0"/>
                </a:lnTo>
                <a:lnTo>
                  <a:pt x="223242" y="0"/>
                </a:lnTo>
                <a:lnTo>
                  <a:pt x="258961" y="0"/>
                </a:lnTo>
                <a:lnTo>
                  <a:pt x="294679" y="0"/>
                </a:lnTo>
                <a:lnTo>
                  <a:pt x="330398" y="0"/>
                </a:lnTo>
                <a:lnTo>
                  <a:pt x="357187" y="0"/>
                </a:lnTo>
                <a:lnTo>
                  <a:pt x="383976" y="0"/>
                </a:lnTo>
                <a:lnTo>
                  <a:pt x="401836" y="8930"/>
                </a:lnTo>
                <a:lnTo>
                  <a:pt x="419695" y="8930"/>
                </a:lnTo>
                <a:lnTo>
                  <a:pt x="437554" y="8930"/>
                </a:lnTo>
                <a:lnTo>
                  <a:pt x="455414" y="8930"/>
                </a:lnTo>
                <a:lnTo>
                  <a:pt x="45541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634383" y="1160859"/>
            <a:ext cx="71438" cy="160736"/>
          </a:xfrm>
          <a:custGeom>
            <a:avLst/>
            <a:gdLst/>
            <a:ahLst/>
            <a:cxnLst/>
            <a:rect l="0" t="0" r="0" b="0"/>
            <a:pathLst>
              <a:path w="71438" h="160736">
                <a:moveTo>
                  <a:pt x="8930" y="0"/>
                </a:moveTo>
                <a:lnTo>
                  <a:pt x="8930" y="0"/>
                </a:lnTo>
                <a:lnTo>
                  <a:pt x="8930" y="0"/>
                </a:lnTo>
                <a:lnTo>
                  <a:pt x="0" y="0"/>
                </a:lnTo>
                <a:lnTo>
                  <a:pt x="0" y="8930"/>
                </a:lnTo>
                <a:lnTo>
                  <a:pt x="0" y="17860"/>
                </a:lnTo>
                <a:lnTo>
                  <a:pt x="0" y="17860"/>
                </a:lnTo>
                <a:lnTo>
                  <a:pt x="0" y="35719"/>
                </a:lnTo>
                <a:lnTo>
                  <a:pt x="0" y="53578"/>
                </a:lnTo>
                <a:lnTo>
                  <a:pt x="0" y="80368"/>
                </a:lnTo>
                <a:lnTo>
                  <a:pt x="0" y="98227"/>
                </a:lnTo>
                <a:lnTo>
                  <a:pt x="0" y="125016"/>
                </a:lnTo>
                <a:lnTo>
                  <a:pt x="0" y="142875"/>
                </a:lnTo>
                <a:lnTo>
                  <a:pt x="0" y="151805"/>
                </a:lnTo>
                <a:lnTo>
                  <a:pt x="0" y="160735"/>
                </a:lnTo>
                <a:lnTo>
                  <a:pt x="8930" y="151805"/>
                </a:lnTo>
                <a:lnTo>
                  <a:pt x="17859" y="142875"/>
                </a:lnTo>
                <a:lnTo>
                  <a:pt x="35719" y="125016"/>
                </a:lnTo>
                <a:lnTo>
                  <a:pt x="53578" y="107157"/>
                </a:lnTo>
                <a:lnTo>
                  <a:pt x="71437" y="89297"/>
                </a:lnTo>
                <a:lnTo>
                  <a:pt x="7143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714750" y="1187648"/>
            <a:ext cx="196454" cy="178595"/>
          </a:xfrm>
          <a:custGeom>
            <a:avLst/>
            <a:gdLst/>
            <a:ahLst/>
            <a:cxnLst/>
            <a:rect l="0" t="0" r="0" b="0"/>
            <a:pathLst>
              <a:path w="196454" h="178595">
                <a:moveTo>
                  <a:pt x="8930" y="89297"/>
                </a:moveTo>
                <a:lnTo>
                  <a:pt x="8930" y="89297"/>
                </a:lnTo>
                <a:lnTo>
                  <a:pt x="0" y="98227"/>
                </a:lnTo>
                <a:lnTo>
                  <a:pt x="0" y="107157"/>
                </a:lnTo>
                <a:lnTo>
                  <a:pt x="0" y="116086"/>
                </a:lnTo>
                <a:lnTo>
                  <a:pt x="8930" y="116086"/>
                </a:lnTo>
                <a:lnTo>
                  <a:pt x="26789" y="116086"/>
                </a:lnTo>
                <a:lnTo>
                  <a:pt x="44648" y="107157"/>
                </a:lnTo>
                <a:lnTo>
                  <a:pt x="53578" y="98227"/>
                </a:lnTo>
                <a:lnTo>
                  <a:pt x="80367" y="89297"/>
                </a:lnTo>
                <a:lnTo>
                  <a:pt x="89297" y="71438"/>
                </a:lnTo>
                <a:lnTo>
                  <a:pt x="98227" y="62508"/>
                </a:lnTo>
                <a:lnTo>
                  <a:pt x="98227" y="44649"/>
                </a:lnTo>
                <a:lnTo>
                  <a:pt x="98227" y="26789"/>
                </a:lnTo>
                <a:lnTo>
                  <a:pt x="98227" y="17860"/>
                </a:lnTo>
                <a:lnTo>
                  <a:pt x="80367" y="8930"/>
                </a:lnTo>
                <a:lnTo>
                  <a:pt x="80367" y="0"/>
                </a:lnTo>
                <a:lnTo>
                  <a:pt x="62508" y="17860"/>
                </a:lnTo>
                <a:lnTo>
                  <a:pt x="53578" y="26789"/>
                </a:lnTo>
                <a:lnTo>
                  <a:pt x="53578" y="53579"/>
                </a:lnTo>
                <a:lnTo>
                  <a:pt x="53578" y="80368"/>
                </a:lnTo>
                <a:lnTo>
                  <a:pt x="53578" y="116086"/>
                </a:lnTo>
                <a:lnTo>
                  <a:pt x="62508" y="142875"/>
                </a:lnTo>
                <a:lnTo>
                  <a:pt x="80367" y="160735"/>
                </a:lnTo>
                <a:lnTo>
                  <a:pt x="98227" y="169665"/>
                </a:lnTo>
                <a:lnTo>
                  <a:pt x="116086" y="178594"/>
                </a:lnTo>
                <a:lnTo>
                  <a:pt x="142875" y="169665"/>
                </a:lnTo>
                <a:lnTo>
                  <a:pt x="169664" y="151805"/>
                </a:lnTo>
                <a:lnTo>
                  <a:pt x="178594" y="125016"/>
                </a:lnTo>
                <a:lnTo>
                  <a:pt x="196453" y="98227"/>
                </a:lnTo>
                <a:lnTo>
                  <a:pt x="19645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3875484" y="1089422"/>
            <a:ext cx="375048" cy="232173"/>
          </a:xfrm>
          <a:custGeom>
            <a:avLst/>
            <a:gdLst/>
            <a:ahLst/>
            <a:cxnLst/>
            <a:rect l="0" t="0" r="0" b="0"/>
            <a:pathLst>
              <a:path w="375048" h="232173">
                <a:moveTo>
                  <a:pt x="0" y="142875"/>
                </a:moveTo>
                <a:lnTo>
                  <a:pt x="0" y="151805"/>
                </a:lnTo>
                <a:lnTo>
                  <a:pt x="0" y="160734"/>
                </a:lnTo>
                <a:lnTo>
                  <a:pt x="8930" y="178594"/>
                </a:lnTo>
                <a:lnTo>
                  <a:pt x="8930" y="196453"/>
                </a:lnTo>
                <a:lnTo>
                  <a:pt x="26789" y="214312"/>
                </a:lnTo>
                <a:lnTo>
                  <a:pt x="35719" y="223242"/>
                </a:lnTo>
                <a:lnTo>
                  <a:pt x="53579" y="223242"/>
                </a:lnTo>
                <a:lnTo>
                  <a:pt x="71438" y="223242"/>
                </a:lnTo>
                <a:lnTo>
                  <a:pt x="89297" y="214312"/>
                </a:lnTo>
                <a:lnTo>
                  <a:pt x="98227" y="205383"/>
                </a:lnTo>
                <a:lnTo>
                  <a:pt x="107157" y="196453"/>
                </a:lnTo>
                <a:lnTo>
                  <a:pt x="107157" y="178594"/>
                </a:lnTo>
                <a:lnTo>
                  <a:pt x="98227" y="160734"/>
                </a:lnTo>
                <a:lnTo>
                  <a:pt x="89297" y="142875"/>
                </a:lnTo>
                <a:lnTo>
                  <a:pt x="80368" y="125015"/>
                </a:lnTo>
                <a:lnTo>
                  <a:pt x="62508" y="116086"/>
                </a:lnTo>
                <a:lnTo>
                  <a:pt x="62508" y="116086"/>
                </a:lnTo>
                <a:lnTo>
                  <a:pt x="53579" y="116086"/>
                </a:lnTo>
                <a:lnTo>
                  <a:pt x="53579" y="116086"/>
                </a:lnTo>
                <a:lnTo>
                  <a:pt x="53579" y="125015"/>
                </a:lnTo>
                <a:lnTo>
                  <a:pt x="62508" y="142875"/>
                </a:lnTo>
                <a:lnTo>
                  <a:pt x="71438" y="142875"/>
                </a:lnTo>
                <a:lnTo>
                  <a:pt x="89297" y="160734"/>
                </a:lnTo>
                <a:lnTo>
                  <a:pt x="98227" y="160734"/>
                </a:lnTo>
                <a:lnTo>
                  <a:pt x="125016" y="160734"/>
                </a:lnTo>
                <a:lnTo>
                  <a:pt x="142875" y="160734"/>
                </a:lnTo>
                <a:lnTo>
                  <a:pt x="160735" y="151805"/>
                </a:lnTo>
                <a:lnTo>
                  <a:pt x="178594" y="142875"/>
                </a:lnTo>
                <a:lnTo>
                  <a:pt x="187524" y="133945"/>
                </a:lnTo>
                <a:lnTo>
                  <a:pt x="196454" y="116086"/>
                </a:lnTo>
                <a:lnTo>
                  <a:pt x="205383" y="107156"/>
                </a:lnTo>
                <a:lnTo>
                  <a:pt x="205383" y="98226"/>
                </a:lnTo>
                <a:lnTo>
                  <a:pt x="196454" y="98226"/>
                </a:lnTo>
                <a:lnTo>
                  <a:pt x="187524" y="107156"/>
                </a:lnTo>
                <a:lnTo>
                  <a:pt x="178594" y="116086"/>
                </a:lnTo>
                <a:lnTo>
                  <a:pt x="178594" y="133945"/>
                </a:lnTo>
                <a:lnTo>
                  <a:pt x="169664" y="151805"/>
                </a:lnTo>
                <a:lnTo>
                  <a:pt x="178594" y="169664"/>
                </a:lnTo>
                <a:lnTo>
                  <a:pt x="178594" y="196453"/>
                </a:lnTo>
                <a:lnTo>
                  <a:pt x="187524" y="205383"/>
                </a:lnTo>
                <a:lnTo>
                  <a:pt x="196454" y="214312"/>
                </a:lnTo>
                <a:lnTo>
                  <a:pt x="214313" y="223242"/>
                </a:lnTo>
                <a:lnTo>
                  <a:pt x="223243" y="223242"/>
                </a:lnTo>
                <a:lnTo>
                  <a:pt x="241102" y="214312"/>
                </a:lnTo>
                <a:lnTo>
                  <a:pt x="250032" y="196453"/>
                </a:lnTo>
                <a:lnTo>
                  <a:pt x="267891" y="178594"/>
                </a:lnTo>
                <a:lnTo>
                  <a:pt x="285750" y="160734"/>
                </a:lnTo>
                <a:lnTo>
                  <a:pt x="294680" y="142875"/>
                </a:lnTo>
                <a:lnTo>
                  <a:pt x="303610" y="116086"/>
                </a:lnTo>
                <a:lnTo>
                  <a:pt x="303610" y="89297"/>
                </a:lnTo>
                <a:lnTo>
                  <a:pt x="303610" y="62508"/>
                </a:lnTo>
                <a:lnTo>
                  <a:pt x="294680" y="35719"/>
                </a:lnTo>
                <a:lnTo>
                  <a:pt x="294680" y="17859"/>
                </a:lnTo>
                <a:lnTo>
                  <a:pt x="285750" y="0"/>
                </a:lnTo>
                <a:lnTo>
                  <a:pt x="276821" y="0"/>
                </a:lnTo>
                <a:lnTo>
                  <a:pt x="276821" y="8929"/>
                </a:lnTo>
                <a:lnTo>
                  <a:pt x="267891" y="26789"/>
                </a:lnTo>
                <a:lnTo>
                  <a:pt x="267891" y="53578"/>
                </a:lnTo>
                <a:lnTo>
                  <a:pt x="258961" y="89297"/>
                </a:lnTo>
                <a:lnTo>
                  <a:pt x="267891" y="125015"/>
                </a:lnTo>
                <a:lnTo>
                  <a:pt x="276821" y="160734"/>
                </a:lnTo>
                <a:lnTo>
                  <a:pt x="285750" y="196453"/>
                </a:lnTo>
                <a:lnTo>
                  <a:pt x="303610" y="214312"/>
                </a:lnTo>
                <a:lnTo>
                  <a:pt x="321469" y="232172"/>
                </a:lnTo>
                <a:lnTo>
                  <a:pt x="339329" y="232172"/>
                </a:lnTo>
                <a:lnTo>
                  <a:pt x="357188" y="223242"/>
                </a:lnTo>
                <a:lnTo>
                  <a:pt x="375047" y="205383"/>
                </a:lnTo>
                <a:lnTo>
                  <a:pt x="37504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4330898" y="1116211"/>
            <a:ext cx="26791" cy="187524"/>
          </a:xfrm>
          <a:custGeom>
            <a:avLst/>
            <a:gdLst/>
            <a:ahLst/>
            <a:cxnLst/>
            <a:rect l="0" t="0" r="0" b="0"/>
            <a:pathLst>
              <a:path w="26791" h="187524">
                <a:moveTo>
                  <a:pt x="0" y="0"/>
                </a:moveTo>
                <a:lnTo>
                  <a:pt x="0" y="8930"/>
                </a:lnTo>
                <a:lnTo>
                  <a:pt x="0" y="35719"/>
                </a:lnTo>
                <a:lnTo>
                  <a:pt x="0" y="53578"/>
                </a:lnTo>
                <a:lnTo>
                  <a:pt x="0" y="89297"/>
                </a:lnTo>
                <a:lnTo>
                  <a:pt x="8930" y="116086"/>
                </a:lnTo>
                <a:lnTo>
                  <a:pt x="8930" y="142875"/>
                </a:lnTo>
                <a:lnTo>
                  <a:pt x="17860" y="160734"/>
                </a:lnTo>
                <a:lnTo>
                  <a:pt x="17860" y="178594"/>
                </a:lnTo>
                <a:lnTo>
                  <a:pt x="26790" y="187523"/>
                </a:lnTo>
                <a:lnTo>
                  <a:pt x="26790" y="187523"/>
                </a:lnTo>
                <a:lnTo>
                  <a:pt x="26790" y="169664"/>
                </a:lnTo>
                <a:lnTo>
                  <a:pt x="2679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366617" y="1143000"/>
            <a:ext cx="98228" cy="116087"/>
          </a:xfrm>
          <a:custGeom>
            <a:avLst/>
            <a:gdLst/>
            <a:ahLst/>
            <a:cxnLst/>
            <a:rect l="0" t="0" r="0" b="0"/>
            <a:pathLst>
              <a:path w="98228" h="116087">
                <a:moveTo>
                  <a:pt x="53578" y="0"/>
                </a:moveTo>
                <a:lnTo>
                  <a:pt x="44649" y="8930"/>
                </a:lnTo>
                <a:lnTo>
                  <a:pt x="35719" y="35719"/>
                </a:lnTo>
                <a:lnTo>
                  <a:pt x="17860" y="62508"/>
                </a:lnTo>
                <a:lnTo>
                  <a:pt x="8930" y="80367"/>
                </a:lnTo>
                <a:lnTo>
                  <a:pt x="0" y="98227"/>
                </a:lnTo>
                <a:lnTo>
                  <a:pt x="8930" y="116086"/>
                </a:lnTo>
                <a:lnTo>
                  <a:pt x="26789" y="116086"/>
                </a:lnTo>
                <a:lnTo>
                  <a:pt x="62508" y="116086"/>
                </a:lnTo>
                <a:lnTo>
                  <a:pt x="98227" y="98227"/>
                </a:lnTo>
                <a:lnTo>
                  <a:pt x="9822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724055" y="1053703"/>
            <a:ext cx="98227" cy="223243"/>
          </a:xfrm>
          <a:custGeom>
            <a:avLst/>
            <a:gdLst/>
            <a:ahLst/>
            <a:cxnLst/>
            <a:rect l="0" t="0" r="0" b="0"/>
            <a:pathLst>
              <a:path w="98227" h="223243">
                <a:moveTo>
                  <a:pt x="0" y="0"/>
                </a:moveTo>
                <a:lnTo>
                  <a:pt x="0" y="0"/>
                </a:lnTo>
                <a:lnTo>
                  <a:pt x="0" y="8930"/>
                </a:lnTo>
                <a:lnTo>
                  <a:pt x="0" y="17859"/>
                </a:lnTo>
                <a:lnTo>
                  <a:pt x="0" y="26789"/>
                </a:lnTo>
                <a:lnTo>
                  <a:pt x="0" y="53578"/>
                </a:lnTo>
                <a:lnTo>
                  <a:pt x="0" y="80367"/>
                </a:lnTo>
                <a:lnTo>
                  <a:pt x="0" y="116086"/>
                </a:lnTo>
                <a:lnTo>
                  <a:pt x="0" y="151805"/>
                </a:lnTo>
                <a:lnTo>
                  <a:pt x="0" y="178594"/>
                </a:lnTo>
                <a:lnTo>
                  <a:pt x="0" y="196453"/>
                </a:lnTo>
                <a:lnTo>
                  <a:pt x="8929" y="214313"/>
                </a:lnTo>
                <a:lnTo>
                  <a:pt x="8929" y="223242"/>
                </a:lnTo>
                <a:lnTo>
                  <a:pt x="26789" y="223242"/>
                </a:lnTo>
                <a:lnTo>
                  <a:pt x="35718" y="223242"/>
                </a:lnTo>
                <a:lnTo>
                  <a:pt x="53578" y="214313"/>
                </a:lnTo>
                <a:lnTo>
                  <a:pt x="71437" y="196453"/>
                </a:lnTo>
                <a:lnTo>
                  <a:pt x="98226" y="178594"/>
                </a:lnTo>
                <a:lnTo>
                  <a:pt x="9822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858000" y="1169789"/>
            <a:ext cx="169665" cy="160735"/>
          </a:xfrm>
          <a:custGeom>
            <a:avLst/>
            <a:gdLst/>
            <a:ahLst/>
            <a:cxnLst/>
            <a:rect l="0" t="0" r="0" b="0"/>
            <a:pathLst>
              <a:path w="169665" h="160735">
                <a:moveTo>
                  <a:pt x="17859" y="62508"/>
                </a:moveTo>
                <a:lnTo>
                  <a:pt x="8930" y="62508"/>
                </a:lnTo>
                <a:lnTo>
                  <a:pt x="8930" y="71438"/>
                </a:lnTo>
                <a:lnTo>
                  <a:pt x="0" y="80367"/>
                </a:lnTo>
                <a:lnTo>
                  <a:pt x="0" y="80367"/>
                </a:lnTo>
                <a:lnTo>
                  <a:pt x="8930" y="89297"/>
                </a:lnTo>
                <a:lnTo>
                  <a:pt x="17859" y="89297"/>
                </a:lnTo>
                <a:lnTo>
                  <a:pt x="44648" y="80367"/>
                </a:lnTo>
                <a:lnTo>
                  <a:pt x="62508" y="71438"/>
                </a:lnTo>
                <a:lnTo>
                  <a:pt x="89297" y="62508"/>
                </a:lnTo>
                <a:lnTo>
                  <a:pt x="98227" y="53578"/>
                </a:lnTo>
                <a:lnTo>
                  <a:pt x="116086" y="35719"/>
                </a:lnTo>
                <a:lnTo>
                  <a:pt x="125016" y="26789"/>
                </a:lnTo>
                <a:lnTo>
                  <a:pt x="125016" y="8930"/>
                </a:lnTo>
                <a:lnTo>
                  <a:pt x="116086" y="0"/>
                </a:lnTo>
                <a:lnTo>
                  <a:pt x="107156" y="0"/>
                </a:lnTo>
                <a:lnTo>
                  <a:pt x="89297" y="0"/>
                </a:lnTo>
                <a:lnTo>
                  <a:pt x="80367" y="17859"/>
                </a:lnTo>
                <a:lnTo>
                  <a:pt x="62508" y="35719"/>
                </a:lnTo>
                <a:lnTo>
                  <a:pt x="53578" y="71438"/>
                </a:lnTo>
                <a:lnTo>
                  <a:pt x="53578" y="98227"/>
                </a:lnTo>
                <a:lnTo>
                  <a:pt x="53578" y="125016"/>
                </a:lnTo>
                <a:lnTo>
                  <a:pt x="62508" y="142875"/>
                </a:lnTo>
                <a:lnTo>
                  <a:pt x="80367" y="160734"/>
                </a:lnTo>
                <a:lnTo>
                  <a:pt x="107156" y="160734"/>
                </a:lnTo>
                <a:lnTo>
                  <a:pt x="125016" y="151805"/>
                </a:lnTo>
                <a:lnTo>
                  <a:pt x="151805" y="133945"/>
                </a:lnTo>
                <a:lnTo>
                  <a:pt x="169664" y="107156"/>
                </a:lnTo>
                <a:lnTo>
                  <a:pt x="16966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116961" y="1196578"/>
            <a:ext cx="169665" cy="116087"/>
          </a:xfrm>
          <a:custGeom>
            <a:avLst/>
            <a:gdLst/>
            <a:ahLst/>
            <a:cxnLst/>
            <a:rect l="0" t="0" r="0" b="0"/>
            <a:pathLst>
              <a:path w="169665" h="116087">
                <a:moveTo>
                  <a:pt x="8930" y="71438"/>
                </a:moveTo>
                <a:lnTo>
                  <a:pt x="0" y="80367"/>
                </a:lnTo>
                <a:lnTo>
                  <a:pt x="0" y="89297"/>
                </a:lnTo>
                <a:lnTo>
                  <a:pt x="0" y="98227"/>
                </a:lnTo>
                <a:lnTo>
                  <a:pt x="0" y="116086"/>
                </a:lnTo>
                <a:lnTo>
                  <a:pt x="8930" y="116086"/>
                </a:lnTo>
                <a:lnTo>
                  <a:pt x="17859" y="116086"/>
                </a:lnTo>
                <a:lnTo>
                  <a:pt x="35719" y="107156"/>
                </a:lnTo>
                <a:lnTo>
                  <a:pt x="53578" y="98227"/>
                </a:lnTo>
                <a:lnTo>
                  <a:pt x="62508" y="80367"/>
                </a:lnTo>
                <a:lnTo>
                  <a:pt x="71437" y="53578"/>
                </a:lnTo>
                <a:lnTo>
                  <a:pt x="80367" y="35719"/>
                </a:lnTo>
                <a:lnTo>
                  <a:pt x="80367" y="8930"/>
                </a:lnTo>
                <a:lnTo>
                  <a:pt x="71437" y="0"/>
                </a:lnTo>
                <a:lnTo>
                  <a:pt x="62508" y="0"/>
                </a:lnTo>
                <a:lnTo>
                  <a:pt x="53578" y="0"/>
                </a:lnTo>
                <a:lnTo>
                  <a:pt x="44648" y="8930"/>
                </a:lnTo>
                <a:lnTo>
                  <a:pt x="44648" y="17859"/>
                </a:lnTo>
                <a:lnTo>
                  <a:pt x="44648" y="17859"/>
                </a:lnTo>
                <a:lnTo>
                  <a:pt x="53578" y="26789"/>
                </a:lnTo>
                <a:lnTo>
                  <a:pt x="80367" y="26789"/>
                </a:lnTo>
                <a:lnTo>
                  <a:pt x="107156" y="17859"/>
                </a:lnTo>
                <a:lnTo>
                  <a:pt x="133945" y="1785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192" name="Freeform 136191"/>
          <p:cNvSpPr/>
          <p:nvPr/>
        </p:nvSpPr>
        <p:spPr bwMode="auto">
          <a:xfrm>
            <a:off x="7286625" y="1178719"/>
            <a:ext cx="241103" cy="142876"/>
          </a:xfrm>
          <a:custGeom>
            <a:avLst/>
            <a:gdLst/>
            <a:ahLst/>
            <a:cxnLst/>
            <a:rect l="0" t="0" r="0" b="0"/>
            <a:pathLst>
              <a:path w="241103" h="142876">
                <a:moveTo>
                  <a:pt x="71438" y="8929"/>
                </a:moveTo>
                <a:lnTo>
                  <a:pt x="62508" y="17859"/>
                </a:lnTo>
                <a:lnTo>
                  <a:pt x="44648" y="26789"/>
                </a:lnTo>
                <a:lnTo>
                  <a:pt x="26789" y="53578"/>
                </a:lnTo>
                <a:lnTo>
                  <a:pt x="17859" y="71437"/>
                </a:lnTo>
                <a:lnTo>
                  <a:pt x="0" y="98226"/>
                </a:lnTo>
                <a:lnTo>
                  <a:pt x="0" y="116086"/>
                </a:lnTo>
                <a:lnTo>
                  <a:pt x="0" y="125015"/>
                </a:lnTo>
                <a:lnTo>
                  <a:pt x="8930" y="133945"/>
                </a:lnTo>
                <a:lnTo>
                  <a:pt x="26789" y="133945"/>
                </a:lnTo>
                <a:lnTo>
                  <a:pt x="53578" y="125015"/>
                </a:lnTo>
                <a:lnTo>
                  <a:pt x="80367" y="116086"/>
                </a:lnTo>
                <a:lnTo>
                  <a:pt x="98227" y="89297"/>
                </a:lnTo>
                <a:lnTo>
                  <a:pt x="125016" y="71437"/>
                </a:lnTo>
                <a:lnTo>
                  <a:pt x="142875" y="44648"/>
                </a:lnTo>
                <a:lnTo>
                  <a:pt x="160734" y="26789"/>
                </a:lnTo>
                <a:lnTo>
                  <a:pt x="169664" y="0"/>
                </a:lnTo>
                <a:lnTo>
                  <a:pt x="169664" y="0"/>
                </a:lnTo>
                <a:lnTo>
                  <a:pt x="160734" y="0"/>
                </a:lnTo>
                <a:lnTo>
                  <a:pt x="151805" y="17859"/>
                </a:lnTo>
                <a:lnTo>
                  <a:pt x="142875" y="35718"/>
                </a:lnTo>
                <a:lnTo>
                  <a:pt x="125016" y="62508"/>
                </a:lnTo>
                <a:lnTo>
                  <a:pt x="116086" y="89297"/>
                </a:lnTo>
                <a:lnTo>
                  <a:pt x="107156" y="116086"/>
                </a:lnTo>
                <a:lnTo>
                  <a:pt x="116086" y="133945"/>
                </a:lnTo>
                <a:lnTo>
                  <a:pt x="116086" y="142875"/>
                </a:lnTo>
                <a:lnTo>
                  <a:pt x="133945" y="142875"/>
                </a:lnTo>
                <a:lnTo>
                  <a:pt x="151805" y="133945"/>
                </a:lnTo>
                <a:lnTo>
                  <a:pt x="169664" y="116086"/>
                </a:lnTo>
                <a:lnTo>
                  <a:pt x="196453" y="98226"/>
                </a:lnTo>
                <a:lnTo>
                  <a:pt x="223242" y="62508"/>
                </a:lnTo>
                <a:lnTo>
                  <a:pt x="241102" y="26789"/>
                </a:lnTo>
                <a:lnTo>
                  <a:pt x="24110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193" name="Freeform 136192"/>
          <p:cNvSpPr/>
          <p:nvPr/>
        </p:nvSpPr>
        <p:spPr bwMode="auto">
          <a:xfrm>
            <a:off x="7456289" y="1160859"/>
            <a:ext cx="35720" cy="160736"/>
          </a:xfrm>
          <a:custGeom>
            <a:avLst/>
            <a:gdLst/>
            <a:ahLst/>
            <a:cxnLst/>
            <a:rect l="0" t="0" r="0" b="0"/>
            <a:pathLst>
              <a:path w="35720" h="160736">
                <a:moveTo>
                  <a:pt x="35719" y="0"/>
                </a:moveTo>
                <a:lnTo>
                  <a:pt x="26789" y="17860"/>
                </a:lnTo>
                <a:lnTo>
                  <a:pt x="17859" y="44649"/>
                </a:lnTo>
                <a:lnTo>
                  <a:pt x="0" y="71438"/>
                </a:lnTo>
                <a:lnTo>
                  <a:pt x="0" y="107157"/>
                </a:lnTo>
                <a:lnTo>
                  <a:pt x="0" y="133946"/>
                </a:lnTo>
                <a:lnTo>
                  <a:pt x="8930" y="151805"/>
                </a:lnTo>
                <a:lnTo>
                  <a:pt x="17859" y="160735"/>
                </a:lnTo>
                <a:lnTo>
                  <a:pt x="1785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194" name="Freeform 136193"/>
          <p:cNvSpPr/>
          <p:nvPr/>
        </p:nvSpPr>
        <p:spPr bwMode="auto">
          <a:xfrm>
            <a:off x="7733109" y="1071562"/>
            <a:ext cx="35720" cy="223244"/>
          </a:xfrm>
          <a:custGeom>
            <a:avLst/>
            <a:gdLst/>
            <a:ahLst/>
            <a:cxnLst/>
            <a:rect l="0" t="0" r="0" b="0"/>
            <a:pathLst>
              <a:path w="35720" h="223244">
                <a:moveTo>
                  <a:pt x="35719" y="0"/>
                </a:moveTo>
                <a:lnTo>
                  <a:pt x="26789" y="0"/>
                </a:lnTo>
                <a:lnTo>
                  <a:pt x="26789" y="8930"/>
                </a:lnTo>
                <a:lnTo>
                  <a:pt x="17860" y="17860"/>
                </a:lnTo>
                <a:lnTo>
                  <a:pt x="8930" y="44649"/>
                </a:lnTo>
                <a:lnTo>
                  <a:pt x="8930" y="71438"/>
                </a:lnTo>
                <a:lnTo>
                  <a:pt x="0" y="107157"/>
                </a:lnTo>
                <a:lnTo>
                  <a:pt x="0" y="142875"/>
                </a:lnTo>
                <a:lnTo>
                  <a:pt x="0" y="169665"/>
                </a:lnTo>
                <a:lnTo>
                  <a:pt x="0" y="196454"/>
                </a:lnTo>
                <a:lnTo>
                  <a:pt x="0" y="214313"/>
                </a:lnTo>
                <a:lnTo>
                  <a:pt x="0" y="223243"/>
                </a:lnTo>
                <a:lnTo>
                  <a:pt x="8930" y="223243"/>
                </a:lnTo>
                <a:lnTo>
                  <a:pt x="26789" y="205383"/>
                </a:lnTo>
                <a:lnTo>
                  <a:pt x="2678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195" name="Freeform 136194"/>
          <p:cNvSpPr/>
          <p:nvPr/>
        </p:nvSpPr>
        <p:spPr bwMode="auto">
          <a:xfrm>
            <a:off x="7777758" y="1071562"/>
            <a:ext cx="107157" cy="196455"/>
          </a:xfrm>
          <a:custGeom>
            <a:avLst/>
            <a:gdLst/>
            <a:ahLst/>
            <a:cxnLst/>
            <a:rect l="0" t="0" r="0" b="0"/>
            <a:pathLst>
              <a:path w="107157" h="196455">
                <a:moveTo>
                  <a:pt x="89297" y="0"/>
                </a:moveTo>
                <a:lnTo>
                  <a:pt x="80367" y="17860"/>
                </a:lnTo>
                <a:lnTo>
                  <a:pt x="62508" y="26789"/>
                </a:lnTo>
                <a:lnTo>
                  <a:pt x="44648" y="53579"/>
                </a:lnTo>
                <a:lnTo>
                  <a:pt x="26789" y="80368"/>
                </a:lnTo>
                <a:lnTo>
                  <a:pt x="8930" y="98227"/>
                </a:lnTo>
                <a:lnTo>
                  <a:pt x="0" y="125016"/>
                </a:lnTo>
                <a:lnTo>
                  <a:pt x="0" y="151805"/>
                </a:lnTo>
                <a:lnTo>
                  <a:pt x="17859" y="178594"/>
                </a:lnTo>
                <a:lnTo>
                  <a:pt x="35719" y="196454"/>
                </a:lnTo>
                <a:lnTo>
                  <a:pt x="71437" y="196454"/>
                </a:lnTo>
                <a:lnTo>
                  <a:pt x="107156" y="196454"/>
                </a:lnTo>
                <a:lnTo>
                  <a:pt x="107156"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196" name="Freeform 136195"/>
          <p:cNvSpPr/>
          <p:nvPr/>
        </p:nvSpPr>
        <p:spPr bwMode="auto">
          <a:xfrm>
            <a:off x="7875984" y="1196578"/>
            <a:ext cx="187525" cy="35720"/>
          </a:xfrm>
          <a:custGeom>
            <a:avLst/>
            <a:gdLst/>
            <a:ahLst/>
            <a:cxnLst/>
            <a:rect l="0" t="0" r="0" b="0"/>
            <a:pathLst>
              <a:path w="187525" h="35720">
                <a:moveTo>
                  <a:pt x="8930" y="8930"/>
                </a:moveTo>
                <a:lnTo>
                  <a:pt x="8930" y="8930"/>
                </a:lnTo>
                <a:lnTo>
                  <a:pt x="0" y="17859"/>
                </a:lnTo>
                <a:lnTo>
                  <a:pt x="0" y="17859"/>
                </a:lnTo>
                <a:lnTo>
                  <a:pt x="0" y="26789"/>
                </a:lnTo>
                <a:lnTo>
                  <a:pt x="17860" y="35719"/>
                </a:lnTo>
                <a:lnTo>
                  <a:pt x="35719" y="35719"/>
                </a:lnTo>
                <a:lnTo>
                  <a:pt x="71438" y="35719"/>
                </a:lnTo>
                <a:lnTo>
                  <a:pt x="98227" y="26789"/>
                </a:lnTo>
                <a:lnTo>
                  <a:pt x="133946" y="17859"/>
                </a:lnTo>
                <a:lnTo>
                  <a:pt x="160735" y="893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197" name="Freeform 136196"/>
          <p:cNvSpPr/>
          <p:nvPr/>
        </p:nvSpPr>
        <p:spPr bwMode="auto">
          <a:xfrm>
            <a:off x="7956352" y="1187648"/>
            <a:ext cx="53579" cy="125017"/>
          </a:xfrm>
          <a:custGeom>
            <a:avLst/>
            <a:gdLst/>
            <a:ahLst/>
            <a:cxnLst/>
            <a:rect l="0" t="0" r="0" b="0"/>
            <a:pathLst>
              <a:path w="53579" h="125017">
                <a:moveTo>
                  <a:pt x="17859" y="0"/>
                </a:moveTo>
                <a:lnTo>
                  <a:pt x="8929" y="8930"/>
                </a:lnTo>
                <a:lnTo>
                  <a:pt x="0" y="17860"/>
                </a:lnTo>
                <a:lnTo>
                  <a:pt x="0" y="44649"/>
                </a:lnTo>
                <a:lnTo>
                  <a:pt x="0" y="62508"/>
                </a:lnTo>
                <a:lnTo>
                  <a:pt x="0" y="80368"/>
                </a:lnTo>
                <a:lnTo>
                  <a:pt x="8929" y="107157"/>
                </a:lnTo>
                <a:lnTo>
                  <a:pt x="26789" y="116086"/>
                </a:lnTo>
                <a:lnTo>
                  <a:pt x="35718" y="125016"/>
                </a:lnTo>
                <a:lnTo>
                  <a:pt x="53578" y="125016"/>
                </a:lnTo>
                <a:lnTo>
                  <a:pt x="5357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200" name="Freeform 136199"/>
          <p:cNvSpPr/>
          <p:nvPr/>
        </p:nvSpPr>
        <p:spPr bwMode="auto">
          <a:xfrm>
            <a:off x="8143875" y="1125141"/>
            <a:ext cx="62508" cy="205383"/>
          </a:xfrm>
          <a:custGeom>
            <a:avLst/>
            <a:gdLst/>
            <a:ahLst/>
            <a:cxnLst/>
            <a:rect l="0" t="0" r="0" b="0"/>
            <a:pathLst>
              <a:path w="62508" h="205383">
                <a:moveTo>
                  <a:pt x="8930" y="0"/>
                </a:moveTo>
                <a:lnTo>
                  <a:pt x="8930" y="0"/>
                </a:lnTo>
                <a:lnTo>
                  <a:pt x="8930" y="8929"/>
                </a:lnTo>
                <a:lnTo>
                  <a:pt x="0" y="17859"/>
                </a:lnTo>
                <a:lnTo>
                  <a:pt x="0" y="35718"/>
                </a:lnTo>
                <a:lnTo>
                  <a:pt x="8930" y="62507"/>
                </a:lnTo>
                <a:lnTo>
                  <a:pt x="17859" y="89296"/>
                </a:lnTo>
                <a:lnTo>
                  <a:pt x="26789" y="125015"/>
                </a:lnTo>
                <a:lnTo>
                  <a:pt x="35719" y="160734"/>
                </a:lnTo>
                <a:lnTo>
                  <a:pt x="53577" y="187523"/>
                </a:lnTo>
                <a:lnTo>
                  <a:pt x="62507" y="196453"/>
                </a:lnTo>
                <a:lnTo>
                  <a:pt x="62507" y="205382"/>
                </a:lnTo>
                <a:lnTo>
                  <a:pt x="6250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201" name="Freeform 136200"/>
          <p:cNvSpPr/>
          <p:nvPr/>
        </p:nvSpPr>
        <p:spPr bwMode="auto">
          <a:xfrm>
            <a:off x="8429624" y="4759523"/>
            <a:ext cx="205384" cy="258962"/>
          </a:xfrm>
          <a:custGeom>
            <a:avLst/>
            <a:gdLst/>
            <a:ahLst/>
            <a:cxnLst/>
            <a:rect l="0" t="0" r="0" b="0"/>
            <a:pathLst>
              <a:path w="205384" h="258962">
                <a:moveTo>
                  <a:pt x="0" y="53578"/>
                </a:moveTo>
                <a:lnTo>
                  <a:pt x="0" y="53578"/>
                </a:lnTo>
                <a:lnTo>
                  <a:pt x="0" y="53578"/>
                </a:lnTo>
                <a:lnTo>
                  <a:pt x="8930" y="44648"/>
                </a:lnTo>
                <a:lnTo>
                  <a:pt x="17860" y="44648"/>
                </a:lnTo>
                <a:lnTo>
                  <a:pt x="17860" y="35719"/>
                </a:lnTo>
                <a:lnTo>
                  <a:pt x="26789" y="35719"/>
                </a:lnTo>
                <a:lnTo>
                  <a:pt x="35719" y="26789"/>
                </a:lnTo>
                <a:lnTo>
                  <a:pt x="44649" y="26789"/>
                </a:lnTo>
                <a:lnTo>
                  <a:pt x="53578" y="17859"/>
                </a:lnTo>
                <a:lnTo>
                  <a:pt x="71438" y="17859"/>
                </a:lnTo>
                <a:lnTo>
                  <a:pt x="89297" y="8930"/>
                </a:lnTo>
                <a:lnTo>
                  <a:pt x="107156" y="8930"/>
                </a:lnTo>
                <a:lnTo>
                  <a:pt x="125016" y="0"/>
                </a:lnTo>
                <a:lnTo>
                  <a:pt x="133946" y="0"/>
                </a:lnTo>
                <a:lnTo>
                  <a:pt x="142875" y="0"/>
                </a:lnTo>
                <a:lnTo>
                  <a:pt x="142875" y="0"/>
                </a:lnTo>
                <a:lnTo>
                  <a:pt x="151805" y="8930"/>
                </a:lnTo>
                <a:lnTo>
                  <a:pt x="160735" y="8930"/>
                </a:lnTo>
                <a:lnTo>
                  <a:pt x="169664" y="8930"/>
                </a:lnTo>
                <a:lnTo>
                  <a:pt x="178594" y="8930"/>
                </a:lnTo>
                <a:lnTo>
                  <a:pt x="187524" y="8930"/>
                </a:lnTo>
                <a:lnTo>
                  <a:pt x="187524" y="17859"/>
                </a:lnTo>
                <a:lnTo>
                  <a:pt x="196453" y="17859"/>
                </a:lnTo>
                <a:lnTo>
                  <a:pt x="205383" y="26789"/>
                </a:lnTo>
                <a:lnTo>
                  <a:pt x="205383" y="26789"/>
                </a:lnTo>
                <a:lnTo>
                  <a:pt x="205383" y="35719"/>
                </a:lnTo>
                <a:lnTo>
                  <a:pt x="205383" y="35719"/>
                </a:lnTo>
                <a:lnTo>
                  <a:pt x="205383" y="44648"/>
                </a:lnTo>
                <a:lnTo>
                  <a:pt x="205383" y="53578"/>
                </a:lnTo>
                <a:lnTo>
                  <a:pt x="205383" y="71438"/>
                </a:lnTo>
                <a:lnTo>
                  <a:pt x="205383" y="89297"/>
                </a:lnTo>
                <a:lnTo>
                  <a:pt x="205383" y="107156"/>
                </a:lnTo>
                <a:lnTo>
                  <a:pt x="205383" y="116086"/>
                </a:lnTo>
                <a:lnTo>
                  <a:pt x="196453" y="142875"/>
                </a:lnTo>
                <a:lnTo>
                  <a:pt x="196453" y="151805"/>
                </a:lnTo>
                <a:lnTo>
                  <a:pt x="196453" y="178594"/>
                </a:lnTo>
                <a:lnTo>
                  <a:pt x="196453" y="196454"/>
                </a:lnTo>
                <a:lnTo>
                  <a:pt x="196453" y="223243"/>
                </a:lnTo>
                <a:lnTo>
                  <a:pt x="196453" y="258961"/>
                </a:lnTo>
                <a:lnTo>
                  <a:pt x="196453"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202" name="Freeform 136201"/>
          <p:cNvSpPr/>
          <p:nvPr/>
        </p:nvSpPr>
        <p:spPr bwMode="auto">
          <a:xfrm>
            <a:off x="8447484" y="5089922"/>
            <a:ext cx="187524" cy="919758"/>
          </a:xfrm>
          <a:custGeom>
            <a:avLst/>
            <a:gdLst/>
            <a:ahLst/>
            <a:cxnLst/>
            <a:rect l="0" t="0" r="0" b="0"/>
            <a:pathLst>
              <a:path w="187524" h="919758">
                <a:moveTo>
                  <a:pt x="178593" y="0"/>
                </a:moveTo>
                <a:lnTo>
                  <a:pt x="178593" y="26789"/>
                </a:lnTo>
                <a:lnTo>
                  <a:pt x="178593" y="71437"/>
                </a:lnTo>
                <a:lnTo>
                  <a:pt x="178593" y="107156"/>
                </a:lnTo>
                <a:lnTo>
                  <a:pt x="178593" y="151805"/>
                </a:lnTo>
                <a:lnTo>
                  <a:pt x="178593" y="196453"/>
                </a:lnTo>
                <a:lnTo>
                  <a:pt x="178593" y="250031"/>
                </a:lnTo>
                <a:lnTo>
                  <a:pt x="178593" y="303609"/>
                </a:lnTo>
                <a:lnTo>
                  <a:pt x="178593" y="348258"/>
                </a:lnTo>
                <a:lnTo>
                  <a:pt x="178593" y="401836"/>
                </a:lnTo>
                <a:lnTo>
                  <a:pt x="187523" y="437555"/>
                </a:lnTo>
                <a:lnTo>
                  <a:pt x="187523" y="473273"/>
                </a:lnTo>
                <a:lnTo>
                  <a:pt x="187523" y="508991"/>
                </a:lnTo>
                <a:lnTo>
                  <a:pt x="187523" y="535780"/>
                </a:lnTo>
                <a:lnTo>
                  <a:pt x="187523" y="553640"/>
                </a:lnTo>
                <a:lnTo>
                  <a:pt x="187523" y="580429"/>
                </a:lnTo>
                <a:lnTo>
                  <a:pt x="187523" y="607218"/>
                </a:lnTo>
                <a:lnTo>
                  <a:pt x="187523" y="625077"/>
                </a:lnTo>
                <a:lnTo>
                  <a:pt x="187523" y="651866"/>
                </a:lnTo>
                <a:lnTo>
                  <a:pt x="187523" y="678655"/>
                </a:lnTo>
                <a:lnTo>
                  <a:pt x="187523" y="696515"/>
                </a:lnTo>
                <a:lnTo>
                  <a:pt x="187523" y="723304"/>
                </a:lnTo>
                <a:lnTo>
                  <a:pt x="187523" y="741163"/>
                </a:lnTo>
                <a:lnTo>
                  <a:pt x="187523" y="759023"/>
                </a:lnTo>
                <a:lnTo>
                  <a:pt x="187523" y="767952"/>
                </a:lnTo>
                <a:lnTo>
                  <a:pt x="187523" y="767952"/>
                </a:lnTo>
                <a:lnTo>
                  <a:pt x="187523" y="776882"/>
                </a:lnTo>
                <a:lnTo>
                  <a:pt x="178593" y="776882"/>
                </a:lnTo>
                <a:lnTo>
                  <a:pt x="178593" y="785812"/>
                </a:lnTo>
                <a:lnTo>
                  <a:pt x="178593" y="785812"/>
                </a:lnTo>
                <a:lnTo>
                  <a:pt x="178593" y="794741"/>
                </a:lnTo>
                <a:lnTo>
                  <a:pt x="178593" y="803671"/>
                </a:lnTo>
                <a:lnTo>
                  <a:pt x="187523" y="803671"/>
                </a:lnTo>
                <a:lnTo>
                  <a:pt x="187523" y="812601"/>
                </a:lnTo>
                <a:lnTo>
                  <a:pt x="178593" y="821530"/>
                </a:lnTo>
                <a:lnTo>
                  <a:pt x="169664" y="821530"/>
                </a:lnTo>
                <a:lnTo>
                  <a:pt x="169664" y="830460"/>
                </a:lnTo>
                <a:lnTo>
                  <a:pt x="169664" y="839390"/>
                </a:lnTo>
                <a:lnTo>
                  <a:pt x="169664" y="848319"/>
                </a:lnTo>
                <a:lnTo>
                  <a:pt x="160734" y="848319"/>
                </a:lnTo>
                <a:lnTo>
                  <a:pt x="151804" y="848319"/>
                </a:lnTo>
                <a:lnTo>
                  <a:pt x="151804" y="857249"/>
                </a:lnTo>
                <a:lnTo>
                  <a:pt x="160734" y="857249"/>
                </a:lnTo>
                <a:lnTo>
                  <a:pt x="169664" y="857249"/>
                </a:lnTo>
                <a:lnTo>
                  <a:pt x="169664" y="857249"/>
                </a:lnTo>
                <a:lnTo>
                  <a:pt x="169664" y="857249"/>
                </a:lnTo>
                <a:lnTo>
                  <a:pt x="160734" y="857249"/>
                </a:lnTo>
                <a:lnTo>
                  <a:pt x="160734" y="866179"/>
                </a:lnTo>
                <a:lnTo>
                  <a:pt x="151804" y="866179"/>
                </a:lnTo>
                <a:lnTo>
                  <a:pt x="142875" y="866179"/>
                </a:lnTo>
                <a:lnTo>
                  <a:pt x="116086" y="866179"/>
                </a:lnTo>
                <a:lnTo>
                  <a:pt x="98226" y="875108"/>
                </a:lnTo>
                <a:lnTo>
                  <a:pt x="80367" y="875108"/>
                </a:lnTo>
                <a:lnTo>
                  <a:pt x="62507" y="884038"/>
                </a:lnTo>
                <a:lnTo>
                  <a:pt x="35718" y="892968"/>
                </a:lnTo>
                <a:lnTo>
                  <a:pt x="17859" y="910827"/>
                </a:lnTo>
                <a:lnTo>
                  <a:pt x="0" y="919757"/>
                </a:lnTo>
                <a:lnTo>
                  <a:pt x="0" y="9197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64060072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5"/>
          <p:cNvSpPr>
            <a:spLocks noChangeArrowheads="1"/>
          </p:cNvSpPr>
          <p:nvPr/>
        </p:nvSpPr>
        <p:spPr bwMode="auto">
          <a:xfrm>
            <a:off x="230613" y="1677213"/>
            <a:ext cx="6169339" cy="3884398"/>
          </a:xfrm>
          <a:prstGeom prst="rect">
            <a:avLst/>
          </a:prstGeom>
          <a:solidFill>
            <a:srgbClr val="D5F1CF"/>
          </a:solid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11" name="Rectangle 404"/>
          <p:cNvSpPr>
            <a:spLocks noChangeArrowheads="1"/>
          </p:cNvSpPr>
          <p:nvPr/>
        </p:nvSpPr>
        <p:spPr bwMode="auto">
          <a:xfrm>
            <a:off x="38294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0" name="Rectangle 413"/>
          <p:cNvSpPr>
            <a:spLocks noChangeArrowheads="1"/>
          </p:cNvSpPr>
          <p:nvPr/>
        </p:nvSpPr>
        <p:spPr bwMode="auto">
          <a:xfrm>
            <a:off x="411501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 name="Title 1"/>
          <p:cNvSpPr>
            <a:spLocks noGrp="1"/>
          </p:cNvSpPr>
          <p:nvPr>
            <p:ph type="title"/>
          </p:nvPr>
        </p:nvSpPr>
        <p:spPr>
          <a:noFill/>
        </p:spPr>
        <p:txBody>
          <a:bodyPr/>
          <a:lstStyle/>
          <a:p>
            <a:r>
              <a:rPr lang="en-US" dirty="0" smtClean="0"/>
              <a:t>Intel Core i7 Cache Hierarchy</a:t>
            </a:r>
            <a:endParaRPr lang="en-US" dirty="0"/>
          </a:p>
        </p:txBody>
      </p:sp>
      <p:sp>
        <p:nvSpPr>
          <p:cNvPr id="4" name="Rectangle 396"/>
          <p:cNvSpPr>
            <a:spLocks noChangeArrowheads="1"/>
          </p:cNvSpPr>
          <p:nvPr/>
        </p:nvSpPr>
        <p:spPr bwMode="auto">
          <a:xfrm>
            <a:off x="54796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dirty="0" err="1"/>
              <a:t>Regs</a:t>
            </a:r>
            <a:endParaRPr lang="en-US" dirty="0"/>
          </a:p>
        </p:txBody>
      </p:sp>
      <p:sp>
        <p:nvSpPr>
          <p:cNvPr id="5" name="Rectangle 397"/>
          <p:cNvSpPr>
            <a:spLocks noChangeArrowheads="1"/>
          </p:cNvSpPr>
          <p:nvPr/>
        </p:nvSpPr>
        <p:spPr bwMode="auto">
          <a:xfrm>
            <a:off x="590810"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d-cache</a:t>
            </a:r>
          </a:p>
        </p:txBody>
      </p:sp>
      <p:sp>
        <p:nvSpPr>
          <p:cNvPr id="6" name="Rectangle 399"/>
          <p:cNvSpPr>
            <a:spLocks noChangeArrowheads="1"/>
          </p:cNvSpPr>
          <p:nvPr/>
        </p:nvSpPr>
        <p:spPr bwMode="auto">
          <a:xfrm>
            <a:off x="1525414"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i</a:t>
            </a:r>
            <a:r>
              <a:rPr lang="en-US" dirty="0"/>
              <a:t>-cache</a:t>
            </a:r>
          </a:p>
        </p:txBody>
      </p:sp>
      <p:sp>
        <p:nvSpPr>
          <p:cNvPr id="7" name="Rectangle 400"/>
          <p:cNvSpPr>
            <a:spLocks noChangeArrowheads="1"/>
          </p:cNvSpPr>
          <p:nvPr/>
        </p:nvSpPr>
        <p:spPr bwMode="auto">
          <a:xfrm>
            <a:off x="611437"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8" name="Line 401"/>
          <p:cNvSpPr>
            <a:spLocks noChangeShapeType="1"/>
          </p:cNvSpPr>
          <p:nvPr/>
        </p:nvSpPr>
        <p:spPr bwMode="auto">
          <a:xfrm>
            <a:off x="1068425"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Line 402"/>
          <p:cNvSpPr>
            <a:spLocks noChangeShapeType="1"/>
          </p:cNvSpPr>
          <p:nvPr/>
        </p:nvSpPr>
        <p:spPr bwMode="auto">
          <a:xfrm>
            <a:off x="106842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Line 403"/>
          <p:cNvSpPr>
            <a:spLocks noChangeShapeType="1"/>
          </p:cNvSpPr>
          <p:nvPr/>
        </p:nvSpPr>
        <p:spPr bwMode="auto">
          <a:xfrm>
            <a:off x="1906237"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Text Box 405"/>
          <p:cNvSpPr txBox="1">
            <a:spLocks noChangeArrowheads="1"/>
          </p:cNvSpPr>
          <p:nvPr/>
        </p:nvSpPr>
        <p:spPr bwMode="auto">
          <a:xfrm>
            <a:off x="242251"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0</a:t>
            </a:r>
          </a:p>
        </p:txBody>
      </p:sp>
      <p:sp>
        <p:nvSpPr>
          <p:cNvPr id="13" name="Rectangle 406"/>
          <p:cNvSpPr>
            <a:spLocks noChangeArrowheads="1"/>
          </p:cNvSpPr>
          <p:nvPr/>
        </p:nvSpPr>
        <p:spPr bwMode="auto">
          <a:xfrm>
            <a:off x="428003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a:t>Regs</a:t>
            </a:r>
          </a:p>
        </p:txBody>
      </p:sp>
      <p:sp>
        <p:nvSpPr>
          <p:cNvPr id="14" name="Rectangle 407"/>
          <p:cNvSpPr>
            <a:spLocks noChangeArrowheads="1"/>
          </p:cNvSpPr>
          <p:nvPr/>
        </p:nvSpPr>
        <p:spPr bwMode="auto">
          <a:xfrm>
            <a:off x="4322879"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d</a:t>
            </a:r>
            <a:r>
              <a:rPr lang="en-US" dirty="0"/>
              <a:t>-cache</a:t>
            </a:r>
          </a:p>
        </p:txBody>
      </p:sp>
      <p:sp>
        <p:nvSpPr>
          <p:cNvPr id="15" name="Rectangle 408"/>
          <p:cNvSpPr>
            <a:spLocks noChangeArrowheads="1"/>
          </p:cNvSpPr>
          <p:nvPr/>
        </p:nvSpPr>
        <p:spPr bwMode="auto">
          <a:xfrm>
            <a:off x="5257483"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i-cache</a:t>
            </a:r>
          </a:p>
        </p:txBody>
      </p:sp>
      <p:sp>
        <p:nvSpPr>
          <p:cNvPr id="16" name="Rectangle 409"/>
          <p:cNvSpPr>
            <a:spLocks noChangeArrowheads="1"/>
          </p:cNvSpPr>
          <p:nvPr/>
        </p:nvSpPr>
        <p:spPr bwMode="auto">
          <a:xfrm>
            <a:off x="4343505"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17" name="Line 410"/>
          <p:cNvSpPr>
            <a:spLocks noChangeShapeType="1"/>
          </p:cNvSpPr>
          <p:nvPr/>
        </p:nvSpPr>
        <p:spPr bwMode="auto">
          <a:xfrm>
            <a:off x="4800494"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 name="Line 411"/>
          <p:cNvSpPr>
            <a:spLocks noChangeShapeType="1"/>
          </p:cNvSpPr>
          <p:nvPr/>
        </p:nvSpPr>
        <p:spPr bwMode="auto">
          <a:xfrm>
            <a:off x="4800494"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9" name="Line 412"/>
          <p:cNvSpPr>
            <a:spLocks noChangeShapeType="1"/>
          </p:cNvSpPr>
          <p:nvPr/>
        </p:nvSpPr>
        <p:spPr bwMode="auto">
          <a:xfrm>
            <a:off x="563830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1" name="Text Box 414"/>
          <p:cNvSpPr txBox="1">
            <a:spLocks noChangeArrowheads="1"/>
          </p:cNvSpPr>
          <p:nvPr/>
        </p:nvSpPr>
        <p:spPr bwMode="auto">
          <a:xfrm>
            <a:off x="3974320"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3</a:t>
            </a:r>
          </a:p>
        </p:txBody>
      </p:sp>
      <p:sp>
        <p:nvSpPr>
          <p:cNvPr id="22" name="Text Box 415"/>
          <p:cNvSpPr txBox="1">
            <a:spLocks noChangeArrowheads="1"/>
          </p:cNvSpPr>
          <p:nvPr/>
        </p:nvSpPr>
        <p:spPr bwMode="auto">
          <a:xfrm>
            <a:off x="2972543" y="2983675"/>
            <a:ext cx="723564" cy="646909"/>
          </a:xfrm>
          <a:prstGeom prst="rect">
            <a:avLst/>
          </a:prstGeom>
          <a:noFill/>
          <a:ln w="12700">
            <a:noFill/>
            <a:miter lim="800000"/>
            <a:headEnd/>
            <a:tailEnd/>
          </a:ln>
          <a:effectLst/>
        </p:spPr>
        <p:txBody>
          <a:bodyPr wrap="square">
            <a:prstTxWarp prst="textNoShape">
              <a:avLst/>
            </a:prstTxWarp>
            <a:spAutoFit/>
          </a:bodyPr>
          <a:lstStyle/>
          <a:p>
            <a:pPr algn="ctr"/>
            <a:r>
              <a:rPr lang="en-US" sz="3598" dirty="0"/>
              <a:t>…</a:t>
            </a:r>
          </a:p>
        </p:txBody>
      </p:sp>
      <p:sp>
        <p:nvSpPr>
          <p:cNvPr id="23" name="Line 417"/>
          <p:cNvSpPr>
            <a:spLocks noChangeShapeType="1"/>
          </p:cNvSpPr>
          <p:nvPr/>
        </p:nvSpPr>
        <p:spPr bwMode="auto">
          <a:xfrm>
            <a:off x="1449249"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4" name="Line 418"/>
          <p:cNvSpPr>
            <a:spLocks noChangeShapeType="1"/>
          </p:cNvSpPr>
          <p:nvPr/>
        </p:nvSpPr>
        <p:spPr bwMode="auto">
          <a:xfrm>
            <a:off x="5181317"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 name="Rectangle 419"/>
          <p:cNvSpPr>
            <a:spLocks noChangeArrowheads="1"/>
          </p:cNvSpPr>
          <p:nvPr/>
        </p:nvSpPr>
        <p:spPr bwMode="auto">
          <a:xfrm>
            <a:off x="1100160" y="4799964"/>
            <a:ext cx="4385815"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L3 unified cache</a:t>
            </a:r>
          </a:p>
          <a:p>
            <a:pPr algn="ctr"/>
            <a:r>
              <a:rPr lang="en-US"/>
              <a:t>(shared by all cores)</a:t>
            </a:r>
          </a:p>
        </p:txBody>
      </p:sp>
      <p:sp>
        <p:nvSpPr>
          <p:cNvPr id="26" name="Rectangle 420"/>
          <p:cNvSpPr>
            <a:spLocks noChangeArrowheads="1"/>
          </p:cNvSpPr>
          <p:nvPr/>
        </p:nvSpPr>
        <p:spPr bwMode="auto">
          <a:xfrm>
            <a:off x="230613" y="6056682"/>
            <a:ext cx="6169339" cy="571235"/>
          </a:xfrm>
          <a:prstGeom prst="rect">
            <a:avLst/>
          </a:prstGeom>
          <a:solidFill>
            <a:srgbClr val="D5F1CF"/>
          </a:solidFill>
          <a:ln w="12700">
            <a:solidFill>
              <a:schemeClr val="tx1"/>
            </a:solidFill>
            <a:miter lim="800000"/>
            <a:headEnd/>
            <a:tailEnd/>
          </a:ln>
          <a:effectLst/>
        </p:spPr>
        <p:txBody>
          <a:bodyPr anchor="ctr">
            <a:prstTxWarp prst="textNoShape">
              <a:avLst/>
            </a:prstTxWarp>
          </a:bodyPr>
          <a:lstStyle/>
          <a:p>
            <a:pPr algn="ctr"/>
            <a:r>
              <a:rPr lang="en-US"/>
              <a:t>Main memory</a:t>
            </a:r>
          </a:p>
        </p:txBody>
      </p:sp>
      <p:sp>
        <p:nvSpPr>
          <p:cNvPr id="27" name="Line 421"/>
          <p:cNvSpPr>
            <a:spLocks noChangeShapeType="1"/>
          </p:cNvSpPr>
          <p:nvPr/>
        </p:nvSpPr>
        <p:spPr bwMode="auto">
          <a:xfrm>
            <a:off x="3372407" y="5371200"/>
            <a:ext cx="0" cy="68548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9" name="Text Box 426"/>
          <p:cNvSpPr txBox="1">
            <a:spLocks noChangeArrowheads="1"/>
          </p:cNvSpPr>
          <p:nvPr/>
        </p:nvSpPr>
        <p:spPr bwMode="auto">
          <a:xfrm>
            <a:off x="-35400" y="1296390"/>
            <a:ext cx="2303830" cy="369846"/>
          </a:xfrm>
          <a:prstGeom prst="rect">
            <a:avLst/>
          </a:prstGeom>
          <a:noFill/>
          <a:ln w="12700">
            <a:noFill/>
            <a:miter lim="800000"/>
            <a:headEnd/>
            <a:tailEnd/>
          </a:ln>
          <a:effectLst/>
        </p:spPr>
        <p:txBody>
          <a:bodyPr wrap="none">
            <a:prstTxWarp prst="textNoShape">
              <a:avLst/>
            </a:prstTxWarp>
            <a:spAutoFit/>
          </a:bodyPr>
          <a:lstStyle/>
          <a:p>
            <a:r>
              <a:rPr lang="en-US" dirty="0"/>
              <a:t>Processor package</a:t>
            </a:r>
          </a:p>
        </p:txBody>
      </p:sp>
      <p:sp>
        <p:nvSpPr>
          <p:cNvPr id="30" name="TextBox 29"/>
          <p:cNvSpPr txBox="1"/>
          <p:nvPr/>
        </p:nvSpPr>
        <p:spPr>
          <a:xfrm>
            <a:off x="6552282" y="1677213"/>
            <a:ext cx="2513434" cy="3975840"/>
          </a:xfrm>
          <a:prstGeom prst="rect">
            <a:avLst/>
          </a:prstGeom>
          <a:noFill/>
        </p:spPr>
        <p:txBody>
          <a:bodyPr wrap="square" rtlCol="0">
            <a:spAutoFit/>
          </a:bodyPr>
          <a:lstStyle/>
          <a:p>
            <a:r>
              <a:rPr lang="en-US" dirty="0">
                <a:latin typeface="Calibri" pitchFamily="34" charset="0"/>
              </a:rPr>
              <a:t>L1 </a:t>
            </a:r>
            <a:r>
              <a:rPr lang="en-US" dirty="0" err="1">
                <a:latin typeface="Calibri" pitchFamily="34" charset="0"/>
              </a:rPr>
              <a:t>i</a:t>
            </a:r>
            <a:r>
              <a:rPr lang="en-US" dirty="0">
                <a:latin typeface="Calibri" pitchFamily="34" charset="0"/>
              </a:rPr>
              <a:t>-cache and </a:t>
            </a:r>
            <a:r>
              <a:rPr lang="en-US" dirty="0" err="1">
                <a:latin typeface="Calibri" pitchFamily="34" charset="0"/>
              </a:rPr>
              <a:t>d</a:t>
            </a:r>
            <a:r>
              <a:rPr lang="en-US" dirty="0">
                <a:latin typeface="Calibri" pitchFamily="34" charset="0"/>
              </a:rPr>
              <a:t>-cache:</a:t>
            </a:r>
          </a:p>
          <a:p>
            <a:pPr lvl="1"/>
            <a:r>
              <a:rPr lang="en-US" b="0" dirty="0">
                <a:latin typeface="Calibri" pitchFamily="34" charset="0"/>
              </a:rPr>
              <a:t>32 KB,  8-way, </a:t>
            </a:r>
          </a:p>
          <a:p>
            <a:pPr lvl="1"/>
            <a:r>
              <a:rPr lang="en-US" b="0" dirty="0">
                <a:latin typeface="Calibri" pitchFamily="34" charset="0"/>
              </a:rPr>
              <a:t>Access: 4 cycles</a:t>
            </a:r>
          </a:p>
          <a:p>
            <a:endParaRPr lang="en-US" b="0" dirty="0">
              <a:latin typeface="Calibri" pitchFamily="34" charset="0"/>
            </a:endParaRPr>
          </a:p>
          <a:p>
            <a:r>
              <a:rPr lang="en-US" dirty="0">
                <a:latin typeface="Calibri" pitchFamily="34" charset="0"/>
              </a:rPr>
              <a:t>L2 unified cache:</a:t>
            </a:r>
          </a:p>
          <a:p>
            <a:pPr lvl="1"/>
            <a:r>
              <a:rPr lang="en-US" b="0" dirty="0">
                <a:latin typeface="Calibri" pitchFamily="34" charset="0"/>
              </a:rPr>
              <a:t> 256 KB, 8-way, </a:t>
            </a:r>
          </a:p>
          <a:p>
            <a:pPr lvl="1"/>
            <a:r>
              <a:rPr lang="en-US" b="0" dirty="0">
                <a:latin typeface="Calibri" pitchFamily="34" charset="0"/>
              </a:rPr>
              <a:t>Access: 10 cycles</a:t>
            </a:r>
          </a:p>
          <a:p>
            <a:pPr lvl="1"/>
            <a:endParaRPr lang="en-US" b="0" dirty="0">
              <a:latin typeface="Calibri" pitchFamily="34" charset="0"/>
            </a:endParaRPr>
          </a:p>
          <a:p>
            <a:r>
              <a:rPr lang="en-US" dirty="0">
                <a:latin typeface="Calibri" pitchFamily="34" charset="0"/>
              </a:rPr>
              <a:t>L3 unified cache:</a:t>
            </a:r>
          </a:p>
          <a:p>
            <a:pPr lvl="1"/>
            <a:r>
              <a:rPr lang="en-US" b="0" dirty="0">
                <a:latin typeface="Calibri" pitchFamily="34" charset="0"/>
              </a:rPr>
              <a:t>8 MB, 16-way,</a:t>
            </a:r>
          </a:p>
          <a:p>
            <a:pPr lvl="1"/>
            <a:r>
              <a:rPr lang="en-US" b="0" dirty="0">
                <a:latin typeface="Calibri" pitchFamily="34" charset="0"/>
              </a:rPr>
              <a:t>Access: 40-75 cycles</a:t>
            </a:r>
          </a:p>
          <a:p>
            <a:pPr lvl="1"/>
            <a:endParaRPr lang="en-US" b="0" dirty="0">
              <a:latin typeface="Calibri" pitchFamily="34" charset="0"/>
            </a:endParaRPr>
          </a:p>
          <a:p>
            <a:r>
              <a:rPr lang="en-US" dirty="0">
                <a:latin typeface="Calibri" pitchFamily="34" charset="0"/>
              </a:rPr>
              <a:t>Block size</a:t>
            </a:r>
            <a:r>
              <a:rPr lang="en-US" b="0" dirty="0">
                <a:latin typeface="Calibri" pitchFamily="34" charset="0"/>
              </a:rPr>
              <a:t>: 64 bytes for all caches. </a:t>
            </a:r>
          </a:p>
        </p:txBody>
      </p:sp>
      <p:sp>
        <p:nvSpPr>
          <p:cNvPr id="3" name="Freeform 2"/>
          <p:cNvSpPr/>
          <p:nvPr/>
        </p:nvSpPr>
        <p:spPr bwMode="auto">
          <a:xfrm>
            <a:off x="2384227" y="3589734"/>
            <a:ext cx="151805" cy="80368"/>
          </a:xfrm>
          <a:custGeom>
            <a:avLst/>
            <a:gdLst/>
            <a:ahLst/>
            <a:cxnLst/>
            <a:rect l="0" t="0" r="0" b="0"/>
            <a:pathLst>
              <a:path w="151805" h="80368">
                <a:moveTo>
                  <a:pt x="8929" y="80367"/>
                </a:moveTo>
                <a:lnTo>
                  <a:pt x="8929" y="80367"/>
                </a:lnTo>
                <a:lnTo>
                  <a:pt x="8929" y="80367"/>
                </a:lnTo>
                <a:lnTo>
                  <a:pt x="8929" y="80367"/>
                </a:lnTo>
                <a:lnTo>
                  <a:pt x="8929" y="80367"/>
                </a:lnTo>
                <a:lnTo>
                  <a:pt x="0" y="80367"/>
                </a:lnTo>
                <a:lnTo>
                  <a:pt x="0" y="80367"/>
                </a:lnTo>
                <a:lnTo>
                  <a:pt x="0" y="80367"/>
                </a:lnTo>
                <a:lnTo>
                  <a:pt x="0" y="71437"/>
                </a:lnTo>
                <a:lnTo>
                  <a:pt x="0" y="71437"/>
                </a:lnTo>
                <a:lnTo>
                  <a:pt x="0" y="71437"/>
                </a:lnTo>
                <a:lnTo>
                  <a:pt x="8929" y="71437"/>
                </a:lnTo>
                <a:lnTo>
                  <a:pt x="17859" y="71437"/>
                </a:lnTo>
                <a:lnTo>
                  <a:pt x="26789" y="71437"/>
                </a:lnTo>
                <a:lnTo>
                  <a:pt x="35718" y="62508"/>
                </a:lnTo>
                <a:lnTo>
                  <a:pt x="53578" y="53578"/>
                </a:lnTo>
                <a:lnTo>
                  <a:pt x="71437" y="44648"/>
                </a:lnTo>
                <a:lnTo>
                  <a:pt x="98226" y="35719"/>
                </a:lnTo>
                <a:lnTo>
                  <a:pt x="125015" y="17859"/>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116961" y="3366492"/>
            <a:ext cx="553642" cy="8930"/>
          </a:xfrm>
          <a:custGeom>
            <a:avLst/>
            <a:gdLst/>
            <a:ahLst/>
            <a:cxnLst/>
            <a:rect l="0" t="0" r="0" b="0"/>
            <a:pathLst>
              <a:path w="553642" h="8930">
                <a:moveTo>
                  <a:pt x="0" y="8929"/>
                </a:moveTo>
                <a:lnTo>
                  <a:pt x="0" y="0"/>
                </a:lnTo>
                <a:lnTo>
                  <a:pt x="0" y="0"/>
                </a:lnTo>
                <a:lnTo>
                  <a:pt x="0" y="0"/>
                </a:lnTo>
                <a:lnTo>
                  <a:pt x="0" y="0"/>
                </a:lnTo>
                <a:lnTo>
                  <a:pt x="0" y="0"/>
                </a:lnTo>
                <a:lnTo>
                  <a:pt x="0" y="0"/>
                </a:lnTo>
                <a:lnTo>
                  <a:pt x="8930" y="0"/>
                </a:lnTo>
                <a:lnTo>
                  <a:pt x="8930" y="0"/>
                </a:lnTo>
                <a:lnTo>
                  <a:pt x="17859" y="0"/>
                </a:lnTo>
                <a:lnTo>
                  <a:pt x="26789" y="0"/>
                </a:lnTo>
                <a:lnTo>
                  <a:pt x="35719" y="0"/>
                </a:lnTo>
                <a:lnTo>
                  <a:pt x="53578" y="0"/>
                </a:lnTo>
                <a:lnTo>
                  <a:pt x="71437" y="0"/>
                </a:lnTo>
                <a:lnTo>
                  <a:pt x="89297" y="0"/>
                </a:lnTo>
                <a:lnTo>
                  <a:pt x="107156" y="0"/>
                </a:lnTo>
                <a:lnTo>
                  <a:pt x="133945" y="0"/>
                </a:lnTo>
                <a:lnTo>
                  <a:pt x="160734" y="0"/>
                </a:lnTo>
                <a:lnTo>
                  <a:pt x="187523" y="0"/>
                </a:lnTo>
                <a:lnTo>
                  <a:pt x="223242" y="0"/>
                </a:lnTo>
                <a:lnTo>
                  <a:pt x="250031" y="0"/>
                </a:lnTo>
                <a:lnTo>
                  <a:pt x="285750" y="0"/>
                </a:lnTo>
                <a:lnTo>
                  <a:pt x="321469" y="0"/>
                </a:lnTo>
                <a:lnTo>
                  <a:pt x="357187" y="0"/>
                </a:lnTo>
                <a:lnTo>
                  <a:pt x="401836" y="0"/>
                </a:lnTo>
                <a:lnTo>
                  <a:pt x="437555" y="0"/>
                </a:lnTo>
                <a:lnTo>
                  <a:pt x="473273" y="0"/>
                </a:lnTo>
                <a:lnTo>
                  <a:pt x="500062" y="0"/>
                </a:lnTo>
                <a:lnTo>
                  <a:pt x="526852" y="0"/>
                </a:lnTo>
                <a:lnTo>
                  <a:pt x="553641" y="0"/>
                </a:lnTo>
                <a:lnTo>
                  <a:pt x="55364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7072313" y="2196703"/>
            <a:ext cx="589360" cy="17860"/>
          </a:xfrm>
          <a:custGeom>
            <a:avLst/>
            <a:gdLst/>
            <a:ahLst/>
            <a:cxnLst/>
            <a:rect l="0" t="0" r="0" b="0"/>
            <a:pathLst>
              <a:path w="589360" h="17860">
                <a:moveTo>
                  <a:pt x="8929" y="17859"/>
                </a:moveTo>
                <a:lnTo>
                  <a:pt x="8929" y="17859"/>
                </a:lnTo>
                <a:lnTo>
                  <a:pt x="8929" y="17859"/>
                </a:lnTo>
                <a:lnTo>
                  <a:pt x="8929" y="17859"/>
                </a:lnTo>
                <a:lnTo>
                  <a:pt x="0" y="17859"/>
                </a:lnTo>
                <a:lnTo>
                  <a:pt x="0" y="17859"/>
                </a:lnTo>
                <a:lnTo>
                  <a:pt x="0" y="17859"/>
                </a:lnTo>
                <a:lnTo>
                  <a:pt x="8929" y="17859"/>
                </a:lnTo>
                <a:lnTo>
                  <a:pt x="8929" y="17859"/>
                </a:lnTo>
                <a:lnTo>
                  <a:pt x="8929" y="17859"/>
                </a:lnTo>
                <a:lnTo>
                  <a:pt x="17859" y="17859"/>
                </a:lnTo>
                <a:lnTo>
                  <a:pt x="26789" y="17859"/>
                </a:lnTo>
                <a:lnTo>
                  <a:pt x="44648" y="17859"/>
                </a:lnTo>
                <a:lnTo>
                  <a:pt x="62507" y="17859"/>
                </a:lnTo>
                <a:lnTo>
                  <a:pt x="80367" y="17859"/>
                </a:lnTo>
                <a:lnTo>
                  <a:pt x="98226" y="17859"/>
                </a:lnTo>
                <a:lnTo>
                  <a:pt x="125015" y="17859"/>
                </a:lnTo>
                <a:lnTo>
                  <a:pt x="151804" y="17859"/>
                </a:lnTo>
                <a:lnTo>
                  <a:pt x="178593" y="17859"/>
                </a:lnTo>
                <a:lnTo>
                  <a:pt x="214312" y="17859"/>
                </a:lnTo>
                <a:lnTo>
                  <a:pt x="241101" y="8930"/>
                </a:lnTo>
                <a:lnTo>
                  <a:pt x="276820" y="8930"/>
                </a:lnTo>
                <a:lnTo>
                  <a:pt x="312539" y="8930"/>
                </a:lnTo>
                <a:lnTo>
                  <a:pt x="348257" y="8930"/>
                </a:lnTo>
                <a:lnTo>
                  <a:pt x="383976" y="8930"/>
                </a:lnTo>
                <a:lnTo>
                  <a:pt x="419695" y="0"/>
                </a:lnTo>
                <a:lnTo>
                  <a:pt x="455414" y="0"/>
                </a:lnTo>
                <a:lnTo>
                  <a:pt x="482203" y="0"/>
                </a:lnTo>
                <a:lnTo>
                  <a:pt x="508992" y="0"/>
                </a:lnTo>
                <a:lnTo>
                  <a:pt x="535781" y="0"/>
                </a:lnTo>
                <a:lnTo>
                  <a:pt x="553640" y="0"/>
                </a:lnTo>
                <a:lnTo>
                  <a:pt x="571500" y="0"/>
                </a:lnTo>
                <a:lnTo>
                  <a:pt x="580429" y="0"/>
                </a:lnTo>
                <a:lnTo>
                  <a:pt x="589359" y="0"/>
                </a:lnTo>
                <a:lnTo>
                  <a:pt x="5893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554391" y="3268265"/>
            <a:ext cx="500063" cy="1151931"/>
          </a:xfrm>
          <a:custGeom>
            <a:avLst/>
            <a:gdLst/>
            <a:ahLst/>
            <a:cxnLst/>
            <a:rect l="0" t="0" r="0" b="0"/>
            <a:pathLst>
              <a:path w="500063" h="1151931">
                <a:moveTo>
                  <a:pt x="500062" y="0"/>
                </a:moveTo>
                <a:lnTo>
                  <a:pt x="500062" y="0"/>
                </a:lnTo>
                <a:lnTo>
                  <a:pt x="500062" y="0"/>
                </a:lnTo>
                <a:lnTo>
                  <a:pt x="500062" y="0"/>
                </a:lnTo>
                <a:lnTo>
                  <a:pt x="500062" y="0"/>
                </a:lnTo>
                <a:lnTo>
                  <a:pt x="491132" y="0"/>
                </a:lnTo>
                <a:lnTo>
                  <a:pt x="482203" y="0"/>
                </a:lnTo>
                <a:lnTo>
                  <a:pt x="473273" y="0"/>
                </a:lnTo>
                <a:lnTo>
                  <a:pt x="473273" y="8930"/>
                </a:lnTo>
                <a:lnTo>
                  <a:pt x="464343" y="8930"/>
                </a:lnTo>
                <a:lnTo>
                  <a:pt x="446484" y="8930"/>
                </a:lnTo>
                <a:lnTo>
                  <a:pt x="437554" y="17860"/>
                </a:lnTo>
                <a:lnTo>
                  <a:pt x="428625" y="17860"/>
                </a:lnTo>
                <a:lnTo>
                  <a:pt x="410765" y="17860"/>
                </a:lnTo>
                <a:lnTo>
                  <a:pt x="392906" y="17860"/>
                </a:lnTo>
                <a:lnTo>
                  <a:pt x="375047" y="17860"/>
                </a:lnTo>
                <a:lnTo>
                  <a:pt x="357187" y="26789"/>
                </a:lnTo>
                <a:lnTo>
                  <a:pt x="339328" y="26789"/>
                </a:lnTo>
                <a:lnTo>
                  <a:pt x="312539" y="26789"/>
                </a:lnTo>
                <a:lnTo>
                  <a:pt x="285750" y="26789"/>
                </a:lnTo>
                <a:lnTo>
                  <a:pt x="267890" y="26789"/>
                </a:lnTo>
                <a:lnTo>
                  <a:pt x="250031" y="26789"/>
                </a:lnTo>
                <a:lnTo>
                  <a:pt x="232172" y="26789"/>
                </a:lnTo>
                <a:lnTo>
                  <a:pt x="205382" y="35719"/>
                </a:lnTo>
                <a:lnTo>
                  <a:pt x="196453" y="35719"/>
                </a:lnTo>
                <a:lnTo>
                  <a:pt x="178593" y="44649"/>
                </a:lnTo>
                <a:lnTo>
                  <a:pt x="160734" y="44649"/>
                </a:lnTo>
                <a:lnTo>
                  <a:pt x="142875" y="44649"/>
                </a:lnTo>
                <a:lnTo>
                  <a:pt x="125015" y="53578"/>
                </a:lnTo>
                <a:lnTo>
                  <a:pt x="107156" y="53578"/>
                </a:lnTo>
                <a:lnTo>
                  <a:pt x="98226" y="62508"/>
                </a:lnTo>
                <a:lnTo>
                  <a:pt x="80367" y="62508"/>
                </a:lnTo>
                <a:lnTo>
                  <a:pt x="71437" y="71438"/>
                </a:lnTo>
                <a:lnTo>
                  <a:pt x="62507" y="80367"/>
                </a:lnTo>
                <a:lnTo>
                  <a:pt x="53578" y="89297"/>
                </a:lnTo>
                <a:lnTo>
                  <a:pt x="44648" y="98227"/>
                </a:lnTo>
                <a:lnTo>
                  <a:pt x="44648" y="107156"/>
                </a:lnTo>
                <a:lnTo>
                  <a:pt x="35718" y="116086"/>
                </a:lnTo>
                <a:lnTo>
                  <a:pt x="26789" y="133946"/>
                </a:lnTo>
                <a:lnTo>
                  <a:pt x="17859" y="142875"/>
                </a:lnTo>
                <a:lnTo>
                  <a:pt x="17859" y="160735"/>
                </a:lnTo>
                <a:lnTo>
                  <a:pt x="8929" y="187524"/>
                </a:lnTo>
                <a:lnTo>
                  <a:pt x="8929" y="214313"/>
                </a:lnTo>
                <a:lnTo>
                  <a:pt x="0" y="241102"/>
                </a:lnTo>
                <a:lnTo>
                  <a:pt x="0" y="276821"/>
                </a:lnTo>
                <a:lnTo>
                  <a:pt x="0" y="321469"/>
                </a:lnTo>
                <a:lnTo>
                  <a:pt x="8929" y="357188"/>
                </a:lnTo>
                <a:lnTo>
                  <a:pt x="8929" y="401836"/>
                </a:lnTo>
                <a:lnTo>
                  <a:pt x="17859" y="446485"/>
                </a:lnTo>
                <a:lnTo>
                  <a:pt x="26789" y="482203"/>
                </a:lnTo>
                <a:lnTo>
                  <a:pt x="35718" y="526852"/>
                </a:lnTo>
                <a:lnTo>
                  <a:pt x="44648" y="571500"/>
                </a:lnTo>
                <a:lnTo>
                  <a:pt x="44648" y="607219"/>
                </a:lnTo>
                <a:lnTo>
                  <a:pt x="44648" y="642938"/>
                </a:lnTo>
                <a:lnTo>
                  <a:pt x="44648" y="678656"/>
                </a:lnTo>
                <a:lnTo>
                  <a:pt x="44648" y="714375"/>
                </a:lnTo>
                <a:lnTo>
                  <a:pt x="44648" y="750094"/>
                </a:lnTo>
                <a:lnTo>
                  <a:pt x="35718" y="776883"/>
                </a:lnTo>
                <a:lnTo>
                  <a:pt x="26789" y="803672"/>
                </a:lnTo>
                <a:lnTo>
                  <a:pt x="26789" y="830461"/>
                </a:lnTo>
                <a:lnTo>
                  <a:pt x="17859" y="857250"/>
                </a:lnTo>
                <a:lnTo>
                  <a:pt x="17859" y="884039"/>
                </a:lnTo>
                <a:lnTo>
                  <a:pt x="17859" y="910828"/>
                </a:lnTo>
                <a:lnTo>
                  <a:pt x="17859" y="937617"/>
                </a:lnTo>
                <a:lnTo>
                  <a:pt x="26789" y="964406"/>
                </a:lnTo>
                <a:lnTo>
                  <a:pt x="26789" y="991196"/>
                </a:lnTo>
                <a:lnTo>
                  <a:pt x="26789" y="1017985"/>
                </a:lnTo>
                <a:lnTo>
                  <a:pt x="26789" y="1035844"/>
                </a:lnTo>
                <a:lnTo>
                  <a:pt x="17859" y="1062633"/>
                </a:lnTo>
                <a:lnTo>
                  <a:pt x="17859" y="1080492"/>
                </a:lnTo>
                <a:lnTo>
                  <a:pt x="17859" y="1098352"/>
                </a:lnTo>
                <a:lnTo>
                  <a:pt x="17859" y="1107281"/>
                </a:lnTo>
                <a:lnTo>
                  <a:pt x="8929" y="1125141"/>
                </a:lnTo>
                <a:lnTo>
                  <a:pt x="8929" y="1134071"/>
                </a:lnTo>
                <a:lnTo>
                  <a:pt x="8929" y="1143000"/>
                </a:lnTo>
                <a:lnTo>
                  <a:pt x="0" y="1143000"/>
                </a:lnTo>
                <a:lnTo>
                  <a:pt x="0" y="1151930"/>
                </a:lnTo>
                <a:lnTo>
                  <a:pt x="0" y="1151930"/>
                </a:lnTo>
                <a:lnTo>
                  <a:pt x="8929" y="1151930"/>
                </a:lnTo>
                <a:lnTo>
                  <a:pt x="8929" y="1151930"/>
                </a:lnTo>
                <a:lnTo>
                  <a:pt x="8929" y="1151930"/>
                </a:lnTo>
                <a:lnTo>
                  <a:pt x="8929" y="1151930"/>
                </a:lnTo>
                <a:lnTo>
                  <a:pt x="17859" y="1151930"/>
                </a:lnTo>
                <a:lnTo>
                  <a:pt x="17859" y="1151930"/>
                </a:lnTo>
                <a:lnTo>
                  <a:pt x="26789" y="1143000"/>
                </a:lnTo>
                <a:lnTo>
                  <a:pt x="35718" y="1143000"/>
                </a:lnTo>
                <a:lnTo>
                  <a:pt x="53578" y="1143000"/>
                </a:lnTo>
                <a:lnTo>
                  <a:pt x="62507" y="1143000"/>
                </a:lnTo>
                <a:lnTo>
                  <a:pt x="80367" y="1134071"/>
                </a:lnTo>
                <a:lnTo>
                  <a:pt x="98226" y="1125141"/>
                </a:lnTo>
                <a:lnTo>
                  <a:pt x="116086" y="1125141"/>
                </a:lnTo>
                <a:lnTo>
                  <a:pt x="133945" y="1116211"/>
                </a:lnTo>
                <a:lnTo>
                  <a:pt x="151804" y="1116211"/>
                </a:lnTo>
                <a:lnTo>
                  <a:pt x="169664" y="1107281"/>
                </a:lnTo>
                <a:lnTo>
                  <a:pt x="187523" y="1098352"/>
                </a:lnTo>
                <a:lnTo>
                  <a:pt x="205382" y="1098352"/>
                </a:lnTo>
                <a:lnTo>
                  <a:pt x="223242" y="1098352"/>
                </a:lnTo>
                <a:lnTo>
                  <a:pt x="250031" y="1089422"/>
                </a:lnTo>
                <a:lnTo>
                  <a:pt x="267890" y="1089422"/>
                </a:lnTo>
                <a:lnTo>
                  <a:pt x="294679" y="1080492"/>
                </a:lnTo>
                <a:lnTo>
                  <a:pt x="312539" y="1071563"/>
                </a:lnTo>
                <a:lnTo>
                  <a:pt x="339328" y="1071563"/>
                </a:lnTo>
                <a:lnTo>
                  <a:pt x="357187" y="1071563"/>
                </a:lnTo>
                <a:lnTo>
                  <a:pt x="375047" y="1062633"/>
                </a:lnTo>
                <a:lnTo>
                  <a:pt x="383976" y="1053703"/>
                </a:lnTo>
                <a:lnTo>
                  <a:pt x="401836" y="1053703"/>
                </a:lnTo>
                <a:lnTo>
                  <a:pt x="401836" y="1053703"/>
                </a:lnTo>
                <a:lnTo>
                  <a:pt x="410765" y="1053703"/>
                </a:lnTo>
                <a:lnTo>
                  <a:pt x="410765" y="1053703"/>
                </a:lnTo>
                <a:lnTo>
                  <a:pt x="410765" y="1062633"/>
                </a:lnTo>
                <a:lnTo>
                  <a:pt x="419695" y="1062633"/>
                </a:lnTo>
                <a:lnTo>
                  <a:pt x="419695" y="1062633"/>
                </a:lnTo>
                <a:lnTo>
                  <a:pt x="419695" y="106263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920508" y="1187648"/>
            <a:ext cx="312540" cy="937618"/>
          </a:xfrm>
          <a:custGeom>
            <a:avLst/>
            <a:gdLst/>
            <a:ahLst/>
            <a:cxnLst/>
            <a:rect l="0" t="0" r="0" b="0"/>
            <a:pathLst>
              <a:path w="312540" h="937618">
                <a:moveTo>
                  <a:pt x="80367" y="937617"/>
                </a:moveTo>
                <a:lnTo>
                  <a:pt x="71437" y="937617"/>
                </a:lnTo>
                <a:lnTo>
                  <a:pt x="71437" y="937617"/>
                </a:lnTo>
                <a:lnTo>
                  <a:pt x="62508" y="937617"/>
                </a:lnTo>
                <a:lnTo>
                  <a:pt x="62508" y="937617"/>
                </a:lnTo>
                <a:lnTo>
                  <a:pt x="53578" y="928688"/>
                </a:lnTo>
                <a:lnTo>
                  <a:pt x="53578" y="919758"/>
                </a:lnTo>
                <a:lnTo>
                  <a:pt x="53578" y="901899"/>
                </a:lnTo>
                <a:lnTo>
                  <a:pt x="53578" y="884039"/>
                </a:lnTo>
                <a:lnTo>
                  <a:pt x="44648" y="866180"/>
                </a:lnTo>
                <a:lnTo>
                  <a:pt x="35719" y="839391"/>
                </a:lnTo>
                <a:lnTo>
                  <a:pt x="35719" y="821531"/>
                </a:lnTo>
                <a:lnTo>
                  <a:pt x="26789" y="794742"/>
                </a:lnTo>
                <a:lnTo>
                  <a:pt x="17859" y="767953"/>
                </a:lnTo>
                <a:lnTo>
                  <a:pt x="8930" y="741164"/>
                </a:lnTo>
                <a:lnTo>
                  <a:pt x="8930" y="714375"/>
                </a:lnTo>
                <a:lnTo>
                  <a:pt x="0" y="678656"/>
                </a:lnTo>
                <a:lnTo>
                  <a:pt x="0" y="642938"/>
                </a:lnTo>
                <a:lnTo>
                  <a:pt x="0" y="598289"/>
                </a:lnTo>
                <a:lnTo>
                  <a:pt x="8930" y="544711"/>
                </a:lnTo>
                <a:lnTo>
                  <a:pt x="26789" y="491133"/>
                </a:lnTo>
                <a:lnTo>
                  <a:pt x="44648" y="437555"/>
                </a:lnTo>
                <a:lnTo>
                  <a:pt x="80367" y="375047"/>
                </a:lnTo>
                <a:lnTo>
                  <a:pt x="116086" y="312539"/>
                </a:lnTo>
                <a:lnTo>
                  <a:pt x="160734" y="258961"/>
                </a:lnTo>
                <a:lnTo>
                  <a:pt x="196453" y="205383"/>
                </a:lnTo>
                <a:lnTo>
                  <a:pt x="232172" y="151805"/>
                </a:lnTo>
                <a:lnTo>
                  <a:pt x="258961" y="116086"/>
                </a:lnTo>
                <a:lnTo>
                  <a:pt x="276820" y="89297"/>
                </a:lnTo>
                <a:lnTo>
                  <a:pt x="294680" y="62508"/>
                </a:lnTo>
                <a:lnTo>
                  <a:pt x="303609" y="44649"/>
                </a:lnTo>
                <a:lnTo>
                  <a:pt x="303609" y="35719"/>
                </a:lnTo>
                <a:lnTo>
                  <a:pt x="303609" y="26789"/>
                </a:lnTo>
                <a:lnTo>
                  <a:pt x="312539" y="17860"/>
                </a:lnTo>
                <a:lnTo>
                  <a:pt x="312539"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7081242" y="812601"/>
            <a:ext cx="223243" cy="303611"/>
          </a:xfrm>
          <a:custGeom>
            <a:avLst/>
            <a:gdLst/>
            <a:ahLst/>
            <a:cxnLst/>
            <a:rect l="0" t="0" r="0" b="0"/>
            <a:pathLst>
              <a:path w="223243" h="303611">
                <a:moveTo>
                  <a:pt x="17860" y="125016"/>
                </a:moveTo>
                <a:lnTo>
                  <a:pt x="17860" y="125016"/>
                </a:lnTo>
                <a:lnTo>
                  <a:pt x="8930" y="125016"/>
                </a:lnTo>
                <a:lnTo>
                  <a:pt x="8930" y="116086"/>
                </a:lnTo>
                <a:lnTo>
                  <a:pt x="0" y="107157"/>
                </a:lnTo>
                <a:lnTo>
                  <a:pt x="0" y="98227"/>
                </a:lnTo>
                <a:lnTo>
                  <a:pt x="8930" y="80368"/>
                </a:lnTo>
                <a:lnTo>
                  <a:pt x="17860" y="62508"/>
                </a:lnTo>
                <a:lnTo>
                  <a:pt x="35719" y="44649"/>
                </a:lnTo>
                <a:lnTo>
                  <a:pt x="53578" y="26790"/>
                </a:lnTo>
                <a:lnTo>
                  <a:pt x="80367" y="17860"/>
                </a:lnTo>
                <a:lnTo>
                  <a:pt x="107156" y="8930"/>
                </a:lnTo>
                <a:lnTo>
                  <a:pt x="133946" y="0"/>
                </a:lnTo>
                <a:lnTo>
                  <a:pt x="151805" y="0"/>
                </a:lnTo>
                <a:lnTo>
                  <a:pt x="169664" y="8930"/>
                </a:lnTo>
                <a:lnTo>
                  <a:pt x="178594" y="26790"/>
                </a:lnTo>
                <a:lnTo>
                  <a:pt x="169664" y="62508"/>
                </a:lnTo>
                <a:lnTo>
                  <a:pt x="160735" y="98227"/>
                </a:lnTo>
                <a:lnTo>
                  <a:pt x="142875" y="142875"/>
                </a:lnTo>
                <a:lnTo>
                  <a:pt x="125016" y="187524"/>
                </a:lnTo>
                <a:lnTo>
                  <a:pt x="98227" y="223243"/>
                </a:lnTo>
                <a:lnTo>
                  <a:pt x="71438" y="267891"/>
                </a:lnTo>
                <a:lnTo>
                  <a:pt x="53578" y="294680"/>
                </a:lnTo>
                <a:lnTo>
                  <a:pt x="26789" y="303610"/>
                </a:lnTo>
                <a:lnTo>
                  <a:pt x="17860" y="303610"/>
                </a:lnTo>
                <a:lnTo>
                  <a:pt x="8930" y="294680"/>
                </a:lnTo>
                <a:lnTo>
                  <a:pt x="8930" y="276821"/>
                </a:lnTo>
                <a:lnTo>
                  <a:pt x="26789" y="258961"/>
                </a:lnTo>
                <a:lnTo>
                  <a:pt x="53578" y="250032"/>
                </a:lnTo>
                <a:lnTo>
                  <a:pt x="80367" y="232172"/>
                </a:lnTo>
                <a:lnTo>
                  <a:pt x="116086" y="232172"/>
                </a:lnTo>
                <a:lnTo>
                  <a:pt x="160735" y="241102"/>
                </a:lnTo>
                <a:lnTo>
                  <a:pt x="196453" y="250032"/>
                </a:lnTo>
                <a:lnTo>
                  <a:pt x="223242" y="258961"/>
                </a:lnTo>
                <a:lnTo>
                  <a:pt x="223242"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7268766" y="410766"/>
            <a:ext cx="107157" cy="71438"/>
          </a:xfrm>
          <a:custGeom>
            <a:avLst/>
            <a:gdLst/>
            <a:ahLst/>
            <a:cxnLst/>
            <a:rect l="0" t="0" r="0" b="0"/>
            <a:pathLst>
              <a:path w="107157" h="71438">
                <a:moveTo>
                  <a:pt x="17859" y="71437"/>
                </a:moveTo>
                <a:lnTo>
                  <a:pt x="8929" y="71437"/>
                </a:lnTo>
                <a:lnTo>
                  <a:pt x="8929" y="71437"/>
                </a:lnTo>
                <a:lnTo>
                  <a:pt x="0" y="71437"/>
                </a:lnTo>
                <a:lnTo>
                  <a:pt x="0" y="71437"/>
                </a:lnTo>
                <a:lnTo>
                  <a:pt x="8929" y="71437"/>
                </a:lnTo>
                <a:lnTo>
                  <a:pt x="17859" y="62507"/>
                </a:lnTo>
                <a:lnTo>
                  <a:pt x="26789" y="53578"/>
                </a:lnTo>
                <a:lnTo>
                  <a:pt x="35718" y="44648"/>
                </a:lnTo>
                <a:lnTo>
                  <a:pt x="53578" y="35718"/>
                </a:lnTo>
                <a:lnTo>
                  <a:pt x="71437" y="26789"/>
                </a:lnTo>
                <a:lnTo>
                  <a:pt x="89297" y="17859"/>
                </a:lnTo>
                <a:lnTo>
                  <a:pt x="98226" y="8929"/>
                </a:lnTo>
                <a:lnTo>
                  <a:pt x="107156" y="0"/>
                </a:lnTo>
                <a:lnTo>
                  <a:pt x="107156"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7224117" y="491133"/>
            <a:ext cx="142876" cy="142876"/>
          </a:xfrm>
          <a:custGeom>
            <a:avLst/>
            <a:gdLst/>
            <a:ahLst/>
            <a:cxnLst/>
            <a:rect l="0" t="0" r="0" b="0"/>
            <a:pathLst>
              <a:path w="142876" h="142876">
                <a:moveTo>
                  <a:pt x="26789" y="0"/>
                </a:moveTo>
                <a:lnTo>
                  <a:pt x="17860" y="8929"/>
                </a:lnTo>
                <a:lnTo>
                  <a:pt x="17860" y="17859"/>
                </a:lnTo>
                <a:lnTo>
                  <a:pt x="8930" y="26789"/>
                </a:lnTo>
                <a:lnTo>
                  <a:pt x="8930" y="44648"/>
                </a:lnTo>
                <a:lnTo>
                  <a:pt x="0" y="62508"/>
                </a:lnTo>
                <a:lnTo>
                  <a:pt x="0" y="80367"/>
                </a:lnTo>
                <a:lnTo>
                  <a:pt x="8930" y="89297"/>
                </a:lnTo>
                <a:lnTo>
                  <a:pt x="8930" y="89297"/>
                </a:lnTo>
                <a:lnTo>
                  <a:pt x="17860" y="89297"/>
                </a:lnTo>
                <a:lnTo>
                  <a:pt x="26789" y="71437"/>
                </a:lnTo>
                <a:lnTo>
                  <a:pt x="35719" y="62508"/>
                </a:lnTo>
                <a:lnTo>
                  <a:pt x="53578" y="44648"/>
                </a:lnTo>
                <a:lnTo>
                  <a:pt x="71438" y="35719"/>
                </a:lnTo>
                <a:lnTo>
                  <a:pt x="89297" y="26789"/>
                </a:lnTo>
                <a:lnTo>
                  <a:pt x="107156" y="17859"/>
                </a:lnTo>
                <a:lnTo>
                  <a:pt x="125016" y="17859"/>
                </a:lnTo>
                <a:lnTo>
                  <a:pt x="133946" y="26789"/>
                </a:lnTo>
                <a:lnTo>
                  <a:pt x="142875" y="35719"/>
                </a:lnTo>
                <a:lnTo>
                  <a:pt x="142875" y="53578"/>
                </a:lnTo>
                <a:lnTo>
                  <a:pt x="125016" y="71437"/>
                </a:lnTo>
                <a:lnTo>
                  <a:pt x="116086" y="98226"/>
                </a:lnTo>
                <a:lnTo>
                  <a:pt x="89297" y="116086"/>
                </a:lnTo>
                <a:lnTo>
                  <a:pt x="80367" y="133945"/>
                </a:lnTo>
                <a:lnTo>
                  <a:pt x="62508" y="142875"/>
                </a:lnTo>
                <a:lnTo>
                  <a:pt x="53578" y="142875"/>
                </a:lnTo>
                <a:lnTo>
                  <a:pt x="53578" y="133945"/>
                </a:lnTo>
                <a:lnTo>
                  <a:pt x="62508" y="116086"/>
                </a:lnTo>
                <a:lnTo>
                  <a:pt x="6250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7500938" y="660797"/>
            <a:ext cx="214313" cy="250032"/>
          </a:xfrm>
          <a:custGeom>
            <a:avLst/>
            <a:gdLst/>
            <a:ahLst/>
            <a:cxnLst/>
            <a:rect l="0" t="0" r="0" b="0"/>
            <a:pathLst>
              <a:path w="214313" h="250032">
                <a:moveTo>
                  <a:pt x="35718" y="80367"/>
                </a:moveTo>
                <a:lnTo>
                  <a:pt x="35718" y="80367"/>
                </a:lnTo>
                <a:lnTo>
                  <a:pt x="35718" y="80367"/>
                </a:lnTo>
                <a:lnTo>
                  <a:pt x="35718" y="89297"/>
                </a:lnTo>
                <a:lnTo>
                  <a:pt x="35718" y="89297"/>
                </a:lnTo>
                <a:lnTo>
                  <a:pt x="35718" y="89297"/>
                </a:lnTo>
                <a:lnTo>
                  <a:pt x="35718" y="80367"/>
                </a:lnTo>
                <a:lnTo>
                  <a:pt x="35718" y="80367"/>
                </a:lnTo>
                <a:lnTo>
                  <a:pt x="35718" y="80367"/>
                </a:lnTo>
                <a:lnTo>
                  <a:pt x="35718" y="80367"/>
                </a:lnTo>
                <a:lnTo>
                  <a:pt x="26789" y="71437"/>
                </a:lnTo>
                <a:lnTo>
                  <a:pt x="26789" y="71437"/>
                </a:lnTo>
                <a:lnTo>
                  <a:pt x="26789" y="71437"/>
                </a:lnTo>
                <a:lnTo>
                  <a:pt x="17859" y="71437"/>
                </a:lnTo>
                <a:lnTo>
                  <a:pt x="17859" y="80367"/>
                </a:lnTo>
                <a:lnTo>
                  <a:pt x="17859" y="80367"/>
                </a:lnTo>
                <a:lnTo>
                  <a:pt x="8929" y="80367"/>
                </a:lnTo>
                <a:lnTo>
                  <a:pt x="8929" y="80367"/>
                </a:lnTo>
                <a:lnTo>
                  <a:pt x="8929" y="89297"/>
                </a:lnTo>
                <a:lnTo>
                  <a:pt x="0" y="89297"/>
                </a:lnTo>
                <a:lnTo>
                  <a:pt x="0" y="89297"/>
                </a:lnTo>
                <a:lnTo>
                  <a:pt x="0" y="89297"/>
                </a:lnTo>
                <a:lnTo>
                  <a:pt x="0" y="89297"/>
                </a:lnTo>
                <a:lnTo>
                  <a:pt x="0" y="89297"/>
                </a:lnTo>
                <a:lnTo>
                  <a:pt x="0" y="80367"/>
                </a:lnTo>
                <a:lnTo>
                  <a:pt x="8929" y="71437"/>
                </a:lnTo>
                <a:lnTo>
                  <a:pt x="17859" y="62508"/>
                </a:lnTo>
                <a:lnTo>
                  <a:pt x="35718" y="44648"/>
                </a:lnTo>
                <a:lnTo>
                  <a:pt x="53578" y="35719"/>
                </a:lnTo>
                <a:lnTo>
                  <a:pt x="71437" y="17859"/>
                </a:lnTo>
                <a:lnTo>
                  <a:pt x="98226" y="8930"/>
                </a:lnTo>
                <a:lnTo>
                  <a:pt x="125015" y="0"/>
                </a:lnTo>
                <a:lnTo>
                  <a:pt x="142875" y="0"/>
                </a:lnTo>
                <a:lnTo>
                  <a:pt x="160734" y="8930"/>
                </a:lnTo>
                <a:lnTo>
                  <a:pt x="169664" y="17859"/>
                </a:lnTo>
                <a:lnTo>
                  <a:pt x="169664" y="35719"/>
                </a:lnTo>
                <a:lnTo>
                  <a:pt x="160734" y="71437"/>
                </a:lnTo>
                <a:lnTo>
                  <a:pt x="142875" y="107156"/>
                </a:lnTo>
                <a:lnTo>
                  <a:pt x="125015" y="142875"/>
                </a:lnTo>
                <a:lnTo>
                  <a:pt x="98226" y="178594"/>
                </a:lnTo>
                <a:lnTo>
                  <a:pt x="71437" y="214312"/>
                </a:lnTo>
                <a:lnTo>
                  <a:pt x="44648" y="232172"/>
                </a:lnTo>
                <a:lnTo>
                  <a:pt x="26789" y="241101"/>
                </a:lnTo>
                <a:lnTo>
                  <a:pt x="8929" y="250031"/>
                </a:lnTo>
                <a:lnTo>
                  <a:pt x="8929" y="241101"/>
                </a:lnTo>
                <a:lnTo>
                  <a:pt x="8929" y="232172"/>
                </a:lnTo>
                <a:lnTo>
                  <a:pt x="26789" y="223242"/>
                </a:lnTo>
                <a:lnTo>
                  <a:pt x="44648" y="223242"/>
                </a:lnTo>
                <a:lnTo>
                  <a:pt x="80367" y="223242"/>
                </a:lnTo>
                <a:lnTo>
                  <a:pt x="107156" y="214312"/>
                </a:lnTo>
                <a:lnTo>
                  <a:pt x="142875" y="214312"/>
                </a:lnTo>
                <a:lnTo>
                  <a:pt x="169664" y="205383"/>
                </a:lnTo>
                <a:lnTo>
                  <a:pt x="196453" y="205383"/>
                </a:lnTo>
                <a:lnTo>
                  <a:pt x="214312" y="196453"/>
                </a:lnTo>
                <a:lnTo>
                  <a:pt x="214312"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7715250" y="303609"/>
            <a:ext cx="17860" cy="116087"/>
          </a:xfrm>
          <a:custGeom>
            <a:avLst/>
            <a:gdLst/>
            <a:ahLst/>
            <a:cxnLst/>
            <a:rect l="0" t="0" r="0" b="0"/>
            <a:pathLst>
              <a:path w="17860" h="116087">
                <a:moveTo>
                  <a:pt x="8930" y="8930"/>
                </a:moveTo>
                <a:lnTo>
                  <a:pt x="17859" y="0"/>
                </a:lnTo>
                <a:lnTo>
                  <a:pt x="17859" y="0"/>
                </a:lnTo>
                <a:lnTo>
                  <a:pt x="17859" y="0"/>
                </a:lnTo>
                <a:lnTo>
                  <a:pt x="17859" y="0"/>
                </a:lnTo>
                <a:lnTo>
                  <a:pt x="17859" y="8930"/>
                </a:lnTo>
                <a:lnTo>
                  <a:pt x="17859" y="17860"/>
                </a:lnTo>
                <a:lnTo>
                  <a:pt x="8930" y="35719"/>
                </a:lnTo>
                <a:lnTo>
                  <a:pt x="8930" y="62508"/>
                </a:lnTo>
                <a:lnTo>
                  <a:pt x="8930" y="80368"/>
                </a:lnTo>
                <a:lnTo>
                  <a:pt x="0" y="98227"/>
                </a:lnTo>
                <a:lnTo>
                  <a:pt x="0" y="107157"/>
                </a:lnTo>
                <a:lnTo>
                  <a:pt x="0" y="116086"/>
                </a:lnTo>
                <a:lnTo>
                  <a:pt x="0" y="116086"/>
                </a:lnTo>
                <a:lnTo>
                  <a:pt x="8930" y="116086"/>
                </a:lnTo>
                <a:lnTo>
                  <a:pt x="8930" y="107157"/>
                </a:lnTo>
                <a:lnTo>
                  <a:pt x="893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777758" y="267891"/>
            <a:ext cx="71438" cy="98227"/>
          </a:xfrm>
          <a:custGeom>
            <a:avLst/>
            <a:gdLst/>
            <a:ahLst/>
            <a:cxnLst/>
            <a:rect l="0" t="0" r="0" b="0"/>
            <a:pathLst>
              <a:path w="71438" h="98227">
                <a:moveTo>
                  <a:pt x="0" y="44648"/>
                </a:moveTo>
                <a:lnTo>
                  <a:pt x="0" y="35718"/>
                </a:lnTo>
                <a:lnTo>
                  <a:pt x="0" y="35718"/>
                </a:lnTo>
                <a:lnTo>
                  <a:pt x="0" y="35718"/>
                </a:lnTo>
                <a:lnTo>
                  <a:pt x="0" y="35718"/>
                </a:lnTo>
                <a:lnTo>
                  <a:pt x="0" y="35718"/>
                </a:lnTo>
                <a:lnTo>
                  <a:pt x="0" y="44648"/>
                </a:lnTo>
                <a:lnTo>
                  <a:pt x="0" y="53578"/>
                </a:lnTo>
                <a:lnTo>
                  <a:pt x="0" y="62507"/>
                </a:lnTo>
                <a:lnTo>
                  <a:pt x="0" y="80367"/>
                </a:lnTo>
                <a:lnTo>
                  <a:pt x="0" y="89296"/>
                </a:lnTo>
                <a:lnTo>
                  <a:pt x="8930" y="98226"/>
                </a:lnTo>
                <a:lnTo>
                  <a:pt x="17859" y="98226"/>
                </a:lnTo>
                <a:lnTo>
                  <a:pt x="26789" y="98226"/>
                </a:lnTo>
                <a:lnTo>
                  <a:pt x="44648" y="89296"/>
                </a:lnTo>
                <a:lnTo>
                  <a:pt x="53578" y="80367"/>
                </a:lnTo>
                <a:lnTo>
                  <a:pt x="62508" y="71437"/>
                </a:lnTo>
                <a:lnTo>
                  <a:pt x="62508" y="62507"/>
                </a:lnTo>
                <a:lnTo>
                  <a:pt x="62508" y="53578"/>
                </a:lnTo>
                <a:lnTo>
                  <a:pt x="71437" y="44648"/>
                </a:lnTo>
                <a:lnTo>
                  <a:pt x="71437" y="35718"/>
                </a:lnTo>
                <a:lnTo>
                  <a:pt x="62508" y="26789"/>
                </a:lnTo>
                <a:lnTo>
                  <a:pt x="62508" y="17859"/>
                </a:lnTo>
                <a:lnTo>
                  <a:pt x="53578" y="8929"/>
                </a:lnTo>
                <a:lnTo>
                  <a:pt x="44648" y="8929"/>
                </a:lnTo>
                <a:lnTo>
                  <a:pt x="44648" y="8929"/>
                </a:lnTo>
                <a:lnTo>
                  <a:pt x="44648" y="8929"/>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7867055" y="544711"/>
            <a:ext cx="107157" cy="35720"/>
          </a:xfrm>
          <a:custGeom>
            <a:avLst/>
            <a:gdLst/>
            <a:ahLst/>
            <a:cxnLst/>
            <a:rect l="0" t="0" r="0" b="0"/>
            <a:pathLst>
              <a:path w="107157" h="35720">
                <a:moveTo>
                  <a:pt x="0" y="35719"/>
                </a:moveTo>
                <a:lnTo>
                  <a:pt x="0" y="35719"/>
                </a:lnTo>
                <a:lnTo>
                  <a:pt x="8929" y="35719"/>
                </a:lnTo>
                <a:lnTo>
                  <a:pt x="17859" y="35719"/>
                </a:lnTo>
                <a:lnTo>
                  <a:pt x="26789" y="26789"/>
                </a:lnTo>
                <a:lnTo>
                  <a:pt x="35718" y="17859"/>
                </a:lnTo>
                <a:lnTo>
                  <a:pt x="53578" y="17859"/>
                </a:lnTo>
                <a:lnTo>
                  <a:pt x="80367" y="8930"/>
                </a:lnTo>
                <a:lnTo>
                  <a:pt x="98226"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902773" y="598289"/>
            <a:ext cx="89298" cy="62509"/>
          </a:xfrm>
          <a:custGeom>
            <a:avLst/>
            <a:gdLst/>
            <a:ahLst/>
            <a:cxnLst/>
            <a:rect l="0" t="0" r="0" b="0"/>
            <a:pathLst>
              <a:path w="89298" h="62509">
                <a:moveTo>
                  <a:pt x="0" y="62508"/>
                </a:moveTo>
                <a:lnTo>
                  <a:pt x="0" y="53578"/>
                </a:lnTo>
                <a:lnTo>
                  <a:pt x="8930" y="53578"/>
                </a:lnTo>
                <a:lnTo>
                  <a:pt x="17860" y="44649"/>
                </a:lnTo>
                <a:lnTo>
                  <a:pt x="26790" y="35719"/>
                </a:lnTo>
                <a:lnTo>
                  <a:pt x="53579" y="26789"/>
                </a:lnTo>
                <a:lnTo>
                  <a:pt x="71438"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8206382" y="375047"/>
            <a:ext cx="258962" cy="214313"/>
          </a:xfrm>
          <a:custGeom>
            <a:avLst/>
            <a:gdLst/>
            <a:ahLst/>
            <a:cxnLst/>
            <a:rect l="0" t="0" r="0" b="0"/>
            <a:pathLst>
              <a:path w="258962" h="214313">
                <a:moveTo>
                  <a:pt x="62508" y="89297"/>
                </a:moveTo>
                <a:lnTo>
                  <a:pt x="53578" y="89297"/>
                </a:lnTo>
                <a:lnTo>
                  <a:pt x="35719" y="80367"/>
                </a:lnTo>
                <a:lnTo>
                  <a:pt x="17859" y="80367"/>
                </a:lnTo>
                <a:lnTo>
                  <a:pt x="8930" y="71437"/>
                </a:lnTo>
                <a:lnTo>
                  <a:pt x="0" y="71437"/>
                </a:lnTo>
                <a:lnTo>
                  <a:pt x="8930" y="62508"/>
                </a:lnTo>
                <a:lnTo>
                  <a:pt x="35719" y="53578"/>
                </a:lnTo>
                <a:lnTo>
                  <a:pt x="62508" y="35719"/>
                </a:lnTo>
                <a:lnTo>
                  <a:pt x="107156" y="26789"/>
                </a:lnTo>
                <a:lnTo>
                  <a:pt x="142875" y="17859"/>
                </a:lnTo>
                <a:lnTo>
                  <a:pt x="178594" y="0"/>
                </a:lnTo>
                <a:lnTo>
                  <a:pt x="205383" y="0"/>
                </a:lnTo>
                <a:lnTo>
                  <a:pt x="214313" y="0"/>
                </a:lnTo>
                <a:lnTo>
                  <a:pt x="223242" y="0"/>
                </a:lnTo>
                <a:lnTo>
                  <a:pt x="223242" y="17859"/>
                </a:lnTo>
                <a:lnTo>
                  <a:pt x="214313" y="35719"/>
                </a:lnTo>
                <a:lnTo>
                  <a:pt x="196453" y="62508"/>
                </a:lnTo>
                <a:lnTo>
                  <a:pt x="169664" y="89297"/>
                </a:lnTo>
                <a:lnTo>
                  <a:pt x="133945" y="125015"/>
                </a:lnTo>
                <a:lnTo>
                  <a:pt x="107156" y="160734"/>
                </a:lnTo>
                <a:lnTo>
                  <a:pt x="71438" y="187523"/>
                </a:lnTo>
                <a:lnTo>
                  <a:pt x="53578" y="205383"/>
                </a:lnTo>
                <a:lnTo>
                  <a:pt x="44648" y="214312"/>
                </a:lnTo>
                <a:lnTo>
                  <a:pt x="53578" y="214312"/>
                </a:lnTo>
                <a:lnTo>
                  <a:pt x="80367" y="205383"/>
                </a:lnTo>
                <a:lnTo>
                  <a:pt x="116086" y="187523"/>
                </a:lnTo>
                <a:lnTo>
                  <a:pt x="151805" y="178594"/>
                </a:lnTo>
                <a:lnTo>
                  <a:pt x="178594" y="169664"/>
                </a:lnTo>
                <a:lnTo>
                  <a:pt x="205383" y="160734"/>
                </a:lnTo>
                <a:lnTo>
                  <a:pt x="223242" y="160734"/>
                </a:lnTo>
                <a:lnTo>
                  <a:pt x="232172" y="160734"/>
                </a:lnTo>
                <a:lnTo>
                  <a:pt x="241102" y="151805"/>
                </a:lnTo>
                <a:lnTo>
                  <a:pt x="258961" y="151805"/>
                </a:lnTo>
                <a:lnTo>
                  <a:pt x="258961"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8509991" y="142875"/>
            <a:ext cx="8931" cy="98228"/>
          </a:xfrm>
          <a:custGeom>
            <a:avLst/>
            <a:gdLst/>
            <a:ahLst/>
            <a:cxnLst/>
            <a:rect l="0" t="0" r="0" b="0"/>
            <a:pathLst>
              <a:path w="8931" h="98228">
                <a:moveTo>
                  <a:pt x="8930" y="8930"/>
                </a:moveTo>
                <a:lnTo>
                  <a:pt x="8930" y="8930"/>
                </a:lnTo>
                <a:lnTo>
                  <a:pt x="8930" y="0"/>
                </a:lnTo>
                <a:lnTo>
                  <a:pt x="8930" y="0"/>
                </a:lnTo>
                <a:lnTo>
                  <a:pt x="8930" y="0"/>
                </a:lnTo>
                <a:lnTo>
                  <a:pt x="8930" y="8930"/>
                </a:lnTo>
                <a:lnTo>
                  <a:pt x="8930" y="17859"/>
                </a:lnTo>
                <a:lnTo>
                  <a:pt x="8930" y="17859"/>
                </a:lnTo>
                <a:lnTo>
                  <a:pt x="8930" y="35719"/>
                </a:lnTo>
                <a:lnTo>
                  <a:pt x="0" y="44648"/>
                </a:lnTo>
                <a:lnTo>
                  <a:pt x="0" y="62508"/>
                </a:lnTo>
                <a:lnTo>
                  <a:pt x="0" y="71437"/>
                </a:lnTo>
                <a:lnTo>
                  <a:pt x="0" y="8929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8536780" y="107156"/>
            <a:ext cx="26791" cy="53579"/>
          </a:xfrm>
          <a:custGeom>
            <a:avLst/>
            <a:gdLst/>
            <a:ahLst/>
            <a:cxnLst/>
            <a:rect l="0" t="0" r="0" b="0"/>
            <a:pathLst>
              <a:path w="26791" h="53579">
                <a:moveTo>
                  <a:pt x="0" y="53578"/>
                </a:moveTo>
                <a:lnTo>
                  <a:pt x="0" y="44649"/>
                </a:lnTo>
                <a:lnTo>
                  <a:pt x="8930" y="35719"/>
                </a:lnTo>
                <a:lnTo>
                  <a:pt x="8930" y="35719"/>
                </a:lnTo>
                <a:lnTo>
                  <a:pt x="8930" y="26789"/>
                </a:lnTo>
                <a:lnTo>
                  <a:pt x="17860" y="17860"/>
                </a:lnTo>
                <a:lnTo>
                  <a:pt x="17860" y="8930"/>
                </a:lnTo>
                <a:lnTo>
                  <a:pt x="26790" y="0"/>
                </a:lnTo>
                <a:lnTo>
                  <a:pt x="267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8536780" y="107156"/>
            <a:ext cx="44650" cy="151806"/>
          </a:xfrm>
          <a:custGeom>
            <a:avLst/>
            <a:gdLst/>
            <a:ahLst/>
            <a:cxnLst/>
            <a:rect l="0" t="0" r="0" b="0"/>
            <a:pathLst>
              <a:path w="44650" h="151806">
                <a:moveTo>
                  <a:pt x="26790" y="0"/>
                </a:moveTo>
                <a:lnTo>
                  <a:pt x="17860" y="8930"/>
                </a:lnTo>
                <a:lnTo>
                  <a:pt x="17860" y="17860"/>
                </a:lnTo>
                <a:lnTo>
                  <a:pt x="8930" y="17860"/>
                </a:lnTo>
                <a:lnTo>
                  <a:pt x="8930" y="26789"/>
                </a:lnTo>
                <a:lnTo>
                  <a:pt x="8930" y="26789"/>
                </a:lnTo>
                <a:lnTo>
                  <a:pt x="0" y="35719"/>
                </a:lnTo>
                <a:lnTo>
                  <a:pt x="0" y="35719"/>
                </a:lnTo>
                <a:lnTo>
                  <a:pt x="0" y="44649"/>
                </a:lnTo>
                <a:lnTo>
                  <a:pt x="0" y="44649"/>
                </a:lnTo>
                <a:lnTo>
                  <a:pt x="8930" y="53578"/>
                </a:lnTo>
                <a:lnTo>
                  <a:pt x="8930" y="53578"/>
                </a:lnTo>
                <a:lnTo>
                  <a:pt x="17860" y="53578"/>
                </a:lnTo>
                <a:lnTo>
                  <a:pt x="26790" y="62508"/>
                </a:lnTo>
                <a:lnTo>
                  <a:pt x="26790" y="62508"/>
                </a:lnTo>
                <a:lnTo>
                  <a:pt x="35719" y="71438"/>
                </a:lnTo>
                <a:lnTo>
                  <a:pt x="35719" y="80367"/>
                </a:lnTo>
                <a:lnTo>
                  <a:pt x="44649" y="89297"/>
                </a:lnTo>
                <a:lnTo>
                  <a:pt x="44649" y="107156"/>
                </a:lnTo>
                <a:lnTo>
                  <a:pt x="44649" y="116086"/>
                </a:lnTo>
                <a:lnTo>
                  <a:pt x="35719" y="125016"/>
                </a:lnTo>
                <a:lnTo>
                  <a:pt x="35719" y="133946"/>
                </a:lnTo>
                <a:lnTo>
                  <a:pt x="26790" y="142875"/>
                </a:lnTo>
                <a:lnTo>
                  <a:pt x="26790" y="151805"/>
                </a:lnTo>
                <a:lnTo>
                  <a:pt x="2679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8099227" y="785812"/>
            <a:ext cx="178594" cy="214314"/>
          </a:xfrm>
          <a:custGeom>
            <a:avLst/>
            <a:gdLst/>
            <a:ahLst/>
            <a:cxnLst/>
            <a:rect l="0" t="0" r="0" b="0"/>
            <a:pathLst>
              <a:path w="178594" h="214314">
                <a:moveTo>
                  <a:pt x="8929" y="0"/>
                </a:moveTo>
                <a:lnTo>
                  <a:pt x="8929" y="0"/>
                </a:lnTo>
                <a:lnTo>
                  <a:pt x="8929" y="0"/>
                </a:lnTo>
                <a:lnTo>
                  <a:pt x="8929" y="0"/>
                </a:lnTo>
                <a:lnTo>
                  <a:pt x="0" y="8930"/>
                </a:lnTo>
                <a:lnTo>
                  <a:pt x="0" y="17860"/>
                </a:lnTo>
                <a:lnTo>
                  <a:pt x="8929" y="35719"/>
                </a:lnTo>
                <a:lnTo>
                  <a:pt x="8929" y="62508"/>
                </a:lnTo>
                <a:lnTo>
                  <a:pt x="8929" y="89297"/>
                </a:lnTo>
                <a:lnTo>
                  <a:pt x="17859" y="116086"/>
                </a:lnTo>
                <a:lnTo>
                  <a:pt x="17859" y="142875"/>
                </a:lnTo>
                <a:lnTo>
                  <a:pt x="17859" y="160735"/>
                </a:lnTo>
                <a:lnTo>
                  <a:pt x="8929" y="178594"/>
                </a:lnTo>
                <a:lnTo>
                  <a:pt x="8929" y="187524"/>
                </a:lnTo>
                <a:lnTo>
                  <a:pt x="0" y="187524"/>
                </a:lnTo>
                <a:lnTo>
                  <a:pt x="0" y="187524"/>
                </a:lnTo>
                <a:lnTo>
                  <a:pt x="0" y="178594"/>
                </a:lnTo>
                <a:lnTo>
                  <a:pt x="8929" y="151805"/>
                </a:lnTo>
                <a:lnTo>
                  <a:pt x="26789" y="125016"/>
                </a:lnTo>
                <a:lnTo>
                  <a:pt x="53578" y="98227"/>
                </a:lnTo>
                <a:lnTo>
                  <a:pt x="89296" y="80368"/>
                </a:lnTo>
                <a:lnTo>
                  <a:pt x="116085" y="71438"/>
                </a:lnTo>
                <a:lnTo>
                  <a:pt x="151803" y="62508"/>
                </a:lnTo>
                <a:lnTo>
                  <a:pt x="178593" y="71438"/>
                </a:lnTo>
                <a:lnTo>
                  <a:pt x="178593" y="89297"/>
                </a:lnTo>
                <a:lnTo>
                  <a:pt x="178593" y="107157"/>
                </a:lnTo>
                <a:lnTo>
                  <a:pt x="169663" y="125016"/>
                </a:lnTo>
                <a:lnTo>
                  <a:pt x="142874" y="151805"/>
                </a:lnTo>
                <a:lnTo>
                  <a:pt x="116085" y="178594"/>
                </a:lnTo>
                <a:lnTo>
                  <a:pt x="80367" y="196454"/>
                </a:lnTo>
                <a:lnTo>
                  <a:pt x="53578" y="214313"/>
                </a:lnTo>
                <a:lnTo>
                  <a:pt x="35718" y="214313"/>
                </a:lnTo>
                <a:lnTo>
                  <a:pt x="26789" y="214313"/>
                </a:lnTo>
                <a:lnTo>
                  <a:pt x="26789" y="205383"/>
                </a:lnTo>
                <a:lnTo>
                  <a:pt x="2678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8313538" y="857250"/>
            <a:ext cx="107158" cy="285751"/>
          </a:xfrm>
          <a:custGeom>
            <a:avLst/>
            <a:gdLst/>
            <a:ahLst/>
            <a:cxnLst/>
            <a:rect l="0" t="0" r="0" b="0"/>
            <a:pathLst>
              <a:path w="107158" h="285751">
                <a:moveTo>
                  <a:pt x="35719" y="8930"/>
                </a:moveTo>
                <a:lnTo>
                  <a:pt x="35719" y="17859"/>
                </a:lnTo>
                <a:lnTo>
                  <a:pt x="26789" y="26789"/>
                </a:lnTo>
                <a:lnTo>
                  <a:pt x="17860" y="44648"/>
                </a:lnTo>
                <a:lnTo>
                  <a:pt x="8930" y="53578"/>
                </a:lnTo>
                <a:lnTo>
                  <a:pt x="8930" y="62508"/>
                </a:lnTo>
                <a:lnTo>
                  <a:pt x="17860" y="71437"/>
                </a:lnTo>
                <a:lnTo>
                  <a:pt x="17860" y="80367"/>
                </a:lnTo>
                <a:lnTo>
                  <a:pt x="35719" y="71437"/>
                </a:lnTo>
                <a:lnTo>
                  <a:pt x="44649" y="71437"/>
                </a:lnTo>
                <a:lnTo>
                  <a:pt x="62508" y="53578"/>
                </a:lnTo>
                <a:lnTo>
                  <a:pt x="80367" y="35719"/>
                </a:lnTo>
                <a:lnTo>
                  <a:pt x="89297" y="26789"/>
                </a:lnTo>
                <a:lnTo>
                  <a:pt x="98227" y="8930"/>
                </a:lnTo>
                <a:lnTo>
                  <a:pt x="107157" y="0"/>
                </a:lnTo>
                <a:lnTo>
                  <a:pt x="107157" y="8930"/>
                </a:lnTo>
                <a:lnTo>
                  <a:pt x="107157" y="17859"/>
                </a:lnTo>
                <a:lnTo>
                  <a:pt x="107157" y="44648"/>
                </a:lnTo>
                <a:lnTo>
                  <a:pt x="98227" y="71437"/>
                </a:lnTo>
                <a:lnTo>
                  <a:pt x="89297" y="107156"/>
                </a:lnTo>
                <a:lnTo>
                  <a:pt x="89297" y="133945"/>
                </a:lnTo>
                <a:lnTo>
                  <a:pt x="80367" y="169664"/>
                </a:lnTo>
                <a:lnTo>
                  <a:pt x="71438" y="205383"/>
                </a:lnTo>
                <a:lnTo>
                  <a:pt x="62508" y="241101"/>
                </a:lnTo>
                <a:lnTo>
                  <a:pt x="53578" y="258961"/>
                </a:lnTo>
                <a:lnTo>
                  <a:pt x="44649" y="276820"/>
                </a:lnTo>
                <a:lnTo>
                  <a:pt x="26789" y="285750"/>
                </a:lnTo>
                <a:lnTo>
                  <a:pt x="8930" y="276820"/>
                </a:lnTo>
                <a:lnTo>
                  <a:pt x="0" y="258961"/>
                </a:lnTo>
                <a:lnTo>
                  <a:pt x="0" y="232172"/>
                </a:lnTo>
                <a:lnTo>
                  <a:pt x="0" y="196453"/>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8447484" y="571500"/>
            <a:ext cx="17860" cy="366118"/>
          </a:xfrm>
          <a:custGeom>
            <a:avLst/>
            <a:gdLst/>
            <a:ahLst/>
            <a:cxnLst/>
            <a:rect l="0" t="0" r="0" b="0"/>
            <a:pathLst>
              <a:path w="17860" h="366118">
                <a:moveTo>
                  <a:pt x="8929" y="17859"/>
                </a:moveTo>
                <a:lnTo>
                  <a:pt x="17859" y="8930"/>
                </a:lnTo>
                <a:lnTo>
                  <a:pt x="17859" y="0"/>
                </a:lnTo>
                <a:lnTo>
                  <a:pt x="17859" y="0"/>
                </a:lnTo>
                <a:lnTo>
                  <a:pt x="17859" y="8930"/>
                </a:lnTo>
                <a:lnTo>
                  <a:pt x="17859" y="26789"/>
                </a:lnTo>
                <a:lnTo>
                  <a:pt x="17859" y="53578"/>
                </a:lnTo>
                <a:lnTo>
                  <a:pt x="8929" y="98227"/>
                </a:lnTo>
                <a:lnTo>
                  <a:pt x="0" y="151805"/>
                </a:lnTo>
                <a:lnTo>
                  <a:pt x="0" y="205383"/>
                </a:lnTo>
                <a:lnTo>
                  <a:pt x="0" y="258961"/>
                </a:lnTo>
                <a:lnTo>
                  <a:pt x="0" y="303609"/>
                </a:lnTo>
                <a:lnTo>
                  <a:pt x="0" y="330398"/>
                </a:lnTo>
                <a:lnTo>
                  <a:pt x="0" y="357187"/>
                </a:lnTo>
                <a:lnTo>
                  <a:pt x="0" y="366117"/>
                </a:lnTo>
                <a:lnTo>
                  <a:pt x="0" y="366117"/>
                </a:lnTo>
                <a:lnTo>
                  <a:pt x="8929" y="357187"/>
                </a:lnTo>
                <a:lnTo>
                  <a:pt x="8929" y="339328"/>
                </a:lnTo>
                <a:lnTo>
                  <a:pt x="8929"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8393905" y="723305"/>
            <a:ext cx="98228" cy="44649"/>
          </a:xfrm>
          <a:custGeom>
            <a:avLst/>
            <a:gdLst/>
            <a:ahLst/>
            <a:cxnLst/>
            <a:rect l="0" t="0" r="0" b="0"/>
            <a:pathLst>
              <a:path w="98228" h="44649">
                <a:moveTo>
                  <a:pt x="0" y="44648"/>
                </a:moveTo>
                <a:lnTo>
                  <a:pt x="8930" y="44648"/>
                </a:lnTo>
                <a:lnTo>
                  <a:pt x="8930" y="44648"/>
                </a:lnTo>
                <a:lnTo>
                  <a:pt x="8930" y="44648"/>
                </a:lnTo>
                <a:lnTo>
                  <a:pt x="17860" y="35718"/>
                </a:lnTo>
                <a:lnTo>
                  <a:pt x="17860" y="35718"/>
                </a:lnTo>
                <a:lnTo>
                  <a:pt x="35719" y="26789"/>
                </a:lnTo>
                <a:lnTo>
                  <a:pt x="53579" y="17859"/>
                </a:lnTo>
                <a:lnTo>
                  <a:pt x="71438" y="8929"/>
                </a:lnTo>
                <a:lnTo>
                  <a:pt x="80368" y="0"/>
                </a:lnTo>
                <a:lnTo>
                  <a:pt x="89297"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8456413" y="821531"/>
            <a:ext cx="35720" cy="116087"/>
          </a:xfrm>
          <a:custGeom>
            <a:avLst/>
            <a:gdLst/>
            <a:ahLst/>
            <a:cxnLst/>
            <a:rect l="0" t="0" r="0" b="0"/>
            <a:pathLst>
              <a:path w="35720" h="116087">
                <a:moveTo>
                  <a:pt x="0" y="17860"/>
                </a:moveTo>
                <a:lnTo>
                  <a:pt x="0" y="26789"/>
                </a:lnTo>
                <a:lnTo>
                  <a:pt x="0" y="26789"/>
                </a:lnTo>
                <a:lnTo>
                  <a:pt x="0" y="35719"/>
                </a:lnTo>
                <a:lnTo>
                  <a:pt x="0" y="35719"/>
                </a:lnTo>
                <a:lnTo>
                  <a:pt x="8930" y="35719"/>
                </a:lnTo>
                <a:lnTo>
                  <a:pt x="8930" y="44649"/>
                </a:lnTo>
                <a:lnTo>
                  <a:pt x="17860" y="44649"/>
                </a:lnTo>
                <a:lnTo>
                  <a:pt x="17860" y="44649"/>
                </a:lnTo>
                <a:lnTo>
                  <a:pt x="26789" y="35719"/>
                </a:lnTo>
                <a:lnTo>
                  <a:pt x="35719" y="26789"/>
                </a:lnTo>
                <a:lnTo>
                  <a:pt x="35719" y="17860"/>
                </a:lnTo>
                <a:lnTo>
                  <a:pt x="35719" y="8930"/>
                </a:lnTo>
                <a:lnTo>
                  <a:pt x="35719" y="0"/>
                </a:lnTo>
                <a:lnTo>
                  <a:pt x="35719" y="0"/>
                </a:lnTo>
                <a:lnTo>
                  <a:pt x="26789" y="0"/>
                </a:lnTo>
                <a:lnTo>
                  <a:pt x="26789" y="17860"/>
                </a:lnTo>
                <a:lnTo>
                  <a:pt x="17860" y="35719"/>
                </a:lnTo>
                <a:lnTo>
                  <a:pt x="17860" y="53578"/>
                </a:lnTo>
                <a:lnTo>
                  <a:pt x="8930" y="71438"/>
                </a:lnTo>
                <a:lnTo>
                  <a:pt x="8930" y="89297"/>
                </a:lnTo>
                <a:lnTo>
                  <a:pt x="8930" y="98227"/>
                </a:lnTo>
                <a:lnTo>
                  <a:pt x="8930" y="107156"/>
                </a:lnTo>
                <a:lnTo>
                  <a:pt x="17860" y="116086"/>
                </a:lnTo>
                <a:lnTo>
                  <a:pt x="17860" y="107156"/>
                </a:lnTo>
                <a:lnTo>
                  <a:pt x="26789" y="98227"/>
                </a:lnTo>
                <a:lnTo>
                  <a:pt x="2678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8492132" y="750094"/>
            <a:ext cx="44649" cy="178594"/>
          </a:xfrm>
          <a:custGeom>
            <a:avLst/>
            <a:gdLst/>
            <a:ahLst/>
            <a:cxnLst/>
            <a:rect l="0" t="0" r="0" b="0"/>
            <a:pathLst>
              <a:path w="44649" h="178594">
                <a:moveTo>
                  <a:pt x="44648" y="0"/>
                </a:moveTo>
                <a:lnTo>
                  <a:pt x="44648" y="8929"/>
                </a:lnTo>
                <a:lnTo>
                  <a:pt x="35719" y="8929"/>
                </a:lnTo>
                <a:lnTo>
                  <a:pt x="35719" y="17859"/>
                </a:lnTo>
                <a:lnTo>
                  <a:pt x="26789" y="26789"/>
                </a:lnTo>
                <a:lnTo>
                  <a:pt x="17859" y="44648"/>
                </a:lnTo>
                <a:lnTo>
                  <a:pt x="17859" y="53578"/>
                </a:lnTo>
                <a:lnTo>
                  <a:pt x="8930" y="62507"/>
                </a:lnTo>
                <a:lnTo>
                  <a:pt x="17859" y="80367"/>
                </a:lnTo>
                <a:lnTo>
                  <a:pt x="26789" y="89297"/>
                </a:lnTo>
                <a:lnTo>
                  <a:pt x="35719" y="98226"/>
                </a:lnTo>
                <a:lnTo>
                  <a:pt x="44648" y="107156"/>
                </a:lnTo>
                <a:lnTo>
                  <a:pt x="44648" y="116086"/>
                </a:lnTo>
                <a:lnTo>
                  <a:pt x="44648" y="133945"/>
                </a:lnTo>
                <a:lnTo>
                  <a:pt x="35719" y="142875"/>
                </a:lnTo>
                <a:lnTo>
                  <a:pt x="26789" y="151804"/>
                </a:lnTo>
                <a:lnTo>
                  <a:pt x="17859" y="160734"/>
                </a:lnTo>
                <a:lnTo>
                  <a:pt x="8930" y="169664"/>
                </a:lnTo>
                <a:lnTo>
                  <a:pt x="0" y="178593"/>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6849070" y="2652117"/>
            <a:ext cx="151806" cy="214313"/>
          </a:xfrm>
          <a:custGeom>
            <a:avLst/>
            <a:gdLst/>
            <a:ahLst/>
            <a:cxnLst/>
            <a:rect l="0" t="0" r="0" b="0"/>
            <a:pathLst>
              <a:path w="151806" h="214313">
                <a:moveTo>
                  <a:pt x="17860" y="80367"/>
                </a:moveTo>
                <a:lnTo>
                  <a:pt x="17860" y="80367"/>
                </a:lnTo>
                <a:lnTo>
                  <a:pt x="8930" y="80367"/>
                </a:lnTo>
                <a:lnTo>
                  <a:pt x="8930" y="80367"/>
                </a:lnTo>
                <a:lnTo>
                  <a:pt x="8930" y="80367"/>
                </a:lnTo>
                <a:lnTo>
                  <a:pt x="0" y="89297"/>
                </a:lnTo>
                <a:lnTo>
                  <a:pt x="0" y="89297"/>
                </a:lnTo>
                <a:lnTo>
                  <a:pt x="0" y="80367"/>
                </a:lnTo>
                <a:lnTo>
                  <a:pt x="0" y="80367"/>
                </a:lnTo>
                <a:lnTo>
                  <a:pt x="8930" y="71438"/>
                </a:lnTo>
                <a:lnTo>
                  <a:pt x="8930" y="62508"/>
                </a:lnTo>
                <a:lnTo>
                  <a:pt x="26789" y="53578"/>
                </a:lnTo>
                <a:lnTo>
                  <a:pt x="35719" y="35719"/>
                </a:lnTo>
                <a:lnTo>
                  <a:pt x="53578" y="26789"/>
                </a:lnTo>
                <a:lnTo>
                  <a:pt x="71438" y="8930"/>
                </a:lnTo>
                <a:lnTo>
                  <a:pt x="80368" y="0"/>
                </a:lnTo>
                <a:lnTo>
                  <a:pt x="98227" y="0"/>
                </a:lnTo>
                <a:lnTo>
                  <a:pt x="98227" y="8930"/>
                </a:lnTo>
                <a:lnTo>
                  <a:pt x="98227" y="26789"/>
                </a:lnTo>
                <a:lnTo>
                  <a:pt x="89297" y="53578"/>
                </a:lnTo>
                <a:lnTo>
                  <a:pt x="71438" y="80367"/>
                </a:lnTo>
                <a:lnTo>
                  <a:pt x="62508" y="116086"/>
                </a:lnTo>
                <a:lnTo>
                  <a:pt x="44649" y="142875"/>
                </a:lnTo>
                <a:lnTo>
                  <a:pt x="35719" y="169664"/>
                </a:lnTo>
                <a:lnTo>
                  <a:pt x="26789" y="187523"/>
                </a:lnTo>
                <a:lnTo>
                  <a:pt x="17860" y="205383"/>
                </a:lnTo>
                <a:lnTo>
                  <a:pt x="26789" y="214312"/>
                </a:lnTo>
                <a:lnTo>
                  <a:pt x="35719" y="214312"/>
                </a:lnTo>
                <a:lnTo>
                  <a:pt x="44649" y="205383"/>
                </a:lnTo>
                <a:lnTo>
                  <a:pt x="71438" y="196453"/>
                </a:lnTo>
                <a:lnTo>
                  <a:pt x="98227" y="187523"/>
                </a:lnTo>
                <a:lnTo>
                  <a:pt x="116086" y="178594"/>
                </a:lnTo>
                <a:lnTo>
                  <a:pt x="133946" y="160734"/>
                </a:lnTo>
                <a:lnTo>
                  <a:pt x="151805" y="151804"/>
                </a:lnTo>
                <a:lnTo>
                  <a:pt x="15180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6983016" y="2553891"/>
            <a:ext cx="125016" cy="169665"/>
          </a:xfrm>
          <a:custGeom>
            <a:avLst/>
            <a:gdLst/>
            <a:ahLst/>
            <a:cxnLst/>
            <a:rect l="0" t="0" r="0" b="0"/>
            <a:pathLst>
              <a:path w="125016" h="169665">
                <a:moveTo>
                  <a:pt x="80367" y="8929"/>
                </a:moveTo>
                <a:lnTo>
                  <a:pt x="80367" y="8929"/>
                </a:lnTo>
                <a:lnTo>
                  <a:pt x="71437" y="8929"/>
                </a:lnTo>
                <a:lnTo>
                  <a:pt x="71437" y="0"/>
                </a:lnTo>
                <a:lnTo>
                  <a:pt x="62507" y="0"/>
                </a:lnTo>
                <a:lnTo>
                  <a:pt x="62507" y="8929"/>
                </a:lnTo>
                <a:lnTo>
                  <a:pt x="53578" y="8929"/>
                </a:lnTo>
                <a:lnTo>
                  <a:pt x="44648" y="8929"/>
                </a:lnTo>
                <a:lnTo>
                  <a:pt x="35718" y="17859"/>
                </a:lnTo>
                <a:lnTo>
                  <a:pt x="26789" y="26789"/>
                </a:lnTo>
                <a:lnTo>
                  <a:pt x="17859" y="35718"/>
                </a:lnTo>
                <a:lnTo>
                  <a:pt x="8929" y="44648"/>
                </a:lnTo>
                <a:lnTo>
                  <a:pt x="0" y="53578"/>
                </a:lnTo>
                <a:lnTo>
                  <a:pt x="0" y="62507"/>
                </a:lnTo>
                <a:lnTo>
                  <a:pt x="8929" y="71437"/>
                </a:lnTo>
                <a:lnTo>
                  <a:pt x="8929" y="80367"/>
                </a:lnTo>
                <a:lnTo>
                  <a:pt x="17859" y="89297"/>
                </a:lnTo>
                <a:lnTo>
                  <a:pt x="35718" y="98226"/>
                </a:lnTo>
                <a:lnTo>
                  <a:pt x="44648" y="98226"/>
                </a:lnTo>
                <a:lnTo>
                  <a:pt x="53578" y="107156"/>
                </a:lnTo>
                <a:lnTo>
                  <a:pt x="62507" y="116086"/>
                </a:lnTo>
                <a:lnTo>
                  <a:pt x="71437" y="133945"/>
                </a:lnTo>
                <a:lnTo>
                  <a:pt x="62507" y="151804"/>
                </a:lnTo>
                <a:lnTo>
                  <a:pt x="53578" y="160734"/>
                </a:lnTo>
                <a:lnTo>
                  <a:pt x="44648" y="169664"/>
                </a:lnTo>
                <a:lnTo>
                  <a:pt x="35718" y="169664"/>
                </a:lnTo>
                <a:lnTo>
                  <a:pt x="26789" y="151804"/>
                </a:lnTo>
                <a:lnTo>
                  <a:pt x="26789" y="133945"/>
                </a:lnTo>
                <a:lnTo>
                  <a:pt x="35718" y="107156"/>
                </a:lnTo>
                <a:lnTo>
                  <a:pt x="53578" y="80367"/>
                </a:lnTo>
                <a:lnTo>
                  <a:pt x="71437" y="53578"/>
                </a:lnTo>
                <a:lnTo>
                  <a:pt x="89297" y="26789"/>
                </a:lnTo>
                <a:lnTo>
                  <a:pt x="107156" y="17859"/>
                </a:lnTo>
                <a:lnTo>
                  <a:pt x="116086" y="8929"/>
                </a:lnTo>
                <a:lnTo>
                  <a:pt x="125015"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7099102" y="2661047"/>
            <a:ext cx="160735" cy="160735"/>
          </a:xfrm>
          <a:custGeom>
            <a:avLst/>
            <a:gdLst/>
            <a:ahLst/>
            <a:cxnLst/>
            <a:rect l="0" t="0" r="0" b="0"/>
            <a:pathLst>
              <a:path w="160735" h="160735">
                <a:moveTo>
                  <a:pt x="0" y="44648"/>
                </a:moveTo>
                <a:lnTo>
                  <a:pt x="0" y="44648"/>
                </a:lnTo>
                <a:lnTo>
                  <a:pt x="8929" y="35719"/>
                </a:lnTo>
                <a:lnTo>
                  <a:pt x="8929" y="35719"/>
                </a:lnTo>
                <a:lnTo>
                  <a:pt x="17859" y="26789"/>
                </a:lnTo>
                <a:lnTo>
                  <a:pt x="26789" y="17859"/>
                </a:lnTo>
                <a:lnTo>
                  <a:pt x="35718" y="17859"/>
                </a:lnTo>
                <a:lnTo>
                  <a:pt x="53578" y="8930"/>
                </a:lnTo>
                <a:lnTo>
                  <a:pt x="62507" y="8930"/>
                </a:lnTo>
                <a:lnTo>
                  <a:pt x="71437" y="0"/>
                </a:lnTo>
                <a:lnTo>
                  <a:pt x="80367" y="0"/>
                </a:lnTo>
                <a:lnTo>
                  <a:pt x="89296" y="0"/>
                </a:lnTo>
                <a:lnTo>
                  <a:pt x="89296" y="8930"/>
                </a:lnTo>
                <a:lnTo>
                  <a:pt x="80367" y="26789"/>
                </a:lnTo>
                <a:lnTo>
                  <a:pt x="71437" y="44648"/>
                </a:lnTo>
                <a:lnTo>
                  <a:pt x="53578" y="71437"/>
                </a:lnTo>
                <a:lnTo>
                  <a:pt x="35718" y="98226"/>
                </a:lnTo>
                <a:lnTo>
                  <a:pt x="26789" y="125016"/>
                </a:lnTo>
                <a:lnTo>
                  <a:pt x="17859" y="142874"/>
                </a:lnTo>
                <a:lnTo>
                  <a:pt x="17859" y="151804"/>
                </a:lnTo>
                <a:lnTo>
                  <a:pt x="17859" y="160734"/>
                </a:lnTo>
                <a:lnTo>
                  <a:pt x="35718" y="151804"/>
                </a:lnTo>
                <a:lnTo>
                  <a:pt x="53578" y="142874"/>
                </a:lnTo>
                <a:lnTo>
                  <a:pt x="71437" y="133945"/>
                </a:lnTo>
                <a:lnTo>
                  <a:pt x="98226" y="116086"/>
                </a:lnTo>
                <a:lnTo>
                  <a:pt x="125015" y="107156"/>
                </a:lnTo>
                <a:lnTo>
                  <a:pt x="142875" y="98226"/>
                </a:lnTo>
                <a:lnTo>
                  <a:pt x="160734" y="80367"/>
                </a:lnTo>
                <a:lnTo>
                  <a:pt x="16073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7224117" y="2527102"/>
            <a:ext cx="44650" cy="98227"/>
          </a:xfrm>
          <a:custGeom>
            <a:avLst/>
            <a:gdLst/>
            <a:ahLst/>
            <a:cxnLst/>
            <a:rect l="0" t="0" r="0" b="0"/>
            <a:pathLst>
              <a:path w="44650" h="98227">
                <a:moveTo>
                  <a:pt x="26789" y="0"/>
                </a:moveTo>
                <a:lnTo>
                  <a:pt x="26789" y="0"/>
                </a:lnTo>
                <a:lnTo>
                  <a:pt x="26789" y="8929"/>
                </a:lnTo>
                <a:lnTo>
                  <a:pt x="26789" y="17859"/>
                </a:lnTo>
                <a:lnTo>
                  <a:pt x="17860" y="35718"/>
                </a:lnTo>
                <a:lnTo>
                  <a:pt x="8930" y="53578"/>
                </a:lnTo>
                <a:lnTo>
                  <a:pt x="8930" y="71437"/>
                </a:lnTo>
                <a:lnTo>
                  <a:pt x="0" y="89296"/>
                </a:lnTo>
                <a:lnTo>
                  <a:pt x="0" y="98226"/>
                </a:lnTo>
                <a:lnTo>
                  <a:pt x="0" y="98226"/>
                </a:lnTo>
                <a:lnTo>
                  <a:pt x="8930" y="98226"/>
                </a:lnTo>
                <a:lnTo>
                  <a:pt x="26789" y="89296"/>
                </a:lnTo>
                <a:lnTo>
                  <a:pt x="35719" y="71437"/>
                </a:lnTo>
                <a:lnTo>
                  <a:pt x="44649" y="53578"/>
                </a:lnTo>
                <a:lnTo>
                  <a:pt x="4464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7277695" y="2500313"/>
            <a:ext cx="89298" cy="89297"/>
          </a:xfrm>
          <a:custGeom>
            <a:avLst/>
            <a:gdLst/>
            <a:ahLst/>
            <a:cxnLst/>
            <a:rect l="0" t="0" r="0" b="0"/>
            <a:pathLst>
              <a:path w="89298" h="89297">
                <a:moveTo>
                  <a:pt x="35719" y="8929"/>
                </a:moveTo>
                <a:lnTo>
                  <a:pt x="26789" y="17859"/>
                </a:lnTo>
                <a:lnTo>
                  <a:pt x="17860" y="26789"/>
                </a:lnTo>
                <a:lnTo>
                  <a:pt x="8930" y="44648"/>
                </a:lnTo>
                <a:lnTo>
                  <a:pt x="8930" y="53578"/>
                </a:lnTo>
                <a:lnTo>
                  <a:pt x="0" y="71437"/>
                </a:lnTo>
                <a:lnTo>
                  <a:pt x="8930" y="80367"/>
                </a:lnTo>
                <a:lnTo>
                  <a:pt x="8930" y="89296"/>
                </a:lnTo>
                <a:lnTo>
                  <a:pt x="26789" y="89296"/>
                </a:lnTo>
                <a:lnTo>
                  <a:pt x="44649" y="80367"/>
                </a:lnTo>
                <a:lnTo>
                  <a:pt x="53578" y="71437"/>
                </a:lnTo>
                <a:lnTo>
                  <a:pt x="71438" y="62507"/>
                </a:lnTo>
                <a:lnTo>
                  <a:pt x="80368" y="44648"/>
                </a:lnTo>
                <a:lnTo>
                  <a:pt x="89297" y="26789"/>
                </a:lnTo>
                <a:lnTo>
                  <a:pt x="89297" y="17859"/>
                </a:lnTo>
                <a:lnTo>
                  <a:pt x="71438" y="0"/>
                </a:lnTo>
                <a:lnTo>
                  <a:pt x="62508" y="0"/>
                </a:lnTo>
                <a:lnTo>
                  <a:pt x="35719" y="0"/>
                </a:lnTo>
                <a:lnTo>
                  <a:pt x="17860" y="8929"/>
                </a:lnTo>
                <a:lnTo>
                  <a:pt x="8930" y="17859"/>
                </a:lnTo>
                <a:lnTo>
                  <a:pt x="0" y="35718"/>
                </a:lnTo>
                <a:lnTo>
                  <a:pt x="0" y="53578"/>
                </a:lnTo>
                <a:lnTo>
                  <a:pt x="0" y="71437"/>
                </a:lnTo>
                <a:lnTo>
                  <a:pt x="8930" y="80367"/>
                </a:lnTo>
                <a:lnTo>
                  <a:pt x="26789" y="89296"/>
                </a:lnTo>
                <a:lnTo>
                  <a:pt x="44649" y="89296"/>
                </a:lnTo>
                <a:lnTo>
                  <a:pt x="44649"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7384852" y="2652117"/>
            <a:ext cx="98227" cy="35720"/>
          </a:xfrm>
          <a:custGeom>
            <a:avLst/>
            <a:gdLst/>
            <a:ahLst/>
            <a:cxnLst/>
            <a:rect l="0" t="0" r="0" b="0"/>
            <a:pathLst>
              <a:path w="98227" h="35720">
                <a:moveTo>
                  <a:pt x="0" y="35719"/>
                </a:moveTo>
                <a:lnTo>
                  <a:pt x="0" y="35719"/>
                </a:lnTo>
                <a:lnTo>
                  <a:pt x="0" y="26789"/>
                </a:lnTo>
                <a:lnTo>
                  <a:pt x="0" y="26789"/>
                </a:lnTo>
                <a:lnTo>
                  <a:pt x="8929" y="26789"/>
                </a:lnTo>
                <a:lnTo>
                  <a:pt x="17859" y="17860"/>
                </a:lnTo>
                <a:lnTo>
                  <a:pt x="35718" y="8930"/>
                </a:lnTo>
                <a:lnTo>
                  <a:pt x="53578" y="8930"/>
                </a:lnTo>
                <a:lnTo>
                  <a:pt x="71437" y="0"/>
                </a:lnTo>
                <a:lnTo>
                  <a:pt x="89296" y="0"/>
                </a:lnTo>
                <a:lnTo>
                  <a:pt x="98226" y="0"/>
                </a:lnTo>
                <a:lnTo>
                  <a:pt x="89296" y="0"/>
                </a:lnTo>
                <a:lnTo>
                  <a:pt x="892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7411641" y="2678906"/>
            <a:ext cx="107157" cy="71439"/>
          </a:xfrm>
          <a:custGeom>
            <a:avLst/>
            <a:gdLst/>
            <a:ahLst/>
            <a:cxnLst/>
            <a:rect l="0" t="0" r="0" b="0"/>
            <a:pathLst>
              <a:path w="107157" h="71439">
                <a:moveTo>
                  <a:pt x="0" y="71438"/>
                </a:moveTo>
                <a:lnTo>
                  <a:pt x="0" y="71438"/>
                </a:lnTo>
                <a:lnTo>
                  <a:pt x="8929" y="62508"/>
                </a:lnTo>
                <a:lnTo>
                  <a:pt x="17859" y="53578"/>
                </a:lnTo>
                <a:lnTo>
                  <a:pt x="35718" y="44649"/>
                </a:lnTo>
                <a:lnTo>
                  <a:pt x="53578" y="26789"/>
                </a:lnTo>
                <a:lnTo>
                  <a:pt x="71437" y="17860"/>
                </a:lnTo>
                <a:lnTo>
                  <a:pt x="89297" y="8930"/>
                </a:lnTo>
                <a:lnTo>
                  <a:pt x="98226"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7581305" y="2616398"/>
            <a:ext cx="142876" cy="160736"/>
          </a:xfrm>
          <a:custGeom>
            <a:avLst/>
            <a:gdLst/>
            <a:ahLst/>
            <a:cxnLst/>
            <a:rect l="0" t="0" r="0" b="0"/>
            <a:pathLst>
              <a:path w="142876" h="160736">
                <a:moveTo>
                  <a:pt x="17859" y="44649"/>
                </a:moveTo>
                <a:lnTo>
                  <a:pt x="17859" y="44649"/>
                </a:lnTo>
                <a:lnTo>
                  <a:pt x="8929" y="44649"/>
                </a:lnTo>
                <a:lnTo>
                  <a:pt x="0" y="35719"/>
                </a:lnTo>
                <a:lnTo>
                  <a:pt x="8929" y="35719"/>
                </a:lnTo>
                <a:lnTo>
                  <a:pt x="17859" y="26790"/>
                </a:lnTo>
                <a:lnTo>
                  <a:pt x="35718" y="17860"/>
                </a:lnTo>
                <a:lnTo>
                  <a:pt x="53578" y="8930"/>
                </a:lnTo>
                <a:lnTo>
                  <a:pt x="71437" y="0"/>
                </a:lnTo>
                <a:lnTo>
                  <a:pt x="89297" y="0"/>
                </a:lnTo>
                <a:lnTo>
                  <a:pt x="107156" y="0"/>
                </a:lnTo>
                <a:lnTo>
                  <a:pt x="116086" y="8930"/>
                </a:lnTo>
                <a:lnTo>
                  <a:pt x="116086" y="17860"/>
                </a:lnTo>
                <a:lnTo>
                  <a:pt x="107156" y="35719"/>
                </a:lnTo>
                <a:lnTo>
                  <a:pt x="98226" y="62508"/>
                </a:lnTo>
                <a:lnTo>
                  <a:pt x="80367" y="89297"/>
                </a:lnTo>
                <a:lnTo>
                  <a:pt x="62508" y="107157"/>
                </a:lnTo>
                <a:lnTo>
                  <a:pt x="53578" y="133946"/>
                </a:lnTo>
                <a:lnTo>
                  <a:pt x="44648" y="142875"/>
                </a:lnTo>
                <a:lnTo>
                  <a:pt x="44648" y="151805"/>
                </a:lnTo>
                <a:lnTo>
                  <a:pt x="53578" y="160735"/>
                </a:lnTo>
                <a:lnTo>
                  <a:pt x="71437" y="151805"/>
                </a:lnTo>
                <a:lnTo>
                  <a:pt x="89297" y="142875"/>
                </a:lnTo>
                <a:lnTo>
                  <a:pt x="107156" y="133946"/>
                </a:lnTo>
                <a:lnTo>
                  <a:pt x="125015" y="116086"/>
                </a:lnTo>
                <a:lnTo>
                  <a:pt x="142875" y="107157"/>
                </a:lnTo>
                <a:lnTo>
                  <a:pt x="142875"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7768828" y="2482453"/>
            <a:ext cx="26790" cy="160736"/>
          </a:xfrm>
          <a:custGeom>
            <a:avLst/>
            <a:gdLst/>
            <a:ahLst/>
            <a:cxnLst/>
            <a:rect l="0" t="0" r="0" b="0"/>
            <a:pathLst>
              <a:path w="26790" h="160736">
                <a:moveTo>
                  <a:pt x="26789" y="0"/>
                </a:moveTo>
                <a:lnTo>
                  <a:pt x="26789" y="8930"/>
                </a:lnTo>
                <a:lnTo>
                  <a:pt x="26789" y="8930"/>
                </a:lnTo>
                <a:lnTo>
                  <a:pt x="17860" y="17860"/>
                </a:lnTo>
                <a:lnTo>
                  <a:pt x="17860" y="35719"/>
                </a:lnTo>
                <a:lnTo>
                  <a:pt x="17860" y="44649"/>
                </a:lnTo>
                <a:lnTo>
                  <a:pt x="8930" y="62508"/>
                </a:lnTo>
                <a:lnTo>
                  <a:pt x="8930" y="89297"/>
                </a:lnTo>
                <a:lnTo>
                  <a:pt x="0" y="107156"/>
                </a:lnTo>
                <a:lnTo>
                  <a:pt x="0" y="125016"/>
                </a:lnTo>
                <a:lnTo>
                  <a:pt x="0" y="142875"/>
                </a:lnTo>
                <a:lnTo>
                  <a:pt x="8930" y="151805"/>
                </a:lnTo>
                <a:lnTo>
                  <a:pt x="8930" y="160735"/>
                </a:lnTo>
                <a:lnTo>
                  <a:pt x="17860" y="151805"/>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7858125" y="2464594"/>
            <a:ext cx="89298" cy="169665"/>
          </a:xfrm>
          <a:custGeom>
            <a:avLst/>
            <a:gdLst/>
            <a:ahLst/>
            <a:cxnLst/>
            <a:rect l="0" t="0" r="0" b="0"/>
            <a:pathLst>
              <a:path w="89298" h="169665">
                <a:moveTo>
                  <a:pt x="35719" y="0"/>
                </a:moveTo>
                <a:lnTo>
                  <a:pt x="35719" y="0"/>
                </a:lnTo>
                <a:lnTo>
                  <a:pt x="35719" y="0"/>
                </a:lnTo>
                <a:lnTo>
                  <a:pt x="26789" y="0"/>
                </a:lnTo>
                <a:lnTo>
                  <a:pt x="17859" y="8929"/>
                </a:lnTo>
                <a:lnTo>
                  <a:pt x="17859" y="8929"/>
                </a:lnTo>
                <a:lnTo>
                  <a:pt x="8930" y="17859"/>
                </a:lnTo>
                <a:lnTo>
                  <a:pt x="8930" y="26789"/>
                </a:lnTo>
                <a:lnTo>
                  <a:pt x="8930" y="35719"/>
                </a:lnTo>
                <a:lnTo>
                  <a:pt x="8930" y="44648"/>
                </a:lnTo>
                <a:lnTo>
                  <a:pt x="8930" y="53578"/>
                </a:lnTo>
                <a:lnTo>
                  <a:pt x="17859" y="62508"/>
                </a:lnTo>
                <a:lnTo>
                  <a:pt x="26789" y="71437"/>
                </a:lnTo>
                <a:lnTo>
                  <a:pt x="35719" y="89297"/>
                </a:lnTo>
                <a:lnTo>
                  <a:pt x="53578" y="98226"/>
                </a:lnTo>
                <a:lnTo>
                  <a:pt x="62508" y="107156"/>
                </a:lnTo>
                <a:lnTo>
                  <a:pt x="62508" y="125015"/>
                </a:lnTo>
                <a:lnTo>
                  <a:pt x="53578" y="142875"/>
                </a:lnTo>
                <a:lnTo>
                  <a:pt x="44648" y="160734"/>
                </a:lnTo>
                <a:lnTo>
                  <a:pt x="26789" y="169664"/>
                </a:lnTo>
                <a:lnTo>
                  <a:pt x="8930" y="169664"/>
                </a:lnTo>
                <a:lnTo>
                  <a:pt x="0" y="169664"/>
                </a:lnTo>
                <a:lnTo>
                  <a:pt x="0" y="151804"/>
                </a:lnTo>
                <a:lnTo>
                  <a:pt x="0" y="133945"/>
                </a:lnTo>
                <a:lnTo>
                  <a:pt x="17859" y="116086"/>
                </a:lnTo>
                <a:lnTo>
                  <a:pt x="35719" y="89297"/>
                </a:lnTo>
                <a:lnTo>
                  <a:pt x="53578" y="71437"/>
                </a:lnTo>
                <a:lnTo>
                  <a:pt x="71438" y="53578"/>
                </a:lnTo>
                <a:lnTo>
                  <a:pt x="80367" y="35719"/>
                </a:lnTo>
                <a:lnTo>
                  <a:pt x="89297" y="26789"/>
                </a:lnTo>
                <a:lnTo>
                  <a:pt x="89297" y="26789"/>
                </a:lnTo>
                <a:lnTo>
                  <a:pt x="80367" y="17859"/>
                </a:lnTo>
                <a:lnTo>
                  <a:pt x="8036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7197328" y="3777257"/>
            <a:ext cx="160736" cy="196455"/>
          </a:xfrm>
          <a:custGeom>
            <a:avLst/>
            <a:gdLst/>
            <a:ahLst/>
            <a:cxnLst/>
            <a:rect l="0" t="0" r="0" b="0"/>
            <a:pathLst>
              <a:path w="160736" h="196455">
                <a:moveTo>
                  <a:pt x="0" y="98227"/>
                </a:moveTo>
                <a:lnTo>
                  <a:pt x="0" y="98227"/>
                </a:lnTo>
                <a:lnTo>
                  <a:pt x="0" y="98227"/>
                </a:lnTo>
                <a:lnTo>
                  <a:pt x="0" y="98227"/>
                </a:lnTo>
                <a:lnTo>
                  <a:pt x="0" y="89297"/>
                </a:lnTo>
                <a:lnTo>
                  <a:pt x="0" y="89297"/>
                </a:lnTo>
                <a:lnTo>
                  <a:pt x="0" y="80368"/>
                </a:lnTo>
                <a:lnTo>
                  <a:pt x="8930" y="62508"/>
                </a:lnTo>
                <a:lnTo>
                  <a:pt x="17860" y="44649"/>
                </a:lnTo>
                <a:lnTo>
                  <a:pt x="26789" y="35719"/>
                </a:lnTo>
                <a:lnTo>
                  <a:pt x="44649" y="17860"/>
                </a:lnTo>
                <a:lnTo>
                  <a:pt x="62508" y="8930"/>
                </a:lnTo>
                <a:lnTo>
                  <a:pt x="80367" y="0"/>
                </a:lnTo>
                <a:lnTo>
                  <a:pt x="89297" y="0"/>
                </a:lnTo>
                <a:lnTo>
                  <a:pt x="98227" y="0"/>
                </a:lnTo>
                <a:lnTo>
                  <a:pt x="107156" y="8930"/>
                </a:lnTo>
                <a:lnTo>
                  <a:pt x="107156" y="17860"/>
                </a:lnTo>
                <a:lnTo>
                  <a:pt x="107156" y="26789"/>
                </a:lnTo>
                <a:lnTo>
                  <a:pt x="98227" y="53579"/>
                </a:lnTo>
                <a:lnTo>
                  <a:pt x="80367" y="71438"/>
                </a:lnTo>
                <a:lnTo>
                  <a:pt x="62508" y="98227"/>
                </a:lnTo>
                <a:lnTo>
                  <a:pt x="44649" y="125016"/>
                </a:lnTo>
                <a:lnTo>
                  <a:pt x="26789" y="151805"/>
                </a:lnTo>
                <a:lnTo>
                  <a:pt x="17860" y="169664"/>
                </a:lnTo>
                <a:lnTo>
                  <a:pt x="8930" y="187524"/>
                </a:lnTo>
                <a:lnTo>
                  <a:pt x="17860" y="196454"/>
                </a:lnTo>
                <a:lnTo>
                  <a:pt x="26789" y="196454"/>
                </a:lnTo>
                <a:lnTo>
                  <a:pt x="44649" y="196454"/>
                </a:lnTo>
                <a:lnTo>
                  <a:pt x="71438" y="187524"/>
                </a:lnTo>
                <a:lnTo>
                  <a:pt x="107156" y="178594"/>
                </a:lnTo>
                <a:lnTo>
                  <a:pt x="133945" y="160735"/>
                </a:lnTo>
                <a:lnTo>
                  <a:pt x="160735" y="133946"/>
                </a:lnTo>
                <a:lnTo>
                  <a:pt x="160735"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7295555" y="3589734"/>
            <a:ext cx="142876" cy="160735"/>
          </a:xfrm>
          <a:custGeom>
            <a:avLst/>
            <a:gdLst/>
            <a:ahLst/>
            <a:cxnLst/>
            <a:rect l="0" t="0" r="0" b="0"/>
            <a:pathLst>
              <a:path w="142876" h="160735">
                <a:moveTo>
                  <a:pt x="8929" y="44648"/>
                </a:moveTo>
                <a:lnTo>
                  <a:pt x="8929" y="44648"/>
                </a:lnTo>
                <a:lnTo>
                  <a:pt x="8929" y="44648"/>
                </a:lnTo>
                <a:lnTo>
                  <a:pt x="0" y="44648"/>
                </a:lnTo>
                <a:lnTo>
                  <a:pt x="0" y="44648"/>
                </a:lnTo>
                <a:lnTo>
                  <a:pt x="0" y="35719"/>
                </a:lnTo>
                <a:lnTo>
                  <a:pt x="0" y="35719"/>
                </a:lnTo>
                <a:lnTo>
                  <a:pt x="8929" y="35719"/>
                </a:lnTo>
                <a:lnTo>
                  <a:pt x="17859" y="26789"/>
                </a:lnTo>
                <a:lnTo>
                  <a:pt x="35718" y="17859"/>
                </a:lnTo>
                <a:lnTo>
                  <a:pt x="53578" y="8930"/>
                </a:lnTo>
                <a:lnTo>
                  <a:pt x="71437" y="0"/>
                </a:lnTo>
                <a:lnTo>
                  <a:pt x="89297" y="0"/>
                </a:lnTo>
                <a:lnTo>
                  <a:pt x="98226" y="0"/>
                </a:lnTo>
                <a:lnTo>
                  <a:pt x="107156" y="0"/>
                </a:lnTo>
                <a:lnTo>
                  <a:pt x="107156" y="8930"/>
                </a:lnTo>
                <a:lnTo>
                  <a:pt x="98226" y="26789"/>
                </a:lnTo>
                <a:lnTo>
                  <a:pt x="89297" y="44648"/>
                </a:lnTo>
                <a:lnTo>
                  <a:pt x="71437" y="62508"/>
                </a:lnTo>
                <a:lnTo>
                  <a:pt x="62508" y="80367"/>
                </a:lnTo>
                <a:lnTo>
                  <a:pt x="53578" y="89297"/>
                </a:lnTo>
                <a:lnTo>
                  <a:pt x="53578" y="89297"/>
                </a:lnTo>
                <a:lnTo>
                  <a:pt x="53578" y="89297"/>
                </a:lnTo>
                <a:lnTo>
                  <a:pt x="62508" y="80367"/>
                </a:lnTo>
                <a:lnTo>
                  <a:pt x="71437" y="71437"/>
                </a:lnTo>
                <a:lnTo>
                  <a:pt x="89297" y="62508"/>
                </a:lnTo>
                <a:lnTo>
                  <a:pt x="107156" y="53578"/>
                </a:lnTo>
                <a:lnTo>
                  <a:pt x="125015" y="53578"/>
                </a:lnTo>
                <a:lnTo>
                  <a:pt x="133945" y="53578"/>
                </a:lnTo>
                <a:lnTo>
                  <a:pt x="142875" y="62508"/>
                </a:lnTo>
                <a:lnTo>
                  <a:pt x="133945" y="80367"/>
                </a:lnTo>
                <a:lnTo>
                  <a:pt x="125015" y="107156"/>
                </a:lnTo>
                <a:lnTo>
                  <a:pt x="107156" y="125016"/>
                </a:lnTo>
                <a:lnTo>
                  <a:pt x="89297" y="142875"/>
                </a:lnTo>
                <a:lnTo>
                  <a:pt x="80367" y="160734"/>
                </a:lnTo>
                <a:lnTo>
                  <a:pt x="71437" y="160734"/>
                </a:lnTo>
                <a:lnTo>
                  <a:pt x="7143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7429500" y="3839765"/>
            <a:ext cx="8931" cy="1"/>
          </a:xfrm>
          <a:custGeom>
            <a:avLst/>
            <a:gdLst/>
            <a:ahLst/>
            <a:cxnLst/>
            <a:rect l="0" t="0" r="0" b="0"/>
            <a:pathLst>
              <a:path w="8931" h="1">
                <a:moveTo>
                  <a:pt x="8930" y="0"/>
                </a:moveTo>
                <a:lnTo>
                  <a:pt x="8930" y="0"/>
                </a:lnTo>
                <a:lnTo>
                  <a:pt x="8930" y="0"/>
                </a:lnTo>
                <a:lnTo>
                  <a:pt x="8930" y="0"/>
                </a:lnTo>
                <a:lnTo>
                  <a:pt x="893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7527727" y="3732609"/>
            <a:ext cx="178594" cy="178595"/>
          </a:xfrm>
          <a:custGeom>
            <a:avLst/>
            <a:gdLst/>
            <a:ahLst/>
            <a:cxnLst/>
            <a:rect l="0" t="0" r="0" b="0"/>
            <a:pathLst>
              <a:path w="178594" h="178595">
                <a:moveTo>
                  <a:pt x="8929" y="62508"/>
                </a:moveTo>
                <a:lnTo>
                  <a:pt x="8929" y="62508"/>
                </a:lnTo>
                <a:lnTo>
                  <a:pt x="8929" y="62508"/>
                </a:lnTo>
                <a:lnTo>
                  <a:pt x="0" y="62508"/>
                </a:lnTo>
                <a:lnTo>
                  <a:pt x="0" y="62508"/>
                </a:lnTo>
                <a:lnTo>
                  <a:pt x="0" y="62508"/>
                </a:lnTo>
                <a:lnTo>
                  <a:pt x="0" y="62508"/>
                </a:lnTo>
                <a:lnTo>
                  <a:pt x="0" y="62508"/>
                </a:lnTo>
                <a:lnTo>
                  <a:pt x="0" y="62508"/>
                </a:lnTo>
                <a:lnTo>
                  <a:pt x="8929" y="53578"/>
                </a:lnTo>
                <a:lnTo>
                  <a:pt x="17859" y="44648"/>
                </a:lnTo>
                <a:lnTo>
                  <a:pt x="26789" y="35719"/>
                </a:lnTo>
                <a:lnTo>
                  <a:pt x="44648" y="26789"/>
                </a:lnTo>
                <a:lnTo>
                  <a:pt x="62507" y="17859"/>
                </a:lnTo>
                <a:lnTo>
                  <a:pt x="71437" y="8930"/>
                </a:lnTo>
                <a:lnTo>
                  <a:pt x="80367" y="0"/>
                </a:lnTo>
                <a:lnTo>
                  <a:pt x="89296" y="8930"/>
                </a:lnTo>
                <a:lnTo>
                  <a:pt x="89296" y="17859"/>
                </a:lnTo>
                <a:lnTo>
                  <a:pt x="80367" y="44648"/>
                </a:lnTo>
                <a:lnTo>
                  <a:pt x="62507" y="71437"/>
                </a:lnTo>
                <a:lnTo>
                  <a:pt x="35718" y="107156"/>
                </a:lnTo>
                <a:lnTo>
                  <a:pt x="17859" y="133945"/>
                </a:lnTo>
                <a:lnTo>
                  <a:pt x="8929" y="160734"/>
                </a:lnTo>
                <a:lnTo>
                  <a:pt x="0" y="178594"/>
                </a:lnTo>
                <a:lnTo>
                  <a:pt x="0" y="178594"/>
                </a:lnTo>
                <a:lnTo>
                  <a:pt x="17859" y="178594"/>
                </a:lnTo>
                <a:lnTo>
                  <a:pt x="44648" y="169664"/>
                </a:lnTo>
                <a:lnTo>
                  <a:pt x="80367" y="160734"/>
                </a:lnTo>
                <a:lnTo>
                  <a:pt x="107156" y="142875"/>
                </a:lnTo>
                <a:lnTo>
                  <a:pt x="133945" y="133945"/>
                </a:lnTo>
                <a:lnTo>
                  <a:pt x="160734" y="116086"/>
                </a:lnTo>
                <a:lnTo>
                  <a:pt x="178593" y="107156"/>
                </a:lnTo>
                <a:lnTo>
                  <a:pt x="17859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7670602" y="3562945"/>
            <a:ext cx="44649" cy="133946"/>
          </a:xfrm>
          <a:custGeom>
            <a:avLst/>
            <a:gdLst/>
            <a:ahLst/>
            <a:cxnLst/>
            <a:rect l="0" t="0" r="0" b="0"/>
            <a:pathLst>
              <a:path w="44649" h="133946">
                <a:moveTo>
                  <a:pt x="0" y="26789"/>
                </a:moveTo>
                <a:lnTo>
                  <a:pt x="0" y="26789"/>
                </a:lnTo>
                <a:lnTo>
                  <a:pt x="0" y="26789"/>
                </a:lnTo>
                <a:lnTo>
                  <a:pt x="0" y="17859"/>
                </a:lnTo>
                <a:lnTo>
                  <a:pt x="8929" y="8930"/>
                </a:lnTo>
                <a:lnTo>
                  <a:pt x="17859" y="0"/>
                </a:lnTo>
                <a:lnTo>
                  <a:pt x="26789" y="0"/>
                </a:lnTo>
                <a:lnTo>
                  <a:pt x="35718" y="0"/>
                </a:lnTo>
                <a:lnTo>
                  <a:pt x="44648" y="8930"/>
                </a:lnTo>
                <a:lnTo>
                  <a:pt x="44648" y="17859"/>
                </a:lnTo>
                <a:lnTo>
                  <a:pt x="35718" y="44648"/>
                </a:lnTo>
                <a:lnTo>
                  <a:pt x="26789" y="62508"/>
                </a:lnTo>
                <a:lnTo>
                  <a:pt x="17859" y="89297"/>
                </a:lnTo>
                <a:lnTo>
                  <a:pt x="8929" y="107156"/>
                </a:lnTo>
                <a:lnTo>
                  <a:pt x="8929" y="125016"/>
                </a:lnTo>
                <a:lnTo>
                  <a:pt x="8929" y="133945"/>
                </a:lnTo>
                <a:lnTo>
                  <a:pt x="8929" y="133945"/>
                </a:lnTo>
                <a:lnTo>
                  <a:pt x="17859" y="133945"/>
                </a:lnTo>
                <a:lnTo>
                  <a:pt x="26789" y="125016"/>
                </a:lnTo>
                <a:lnTo>
                  <a:pt x="35718" y="107156"/>
                </a:lnTo>
                <a:lnTo>
                  <a:pt x="3571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7724180" y="3571875"/>
            <a:ext cx="71438" cy="62508"/>
          </a:xfrm>
          <a:custGeom>
            <a:avLst/>
            <a:gdLst/>
            <a:ahLst/>
            <a:cxnLst/>
            <a:rect l="0" t="0" r="0" b="0"/>
            <a:pathLst>
              <a:path w="71438" h="62508">
                <a:moveTo>
                  <a:pt x="62508" y="8929"/>
                </a:moveTo>
                <a:lnTo>
                  <a:pt x="62508" y="8929"/>
                </a:lnTo>
                <a:lnTo>
                  <a:pt x="53578" y="17859"/>
                </a:lnTo>
                <a:lnTo>
                  <a:pt x="44648" y="26789"/>
                </a:lnTo>
                <a:lnTo>
                  <a:pt x="44648" y="35718"/>
                </a:lnTo>
                <a:lnTo>
                  <a:pt x="35718" y="44648"/>
                </a:lnTo>
                <a:lnTo>
                  <a:pt x="35718" y="53578"/>
                </a:lnTo>
                <a:lnTo>
                  <a:pt x="35718" y="62507"/>
                </a:lnTo>
                <a:lnTo>
                  <a:pt x="44648" y="62507"/>
                </a:lnTo>
                <a:lnTo>
                  <a:pt x="53578" y="53578"/>
                </a:lnTo>
                <a:lnTo>
                  <a:pt x="53578" y="44648"/>
                </a:lnTo>
                <a:lnTo>
                  <a:pt x="71437" y="35718"/>
                </a:lnTo>
                <a:lnTo>
                  <a:pt x="71437" y="17859"/>
                </a:lnTo>
                <a:lnTo>
                  <a:pt x="71437" y="8929"/>
                </a:lnTo>
                <a:lnTo>
                  <a:pt x="62508" y="0"/>
                </a:lnTo>
                <a:lnTo>
                  <a:pt x="44648" y="0"/>
                </a:lnTo>
                <a:lnTo>
                  <a:pt x="26789" y="0"/>
                </a:lnTo>
                <a:lnTo>
                  <a:pt x="17859" y="17859"/>
                </a:lnTo>
                <a:lnTo>
                  <a:pt x="8929" y="26789"/>
                </a:lnTo>
                <a:lnTo>
                  <a:pt x="0" y="35718"/>
                </a:lnTo>
                <a:lnTo>
                  <a:pt x="8929" y="35718"/>
                </a:lnTo>
                <a:lnTo>
                  <a:pt x="26789" y="35718"/>
                </a:lnTo>
                <a:lnTo>
                  <a:pt x="26789"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7813477" y="3741539"/>
            <a:ext cx="80368" cy="8930"/>
          </a:xfrm>
          <a:custGeom>
            <a:avLst/>
            <a:gdLst/>
            <a:ahLst/>
            <a:cxnLst/>
            <a:rect l="0" t="0" r="0" b="0"/>
            <a:pathLst>
              <a:path w="80368" h="8930">
                <a:moveTo>
                  <a:pt x="0" y="8929"/>
                </a:moveTo>
                <a:lnTo>
                  <a:pt x="0" y="8929"/>
                </a:lnTo>
                <a:lnTo>
                  <a:pt x="0" y="8929"/>
                </a:lnTo>
                <a:lnTo>
                  <a:pt x="8929" y="8929"/>
                </a:lnTo>
                <a:lnTo>
                  <a:pt x="26789" y="0"/>
                </a:lnTo>
                <a:lnTo>
                  <a:pt x="35718" y="0"/>
                </a:lnTo>
                <a:lnTo>
                  <a:pt x="53578" y="0"/>
                </a:lnTo>
                <a:lnTo>
                  <a:pt x="71437" y="0"/>
                </a:lnTo>
                <a:lnTo>
                  <a:pt x="8036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7858125" y="3786187"/>
            <a:ext cx="44649" cy="26790"/>
          </a:xfrm>
          <a:custGeom>
            <a:avLst/>
            <a:gdLst/>
            <a:ahLst/>
            <a:cxnLst/>
            <a:rect l="0" t="0" r="0" b="0"/>
            <a:pathLst>
              <a:path w="44649" h="26790">
                <a:moveTo>
                  <a:pt x="0" y="26789"/>
                </a:moveTo>
                <a:lnTo>
                  <a:pt x="0" y="26789"/>
                </a:lnTo>
                <a:lnTo>
                  <a:pt x="8930" y="26789"/>
                </a:lnTo>
                <a:lnTo>
                  <a:pt x="17859" y="17859"/>
                </a:lnTo>
                <a:lnTo>
                  <a:pt x="26789" y="17859"/>
                </a:lnTo>
                <a:lnTo>
                  <a:pt x="35719" y="17859"/>
                </a:lnTo>
                <a:lnTo>
                  <a:pt x="44648" y="893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8018859" y="3696890"/>
            <a:ext cx="187524" cy="178595"/>
          </a:xfrm>
          <a:custGeom>
            <a:avLst/>
            <a:gdLst/>
            <a:ahLst/>
            <a:cxnLst/>
            <a:rect l="0" t="0" r="0" b="0"/>
            <a:pathLst>
              <a:path w="187524" h="178595">
                <a:moveTo>
                  <a:pt x="0" y="62508"/>
                </a:moveTo>
                <a:lnTo>
                  <a:pt x="0" y="62508"/>
                </a:lnTo>
                <a:lnTo>
                  <a:pt x="0" y="62508"/>
                </a:lnTo>
                <a:lnTo>
                  <a:pt x="0" y="62508"/>
                </a:lnTo>
                <a:lnTo>
                  <a:pt x="8930" y="53578"/>
                </a:lnTo>
                <a:lnTo>
                  <a:pt x="17860" y="44649"/>
                </a:lnTo>
                <a:lnTo>
                  <a:pt x="35719" y="35719"/>
                </a:lnTo>
                <a:lnTo>
                  <a:pt x="53579" y="17860"/>
                </a:lnTo>
                <a:lnTo>
                  <a:pt x="80368" y="8930"/>
                </a:lnTo>
                <a:lnTo>
                  <a:pt x="98227" y="0"/>
                </a:lnTo>
                <a:lnTo>
                  <a:pt x="116086" y="0"/>
                </a:lnTo>
                <a:lnTo>
                  <a:pt x="133946" y="8930"/>
                </a:lnTo>
                <a:lnTo>
                  <a:pt x="133946" y="17860"/>
                </a:lnTo>
                <a:lnTo>
                  <a:pt x="125016" y="35719"/>
                </a:lnTo>
                <a:lnTo>
                  <a:pt x="107157" y="62508"/>
                </a:lnTo>
                <a:lnTo>
                  <a:pt x="80368" y="89297"/>
                </a:lnTo>
                <a:lnTo>
                  <a:pt x="53579" y="116086"/>
                </a:lnTo>
                <a:lnTo>
                  <a:pt x="35719" y="133946"/>
                </a:lnTo>
                <a:lnTo>
                  <a:pt x="17860" y="160735"/>
                </a:lnTo>
                <a:lnTo>
                  <a:pt x="0" y="169664"/>
                </a:lnTo>
                <a:lnTo>
                  <a:pt x="0" y="178594"/>
                </a:lnTo>
                <a:lnTo>
                  <a:pt x="8930" y="178594"/>
                </a:lnTo>
                <a:lnTo>
                  <a:pt x="26789" y="178594"/>
                </a:lnTo>
                <a:lnTo>
                  <a:pt x="53579" y="169664"/>
                </a:lnTo>
                <a:lnTo>
                  <a:pt x="89297" y="169664"/>
                </a:lnTo>
                <a:lnTo>
                  <a:pt x="125016" y="160735"/>
                </a:lnTo>
                <a:lnTo>
                  <a:pt x="160735" y="151805"/>
                </a:lnTo>
                <a:lnTo>
                  <a:pt x="187523" y="142875"/>
                </a:lnTo>
                <a:lnTo>
                  <a:pt x="18752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8206382" y="3589734"/>
            <a:ext cx="89298" cy="98228"/>
          </a:xfrm>
          <a:custGeom>
            <a:avLst/>
            <a:gdLst/>
            <a:ahLst/>
            <a:cxnLst/>
            <a:rect l="0" t="0" r="0" b="0"/>
            <a:pathLst>
              <a:path w="89298" h="98228">
                <a:moveTo>
                  <a:pt x="0" y="26789"/>
                </a:moveTo>
                <a:lnTo>
                  <a:pt x="0" y="26789"/>
                </a:lnTo>
                <a:lnTo>
                  <a:pt x="0" y="26789"/>
                </a:lnTo>
                <a:lnTo>
                  <a:pt x="0" y="17859"/>
                </a:lnTo>
                <a:lnTo>
                  <a:pt x="8930" y="8930"/>
                </a:lnTo>
                <a:lnTo>
                  <a:pt x="8930" y="8930"/>
                </a:lnTo>
                <a:lnTo>
                  <a:pt x="17859" y="0"/>
                </a:lnTo>
                <a:lnTo>
                  <a:pt x="26789" y="0"/>
                </a:lnTo>
                <a:lnTo>
                  <a:pt x="35719" y="8930"/>
                </a:lnTo>
                <a:lnTo>
                  <a:pt x="35719" y="8930"/>
                </a:lnTo>
                <a:lnTo>
                  <a:pt x="44648" y="26789"/>
                </a:lnTo>
                <a:lnTo>
                  <a:pt x="35719" y="35719"/>
                </a:lnTo>
                <a:lnTo>
                  <a:pt x="26789" y="44648"/>
                </a:lnTo>
                <a:lnTo>
                  <a:pt x="17859" y="62508"/>
                </a:lnTo>
                <a:lnTo>
                  <a:pt x="8930" y="80367"/>
                </a:lnTo>
                <a:lnTo>
                  <a:pt x="8930" y="89297"/>
                </a:lnTo>
                <a:lnTo>
                  <a:pt x="8930" y="98227"/>
                </a:lnTo>
                <a:lnTo>
                  <a:pt x="26789" y="98227"/>
                </a:lnTo>
                <a:lnTo>
                  <a:pt x="35719" y="98227"/>
                </a:lnTo>
                <a:lnTo>
                  <a:pt x="62508" y="89297"/>
                </a:lnTo>
                <a:lnTo>
                  <a:pt x="71438" y="80367"/>
                </a:lnTo>
                <a:lnTo>
                  <a:pt x="89297" y="62508"/>
                </a:lnTo>
                <a:lnTo>
                  <a:pt x="8929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8295679" y="3571875"/>
            <a:ext cx="71438" cy="125016"/>
          </a:xfrm>
          <a:custGeom>
            <a:avLst/>
            <a:gdLst/>
            <a:ahLst/>
            <a:cxnLst/>
            <a:rect l="0" t="0" r="0" b="0"/>
            <a:pathLst>
              <a:path w="71438" h="125016">
                <a:moveTo>
                  <a:pt x="0" y="26789"/>
                </a:moveTo>
                <a:lnTo>
                  <a:pt x="0" y="26789"/>
                </a:lnTo>
                <a:lnTo>
                  <a:pt x="0" y="17859"/>
                </a:lnTo>
                <a:lnTo>
                  <a:pt x="8930" y="17859"/>
                </a:lnTo>
                <a:lnTo>
                  <a:pt x="8930" y="17859"/>
                </a:lnTo>
                <a:lnTo>
                  <a:pt x="17859" y="8929"/>
                </a:lnTo>
                <a:lnTo>
                  <a:pt x="26789" y="8929"/>
                </a:lnTo>
                <a:lnTo>
                  <a:pt x="35719" y="8929"/>
                </a:lnTo>
                <a:lnTo>
                  <a:pt x="35719" y="0"/>
                </a:lnTo>
                <a:lnTo>
                  <a:pt x="44648" y="0"/>
                </a:lnTo>
                <a:lnTo>
                  <a:pt x="44648" y="8929"/>
                </a:lnTo>
                <a:lnTo>
                  <a:pt x="44648" y="8929"/>
                </a:lnTo>
                <a:lnTo>
                  <a:pt x="35719" y="17859"/>
                </a:lnTo>
                <a:lnTo>
                  <a:pt x="26789" y="35718"/>
                </a:lnTo>
                <a:lnTo>
                  <a:pt x="17859" y="44648"/>
                </a:lnTo>
                <a:lnTo>
                  <a:pt x="17859" y="44648"/>
                </a:lnTo>
                <a:lnTo>
                  <a:pt x="17859" y="44648"/>
                </a:lnTo>
                <a:lnTo>
                  <a:pt x="26789" y="44648"/>
                </a:lnTo>
                <a:lnTo>
                  <a:pt x="35719" y="44648"/>
                </a:lnTo>
                <a:lnTo>
                  <a:pt x="44648" y="35718"/>
                </a:lnTo>
                <a:lnTo>
                  <a:pt x="53578" y="35718"/>
                </a:lnTo>
                <a:lnTo>
                  <a:pt x="71437" y="35718"/>
                </a:lnTo>
                <a:lnTo>
                  <a:pt x="71437" y="35718"/>
                </a:lnTo>
                <a:lnTo>
                  <a:pt x="71437" y="44648"/>
                </a:lnTo>
                <a:lnTo>
                  <a:pt x="71437" y="53578"/>
                </a:lnTo>
                <a:lnTo>
                  <a:pt x="62508" y="71437"/>
                </a:lnTo>
                <a:lnTo>
                  <a:pt x="53578" y="89296"/>
                </a:lnTo>
                <a:lnTo>
                  <a:pt x="35719" y="107156"/>
                </a:lnTo>
                <a:lnTo>
                  <a:pt x="26789" y="116086"/>
                </a:lnTo>
                <a:lnTo>
                  <a:pt x="26789" y="125015"/>
                </a:lnTo>
                <a:lnTo>
                  <a:pt x="26789" y="11608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8036719" y="2402086"/>
            <a:ext cx="428625" cy="1250157"/>
          </a:xfrm>
          <a:custGeom>
            <a:avLst/>
            <a:gdLst/>
            <a:ahLst/>
            <a:cxnLst/>
            <a:rect l="0" t="0" r="0" b="0"/>
            <a:pathLst>
              <a:path w="428625" h="1250157">
                <a:moveTo>
                  <a:pt x="0" y="125016"/>
                </a:moveTo>
                <a:lnTo>
                  <a:pt x="0" y="116086"/>
                </a:lnTo>
                <a:lnTo>
                  <a:pt x="0" y="116086"/>
                </a:lnTo>
                <a:lnTo>
                  <a:pt x="8929" y="116086"/>
                </a:lnTo>
                <a:lnTo>
                  <a:pt x="26789" y="116086"/>
                </a:lnTo>
                <a:lnTo>
                  <a:pt x="44648" y="107156"/>
                </a:lnTo>
                <a:lnTo>
                  <a:pt x="71437" y="107156"/>
                </a:lnTo>
                <a:lnTo>
                  <a:pt x="98226" y="98227"/>
                </a:lnTo>
                <a:lnTo>
                  <a:pt x="142875" y="89297"/>
                </a:lnTo>
                <a:lnTo>
                  <a:pt x="187522" y="80367"/>
                </a:lnTo>
                <a:lnTo>
                  <a:pt x="223241" y="62508"/>
                </a:lnTo>
                <a:lnTo>
                  <a:pt x="258960" y="44648"/>
                </a:lnTo>
                <a:lnTo>
                  <a:pt x="294679" y="35718"/>
                </a:lnTo>
                <a:lnTo>
                  <a:pt x="321468" y="17859"/>
                </a:lnTo>
                <a:lnTo>
                  <a:pt x="339327" y="8929"/>
                </a:lnTo>
                <a:lnTo>
                  <a:pt x="357186" y="0"/>
                </a:lnTo>
                <a:lnTo>
                  <a:pt x="366116" y="0"/>
                </a:lnTo>
                <a:lnTo>
                  <a:pt x="366116" y="0"/>
                </a:lnTo>
                <a:lnTo>
                  <a:pt x="375046" y="8929"/>
                </a:lnTo>
                <a:lnTo>
                  <a:pt x="375046" y="26789"/>
                </a:lnTo>
                <a:lnTo>
                  <a:pt x="375046" y="44648"/>
                </a:lnTo>
                <a:lnTo>
                  <a:pt x="375046" y="62508"/>
                </a:lnTo>
                <a:lnTo>
                  <a:pt x="383976" y="89297"/>
                </a:lnTo>
                <a:lnTo>
                  <a:pt x="383976" y="116086"/>
                </a:lnTo>
                <a:lnTo>
                  <a:pt x="375046" y="142875"/>
                </a:lnTo>
                <a:lnTo>
                  <a:pt x="375046" y="169664"/>
                </a:lnTo>
                <a:lnTo>
                  <a:pt x="375046" y="196453"/>
                </a:lnTo>
                <a:lnTo>
                  <a:pt x="366116" y="232172"/>
                </a:lnTo>
                <a:lnTo>
                  <a:pt x="366116" y="267891"/>
                </a:lnTo>
                <a:lnTo>
                  <a:pt x="366116" y="312539"/>
                </a:lnTo>
                <a:lnTo>
                  <a:pt x="375046" y="357187"/>
                </a:lnTo>
                <a:lnTo>
                  <a:pt x="375046" y="410765"/>
                </a:lnTo>
                <a:lnTo>
                  <a:pt x="375046" y="473273"/>
                </a:lnTo>
                <a:lnTo>
                  <a:pt x="375046" y="535781"/>
                </a:lnTo>
                <a:lnTo>
                  <a:pt x="383976" y="598289"/>
                </a:lnTo>
                <a:lnTo>
                  <a:pt x="392905" y="651867"/>
                </a:lnTo>
                <a:lnTo>
                  <a:pt x="401835" y="696515"/>
                </a:lnTo>
                <a:lnTo>
                  <a:pt x="410765" y="741164"/>
                </a:lnTo>
                <a:lnTo>
                  <a:pt x="410765" y="785812"/>
                </a:lnTo>
                <a:lnTo>
                  <a:pt x="419694" y="821531"/>
                </a:lnTo>
                <a:lnTo>
                  <a:pt x="428624" y="875109"/>
                </a:lnTo>
                <a:lnTo>
                  <a:pt x="419694" y="937617"/>
                </a:lnTo>
                <a:lnTo>
                  <a:pt x="419694" y="1000125"/>
                </a:lnTo>
                <a:lnTo>
                  <a:pt x="410765" y="1071562"/>
                </a:lnTo>
                <a:lnTo>
                  <a:pt x="410765" y="1134070"/>
                </a:lnTo>
                <a:lnTo>
                  <a:pt x="410765" y="1196578"/>
                </a:lnTo>
                <a:lnTo>
                  <a:pt x="410765" y="1241226"/>
                </a:lnTo>
                <a:lnTo>
                  <a:pt x="428624" y="1250156"/>
                </a:lnTo>
                <a:lnTo>
                  <a:pt x="428624" y="1250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339328" y="2366367"/>
            <a:ext cx="151806" cy="464345"/>
          </a:xfrm>
          <a:custGeom>
            <a:avLst/>
            <a:gdLst/>
            <a:ahLst/>
            <a:cxnLst/>
            <a:rect l="0" t="0" r="0" b="0"/>
            <a:pathLst>
              <a:path w="151806" h="464345">
                <a:moveTo>
                  <a:pt x="151805" y="17859"/>
                </a:moveTo>
                <a:lnTo>
                  <a:pt x="151805" y="17859"/>
                </a:lnTo>
                <a:lnTo>
                  <a:pt x="151805" y="17859"/>
                </a:lnTo>
                <a:lnTo>
                  <a:pt x="142875" y="17859"/>
                </a:lnTo>
                <a:lnTo>
                  <a:pt x="142875" y="17859"/>
                </a:lnTo>
                <a:lnTo>
                  <a:pt x="133946" y="17859"/>
                </a:lnTo>
                <a:lnTo>
                  <a:pt x="133946" y="17859"/>
                </a:lnTo>
                <a:lnTo>
                  <a:pt x="133946" y="17859"/>
                </a:lnTo>
                <a:lnTo>
                  <a:pt x="125016" y="8930"/>
                </a:lnTo>
                <a:lnTo>
                  <a:pt x="125016" y="8930"/>
                </a:lnTo>
                <a:lnTo>
                  <a:pt x="125016" y="8930"/>
                </a:lnTo>
                <a:lnTo>
                  <a:pt x="116086" y="0"/>
                </a:lnTo>
                <a:lnTo>
                  <a:pt x="116086" y="0"/>
                </a:lnTo>
                <a:lnTo>
                  <a:pt x="107156" y="0"/>
                </a:lnTo>
                <a:lnTo>
                  <a:pt x="107156" y="0"/>
                </a:lnTo>
                <a:lnTo>
                  <a:pt x="98227" y="0"/>
                </a:lnTo>
                <a:lnTo>
                  <a:pt x="89297" y="8930"/>
                </a:lnTo>
                <a:lnTo>
                  <a:pt x="80367" y="8930"/>
                </a:lnTo>
                <a:lnTo>
                  <a:pt x="71438" y="17859"/>
                </a:lnTo>
                <a:lnTo>
                  <a:pt x="62508" y="26789"/>
                </a:lnTo>
                <a:lnTo>
                  <a:pt x="53578" y="35719"/>
                </a:lnTo>
                <a:lnTo>
                  <a:pt x="44649" y="44648"/>
                </a:lnTo>
                <a:lnTo>
                  <a:pt x="35719" y="53578"/>
                </a:lnTo>
                <a:lnTo>
                  <a:pt x="35719" y="71437"/>
                </a:lnTo>
                <a:lnTo>
                  <a:pt x="26789" y="71437"/>
                </a:lnTo>
                <a:lnTo>
                  <a:pt x="17860" y="89297"/>
                </a:lnTo>
                <a:lnTo>
                  <a:pt x="17860" y="98227"/>
                </a:lnTo>
                <a:lnTo>
                  <a:pt x="8930" y="116086"/>
                </a:lnTo>
                <a:lnTo>
                  <a:pt x="8930" y="133946"/>
                </a:lnTo>
                <a:lnTo>
                  <a:pt x="0" y="151805"/>
                </a:lnTo>
                <a:lnTo>
                  <a:pt x="0" y="169664"/>
                </a:lnTo>
                <a:lnTo>
                  <a:pt x="8930" y="196453"/>
                </a:lnTo>
                <a:lnTo>
                  <a:pt x="8930" y="232172"/>
                </a:lnTo>
                <a:lnTo>
                  <a:pt x="17860" y="258961"/>
                </a:lnTo>
                <a:lnTo>
                  <a:pt x="35719" y="294680"/>
                </a:lnTo>
                <a:lnTo>
                  <a:pt x="53578" y="330399"/>
                </a:lnTo>
                <a:lnTo>
                  <a:pt x="62508" y="348258"/>
                </a:lnTo>
                <a:lnTo>
                  <a:pt x="71438" y="375047"/>
                </a:lnTo>
                <a:lnTo>
                  <a:pt x="89297" y="392906"/>
                </a:lnTo>
                <a:lnTo>
                  <a:pt x="98227" y="410766"/>
                </a:lnTo>
                <a:lnTo>
                  <a:pt x="116086" y="419696"/>
                </a:lnTo>
                <a:lnTo>
                  <a:pt x="125016" y="437554"/>
                </a:lnTo>
                <a:lnTo>
                  <a:pt x="133946" y="446484"/>
                </a:lnTo>
                <a:lnTo>
                  <a:pt x="142875" y="446484"/>
                </a:lnTo>
                <a:lnTo>
                  <a:pt x="142875" y="455414"/>
                </a:lnTo>
                <a:lnTo>
                  <a:pt x="151805" y="464344"/>
                </a:lnTo>
                <a:lnTo>
                  <a:pt x="151805" y="464344"/>
                </a:lnTo>
                <a:lnTo>
                  <a:pt x="142875" y="464344"/>
                </a:lnTo>
                <a:lnTo>
                  <a:pt x="142875" y="464344"/>
                </a:lnTo>
                <a:lnTo>
                  <a:pt x="142875" y="455414"/>
                </a:lnTo>
                <a:lnTo>
                  <a:pt x="133946" y="446484"/>
                </a:lnTo>
                <a:lnTo>
                  <a:pt x="133946" y="446484"/>
                </a:lnTo>
                <a:lnTo>
                  <a:pt x="125016" y="437554"/>
                </a:lnTo>
                <a:lnTo>
                  <a:pt x="125016" y="437554"/>
                </a:lnTo>
                <a:lnTo>
                  <a:pt x="125016"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383977" y="2741414"/>
            <a:ext cx="142876" cy="125016"/>
          </a:xfrm>
          <a:custGeom>
            <a:avLst/>
            <a:gdLst/>
            <a:ahLst/>
            <a:cxnLst/>
            <a:rect l="0" t="0" r="0" b="0"/>
            <a:pathLst>
              <a:path w="142876" h="125016">
                <a:moveTo>
                  <a:pt x="0" y="98226"/>
                </a:moveTo>
                <a:lnTo>
                  <a:pt x="0" y="98226"/>
                </a:lnTo>
                <a:lnTo>
                  <a:pt x="8929" y="98226"/>
                </a:lnTo>
                <a:lnTo>
                  <a:pt x="17859" y="107156"/>
                </a:lnTo>
                <a:lnTo>
                  <a:pt x="26789" y="107156"/>
                </a:lnTo>
                <a:lnTo>
                  <a:pt x="35718" y="107156"/>
                </a:lnTo>
                <a:lnTo>
                  <a:pt x="53578" y="116086"/>
                </a:lnTo>
                <a:lnTo>
                  <a:pt x="71437" y="116086"/>
                </a:lnTo>
                <a:lnTo>
                  <a:pt x="80367" y="125015"/>
                </a:lnTo>
                <a:lnTo>
                  <a:pt x="98226" y="125015"/>
                </a:lnTo>
                <a:lnTo>
                  <a:pt x="116086" y="125015"/>
                </a:lnTo>
                <a:lnTo>
                  <a:pt x="133945" y="125015"/>
                </a:lnTo>
                <a:lnTo>
                  <a:pt x="133945" y="125015"/>
                </a:lnTo>
                <a:lnTo>
                  <a:pt x="142875" y="125015"/>
                </a:lnTo>
                <a:lnTo>
                  <a:pt x="142875" y="116086"/>
                </a:lnTo>
                <a:lnTo>
                  <a:pt x="142875" y="98226"/>
                </a:lnTo>
                <a:lnTo>
                  <a:pt x="142875" y="80367"/>
                </a:lnTo>
                <a:lnTo>
                  <a:pt x="133945" y="53578"/>
                </a:lnTo>
                <a:lnTo>
                  <a:pt x="133945" y="26789"/>
                </a:lnTo>
                <a:lnTo>
                  <a:pt x="133945" y="8930"/>
                </a:lnTo>
                <a:lnTo>
                  <a:pt x="13394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196453" y="2152054"/>
            <a:ext cx="62509" cy="107158"/>
          </a:xfrm>
          <a:custGeom>
            <a:avLst/>
            <a:gdLst/>
            <a:ahLst/>
            <a:cxnLst/>
            <a:rect l="0" t="0" r="0" b="0"/>
            <a:pathLst>
              <a:path w="62509" h="107158">
                <a:moveTo>
                  <a:pt x="8930" y="0"/>
                </a:moveTo>
                <a:lnTo>
                  <a:pt x="8930" y="0"/>
                </a:lnTo>
                <a:lnTo>
                  <a:pt x="0" y="8930"/>
                </a:lnTo>
                <a:lnTo>
                  <a:pt x="0" y="8930"/>
                </a:lnTo>
                <a:lnTo>
                  <a:pt x="8930" y="8930"/>
                </a:lnTo>
                <a:lnTo>
                  <a:pt x="8930" y="17860"/>
                </a:lnTo>
                <a:lnTo>
                  <a:pt x="8930" y="17860"/>
                </a:lnTo>
                <a:lnTo>
                  <a:pt x="8930" y="26790"/>
                </a:lnTo>
                <a:lnTo>
                  <a:pt x="17860" y="44649"/>
                </a:lnTo>
                <a:lnTo>
                  <a:pt x="26789" y="53579"/>
                </a:lnTo>
                <a:lnTo>
                  <a:pt x="26789" y="62508"/>
                </a:lnTo>
                <a:lnTo>
                  <a:pt x="35719" y="80368"/>
                </a:lnTo>
                <a:lnTo>
                  <a:pt x="44649" y="89297"/>
                </a:lnTo>
                <a:lnTo>
                  <a:pt x="53578" y="98227"/>
                </a:lnTo>
                <a:lnTo>
                  <a:pt x="62508" y="107157"/>
                </a:lnTo>
                <a:lnTo>
                  <a:pt x="62508" y="107157"/>
                </a:lnTo>
                <a:lnTo>
                  <a:pt x="6250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294680" y="2169914"/>
            <a:ext cx="62509" cy="44649"/>
          </a:xfrm>
          <a:custGeom>
            <a:avLst/>
            <a:gdLst/>
            <a:ahLst/>
            <a:cxnLst/>
            <a:rect l="0" t="0" r="0" b="0"/>
            <a:pathLst>
              <a:path w="62509" h="44649">
                <a:moveTo>
                  <a:pt x="0" y="17859"/>
                </a:moveTo>
                <a:lnTo>
                  <a:pt x="0" y="26789"/>
                </a:lnTo>
                <a:lnTo>
                  <a:pt x="0" y="35719"/>
                </a:lnTo>
                <a:lnTo>
                  <a:pt x="0" y="35719"/>
                </a:lnTo>
                <a:lnTo>
                  <a:pt x="0" y="44648"/>
                </a:lnTo>
                <a:lnTo>
                  <a:pt x="8929" y="44648"/>
                </a:lnTo>
                <a:lnTo>
                  <a:pt x="26789" y="44648"/>
                </a:lnTo>
                <a:lnTo>
                  <a:pt x="35719" y="44648"/>
                </a:lnTo>
                <a:lnTo>
                  <a:pt x="53578" y="35719"/>
                </a:lnTo>
                <a:lnTo>
                  <a:pt x="53578" y="17859"/>
                </a:lnTo>
                <a:lnTo>
                  <a:pt x="62508" y="8930"/>
                </a:lnTo>
                <a:lnTo>
                  <a:pt x="53578" y="0"/>
                </a:lnTo>
                <a:lnTo>
                  <a:pt x="53578" y="0"/>
                </a:lnTo>
                <a:lnTo>
                  <a:pt x="53578" y="0"/>
                </a:lnTo>
                <a:lnTo>
                  <a:pt x="44648" y="0"/>
                </a:lnTo>
                <a:lnTo>
                  <a:pt x="35719" y="0"/>
                </a:lnTo>
                <a:lnTo>
                  <a:pt x="26789" y="0"/>
                </a:lnTo>
                <a:lnTo>
                  <a:pt x="26789" y="0"/>
                </a:lnTo>
                <a:lnTo>
                  <a:pt x="17859" y="8930"/>
                </a:lnTo>
                <a:lnTo>
                  <a:pt x="17859" y="8930"/>
                </a:lnTo>
                <a:lnTo>
                  <a:pt x="1785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375047" y="2089547"/>
            <a:ext cx="71438" cy="98227"/>
          </a:xfrm>
          <a:custGeom>
            <a:avLst/>
            <a:gdLst/>
            <a:ahLst/>
            <a:cxnLst/>
            <a:rect l="0" t="0" r="0" b="0"/>
            <a:pathLst>
              <a:path w="71438" h="98227">
                <a:moveTo>
                  <a:pt x="26789" y="0"/>
                </a:moveTo>
                <a:lnTo>
                  <a:pt x="17859" y="8929"/>
                </a:lnTo>
                <a:lnTo>
                  <a:pt x="8930" y="17859"/>
                </a:lnTo>
                <a:lnTo>
                  <a:pt x="0" y="35718"/>
                </a:lnTo>
                <a:lnTo>
                  <a:pt x="0" y="53578"/>
                </a:lnTo>
                <a:lnTo>
                  <a:pt x="0" y="71437"/>
                </a:lnTo>
                <a:lnTo>
                  <a:pt x="8930" y="89297"/>
                </a:lnTo>
                <a:lnTo>
                  <a:pt x="8930" y="98226"/>
                </a:lnTo>
                <a:lnTo>
                  <a:pt x="17859" y="98226"/>
                </a:lnTo>
                <a:lnTo>
                  <a:pt x="35719" y="98226"/>
                </a:lnTo>
                <a:lnTo>
                  <a:pt x="44648" y="89297"/>
                </a:lnTo>
                <a:lnTo>
                  <a:pt x="53578" y="80367"/>
                </a:lnTo>
                <a:lnTo>
                  <a:pt x="62508" y="62507"/>
                </a:lnTo>
                <a:lnTo>
                  <a:pt x="71437" y="44648"/>
                </a:lnTo>
                <a:lnTo>
                  <a:pt x="71437" y="26789"/>
                </a:lnTo>
                <a:lnTo>
                  <a:pt x="71437" y="17859"/>
                </a:lnTo>
                <a:lnTo>
                  <a:pt x="62508" y="8929"/>
                </a:lnTo>
                <a:lnTo>
                  <a:pt x="44648" y="0"/>
                </a:lnTo>
                <a:lnTo>
                  <a:pt x="35719" y="8929"/>
                </a:lnTo>
                <a:lnTo>
                  <a:pt x="17859" y="17859"/>
                </a:lnTo>
                <a:lnTo>
                  <a:pt x="8930" y="26789"/>
                </a:lnTo>
                <a:lnTo>
                  <a:pt x="8930" y="44648"/>
                </a:lnTo>
                <a:lnTo>
                  <a:pt x="8930" y="53578"/>
                </a:lnTo>
                <a:lnTo>
                  <a:pt x="26789" y="62507"/>
                </a:lnTo>
                <a:lnTo>
                  <a:pt x="35719" y="62507"/>
                </a:lnTo>
                <a:lnTo>
                  <a:pt x="44648" y="53578"/>
                </a:lnTo>
                <a:lnTo>
                  <a:pt x="4464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464344" y="2018109"/>
            <a:ext cx="53579" cy="107157"/>
          </a:xfrm>
          <a:custGeom>
            <a:avLst/>
            <a:gdLst/>
            <a:ahLst/>
            <a:cxnLst/>
            <a:rect l="0" t="0" r="0" b="0"/>
            <a:pathLst>
              <a:path w="53579" h="107157">
                <a:moveTo>
                  <a:pt x="0" y="0"/>
                </a:moveTo>
                <a:lnTo>
                  <a:pt x="0" y="0"/>
                </a:lnTo>
                <a:lnTo>
                  <a:pt x="0" y="0"/>
                </a:lnTo>
                <a:lnTo>
                  <a:pt x="0" y="8930"/>
                </a:lnTo>
                <a:lnTo>
                  <a:pt x="8930" y="17860"/>
                </a:lnTo>
                <a:lnTo>
                  <a:pt x="8930" y="26789"/>
                </a:lnTo>
                <a:lnTo>
                  <a:pt x="17859" y="35719"/>
                </a:lnTo>
                <a:lnTo>
                  <a:pt x="26789" y="53578"/>
                </a:lnTo>
                <a:lnTo>
                  <a:pt x="35719" y="62508"/>
                </a:lnTo>
                <a:lnTo>
                  <a:pt x="35719" y="80367"/>
                </a:lnTo>
                <a:lnTo>
                  <a:pt x="44648" y="89297"/>
                </a:lnTo>
                <a:lnTo>
                  <a:pt x="44648" y="98227"/>
                </a:lnTo>
                <a:lnTo>
                  <a:pt x="53578" y="107156"/>
                </a:lnTo>
                <a:lnTo>
                  <a:pt x="53578" y="107156"/>
                </a:lnTo>
                <a:lnTo>
                  <a:pt x="53578" y="98227"/>
                </a:lnTo>
                <a:lnTo>
                  <a:pt x="53578" y="89297"/>
                </a:lnTo>
                <a:lnTo>
                  <a:pt x="5357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535781" y="1973461"/>
            <a:ext cx="89298" cy="89298"/>
          </a:xfrm>
          <a:custGeom>
            <a:avLst/>
            <a:gdLst/>
            <a:ahLst/>
            <a:cxnLst/>
            <a:rect l="0" t="0" r="0" b="0"/>
            <a:pathLst>
              <a:path w="89298" h="89298">
                <a:moveTo>
                  <a:pt x="26789" y="0"/>
                </a:moveTo>
                <a:lnTo>
                  <a:pt x="26789" y="0"/>
                </a:lnTo>
                <a:lnTo>
                  <a:pt x="26789" y="8929"/>
                </a:lnTo>
                <a:lnTo>
                  <a:pt x="17860" y="26789"/>
                </a:lnTo>
                <a:lnTo>
                  <a:pt x="8930" y="44648"/>
                </a:lnTo>
                <a:lnTo>
                  <a:pt x="0" y="62508"/>
                </a:lnTo>
                <a:lnTo>
                  <a:pt x="0" y="71437"/>
                </a:lnTo>
                <a:lnTo>
                  <a:pt x="8930" y="80367"/>
                </a:lnTo>
                <a:lnTo>
                  <a:pt x="17860" y="89297"/>
                </a:lnTo>
                <a:lnTo>
                  <a:pt x="35719" y="89297"/>
                </a:lnTo>
                <a:lnTo>
                  <a:pt x="62508" y="80367"/>
                </a:lnTo>
                <a:lnTo>
                  <a:pt x="89297" y="71437"/>
                </a:lnTo>
                <a:lnTo>
                  <a:pt x="8929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464344" y="2152054"/>
            <a:ext cx="151806" cy="232173"/>
          </a:xfrm>
          <a:custGeom>
            <a:avLst/>
            <a:gdLst/>
            <a:ahLst/>
            <a:cxnLst/>
            <a:rect l="0" t="0" r="0" b="0"/>
            <a:pathLst>
              <a:path w="151806" h="232173">
                <a:moveTo>
                  <a:pt x="8930" y="133946"/>
                </a:moveTo>
                <a:lnTo>
                  <a:pt x="8930" y="133946"/>
                </a:lnTo>
                <a:lnTo>
                  <a:pt x="8930" y="142875"/>
                </a:lnTo>
                <a:lnTo>
                  <a:pt x="0" y="142875"/>
                </a:lnTo>
                <a:lnTo>
                  <a:pt x="0" y="151805"/>
                </a:lnTo>
                <a:lnTo>
                  <a:pt x="8930" y="151805"/>
                </a:lnTo>
                <a:lnTo>
                  <a:pt x="8930" y="151805"/>
                </a:lnTo>
                <a:lnTo>
                  <a:pt x="17859" y="151805"/>
                </a:lnTo>
                <a:lnTo>
                  <a:pt x="26789" y="142875"/>
                </a:lnTo>
                <a:lnTo>
                  <a:pt x="35719" y="133946"/>
                </a:lnTo>
                <a:lnTo>
                  <a:pt x="44648" y="116086"/>
                </a:lnTo>
                <a:lnTo>
                  <a:pt x="53578" y="98227"/>
                </a:lnTo>
                <a:lnTo>
                  <a:pt x="53578" y="71438"/>
                </a:lnTo>
                <a:lnTo>
                  <a:pt x="53578" y="53579"/>
                </a:lnTo>
                <a:lnTo>
                  <a:pt x="53578" y="35719"/>
                </a:lnTo>
                <a:lnTo>
                  <a:pt x="53578" y="26790"/>
                </a:lnTo>
                <a:lnTo>
                  <a:pt x="44648" y="8930"/>
                </a:lnTo>
                <a:lnTo>
                  <a:pt x="35719" y="0"/>
                </a:lnTo>
                <a:lnTo>
                  <a:pt x="35719" y="0"/>
                </a:lnTo>
                <a:lnTo>
                  <a:pt x="35719" y="17860"/>
                </a:lnTo>
                <a:lnTo>
                  <a:pt x="35719" y="35719"/>
                </a:lnTo>
                <a:lnTo>
                  <a:pt x="44648" y="62508"/>
                </a:lnTo>
                <a:lnTo>
                  <a:pt x="53578" y="98227"/>
                </a:lnTo>
                <a:lnTo>
                  <a:pt x="62508" y="133946"/>
                </a:lnTo>
                <a:lnTo>
                  <a:pt x="80367" y="169665"/>
                </a:lnTo>
                <a:lnTo>
                  <a:pt x="98226" y="196454"/>
                </a:lnTo>
                <a:lnTo>
                  <a:pt x="116086" y="214313"/>
                </a:lnTo>
                <a:lnTo>
                  <a:pt x="125015" y="223243"/>
                </a:lnTo>
                <a:lnTo>
                  <a:pt x="133945" y="232172"/>
                </a:lnTo>
                <a:lnTo>
                  <a:pt x="142875" y="232172"/>
                </a:lnTo>
                <a:lnTo>
                  <a:pt x="151805" y="214313"/>
                </a:lnTo>
                <a:lnTo>
                  <a:pt x="151805" y="205383"/>
                </a:lnTo>
                <a:lnTo>
                  <a:pt x="142875" y="178594"/>
                </a:lnTo>
                <a:lnTo>
                  <a:pt x="133945" y="160735"/>
                </a:lnTo>
                <a:lnTo>
                  <a:pt x="116086" y="142875"/>
                </a:lnTo>
                <a:lnTo>
                  <a:pt x="98226" y="133946"/>
                </a:lnTo>
                <a:lnTo>
                  <a:pt x="80367" y="125016"/>
                </a:lnTo>
                <a:lnTo>
                  <a:pt x="62508" y="133946"/>
                </a:lnTo>
                <a:lnTo>
                  <a:pt x="53578" y="133946"/>
                </a:lnTo>
                <a:lnTo>
                  <a:pt x="44648" y="142875"/>
                </a:lnTo>
                <a:lnTo>
                  <a:pt x="35719" y="151805"/>
                </a:lnTo>
                <a:lnTo>
                  <a:pt x="35719" y="151805"/>
                </a:lnTo>
                <a:lnTo>
                  <a:pt x="3571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580430" y="2187773"/>
            <a:ext cx="44649" cy="53579"/>
          </a:xfrm>
          <a:custGeom>
            <a:avLst/>
            <a:gdLst/>
            <a:ahLst/>
            <a:cxnLst/>
            <a:rect l="0" t="0" r="0" b="0"/>
            <a:pathLst>
              <a:path w="44649" h="53579">
                <a:moveTo>
                  <a:pt x="26789" y="0"/>
                </a:moveTo>
                <a:lnTo>
                  <a:pt x="26789" y="0"/>
                </a:lnTo>
                <a:lnTo>
                  <a:pt x="17859" y="8930"/>
                </a:lnTo>
                <a:lnTo>
                  <a:pt x="8929" y="8930"/>
                </a:lnTo>
                <a:lnTo>
                  <a:pt x="8929" y="26789"/>
                </a:lnTo>
                <a:lnTo>
                  <a:pt x="0" y="35719"/>
                </a:lnTo>
                <a:lnTo>
                  <a:pt x="8929" y="35719"/>
                </a:lnTo>
                <a:lnTo>
                  <a:pt x="8929" y="44649"/>
                </a:lnTo>
                <a:lnTo>
                  <a:pt x="26789" y="53578"/>
                </a:lnTo>
                <a:lnTo>
                  <a:pt x="35719" y="53578"/>
                </a:lnTo>
                <a:lnTo>
                  <a:pt x="44648" y="53578"/>
                </a:lnTo>
                <a:lnTo>
                  <a:pt x="44648" y="44649"/>
                </a:lnTo>
                <a:lnTo>
                  <a:pt x="4464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526852" y="2125265"/>
            <a:ext cx="35719" cy="17861"/>
          </a:xfrm>
          <a:custGeom>
            <a:avLst/>
            <a:gdLst/>
            <a:ahLst/>
            <a:cxnLst/>
            <a:rect l="0" t="0" r="0" b="0"/>
            <a:pathLst>
              <a:path w="35719" h="17861">
                <a:moveTo>
                  <a:pt x="17859" y="17860"/>
                </a:moveTo>
                <a:lnTo>
                  <a:pt x="8929" y="17860"/>
                </a:lnTo>
                <a:lnTo>
                  <a:pt x="8929" y="17860"/>
                </a:lnTo>
                <a:lnTo>
                  <a:pt x="0" y="17860"/>
                </a:lnTo>
                <a:lnTo>
                  <a:pt x="0" y="17860"/>
                </a:lnTo>
                <a:lnTo>
                  <a:pt x="0" y="17860"/>
                </a:lnTo>
                <a:lnTo>
                  <a:pt x="8929" y="8930"/>
                </a:lnTo>
                <a:lnTo>
                  <a:pt x="17859" y="8930"/>
                </a:lnTo>
                <a:lnTo>
                  <a:pt x="26789" y="893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616149" y="2107406"/>
            <a:ext cx="35719" cy="80368"/>
          </a:xfrm>
          <a:custGeom>
            <a:avLst/>
            <a:gdLst/>
            <a:ahLst/>
            <a:cxnLst/>
            <a:rect l="0" t="0" r="0" b="0"/>
            <a:pathLst>
              <a:path w="35719" h="80368">
                <a:moveTo>
                  <a:pt x="0" y="53578"/>
                </a:moveTo>
                <a:lnTo>
                  <a:pt x="0" y="53578"/>
                </a:lnTo>
                <a:lnTo>
                  <a:pt x="0" y="62508"/>
                </a:lnTo>
                <a:lnTo>
                  <a:pt x="0" y="62508"/>
                </a:lnTo>
                <a:lnTo>
                  <a:pt x="8929" y="71438"/>
                </a:lnTo>
                <a:lnTo>
                  <a:pt x="17859" y="71438"/>
                </a:lnTo>
                <a:lnTo>
                  <a:pt x="17859" y="80367"/>
                </a:lnTo>
                <a:lnTo>
                  <a:pt x="26789" y="80367"/>
                </a:lnTo>
                <a:lnTo>
                  <a:pt x="26789" y="80367"/>
                </a:lnTo>
                <a:lnTo>
                  <a:pt x="26789" y="80367"/>
                </a:lnTo>
                <a:lnTo>
                  <a:pt x="26789" y="80367"/>
                </a:lnTo>
                <a:lnTo>
                  <a:pt x="26789" y="71438"/>
                </a:lnTo>
                <a:lnTo>
                  <a:pt x="17859" y="62508"/>
                </a:lnTo>
                <a:lnTo>
                  <a:pt x="17859" y="44648"/>
                </a:lnTo>
                <a:lnTo>
                  <a:pt x="26789" y="26789"/>
                </a:lnTo>
                <a:lnTo>
                  <a:pt x="26789" y="17859"/>
                </a:lnTo>
                <a:lnTo>
                  <a:pt x="26789" y="893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696516" y="2071687"/>
            <a:ext cx="44649" cy="107158"/>
          </a:xfrm>
          <a:custGeom>
            <a:avLst/>
            <a:gdLst/>
            <a:ahLst/>
            <a:cxnLst/>
            <a:rect l="0" t="0" r="0" b="0"/>
            <a:pathLst>
              <a:path w="44649" h="107158">
                <a:moveTo>
                  <a:pt x="0" y="0"/>
                </a:moveTo>
                <a:lnTo>
                  <a:pt x="0" y="0"/>
                </a:lnTo>
                <a:lnTo>
                  <a:pt x="0" y="0"/>
                </a:lnTo>
                <a:lnTo>
                  <a:pt x="0" y="8930"/>
                </a:lnTo>
                <a:lnTo>
                  <a:pt x="0" y="8930"/>
                </a:lnTo>
                <a:lnTo>
                  <a:pt x="0" y="17860"/>
                </a:lnTo>
                <a:lnTo>
                  <a:pt x="0" y="26789"/>
                </a:lnTo>
                <a:lnTo>
                  <a:pt x="8929" y="35719"/>
                </a:lnTo>
                <a:lnTo>
                  <a:pt x="17859" y="44649"/>
                </a:lnTo>
                <a:lnTo>
                  <a:pt x="26789" y="53578"/>
                </a:lnTo>
                <a:lnTo>
                  <a:pt x="35718" y="53578"/>
                </a:lnTo>
                <a:lnTo>
                  <a:pt x="44648" y="62508"/>
                </a:lnTo>
                <a:lnTo>
                  <a:pt x="44648" y="71438"/>
                </a:lnTo>
                <a:lnTo>
                  <a:pt x="44648" y="80367"/>
                </a:lnTo>
                <a:lnTo>
                  <a:pt x="44648" y="89297"/>
                </a:lnTo>
                <a:lnTo>
                  <a:pt x="44648" y="98227"/>
                </a:lnTo>
                <a:lnTo>
                  <a:pt x="44648" y="107157"/>
                </a:lnTo>
                <a:lnTo>
                  <a:pt x="35718" y="107157"/>
                </a:lnTo>
                <a:lnTo>
                  <a:pt x="35718" y="107157"/>
                </a:lnTo>
                <a:lnTo>
                  <a:pt x="35718" y="98227"/>
                </a:lnTo>
                <a:lnTo>
                  <a:pt x="3571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741164" y="1973461"/>
            <a:ext cx="98228" cy="133946"/>
          </a:xfrm>
          <a:custGeom>
            <a:avLst/>
            <a:gdLst/>
            <a:ahLst/>
            <a:cxnLst/>
            <a:rect l="0" t="0" r="0" b="0"/>
            <a:pathLst>
              <a:path w="98228" h="133946">
                <a:moveTo>
                  <a:pt x="0" y="0"/>
                </a:moveTo>
                <a:lnTo>
                  <a:pt x="0" y="8929"/>
                </a:lnTo>
                <a:lnTo>
                  <a:pt x="0" y="8929"/>
                </a:lnTo>
                <a:lnTo>
                  <a:pt x="0" y="26789"/>
                </a:lnTo>
                <a:lnTo>
                  <a:pt x="0" y="35718"/>
                </a:lnTo>
                <a:lnTo>
                  <a:pt x="0" y="53578"/>
                </a:lnTo>
                <a:lnTo>
                  <a:pt x="8930" y="71437"/>
                </a:lnTo>
                <a:lnTo>
                  <a:pt x="17860" y="89297"/>
                </a:lnTo>
                <a:lnTo>
                  <a:pt x="35719" y="107156"/>
                </a:lnTo>
                <a:lnTo>
                  <a:pt x="44649" y="116086"/>
                </a:lnTo>
                <a:lnTo>
                  <a:pt x="62508" y="125015"/>
                </a:lnTo>
                <a:lnTo>
                  <a:pt x="71438" y="133945"/>
                </a:lnTo>
                <a:lnTo>
                  <a:pt x="80367" y="133945"/>
                </a:lnTo>
                <a:lnTo>
                  <a:pt x="98227" y="125015"/>
                </a:lnTo>
                <a:lnTo>
                  <a:pt x="98227" y="116086"/>
                </a:lnTo>
                <a:lnTo>
                  <a:pt x="98227" y="107156"/>
                </a:lnTo>
                <a:lnTo>
                  <a:pt x="9822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821531" y="1964531"/>
            <a:ext cx="35720" cy="26790"/>
          </a:xfrm>
          <a:custGeom>
            <a:avLst/>
            <a:gdLst/>
            <a:ahLst/>
            <a:cxnLst/>
            <a:rect l="0" t="0" r="0" b="0"/>
            <a:pathLst>
              <a:path w="35720" h="26790">
                <a:moveTo>
                  <a:pt x="0" y="26789"/>
                </a:moveTo>
                <a:lnTo>
                  <a:pt x="8930" y="17859"/>
                </a:lnTo>
                <a:lnTo>
                  <a:pt x="17860" y="17859"/>
                </a:lnTo>
                <a:lnTo>
                  <a:pt x="26789" y="17859"/>
                </a:lnTo>
                <a:lnTo>
                  <a:pt x="35719" y="893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258961" y="2714625"/>
            <a:ext cx="375048" cy="1089422"/>
          </a:xfrm>
          <a:custGeom>
            <a:avLst/>
            <a:gdLst/>
            <a:ahLst/>
            <a:cxnLst/>
            <a:rect l="0" t="0" r="0" b="0"/>
            <a:pathLst>
              <a:path w="375048" h="1089422">
                <a:moveTo>
                  <a:pt x="98227" y="8930"/>
                </a:moveTo>
                <a:lnTo>
                  <a:pt x="98227" y="8930"/>
                </a:lnTo>
                <a:lnTo>
                  <a:pt x="98227" y="8930"/>
                </a:lnTo>
                <a:lnTo>
                  <a:pt x="98227" y="0"/>
                </a:lnTo>
                <a:lnTo>
                  <a:pt x="98227" y="0"/>
                </a:lnTo>
                <a:lnTo>
                  <a:pt x="89297" y="0"/>
                </a:lnTo>
                <a:lnTo>
                  <a:pt x="89297" y="0"/>
                </a:lnTo>
                <a:lnTo>
                  <a:pt x="89297" y="0"/>
                </a:lnTo>
                <a:lnTo>
                  <a:pt x="80367" y="0"/>
                </a:lnTo>
                <a:lnTo>
                  <a:pt x="80367" y="0"/>
                </a:lnTo>
                <a:lnTo>
                  <a:pt x="80367" y="0"/>
                </a:lnTo>
                <a:lnTo>
                  <a:pt x="80367" y="0"/>
                </a:lnTo>
                <a:lnTo>
                  <a:pt x="71438" y="8930"/>
                </a:lnTo>
                <a:lnTo>
                  <a:pt x="62508" y="8930"/>
                </a:lnTo>
                <a:lnTo>
                  <a:pt x="62508" y="17859"/>
                </a:lnTo>
                <a:lnTo>
                  <a:pt x="53578" y="17859"/>
                </a:lnTo>
                <a:lnTo>
                  <a:pt x="44648" y="35719"/>
                </a:lnTo>
                <a:lnTo>
                  <a:pt x="35719" y="44648"/>
                </a:lnTo>
                <a:lnTo>
                  <a:pt x="35719" y="53578"/>
                </a:lnTo>
                <a:lnTo>
                  <a:pt x="26789" y="71438"/>
                </a:lnTo>
                <a:lnTo>
                  <a:pt x="17859" y="89296"/>
                </a:lnTo>
                <a:lnTo>
                  <a:pt x="8930" y="107156"/>
                </a:lnTo>
                <a:lnTo>
                  <a:pt x="8930" y="133945"/>
                </a:lnTo>
                <a:lnTo>
                  <a:pt x="0" y="160734"/>
                </a:lnTo>
                <a:lnTo>
                  <a:pt x="0" y="187523"/>
                </a:lnTo>
                <a:lnTo>
                  <a:pt x="0" y="223242"/>
                </a:lnTo>
                <a:lnTo>
                  <a:pt x="0" y="258961"/>
                </a:lnTo>
                <a:lnTo>
                  <a:pt x="8930" y="294679"/>
                </a:lnTo>
                <a:lnTo>
                  <a:pt x="26789" y="392906"/>
                </a:lnTo>
                <a:lnTo>
                  <a:pt x="44648" y="482203"/>
                </a:lnTo>
                <a:lnTo>
                  <a:pt x="80367" y="562570"/>
                </a:lnTo>
                <a:lnTo>
                  <a:pt x="116086" y="642937"/>
                </a:lnTo>
                <a:lnTo>
                  <a:pt x="142875" y="714375"/>
                </a:lnTo>
                <a:lnTo>
                  <a:pt x="178594" y="776882"/>
                </a:lnTo>
                <a:lnTo>
                  <a:pt x="205383" y="830461"/>
                </a:lnTo>
                <a:lnTo>
                  <a:pt x="232172" y="875109"/>
                </a:lnTo>
                <a:lnTo>
                  <a:pt x="250031" y="910828"/>
                </a:lnTo>
                <a:lnTo>
                  <a:pt x="267891" y="946546"/>
                </a:lnTo>
                <a:lnTo>
                  <a:pt x="276820" y="964406"/>
                </a:lnTo>
                <a:lnTo>
                  <a:pt x="294680" y="982265"/>
                </a:lnTo>
                <a:lnTo>
                  <a:pt x="303609" y="1009054"/>
                </a:lnTo>
                <a:lnTo>
                  <a:pt x="312539" y="1017984"/>
                </a:lnTo>
                <a:lnTo>
                  <a:pt x="330398" y="1035843"/>
                </a:lnTo>
                <a:lnTo>
                  <a:pt x="339328" y="1053703"/>
                </a:lnTo>
                <a:lnTo>
                  <a:pt x="357188" y="1062632"/>
                </a:lnTo>
                <a:lnTo>
                  <a:pt x="366117" y="1071562"/>
                </a:lnTo>
                <a:lnTo>
                  <a:pt x="375047" y="1080492"/>
                </a:lnTo>
                <a:lnTo>
                  <a:pt x="375047" y="1089421"/>
                </a:lnTo>
                <a:lnTo>
                  <a:pt x="375047" y="1089421"/>
                </a:lnTo>
                <a:lnTo>
                  <a:pt x="375047" y="1089421"/>
                </a:lnTo>
                <a:lnTo>
                  <a:pt x="366117" y="1089421"/>
                </a:lnTo>
                <a:lnTo>
                  <a:pt x="357188" y="1080492"/>
                </a:lnTo>
                <a:lnTo>
                  <a:pt x="348258" y="1071562"/>
                </a:lnTo>
                <a:lnTo>
                  <a:pt x="330398" y="1062632"/>
                </a:lnTo>
                <a:lnTo>
                  <a:pt x="330398" y="10626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535781" y="3670101"/>
            <a:ext cx="89298" cy="187525"/>
          </a:xfrm>
          <a:custGeom>
            <a:avLst/>
            <a:gdLst/>
            <a:ahLst/>
            <a:cxnLst/>
            <a:rect l="0" t="0" r="0" b="0"/>
            <a:pathLst>
              <a:path w="89298" h="187525">
                <a:moveTo>
                  <a:pt x="0" y="107156"/>
                </a:moveTo>
                <a:lnTo>
                  <a:pt x="8930" y="116086"/>
                </a:lnTo>
                <a:lnTo>
                  <a:pt x="8930" y="125016"/>
                </a:lnTo>
                <a:lnTo>
                  <a:pt x="26789" y="133945"/>
                </a:lnTo>
                <a:lnTo>
                  <a:pt x="35719" y="151805"/>
                </a:lnTo>
                <a:lnTo>
                  <a:pt x="53578" y="160735"/>
                </a:lnTo>
                <a:lnTo>
                  <a:pt x="62508" y="169664"/>
                </a:lnTo>
                <a:lnTo>
                  <a:pt x="71438" y="178594"/>
                </a:lnTo>
                <a:lnTo>
                  <a:pt x="80368" y="187524"/>
                </a:lnTo>
                <a:lnTo>
                  <a:pt x="89297" y="187524"/>
                </a:lnTo>
                <a:lnTo>
                  <a:pt x="89297" y="178594"/>
                </a:lnTo>
                <a:lnTo>
                  <a:pt x="89297" y="160735"/>
                </a:lnTo>
                <a:lnTo>
                  <a:pt x="89297" y="133945"/>
                </a:lnTo>
                <a:lnTo>
                  <a:pt x="89297" y="107156"/>
                </a:lnTo>
                <a:lnTo>
                  <a:pt x="89297" y="71438"/>
                </a:lnTo>
                <a:lnTo>
                  <a:pt x="89297" y="35719"/>
                </a:lnTo>
                <a:lnTo>
                  <a:pt x="89297" y="1786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366117" y="3509367"/>
            <a:ext cx="678658" cy="1241227"/>
          </a:xfrm>
          <a:custGeom>
            <a:avLst/>
            <a:gdLst/>
            <a:ahLst/>
            <a:cxnLst/>
            <a:rect l="0" t="0" r="0" b="0"/>
            <a:pathLst>
              <a:path w="678658" h="1241227">
                <a:moveTo>
                  <a:pt x="151805" y="53578"/>
                </a:moveTo>
                <a:lnTo>
                  <a:pt x="142875" y="44648"/>
                </a:lnTo>
                <a:lnTo>
                  <a:pt x="133946" y="44648"/>
                </a:lnTo>
                <a:lnTo>
                  <a:pt x="133946" y="35719"/>
                </a:lnTo>
                <a:lnTo>
                  <a:pt x="125016" y="35719"/>
                </a:lnTo>
                <a:lnTo>
                  <a:pt x="116086" y="26789"/>
                </a:lnTo>
                <a:lnTo>
                  <a:pt x="107157" y="26789"/>
                </a:lnTo>
                <a:lnTo>
                  <a:pt x="107157" y="17859"/>
                </a:lnTo>
                <a:lnTo>
                  <a:pt x="98227" y="8929"/>
                </a:lnTo>
                <a:lnTo>
                  <a:pt x="89297" y="0"/>
                </a:lnTo>
                <a:lnTo>
                  <a:pt x="80367" y="0"/>
                </a:lnTo>
                <a:lnTo>
                  <a:pt x="80367" y="0"/>
                </a:lnTo>
                <a:lnTo>
                  <a:pt x="71438" y="0"/>
                </a:lnTo>
                <a:lnTo>
                  <a:pt x="53578" y="0"/>
                </a:lnTo>
                <a:lnTo>
                  <a:pt x="44649" y="17859"/>
                </a:lnTo>
                <a:lnTo>
                  <a:pt x="35719" y="35719"/>
                </a:lnTo>
                <a:lnTo>
                  <a:pt x="26789" y="53578"/>
                </a:lnTo>
                <a:lnTo>
                  <a:pt x="17860" y="80367"/>
                </a:lnTo>
                <a:lnTo>
                  <a:pt x="8930" y="107156"/>
                </a:lnTo>
                <a:lnTo>
                  <a:pt x="8930" y="125015"/>
                </a:lnTo>
                <a:lnTo>
                  <a:pt x="0" y="160734"/>
                </a:lnTo>
                <a:lnTo>
                  <a:pt x="0" y="214312"/>
                </a:lnTo>
                <a:lnTo>
                  <a:pt x="0" y="258961"/>
                </a:lnTo>
                <a:lnTo>
                  <a:pt x="0" y="303609"/>
                </a:lnTo>
                <a:lnTo>
                  <a:pt x="0" y="348258"/>
                </a:lnTo>
                <a:lnTo>
                  <a:pt x="8930" y="383976"/>
                </a:lnTo>
                <a:lnTo>
                  <a:pt x="26789" y="428625"/>
                </a:lnTo>
                <a:lnTo>
                  <a:pt x="44649" y="473273"/>
                </a:lnTo>
                <a:lnTo>
                  <a:pt x="62508" y="517922"/>
                </a:lnTo>
                <a:lnTo>
                  <a:pt x="89297" y="562570"/>
                </a:lnTo>
                <a:lnTo>
                  <a:pt x="116086" y="616148"/>
                </a:lnTo>
                <a:lnTo>
                  <a:pt x="151805" y="660797"/>
                </a:lnTo>
                <a:lnTo>
                  <a:pt x="187524" y="705445"/>
                </a:lnTo>
                <a:lnTo>
                  <a:pt x="223242" y="759023"/>
                </a:lnTo>
                <a:lnTo>
                  <a:pt x="258961" y="803672"/>
                </a:lnTo>
                <a:lnTo>
                  <a:pt x="303610" y="848320"/>
                </a:lnTo>
                <a:lnTo>
                  <a:pt x="339328" y="884039"/>
                </a:lnTo>
                <a:lnTo>
                  <a:pt x="383977" y="928687"/>
                </a:lnTo>
                <a:lnTo>
                  <a:pt x="419696" y="964406"/>
                </a:lnTo>
                <a:lnTo>
                  <a:pt x="455414" y="1000125"/>
                </a:lnTo>
                <a:lnTo>
                  <a:pt x="491133" y="1035844"/>
                </a:lnTo>
                <a:lnTo>
                  <a:pt x="526852" y="1062633"/>
                </a:lnTo>
                <a:lnTo>
                  <a:pt x="544711" y="1098351"/>
                </a:lnTo>
                <a:lnTo>
                  <a:pt x="571500" y="1125140"/>
                </a:lnTo>
                <a:lnTo>
                  <a:pt x="589360" y="1143000"/>
                </a:lnTo>
                <a:lnTo>
                  <a:pt x="607219" y="1160859"/>
                </a:lnTo>
                <a:lnTo>
                  <a:pt x="625078" y="1178719"/>
                </a:lnTo>
                <a:lnTo>
                  <a:pt x="642938" y="1196578"/>
                </a:lnTo>
                <a:lnTo>
                  <a:pt x="651867" y="1205508"/>
                </a:lnTo>
                <a:lnTo>
                  <a:pt x="660797" y="1214437"/>
                </a:lnTo>
                <a:lnTo>
                  <a:pt x="669727" y="1232297"/>
                </a:lnTo>
                <a:lnTo>
                  <a:pt x="669727" y="1232297"/>
                </a:lnTo>
                <a:lnTo>
                  <a:pt x="678657" y="1241226"/>
                </a:lnTo>
                <a:lnTo>
                  <a:pt x="678657" y="1241226"/>
                </a:lnTo>
                <a:lnTo>
                  <a:pt x="678657" y="1241226"/>
                </a:lnTo>
                <a:lnTo>
                  <a:pt x="678657" y="1232297"/>
                </a:lnTo>
                <a:lnTo>
                  <a:pt x="678657" y="1232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884039" y="4670226"/>
            <a:ext cx="160736" cy="205384"/>
          </a:xfrm>
          <a:custGeom>
            <a:avLst/>
            <a:gdLst/>
            <a:ahLst/>
            <a:cxnLst/>
            <a:rect l="0" t="0" r="0" b="0"/>
            <a:pathLst>
              <a:path w="160736" h="205384">
                <a:moveTo>
                  <a:pt x="0" y="53578"/>
                </a:moveTo>
                <a:lnTo>
                  <a:pt x="0" y="62508"/>
                </a:lnTo>
                <a:lnTo>
                  <a:pt x="8930" y="71438"/>
                </a:lnTo>
                <a:lnTo>
                  <a:pt x="17860" y="98227"/>
                </a:lnTo>
                <a:lnTo>
                  <a:pt x="35719" y="125016"/>
                </a:lnTo>
                <a:lnTo>
                  <a:pt x="53578" y="151805"/>
                </a:lnTo>
                <a:lnTo>
                  <a:pt x="80367" y="178594"/>
                </a:lnTo>
                <a:lnTo>
                  <a:pt x="107156" y="196453"/>
                </a:lnTo>
                <a:lnTo>
                  <a:pt x="125016" y="205383"/>
                </a:lnTo>
                <a:lnTo>
                  <a:pt x="142875" y="205383"/>
                </a:lnTo>
                <a:lnTo>
                  <a:pt x="151805" y="196453"/>
                </a:lnTo>
                <a:lnTo>
                  <a:pt x="160735" y="178594"/>
                </a:lnTo>
                <a:lnTo>
                  <a:pt x="160735" y="151805"/>
                </a:lnTo>
                <a:lnTo>
                  <a:pt x="160735" y="116086"/>
                </a:lnTo>
                <a:lnTo>
                  <a:pt x="151805" y="71438"/>
                </a:lnTo>
                <a:lnTo>
                  <a:pt x="142875" y="44649"/>
                </a:lnTo>
                <a:lnTo>
                  <a:pt x="142875" y="1786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750094" y="4795242"/>
            <a:ext cx="642938" cy="1321594"/>
          </a:xfrm>
          <a:custGeom>
            <a:avLst/>
            <a:gdLst/>
            <a:ahLst/>
            <a:cxnLst/>
            <a:rect l="0" t="0" r="0" b="0"/>
            <a:pathLst>
              <a:path w="642938" h="1321594">
                <a:moveTo>
                  <a:pt x="285750" y="17859"/>
                </a:moveTo>
                <a:lnTo>
                  <a:pt x="276820" y="17859"/>
                </a:lnTo>
                <a:lnTo>
                  <a:pt x="276820" y="17859"/>
                </a:lnTo>
                <a:lnTo>
                  <a:pt x="276820" y="17859"/>
                </a:lnTo>
                <a:lnTo>
                  <a:pt x="276820" y="17859"/>
                </a:lnTo>
                <a:lnTo>
                  <a:pt x="267890" y="17859"/>
                </a:lnTo>
                <a:lnTo>
                  <a:pt x="267890" y="8929"/>
                </a:lnTo>
                <a:lnTo>
                  <a:pt x="258961" y="8929"/>
                </a:lnTo>
                <a:lnTo>
                  <a:pt x="250031" y="8929"/>
                </a:lnTo>
                <a:lnTo>
                  <a:pt x="241101" y="0"/>
                </a:lnTo>
                <a:lnTo>
                  <a:pt x="232172" y="0"/>
                </a:lnTo>
                <a:lnTo>
                  <a:pt x="214312" y="0"/>
                </a:lnTo>
                <a:lnTo>
                  <a:pt x="196453" y="0"/>
                </a:lnTo>
                <a:lnTo>
                  <a:pt x="187523" y="0"/>
                </a:lnTo>
                <a:lnTo>
                  <a:pt x="169664" y="8929"/>
                </a:lnTo>
                <a:lnTo>
                  <a:pt x="151805" y="17859"/>
                </a:lnTo>
                <a:lnTo>
                  <a:pt x="133945" y="26789"/>
                </a:lnTo>
                <a:lnTo>
                  <a:pt x="125015" y="35719"/>
                </a:lnTo>
                <a:lnTo>
                  <a:pt x="107156" y="53578"/>
                </a:lnTo>
                <a:lnTo>
                  <a:pt x="98226" y="71437"/>
                </a:lnTo>
                <a:lnTo>
                  <a:pt x="80367" y="89297"/>
                </a:lnTo>
                <a:lnTo>
                  <a:pt x="62508" y="107156"/>
                </a:lnTo>
                <a:lnTo>
                  <a:pt x="44648" y="133946"/>
                </a:lnTo>
                <a:lnTo>
                  <a:pt x="26789" y="151805"/>
                </a:lnTo>
                <a:lnTo>
                  <a:pt x="17859" y="187524"/>
                </a:lnTo>
                <a:lnTo>
                  <a:pt x="8930" y="214313"/>
                </a:lnTo>
                <a:lnTo>
                  <a:pt x="0" y="241102"/>
                </a:lnTo>
                <a:lnTo>
                  <a:pt x="0" y="285750"/>
                </a:lnTo>
                <a:lnTo>
                  <a:pt x="0" y="321469"/>
                </a:lnTo>
                <a:lnTo>
                  <a:pt x="8930" y="357188"/>
                </a:lnTo>
                <a:lnTo>
                  <a:pt x="17859" y="392906"/>
                </a:lnTo>
                <a:lnTo>
                  <a:pt x="35719" y="428625"/>
                </a:lnTo>
                <a:lnTo>
                  <a:pt x="53578" y="473274"/>
                </a:lnTo>
                <a:lnTo>
                  <a:pt x="71437" y="508992"/>
                </a:lnTo>
                <a:lnTo>
                  <a:pt x="98226" y="553641"/>
                </a:lnTo>
                <a:lnTo>
                  <a:pt x="116086" y="598289"/>
                </a:lnTo>
                <a:lnTo>
                  <a:pt x="142875" y="651867"/>
                </a:lnTo>
                <a:lnTo>
                  <a:pt x="169664" y="696516"/>
                </a:lnTo>
                <a:lnTo>
                  <a:pt x="205383" y="741164"/>
                </a:lnTo>
                <a:lnTo>
                  <a:pt x="241101" y="785812"/>
                </a:lnTo>
                <a:lnTo>
                  <a:pt x="276820" y="830460"/>
                </a:lnTo>
                <a:lnTo>
                  <a:pt x="312539" y="875109"/>
                </a:lnTo>
                <a:lnTo>
                  <a:pt x="348258" y="910828"/>
                </a:lnTo>
                <a:lnTo>
                  <a:pt x="375047" y="946546"/>
                </a:lnTo>
                <a:lnTo>
                  <a:pt x="410765" y="991195"/>
                </a:lnTo>
                <a:lnTo>
                  <a:pt x="437555" y="1026913"/>
                </a:lnTo>
                <a:lnTo>
                  <a:pt x="464344" y="1071562"/>
                </a:lnTo>
                <a:lnTo>
                  <a:pt x="482203" y="1107281"/>
                </a:lnTo>
                <a:lnTo>
                  <a:pt x="508992" y="1142999"/>
                </a:lnTo>
                <a:lnTo>
                  <a:pt x="526851" y="1169788"/>
                </a:lnTo>
                <a:lnTo>
                  <a:pt x="544711" y="1196578"/>
                </a:lnTo>
                <a:lnTo>
                  <a:pt x="553640" y="1214437"/>
                </a:lnTo>
                <a:lnTo>
                  <a:pt x="562570" y="1232296"/>
                </a:lnTo>
                <a:lnTo>
                  <a:pt x="571500" y="1241226"/>
                </a:lnTo>
                <a:lnTo>
                  <a:pt x="571500" y="1250156"/>
                </a:lnTo>
                <a:lnTo>
                  <a:pt x="580429" y="1259085"/>
                </a:lnTo>
                <a:lnTo>
                  <a:pt x="580429" y="1268015"/>
                </a:lnTo>
                <a:lnTo>
                  <a:pt x="589359" y="1276945"/>
                </a:lnTo>
                <a:lnTo>
                  <a:pt x="607219" y="1285874"/>
                </a:lnTo>
                <a:lnTo>
                  <a:pt x="616148" y="1294804"/>
                </a:lnTo>
                <a:lnTo>
                  <a:pt x="625078" y="1294804"/>
                </a:lnTo>
                <a:lnTo>
                  <a:pt x="634008" y="1303734"/>
                </a:lnTo>
                <a:lnTo>
                  <a:pt x="642937" y="1312663"/>
                </a:lnTo>
                <a:lnTo>
                  <a:pt x="642937" y="1321593"/>
                </a:lnTo>
                <a:lnTo>
                  <a:pt x="642937" y="1321593"/>
                </a:lnTo>
                <a:lnTo>
                  <a:pt x="642937" y="1321593"/>
                </a:lnTo>
                <a:lnTo>
                  <a:pt x="634008" y="1321593"/>
                </a:lnTo>
                <a:lnTo>
                  <a:pt x="616148" y="1312663"/>
                </a:lnTo>
                <a:lnTo>
                  <a:pt x="616148" y="13126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1223367" y="6090046"/>
            <a:ext cx="258962" cy="142876"/>
          </a:xfrm>
          <a:custGeom>
            <a:avLst/>
            <a:gdLst/>
            <a:ahLst/>
            <a:cxnLst/>
            <a:rect l="0" t="0" r="0" b="0"/>
            <a:pathLst>
              <a:path w="258962" h="142876">
                <a:moveTo>
                  <a:pt x="0" y="0"/>
                </a:moveTo>
                <a:lnTo>
                  <a:pt x="8930" y="0"/>
                </a:lnTo>
                <a:lnTo>
                  <a:pt x="8930" y="8930"/>
                </a:lnTo>
                <a:lnTo>
                  <a:pt x="26789" y="17859"/>
                </a:lnTo>
                <a:lnTo>
                  <a:pt x="44649" y="35719"/>
                </a:lnTo>
                <a:lnTo>
                  <a:pt x="71438" y="53578"/>
                </a:lnTo>
                <a:lnTo>
                  <a:pt x="107156" y="71438"/>
                </a:lnTo>
                <a:lnTo>
                  <a:pt x="142875" y="89297"/>
                </a:lnTo>
                <a:lnTo>
                  <a:pt x="178594" y="116086"/>
                </a:lnTo>
                <a:lnTo>
                  <a:pt x="205383" y="125016"/>
                </a:lnTo>
                <a:lnTo>
                  <a:pt x="223242" y="142875"/>
                </a:lnTo>
                <a:lnTo>
                  <a:pt x="241102" y="142875"/>
                </a:lnTo>
                <a:lnTo>
                  <a:pt x="250031" y="142875"/>
                </a:lnTo>
                <a:lnTo>
                  <a:pt x="258961" y="125016"/>
                </a:lnTo>
                <a:lnTo>
                  <a:pt x="250031" y="98227"/>
                </a:lnTo>
                <a:lnTo>
                  <a:pt x="250031" y="71438"/>
                </a:lnTo>
                <a:lnTo>
                  <a:pt x="250031" y="35719"/>
                </a:lnTo>
                <a:lnTo>
                  <a:pt x="258961" y="8930"/>
                </a:lnTo>
                <a:lnTo>
                  <a:pt x="25896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2053828" y="6170413"/>
            <a:ext cx="35720" cy="321470"/>
          </a:xfrm>
          <a:custGeom>
            <a:avLst/>
            <a:gdLst/>
            <a:ahLst/>
            <a:cxnLst/>
            <a:rect l="0" t="0" r="0" b="0"/>
            <a:pathLst>
              <a:path w="35720" h="321470">
                <a:moveTo>
                  <a:pt x="26789" y="26789"/>
                </a:moveTo>
                <a:lnTo>
                  <a:pt x="26789" y="26789"/>
                </a:lnTo>
                <a:lnTo>
                  <a:pt x="17860" y="17860"/>
                </a:lnTo>
                <a:lnTo>
                  <a:pt x="17860" y="17860"/>
                </a:lnTo>
                <a:lnTo>
                  <a:pt x="8930" y="8930"/>
                </a:lnTo>
                <a:lnTo>
                  <a:pt x="8930" y="8930"/>
                </a:lnTo>
                <a:lnTo>
                  <a:pt x="0" y="0"/>
                </a:lnTo>
                <a:lnTo>
                  <a:pt x="0" y="0"/>
                </a:lnTo>
                <a:lnTo>
                  <a:pt x="0" y="0"/>
                </a:lnTo>
                <a:lnTo>
                  <a:pt x="0" y="8930"/>
                </a:lnTo>
                <a:lnTo>
                  <a:pt x="8930" y="17860"/>
                </a:lnTo>
                <a:lnTo>
                  <a:pt x="8930" y="35719"/>
                </a:lnTo>
                <a:lnTo>
                  <a:pt x="17860" y="62508"/>
                </a:lnTo>
                <a:lnTo>
                  <a:pt x="26789" y="98227"/>
                </a:lnTo>
                <a:lnTo>
                  <a:pt x="26789" y="133946"/>
                </a:lnTo>
                <a:lnTo>
                  <a:pt x="26789" y="178594"/>
                </a:lnTo>
                <a:lnTo>
                  <a:pt x="26789" y="232172"/>
                </a:lnTo>
                <a:lnTo>
                  <a:pt x="35719" y="267891"/>
                </a:lnTo>
                <a:lnTo>
                  <a:pt x="35719" y="303610"/>
                </a:lnTo>
                <a:lnTo>
                  <a:pt x="35719" y="321469"/>
                </a:lnTo>
                <a:lnTo>
                  <a:pt x="35719" y="321469"/>
                </a:lnTo>
                <a:lnTo>
                  <a:pt x="35719" y="303610"/>
                </a:lnTo>
                <a:lnTo>
                  <a:pt x="35719"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2071688" y="6170413"/>
            <a:ext cx="562571" cy="410767"/>
          </a:xfrm>
          <a:custGeom>
            <a:avLst/>
            <a:gdLst/>
            <a:ahLst/>
            <a:cxnLst/>
            <a:rect l="0" t="0" r="0" b="0"/>
            <a:pathLst>
              <a:path w="562571" h="410767">
                <a:moveTo>
                  <a:pt x="8929" y="0"/>
                </a:moveTo>
                <a:lnTo>
                  <a:pt x="8929" y="0"/>
                </a:lnTo>
                <a:lnTo>
                  <a:pt x="8929" y="0"/>
                </a:lnTo>
                <a:lnTo>
                  <a:pt x="8929" y="0"/>
                </a:lnTo>
                <a:lnTo>
                  <a:pt x="17859" y="8930"/>
                </a:lnTo>
                <a:lnTo>
                  <a:pt x="26789" y="17860"/>
                </a:lnTo>
                <a:lnTo>
                  <a:pt x="44648" y="17860"/>
                </a:lnTo>
                <a:lnTo>
                  <a:pt x="62507" y="26789"/>
                </a:lnTo>
                <a:lnTo>
                  <a:pt x="80367" y="26789"/>
                </a:lnTo>
                <a:lnTo>
                  <a:pt x="107156" y="26789"/>
                </a:lnTo>
                <a:lnTo>
                  <a:pt x="142875" y="17860"/>
                </a:lnTo>
                <a:lnTo>
                  <a:pt x="169664" y="17860"/>
                </a:lnTo>
                <a:lnTo>
                  <a:pt x="196453" y="17860"/>
                </a:lnTo>
                <a:lnTo>
                  <a:pt x="223242" y="8930"/>
                </a:lnTo>
                <a:lnTo>
                  <a:pt x="250031" y="0"/>
                </a:lnTo>
                <a:lnTo>
                  <a:pt x="276820" y="0"/>
                </a:lnTo>
                <a:lnTo>
                  <a:pt x="312539" y="0"/>
                </a:lnTo>
                <a:lnTo>
                  <a:pt x="339328" y="8930"/>
                </a:lnTo>
                <a:lnTo>
                  <a:pt x="357187" y="17860"/>
                </a:lnTo>
                <a:lnTo>
                  <a:pt x="383976" y="17860"/>
                </a:lnTo>
                <a:lnTo>
                  <a:pt x="401835" y="26789"/>
                </a:lnTo>
                <a:lnTo>
                  <a:pt x="428625" y="35719"/>
                </a:lnTo>
                <a:lnTo>
                  <a:pt x="446484" y="44649"/>
                </a:lnTo>
                <a:lnTo>
                  <a:pt x="464343" y="44649"/>
                </a:lnTo>
                <a:lnTo>
                  <a:pt x="473273" y="44649"/>
                </a:lnTo>
                <a:lnTo>
                  <a:pt x="491132" y="53578"/>
                </a:lnTo>
                <a:lnTo>
                  <a:pt x="500062" y="53578"/>
                </a:lnTo>
                <a:lnTo>
                  <a:pt x="500062" y="53578"/>
                </a:lnTo>
                <a:lnTo>
                  <a:pt x="500062" y="53578"/>
                </a:lnTo>
                <a:lnTo>
                  <a:pt x="500062" y="53578"/>
                </a:lnTo>
                <a:lnTo>
                  <a:pt x="500062" y="53578"/>
                </a:lnTo>
                <a:lnTo>
                  <a:pt x="508992" y="62508"/>
                </a:lnTo>
                <a:lnTo>
                  <a:pt x="508992" y="71438"/>
                </a:lnTo>
                <a:lnTo>
                  <a:pt x="508992" y="80367"/>
                </a:lnTo>
                <a:lnTo>
                  <a:pt x="508992" y="89297"/>
                </a:lnTo>
                <a:lnTo>
                  <a:pt x="517921" y="98227"/>
                </a:lnTo>
                <a:lnTo>
                  <a:pt x="517921" y="116086"/>
                </a:lnTo>
                <a:lnTo>
                  <a:pt x="526851" y="133946"/>
                </a:lnTo>
                <a:lnTo>
                  <a:pt x="526851" y="151805"/>
                </a:lnTo>
                <a:lnTo>
                  <a:pt x="535781" y="169664"/>
                </a:lnTo>
                <a:lnTo>
                  <a:pt x="535781" y="187524"/>
                </a:lnTo>
                <a:lnTo>
                  <a:pt x="544710" y="214313"/>
                </a:lnTo>
                <a:lnTo>
                  <a:pt x="544710" y="232172"/>
                </a:lnTo>
                <a:lnTo>
                  <a:pt x="553640" y="258961"/>
                </a:lnTo>
                <a:lnTo>
                  <a:pt x="553640" y="285750"/>
                </a:lnTo>
                <a:lnTo>
                  <a:pt x="562570" y="312539"/>
                </a:lnTo>
                <a:lnTo>
                  <a:pt x="562570" y="330399"/>
                </a:lnTo>
                <a:lnTo>
                  <a:pt x="562570" y="348258"/>
                </a:lnTo>
                <a:lnTo>
                  <a:pt x="562570" y="357188"/>
                </a:lnTo>
                <a:lnTo>
                  <a:pt x="562570" y="375047"/>
                </a:lnTo>
                <a:lnTo>
                  <a:pt x="562570" y="392907"/>
                </a:lnTo>
                <a:lnTo>
                  <a:pt x="553640" y="401836"/>
                </a:lnTo>
                <a:lnTo>
                  <a:pt x="544710" y="410766"/>
                </a:lnTo>
                <a:lnTo>
                  <a:pt x="535781" y="401836"/>
                </a:lnTo>
                <a:lnTo>
                  <a:pt x="517921" y="401836"/>
                </a:lnTo>
                <a:lnTo>
                  <a:pt x="500062" y="383977"/>
                </a:lnTo>
                <a:lnTo>
                  <a:pt x="482203" y="375047"/>
                </a:lnTo>
                <a:lnTo>
                  <a:pt x="455414" y="366117"/>
                </a:lnTo>
                <a:lnTo>
                  <a:pt x="419695" y="366117"/>
                </a:lnTo>
                <a:lnTo>
                  <a:pt x="383976" y="366117"/>
                </a:lnTo>
                <a:lnTo>
                  <a:pt x="348257" y="366117"/>
                </a:lnTo>
                <a:lnTo>
                  <a:pt x="312539" y="366117"/>
                </a:lnTo>
                <a:lnTo>
                  <a:pt x="276820" y="366117"/>
                </a:lnTo>
                <a:lnTo>
                  <a:pt x="241101" y="366117"/>
                </a:lnTo>
                <a:lnTo>
                  <a:pt x="205382" y="366117"/>
                </a:lnTo>
                <a:lnTo>
                  <a:pt x="169664" y="357188"/>
                </a:lnTo>
                <a:lnTo>
                  <a:pt x="133945" y="357188"/>
                </a:lnTo>
                <a:lnTo>
                  <a:pt x="98226" y="357188"/>
                </a:lnTo>
                <a:lnTo>
                  <a:pt x="62507" y="357188"/>
                </a:lnTo>
                <a:lnTo>
                  <a:pt x="35718" y="366117"/>
                </a:lnTo>
                <a:lnTo>
                  <a:pt x="17859" y="375047"/>
                </a:lnTo>
                <a:lnTo>
                  <a:pt x="0" y="392907"/>
                </a:lnTo>
                <a:lnTo>
                  <a:pt x="0"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2009180" y="5152430"/>
            <a:ext cx="526852" cy="1053703"/>
          </a:xfrm>
          <a:custGeom>
            <a:avLst/>
            <a:gdLst/>
            <a:ahLst/>
            <a:cxnLst/>
            <a:rect l="0" t="0" r="0" b="0"/>
            <a:pathLst>
              <a:path w="526852" h="1053703">
                <a:moveTo>
                  <a:pt x="312539" y="1044772"/>
                </a:moveTo>
                <a:lnTo>
                  <a:pt x="312539" y="1044772"/>
                </a:lnTo>
                <a:lnTo>
                  <a:pt x="312539" y="1044772"/>
                </a:lnTo>
                <a:lnTo>
                  <a:pt x="303609" y="1044772"/>
                </a:lnTo>
                <a:lnTo>
                  <a:pt x="303609" y="1035843"/>
                </a:lnTo>
                <a:lnTo>
                  <a:pt x="303609" y="1044772"/>
                </a:lnTo>
                <a:lnTo>
                  <a:pt x="303609" y="1044772"/>
                </a:lnTo>
                <a:lnTo>
                  <a:pt x="303609" y="1044772"/>
                </a:lnTo>
                <a:lnTo>
                  <a:pt x="312539" y="1053702"/>
                </a:lnTo>
                <a:lnTo>
                  <a:pt x="312539" y="1053702"/>
                </a:lnTo>
                <a:lnTo>
                  <a:pt x="321468" y="1053702"/>
                </a:lnTo>
                <a:lnTo>
                  <a:pt x="330398" y="1044772"/>
                </a:lnTo>
                <a:lnTo>
                  <a:pt x="348258" y="1035843"/>
                </a:lnTo>
                <a:lnTo>
                  <a:pt x="357187" y="1026913"/>
                </a:lnTo>
                <a:lnTo>
                  <a:pt x="375047" y="1009054"/>
                </a:lnTo>
                <a:lnTo>
                  <a:pt x="383976" y="991194"/>
                </a:lnTo>
                <a:lnTo>
                  <a:pt x="401836" y="973335"/>
                </a:lnTo>
                <a:lnTo>
                  <a:pt x="419695" y="955475"/>
                </a:lnTo>
                <a:lnTo>
                  <a:pt x="428625" y="928686"/>
                </a:lnTo>
                <a:lnTo>
                  <a:pt x="446484" y="910827"/>
                </a:lnTo>
                <a:lnTo>
                  <a:pt x="455414" y="884038"/>
                </a:lnTo>
                <a:lnTo>
                  <a:pt x="473273" y="848319"/>
                </a:lnTo>
                <a:lnTo>
                  <a:pt x="482203" y="821530"/>
                </a:lnTo>
                <a:lnTo>
                  <a:pt x="500062" y="794741"/>
                </a:lnTo>
                <a:lnTo>
                  <a:pt x="508992" y="759022"/>
                </a:lnTo>
                <a:lnTo>
                  <a:pt x="517922" y="732233"/>
                </a:lnTo>
                <a:lnTo>
                  <a:pt x="517922" y="696515"/>
                </a:lnTo>
                <a:lnTo>
                  <a:pt x="526851" y="660796"/>
                </a:lnTo>
                <a:lnTo>
                  <a:pt x="517922" y="625077"/>
                </a:lnTo>
                <a:lnTo>
                  <a:pt x="517922" y="580429"/>
                </a:lnTo>
                <a:lnTo>
                  <a:pt x="508992" y="544710"/>
                </a:lnTo>
                <a:lnTo>
                  <a:pt x="491133" y="508991"/>
                </a:lnTo>
                <a:lnTo>
                  <a:pt x="482203" y="473272"/>
                </a:lnTo>
                <a:lnTo>
                  <a:pt x="464343" y="437554"/>
                </a:lnTo>
                <a:lnTo>
                  <a:pt x="446484" y="401836"/>
                </a:lnTo>
                <a:lnTo>
                  <a:pt x="428625" y="366117"/>
                </a:lnTo>
                <a:lnTo>
                  <a:pt x="401836" y="330398"/>
                </a:lnTo>
                <a:lnTo>
                  <a:pt x="375047" y="294679"/>
                </a:lnTo>
                <a:lnTo>
                  <a:pt x="348258" y="267890"/>
                </a:lnTo>
                <a:lnTo>
                  <a:pt x="321468" y="232172"/>
                </a:lnTo>
                <a:lnTo>
                  <a:pt x="303609" y="205383"/>
                </a:lnTo>
                <a:lnTo>
                  <a:pt x="276820" y="178593"/>
                </a:lnTo>
                <a:lnTo>
                  <a:pt x="250031" y="151804"/>
                </a:lnTo>
                <a:lnTo>
                  <a:pt x="223242" y="133945"/>
                </a:lnTo>
                <a:lnTo>
                  <a:pt x="196453" y="116086"/>
                </a:lnTo>
                <a:lnTo>
                  <a:pt x="169664" y="98226"/>
                </a:lnTo>
                <a:lnTo>
                  <a:pt x="151804" y="80367"/>
                </a:lnTo>
                <a:lnTo>
                  <a:pt x="125015" y="71437"/>
                </a:lnTo>
                <a:lnTo>
                  <a:pt x="98226" y="62508"/>
                </a:lnTo>
                <a:lnTo>
                  <a:pt x="80367" y="53578"/>
                </a:lnTo>
                <a:lnTo>
                  <a:pt x="62508" y="44648"/>
                </a:lnTo>
                <a:lnTo>
                  <a:pt x="44648" y="44648"/>
                </a:lnTo>
                <a:lnTo>
                  <a:pt x="35718" y="35718"/>
                </a:lnTo>
                <a:lnTo>
                  <a:pt x="26789" y="26789"/>
                </a:lnTo>
                <a:lnTo>
                  <a:pt x="17859" y="26789"/>
                </a:lnTo>
                <a:lnTo>
                  <a:pt x="8929" y="17859"/>
                </a:lnTo>
                <a:lnTo>
                  <a:pt x="0" y="17859"/>
                </a:lnTo>
                <a:lnTo>
                  <a:pt x="0" y="8929"/>
                </a:lnTo>
                <a:lnTo>
                  <a:pt x="0" y="8929"/>
                </a:lnTo>
                <a:lnTo>
                  <a:pt x="0" y="8929"/>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1803797" y="4964906"/>
            <a:ext cx="44649" cy="187525"/>
          </a:xfrm>
          <a:custGeom>
            <a:avLst/>
            <a:gdLst/>
            <a:ahLst/>
            <a:cxnLst/>
            <a:rect l="0" t="0" r="0" b="0"/>
            <a:pathLst>
              <a:path w="44649" h="187525">
                <a:moveTo>
                  <a:pt x="17859" y="8930"/>
                </a:moveTo>
                <a:lnTo>
                  <a:pt x="17859" y="8930"/>
                </a:lnTo>
                <a:lnTo>
                  <a:pt x="17859" y="8930"/>
                </a:lnTo>
                <a:lnTo>
                  <a:pt x="8930" y="0"/>
                </a:lnTo>
                <a:lnTo>
                  <a:pt x="8930" y="0"/>
                </a:lnTo>
                <a:lnTo>
                  <a:pt x="8930" y="0"/>
                </a:lnTo>
                <a:lnTo>
                  <a:pt x="8930" y="0"/>
                </a:lnTo>
                <a:lnTo>
                  <a:pt x="8930" y="8930"/>
                </a:lnTo>
                <a:lnTo>
                  <a:pt x="8930" y="26789"/>
                </a:lnTo>
                <a:lnTo>
                  <a:pt x="8930" y="44649"/>
                </a:lnTo>
                <a:lnTo>
                  <a:pt x="8930" y="71438"/>
                </a:lnTo>
                <a:lnTo>
                  <a:pt x="0" y="98227"/>
                </a:lnTo>
                <a:lnTo>
                  <a:pt x="0" y="133946"/>
                </a:lnTo>
                <a:lnTo>
                  <a:pt x="0" y="160735"/>
                </a:lnTo>
                <a:lnTo>
                  <a:pt x="0" y="178594"/>
                </a:lnTo>
                <a:lnTo>
                  <a:pt x="8930" y="187524"/>
                </a:lnTo>
                <a:lnTo>
                  <a:pt x="26789" y="18752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1866305" y="4955977"/>
            <a:ext cx="196454" cy="80368"/>
          </a:xfrm>
          <a:custGeom>
            <a:avLst/>
            <a:gdLst/>
            <a:ahLst/>
            <a:cxnLst/>
            <a:rect l="0" t="0" r="0" b="0"/>
            <a:pathLst>
              <a:path w="196454" h="80368">
                <a:moveTo>
                  <a:pt x="0" y="0"/>
                </a:moveTo>
                <a:lnTo>
                  <a:pt x="0" y="0"/>
                </a:lnTo>
                <a:lnTo>
                  <a:pt x="8929" y="0"/>
                </a:lnTo>
                <a:lnTo>
                  <a:pt x="8929" y="0"/>
                </a:lnTo>
                <a:lnTo>
                  <a:pt x="26789" y="0"/>
                </a:lnTo>
                <a:lnTo>
                  <a:pt x="35718" y="8929"/>
                </a:lnTo>
                <a:lnTo>
                  <a:pt x="53578" y="8929"/>
                </a:lnTo>
                <a:lnTo>
                  <a:pt x="71437" y="17859"/>
                </a:lnTo>
                <a:lnTo>
                  <a:pt x="89297" y="26789"/>
                </a:lnTo>
                <a:lnTo>
                  <a:pt x="107156" y="26789"/>
                </a:lnTo>
                <a:lnTo>
                  <a:pt x="125015" y="26789"/>
                </a:lnTo>
                <a:lnTo>
                  <a:pt x="142875" y="26789"/>
                </a:lnTo>
                <a:lnTo>
                  <a:pt x="151804" y="26789"/>
                </a:lnTo>
                <a:lnTo>
                  <a:pt x="160734" y="17859"/>
                </a:lnTo>
                <a:lnTo>
                  <a:pt x="169664" y="17859"/>
                </a:lnTo>
                <a:lnTo>
                  <a:pt x="178593" y="17859"/>
                </a:lnTo>
                <a:lnTo>
                  <a:pt x="187523" y="26789"/>
                </a:lnTo>
                <a:lnTo>
                  <a:pt x="187523" y="26789"/>
                </a:lnTo>
                <a:lnTo>
                  <a:pt x="187523" y="35718"/>
                </a:lnTo>
                <a:lnTo>
                  <a:pt x="187523" y="44648"/>
                </a:lnTo>
                <a:lnTo>
                  <a:pt x="196453" y="62507"/>
                </a:lnTo>
                <a:lnTo>
                  <a:pt x="196453" y="80367"/>
                </a:lnTo>
                <a:lnTo>
                  <a:pt x="196453"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1893094" y="5063133"/>
            <a:ext cx="187524" cy="142876"/>
          </a:xfrm>
          <a:custGeom>
            <a:avLst/>
            <a:gdLst/>
            <a:ahLst/>
            <a:cxnLst/>
            <a:rect l="0" t="0" r="0" b="0"/>
            <a:pathLst>
              <a:path w="187524" h="142876">
                <a:moveTo>
                  <a:pt x="178594" y="0"/>
                </a:moveTo>
                <a:lnTo>
                  <a:pt x="187523" y="17859"/>
                </a:lnTo>
                <a:lnTo>
                  <a:pt x="187523" y="26789"/>
                </a:lnTo>
                <a:lnTo>
                  <a:pt x="187523" y="44648"/>
                </a:lnTo>
                <a:lnTo>
                  <a:pt x="187523" y="53578"/>
                </a:lnTo>
                <a:lnTo>
                  <a:pt x="187523" y="62508"/>
                </a:lnTo>
                <a:lnTo>
                  <a:pt x="187523" y="71437"/>
                </a:lnTo>
                <a:lnTo>
                  <a:pt x="178594" y="80367"/>
                </a:lnTo>
                <a:lnTo>
                  <a:pt x="178594" y="89297"/>
                </a:lnTo>
                <a:lnTo>
                  <a:pt x="178594" y="98226"/>
                </a:lnTo>
                <a:lnTo>
                  <a:pt x="178594" y="98226"/>
                </a:lnTo>
                <a:lnTo>
                  <a:pt x="178594" y="107156"/>
                </a:lnTo>
                <a:lnTo>
                  <a:pt x="169664" y="116086"/>
                </a:lnTo>
                <a:lnTo>
                  <a:pt x="151804" y="116086"/>
                </a:lnTo>
                <a:lnTo>
                  <a:pt x="142875" y="125015"/>
                </a:lnTo>
                <a:lnTo>
                  <a:pt x="116086" y="125015"/>
                </a:lnTo>
                <a:lnTo>
                  <a:pt x="89297" y="125015"/>
                </a:lnTo>
                <a:lnTo>
                  <a:pt x="62508" y="133945"/>
                </a:lnTo>
                <a:lnTo>
                  <a:pt x="35719" y="133945"/>
                </a:lnTo>
                <a:lnTo>
                  <a:pt x="17859" y="13394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1017984" y="4036218"/>
            <a:ext cx="910830" cy="919760"/>
          </a:xfrm>
          <a:custGeom>
            <a:avLst/>
            <a:gdLst/>
            <a:ahLst/>
            <a:cxnLst/>
            <a:rect l="0" t="0" r="0" b="0"/>
            <a:pathLst>
              <a:path w="910830" h="919760">
                <a:moveTo>
                  <a:pt x="884039" y="919759"/>
                </a:moveTo>
                <a:lnTo>
                  <a:pt x="884039" y="919759"/>
                </a:lnTo>
                <a:lnTo>
                  <a:pt x="884039" y="910829"/>
                </a:lnTo>
                <a:lnTo>
                  <a:pt x="884039" y="910829"/>
                </a:lnTo>
                <a:lnTo>
                  <a:pt x="884039" y="901899"/>
                </a:lnTo>
                <a:lnTo>
                  <a:pt x="892969" y="892970"/>
                </a:lnTo>
                <a:lnTo>
                  <a:pt x="892969" y="892970"/>
                </a:lnTo>
                <a:lnTo>
                  <a:pt x="901899" y="884040"/>
                </a:lnTo>
                <a:lnTo>
                  <a:pt x="901899" y="866180"/>
                </a:lnTo>
                <a:lnTo>
                  <a:pt x="910829" y="857251"/>
                </a:lnTo>
                <a:lnTo>
                  <a:pt x="910829" y="839391"/>
                </a:lnTo>
                <a:lnTo>
                  <a:pt x="910829" y="830461"/>
                </a:lnTo>
                <a:lnTo>
                  <a:pt x="910829" y="812602"/>
                </a:lnTo>
                <a:lnTo>
                  <a:pt x="910829" y="785813"/>
                </a:lnTo>
                <a:lnTo>
                  <a:pt x="901899" y="759024"/>
                </a:lnTo>
                <a:lnTo>
                  <a:pt x="901899" y="732235"/>
                </a:lnTo>
                <a:lnTo>
                  <a:pt x="892969" y="705446"/>
                </a:lnTo>
                <a:lnTo>
                  <a:pt x="884039" y="678657"/>
                </a:lnTo>
                <a:lnTo>
                  <a:pt x="875110" y="651868"/>
                </a:lnTo>
                <a:lnTo>
                  <a:pt x="866180" y="625078"/>
                </a:lnTo>
                <a:lnTo>
                  <a:pt x="857250" y="598289"/>
                </a:lnTo>
                <a:lnTo>
                  <a:pt x="848321" y="580430"/>
                </a:lnTo>
                <a:lnTo>
                  <a:pt x="839391" y="553641"/>
                </a:lnTo>
                <a:lnTo>
                  <a:pt x="830461" y="526852"/>
                </a:lnTo>
                <a:lnTo>
                  <a:pt x="812602" y="508993"/>
                </a:lnTo>
                <a:lnTo>
                  <a:pt x="794743" y="491133"/>
                </a:lnTo>
                <a:lnTo>
                  <a:pt x="785813" y="473274"/>
                </a:lnTo>
                <a:lnTo>
                  <a:pt x="767954" y="446485"/>
                </a:lnTo>
                <a:lnTo>
                  <a:pt x="750094" y="428625"/>
                </a:lnTo>
                <a:lnTo>
                  <a:pt x="732235" y="401836"/>
                </a:lnTo>
                <a:lnTo>
                  <a:pt x="714375" y="375047"/>
                </a:lnTo>
                <a:lnTo>
                  <a:pt x="696516" y="339328"/>
                </a:lnTo>
                <a:lnTo>
                  <a:pt x="669727" y="312539"/>
                </a:lnTo>
                <a:lnTo>
                  <a:pt x="651868" y="285750"/>
                </a:lnTo>
                <a:lnTo>
                  <a:pt x="625079" y="258961"/>
                </a:lnTo>
                <a:lnTo>
                  <a:pt x="598289" y="232172"/>
                </a:lnTo>
                <a:lnTo>
                  <a:pt x="562571" y="214313"/>
                </a:lnTo>
                <a:lnTo>
                  <a:pt x="526852" y="196453"/>
                </a:lnTo>
                <a:lnTo>
                  <a:pt x="482204" y="169664"/>
                </a:lnTo>
                <a:lnTo>
                  <a:pt x="455414" y="151805"/>
                </a:lnTo>
                <a:lnTo>
                  <a:pt x="410766" y="133946"/>
                </a:lnTo>
                <a:lnTo>
                  <a:pt x="375047" y="116086"/>
                </a:lnTo>
                <a:lnTo>
                  <a:pt x="339329" y="98227"/>
                </a:lnTo>
                <a:lnTo>
                  <a:pt x="303610" y="80368"/>
                </a:lnTo>
                <a:lnTo>
                  <a:pt x="267891" y="71438"/>
                </a:lnTo>
                <a:lnTo>
                  <a:pt x="232172" y="53578"/>
                </a:lnTo>
                <a:lnTo>
                  <a:pt x="196454" y="44649"/>
                </a:lnTo>
                <a:lnTo>
                  <a:pt x="160735" y="44649"/>
                </a:lnTo>
                <a:lnTo>
                  <a:pt x="125016" y="35719"/>
                </a:lnTo>
                <a:lnTo>
                  <a:pt x="89297" y="35719"/>
                </a:lnTo>
                <a:lnTo>
                  <a:pt x="62508" y="35719"/>
                </a:lnTo>
                <a:lnTo>
                  <a:pt x="44649" y="26789"/>
                </a:lnTo>
                <a:lnTo>
                  <a:pt x="26790" y="26789"/>
                </a:lnTo>
                <a:lnTo>
                  <a:pt x="8930" y="26789"/>
                </a:lnTo>
                <a:lnTo>
                  <a:pt x="8930" y="17860"/>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901899" y="3857625"/>
            <a:ext cx="241102" cy="258962"/>
          </a:xfrm>
          <a:custGeom>
            <a:avLst/>
            <a:gdLst/>
            <a:ahLst/>
            <a:cxnLst/>
            <a:rect l="0" t="0" r="0" b="0"/>
            <a:pathLst>
              <a:path w="241102" h="258962">
                <a:moveTo>
                  <a:pt x="26789" y="53578"/>
                </a:moveTo>
                <a:lnTo>
                  <a:pt x="26789" y="53578"/>
                </a:lnTo>
                <a:lnTo>
                  <a:pt x="26789" y="53578"/>
                </a:lnTo>
                <a:lnTo>
                  <a:pt x="26789" y="71437"/>
                </a:lnTo>
                <a:lnTo>
                  <a:pt x="17859" y="80367"/>
                </a:lnTo>
                <a:lnTo>
                  <a:pt x="17859" y="107156"/>
                </a:lnTo>
                <a:lnTo>
                  <a:pt x="17859" y="125015"/>
                </a:lnTo>
                <a:lnTo>
                  <a:pt x="17859" y="151804"/>
                </a:lnTo>
                <a:lnTo>
                  <a:pt x="17859" y="169664"/>
                </a:lnTo>
                <a:lnTo>
                  <a:pt x="26789" y="187523"/>
                </a:lnTo>
                <a:lnTo>
                  <a:pt x="26789" y="196453"/>
                </a:lnTo>
                <a:lnTo>
                  <a:pt x="26789" y="196453"/>
                </a:lnTo>
                <a:lnTo>
                  <a:pt x="26789" y="196453"/>
                </a:lnTo>
                <a:lnTo>
                  <a:pt x="35718" y="178593"/>
                </a:lnTo>
                <a:lnTo>
                  <a:pt x="35718" y="169664"/>
                </a:lnTo>
                <a:lnTo>
                  <a:pt x="35718" y="151804"/>
                </a:lnTo>
                <a:lnTo>
                  <a:pt x="26789" y="133945"/>
                </a:lnTo>
                <a:lnTo>
                  <a:pt x="17859" y="116086"/>
                </a:lnTo>
                <a:lnTo>
                  <a:pt x="8929" y="98226"/>
                </a:lnTo>
                <a:lnTo>
                  <a:pt x="8929" y="80367"/>
                </a:lnTo>
                <a:lnTo>
                  <a:pt x="0" y="62507"/>
                </a:lnTo>
                <a:lnTo>
                  <a:pt x="0" y="44648"/>
                </a:lnTo>
                <a:lnTo>
                  <a:pt x="0" y="26789"/>
                </a:lnTo>
                <a:lnTo>
                  <a:pt x="8929" y="17859"/>
                </a:lnTo>
                <a:lnTo>
                  <a:pt x="8929" y="17859"/>
                </a:lnTo>
                <a:lnTo>
                  <a:pt x="17859" y="8929"/>
                </a:lnTo>
                <a:lnTo>
                  <a:pt x="26789" y="8929"/>
                </a:lnTo>
                <a:lnTo>
                  <a:pt x="35718" y="17859"/>
                </a:lnTo>
                <a:lnTo>
                  <a:pt x="53578" y="17859"/>
                </a:lnTo>
                <a:lnTo>
                  <a:pt x="71437" y="26789"/>
                </a:lnTo>
                <a:lnTo>
                  <a:pt x="98226" y="26789"/>
                </a:lnTo>
                <a:lnTo>
                  <a:pt x="125015" y="26789"/>
                </a:lnTo>
                <a:lnTo>
                  <a:pt x="142875" y="26789"/>
                </a:lnTo>
                <a:lnTo>
                  <a:pt x="169664" y="17859"/>
                </a:lnTo>
                <a:lnTo>
                  <a:pt x="196453" y="8929"/>
                </a:lnTo>
                <a:lnTo>
                  <a:pt x="214312" y="8929"/>
                </a:lnTo>
                <a:lnTo>
                  <a:pt x="223242" y="0"/>
                </a:lnTo>
                <a:lnTo>
                  <a:pt x="232171" y="8929"/>
                </a:lnTo>
                <a:lnTo>
                  <a:pt x="232171" y="17859"/>
                </a:lnTo>
                <a:lnTo>
                  <a:pt x="223242" y="26789"/>
                </a:lnTo>
                <a:lnTo>
                  <a:pt x="223242" y="44648"/>
                </a:lnTo>
                <a:lnTo>
                  <a:pt x="214312" y="71437"/>
                </a:lnTo>
                <a:lnTo>
                  <a:pt x="214312" y="89296"/>
                </a:lnTo>
                <a:lnTo>
                  <a:pt x="214312" y="107156"/>
                </a:lnTo>
                <a:lnTo>
                  <a:pt x="214312" y="125015"/>
                </a:lnTo>
                <a:lnTo>
                  <a:pt x="223242" y="142875"/>
                </a:lnTo>
                <a:lnTo>
                  <a:pt x="232171" y="151804"/>
                </a:lnTo>
                <a:lnTo>
                  <a:pt x="232171" y="160734"/>
                </a:lnTo>
                <a:lnTo>
                  <a:pt x="241101" y="160734"/>
                </a:lnTo>
                <a:lnTo>
                  <a:pt x="241101" y="169664"/>
                </a:lnTo>
                <a:lnTo>
                  <a:pt x="241101" y="169664"/>
                </a:lnTo>
                <a:lnTo>
                  <a:pt x="232171" y="178593"/>
                </a:lnTo>
                <a:lnTo>
                  <a:pt x="223242" y="187523"/>
                </a:lnTo>
                <a:lnTo>
                  <a:pt x="214312" y="196453"/>
                </a:lnTo>
                <a:lnTo>
                  <a:pt x="196453" y="205382"/>
                </a:lnTo>
                <a:lnTo>
                  <a:pt x="178593" y="214312"/>
                </a:lnTo>
                <a:lnTo>
                  <a:pt x="151804" y="232171"/>
                </a:lnTo>
                <a:lnTo>
                  <a:pt x="125015" y="241101"/>
                </a:lnTo>
                <a:lnTo>
                  <a:pt x="98226" y="250031"/>
                </a:lnTo>
                <a:lnTo>
                  <a:pt x="80367" y="258961"/>
                </a:lnTo>
                <a:lnTo>
                  <a:pt x="62507" y="258961"/>
                </a:lnTo>
                <a:lnTo>
                  <a:pt x="44648" y="258961"/>
                </a:lnTo>
                <a:lnTo>
                  <a:pt x="26789" y="250031"/>
                </a:lnTo>
                <a:lnTo>
                  <a:pt x="26789" y="250031"/>
                </a:lnTo>
                <a:lnTo>
                  <a:pt x="17859" y="241101"/>
                </a:lnTo>
                <a:lnTo>
                  <a:pt x="26789" y="241101"/>
                </a:lnTo>
                <a:lnTo>
                  <a:pt x="2678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1053703" y="3616523"/>
            <a:ext cx="142876" cy="294681"/>
          </a:xfrm>
          <a:custGeom>
            <a:avLst/>
            <a:gdLst/>
            <a:ahLst/>
            <a:cxnLst/>
            <a:rect l="0" t="0" r="0" b="0"/>
            <a:pathLst>
              <a:path w="142876" h="294681">
                <a:moveTo>
                  <a:pt x="8930" y="294680"/>
                </a:moveTo>
                <a:lnTo>
                  <a:pt x="0" y="294680"/>
                </a:lnTo>
                <a:lnTo>
                  <a:pt x="0" y="294680"/>
                </a:lnTo>
                <a:lnTo>
                  <a:pt x="0" y="294680"/>
                </a:lnTo>
                <a:lnTo>
                  <a:pt x="0" y="294680"/>
                </a:lnTo>
                <a:lnTo>
                  <a:pt x="0" y="294680"/>
                </a:lnTo>
                <a:lnTo>
                  <a:pt x="8930" y="294680"/>
                </a:lnTo>
                <a:lnTo>
                  <a:pt x="17860" y="294680"/>
                </a:lnTo>
                <a:lnTo>
                  <a:pt x="26789" y="294680"/>
                </a:lnTo>
                <a:lnTo>
                  <a:pt x="44649" y="276820"/>
                </a:lnTo>
                <a:lnTo>
                  <a:pt x="62508" y="267891"/>
                </a:lnTo>
                <a:lnTo>
                  <a:pt x="80367" y="250031"/>
                </a:lnTo>
                <a:lnTo>
                  <a:pt x="89297" y="232172"/>
                </a:lnTo>
                <a:lnTo>
                  <a:pt x="107156" y="214313"/>
                </a:lnTo>
                <a:lnTo>
                  <a:pt x="116086" y="187523"/>
                </a:lnTo>
                <a:lnTo>
                  <a:pt x="125016" y="160734"/>
                </a:lnTo>
                <a:lnTo>
                  <a:pt x="133946" y="133945"/>
                </a:lnTo>
                <a:lnTo>
                  <a:pt x="133946" y="98227"/>
                </a:lnTo>
                <a:lnTo>
                  <a:pt x="133946" y="62508"/>
                </a:lnTo>
                <a:lnTo>
                  <a:pt x="133946" y="2678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741164" y="2991445"/>
            <a:ext cx="455415" cy="553642"/>
          </a:xfrm>
          <a:custGeom>
            <a:avLst/>
            <a:gdLst/>
            <a:ahLst/>
            <a:cxnLst/>
            <a:rect l="0" t="0" r="0" b="0"/>
            <a:pathLst>
              <a:path w="455415" h="553642">
                <a:moveTo>
                  <a:pt x="455414" y="553641"/>
                </a:moveTo>
                <a:lnTo>
                  <a:pt x="455414" y="517922"/>
                </a:lnTo>
                <a:lnTo>
                  <a:pt x="446485" y="482203"/>
                </a:lnTo>
                <a:lnTo>
                  <a:pt x="437555" y="455414"/>
                </a:lnTo>
                <a:lnTo>
                  <a:pt x="428625" y="419695"/>
                </a:lnTo>
                <a:lnTo>
                  <a:pt x="419695" y="392906"/>
                </a:lnTo>
                <a:lnTo>
                  <a:pt x="401836" y="366117"/>
                </a:lnTo>
                <a:lnTo>
                  <a:pt x="383977" y="330398"/>
                </a:lnTo>
                <a:lnTo>
                  <a:pt x="366117" y="303609"/>
                </a:lnTo>
                <a:lnTo>
                  <a:pt x="339328" y="276820"/>
                </a:lnTo>
                <a:lnTo>
                  <a:pt x="312539" y="241101"/>
                </a:lnTo>
                <a:lnTo>
                  <a:pt x="285750" y="214312"/>
                </a:lnTo>
                <a:lnTo>
                  <a:pt x="258961" y="187523"/>
                </a:lnTo>
                <a:lnTo>
                  <a:pt x="223242" y="160734"/>
                </a:lnTo>
                <a:lnTo>
                  <a:pt x="196453" y="133945"/>
                </a:lnTo>
                <a:lnTo>
                  <a:pt x="169664" y="116086"/>
                </a:lnTo>
                <a:lnTo>
                  <a:pt x="142875" y="98226"/>
                </a:lnTo>
                <a:lnTo>
                  <a:pt x="116086" y="80367"/>
                </a:lnTo>
                <a:lnTo>
                  <a:pt x="89297" y="62508"/>
                </a:lnTo>
                <a:lnTo>
                  <a:pt x="62508" y="53578"/>
                </a:lnTo>
                <a:lnTo>
                  <a:pt x="44649" y="44648"/>
                </a:lnTo>
                <a:lnTo>
                  <a:pt x="17860" y="35719"/>
                </a:lnTo>
                <a:lnTo>
                  <a:pt x="8930" y="26789"/>
                </a:lnTo>
                <a:lnTo>
                  <a:pt x="0" y="26789"/>
                </a:lnTo>
                <a:lnTo>
                  <a:pt x="0" y="17859"/>
                </a:lnTo>
                <a:lnTo>
                  <a:pt x="8930" y="893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2393156" y="1312664"/>
            <a:ext cx="223243" cy="250032"/>
          </a:xfrm>
          <a:custGeom>
            <a:avLst/>
            <a:gdLst/>
            <a:ahLst/>
            <a:cxnLst/>
            <a:rect l="0" t="0" r="0" b="0"/>
            <a:pathLst>
              <a:path w="223243" h="250032">
                <a:moveTo>
                  <a:pt x="8930" y="89297"/>
                </a:moveTo>
                <a:lnTo>
                  <a:pt x="8930" y="80367"/>
                </a:lnTo>
                <a:lnTo>
                  <a:pt x="8930" y="80367"/>
                </a:lnTo>
                <a:lnTo>
                  <a:pt x="8930" y="80367"/>
                </a:lnTo>
                <a:lnTo>
                  <a:pt x="0" y="80367"/>
                </a:lnTo>
                <a:lnTo>
                  <a:pt x="0" y="89297"/>
                </a:lnTo>
                <a:lnTo>
                  <a:pt x="8930" y="98226"/>
                </a:lnTo>
                <a:lnTo>
                  <a:pt x="8930" y="116086"/>
                </a:lnTo>
                <a:lnTo>
                  <a:pt x="17860" y="142875"/>
                </a:lnTo>
                <a:lnTo>
                  <a:pt x="26789" y="169664"/>
                </a:lnTo>
                <a:lnTo>
                  <a:pt x="35719" y="187523"/>
                </a:lnTo>
                <a:lnTo>
                  <a:pt x="44649" y="214312"/>
                </a:lnTo>
                <a:lnTo>
                  <a:pt x="44649" y="232172"/>
                </a:lnTo>
                <a:lnTo>
                  <a:pt x="53578" y="250031"/>
                </a:lnTo>
                <a:lnTo>
                  <a:pt x="53578" y="250031"/>
                </a:lnTo>
                <a:lnTo>
                  <a:pt x="44649" y="250031"/>
                </a:lnTo>
                <a:lnTo>
                  <a:pt x="44649" y="241101"/>
                </a:lnTo>
                <a:lnTo>
                  <a:pt x="35719" y="223242"/>
                </a:lnTo>
                <a:lnTo>
                  <a:pt x="26789" y="196453"/>
                </a:lnTo>
                <a:lnTo>
                  <a:pt x="26789" y="160734"/>
                </a:lnTo>
                <a:lnTo>
                  <a:pt x="17860" y="133945"/>
                </a:lnTo>
                <a:lnTo>
                  <a:pt x="17860" y="98226"/>
                </a:lnTo>
                <a:lnTo>
                  <a:pt x="17860" y="80367"/>
                </a:lnTo>
                <a:lnTo>
                  <a:pt x="17860" y="62508"/>
                </a:lnTo>
                <a:lnTo>
                  <a:pt x="26789" y="53578"/>
                </a:lnTo>
                <a:lnTo>
                  <a:pt x="35719" y="53578"/>
                </a:lnTo>
                <a:lnTo>
                  <a:pt x="35719" y="53578"/>
                </a:lnTo>
                <a:lnTo>
                  <a:pt x="53578" y="71438"/>
                </a:lnTo>
                <a:lnTo>
                  <a:pt x="62508" y="89297"/>
                </a:lnTo>
                <a:lnTo>
                  <a:pt x="71438" y="116086"/>
                </a:lnTo>
                <a:lnTo>
                  <a:pt x="80367" y="142875"/>
                </a:lnTo>
                <a:lnTo>
                  <a:pt x="89297" y="160734"/>
                </a:lnTo>
                <a:lnTo>
                  <a:pt x="98227" y="187523"/>
                </a:lnTo>
                <a:lnTo>
                  <a:pt x="107157" y="205383"/>
                </a:lnTo>
                <a:lnTo>
                  <a:pt x="107157" y="214312"/>
                </a:lnTo>
                <a:lnTo>
                  <a:pt x="116086" y="214312"/>
                </a:lnTo>
                <a:lnTo>
                  <a:pt x="116086" y="205383"/>
                </a:lnTo>
                <a:lnTo>
                  <a:pt x="107157" y="187523"/>
                </a:lnTo>
                <a:lnTo>
                  <a:pt x="107157" y="160734"/>
                </a:lnTo>
                <a:lnTo>
                  <a:pt x="98227" y="125015"/>
                </a:lnTo>
                <a:lnTo>
                  <a:pt x="98227" y="89297"/>
                </a:lnTo>
                <a:lnTo>
                  <a:pt x="107157" y="53578"/>
                </a:lnTo>
                <a:lnTo>
                  <a:pt x="107157" y="17859"/>
                </a:lnTo>
                <a:lnTo>
                  <a:pt x="116086" y="0"/>
                </a:lnTo>
                <a:lnTo>
                  <a:pt x="125016" y="0"/>
                </a:lnTo>
                <a:lnTo>
                  <a:pt x="142875" y="8930"/>
                </a:lnTo>
                <a:lnTo>
                  <a:pt x="151805" y="26789"/>
                </a:lnTo>
                <a:lnTo>
                  <a:pt x="160735" y="53578"/>
                </a:lnTo>
                <a:lnTo>
                  <a:pt x="178594" y="80367"/>
                </a:lnTo>
                <a:lnTo>
                  <a:pt x="187524" y="116086"/>
                </a:lnTo>
                <a:lnTo>
                  <a:pt x="196453" y="142875"/>
                </a:lnTo>
                <a:lnTo>
                  <a:pt x="205383" y="160734"/>
                </a:lnTo>
                <a:lnTo>
                  <a:pt x="205383" y="178594"/>
                </a:lnTo>
                <a:lnTo>
                  <a:pt x="214313" y="187523"/>
                </a:lnTo>
                <a:lnTo>
                  <a:pt x="223242" y="187523"/>
                </a:lnTo>
                <a:lnTo>
                  <a:pt x="223242" y="178594"/>
                </a:lnTo>
                <a:lnTo>
                  <a:pt x="22324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2634258" y="1428750"/>
            <a:ext cx="44649" cy="71438"/>
          </a:xfrm>
          <a:custGeom>
            <a:avLst/>
            <a:gdLst/>
            <a:ahLst/>
            <a:cxnLst/>
            <a:rect l="0" t="0" r="0" b="0"/>
            <a:pathLst>
              <a:path w="44649" h="71438">
                <a:moveTo>
                  <a:pt x="8930" y="0"/>
                </a:moveTo>
                <a:lnTo>
                  <a:pt x="0" y="0"/>
                </a:lnTo>
                <a:lnTo>
                  <a:pt x="0" y="17859"/>
                </a:lnTo>
                <a:lnTo>
                  <a:pt x="8930" y="26789"/>
                </a:lnTo>
                <a:lnTo>
                  <a:pt x="8930" y="44648"/>
                </a:lnTo>
                <a:lnTo>
                  <a:pt x="17859" y="53578"/>
                </a:lnTo>
                <a:lnTo>
                  <a:pt x="17859" y="62508"/>
                </a:lnTo>
                <a:lnTo>
                  <a:pt x="26789" y="71437"/>
                </a:lnTo>
                <a:lnTo>
                  <a:pt x="35719" y="71437"/>
                </a:lnTo>
                <a:lnTo>
                  <a:pt x="44648" y="71437"/>
                </a:lnTo>
                <a:lnTo>
                  <a:pt x="44648" y="53578"/>
                </a:lnTo>
                <a:lnTo>
                  <a:pt x="44648" y="44648"/>
                </a:lnTo>
                <a:lnTo>
                  <a:pt x="4464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2598539" y="1339453"/>
            <a:ext cx="62509" cy="35720"/>
          </a:xfrm>
          <a:custGeom>
            <a:avLst/>
            <a:gdLst/>
            <a:ahLst/>
            <a:cxnLst/>
            <a:rect l="0" t="0" r="0" b="0"/>
            <a:pathLst>
              <a:path w="62509" h="35720">
                <a:moveTo>
                  <a:pt x="17859" y="0"/>
                </a:moveTo>
                <a:lnTo>
                  <a:pt x="8930" y="0"/>
                </a:lnTo>
                <a:lnTo>
                  <a:pt x="8930" y="8930"/>
                </a:lnTo>
                <a:lnTo>
                  <a:pt x="0" y="8930"/>
                </a:lnTo>
                <a:lnTo>
                  <a:pt x="0" y="17860"/>
                </a:lnTo>
                <a:lnTo>
                  <a:pt x="0" y="26789"/>
                </a:lnTo>
                <a:lnTo>
                  <a:pt x="8930" y="26789"/>
                </a:lnTo>
                <a:lnTo>
                  <a:pt x="26789" y="35719"/>
                </a:lnTo>
                <a:lnTo>
                  <a:pt x="44649" y="26789"/>
                </a:lnTo>
                <a:lnTo>
                  <a:pt x="62508" y="26789"/>
                </a:lnTo>
                <a:lnTo>
                  <a:pt x="6250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2705695" y="1339453"/>
            <a:ext cx="80369" cy="116087"/>
          </a:xfrm>
          <a:custGeom>
            <a:avLst/>
            <a:gdLst/>
            <a:ahLst/>
            <a:cxnLst/>
            <a:rect l="0" t="0" r="0" b="0"/>
            <a:pathLst>
              <a:path w="80369" h="116087">
                <a:moveTo>
                  <a:pt x="35719" y="0"/>
                </a:moveTo>
                <a:lnTo>
                  <a:pt x="26789" y="8930"/>
                </a:lnTo>
                <a:lnTo>
                  <a:pt x="26789" y="8930"/>
                </a:lnTo>
                <a:lnTo>
                  <a:pt x="17860" y="17860"/>
                </a:lnTo>
                <a:lnTo>
                  <a:pt x="8930" y="26789"/>
                </a:lnTo>
                <a:lnTo>
                  <a:pt x="0" y="35719"/>
                </a:lnTo>
                <a:lnTo>
                  <a:pt x="0" y="35719"/>
                </a:lnTo>
                <a:lnTo>
                  <a:pt x="0" y="44649"/>
                </a:lnTo>
                <a:lnTo>
                  <a:pt x="0" y="53578"/>
                </a:lnTo>
                <a:lnTo>
                  <a:pt x="8930" y="53578"/>
                </a:lnTo>
                <a:lnTo>
                  <a:pt x="17860" y="62508"/>
                </a:lnTo>
                <a:lnTo>
                  <a:pt x="26789" y="62508"/>
                </a:lnTo>
                <a:lnTo>
                  <a:pt x="44649" y="71437"/>
                </a:lnTo>
                <a:lnTo>
                  <a:pt x="53578" y="71437"/>
                </a:lnTo>
                <a:lnTo>
                  <a:pt x="62508" y="71437"/>
                </a:lnTo>
                <a:lnTo>
                  <a:pt x="71438" y="80367"/>
                </a:lnTo>
                <a:lnTo>
                  <a:pt x="80368" y="89297"/>
                </a:lnTo>
                <a:lnTo>
                  <a:pt x="80368" y="98226"/>
                </a:lnTo>
                <a:lnTo>
                  <a:pt x="71438" y="107156"/>
                </a:lnTo>
                <a:lnTo>
                  <a:pt x="62508" y="107156"/>
                </a:lnTo>
                <a:lnTo>
                  <a:pt x="53578" y="116086"/>
                </a:lnTo>
                <a:lnTo>
                  <a:pt x="44649" y="107156"/>
                </a:lnTo>
                <a:lnTo>
                  <a:pt x="35719" y="98226"/>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2812852" y="1285875"/>
            <a:ext cx="89297" cy="125016"/>
          </a:xfrm>
          <a:custGeom>
            <a:avLst/>
            <a:gdLst/>
            <a:ahLst/>
            <a:cxnLst/>
            <a:rect l="0" t="0" r="0" b="0"/>
            <a:pathLst>
              <a:path w="89297" h="125016">
                <a:moveTo>
                  <a:pt x="80367" y="0"/>
                </a:moveTo>
                <a:lnTo>
                  <a:pt x="71437" y="0"/>
                </a:lnTo>
                <a:lnTo>
                  <a:pt x="62507" y="0"/>
                </a:lnTo>
                <a:lnTo>
                  <a:pt x="44648" y="0"/>
                </a:lnTo>
                <a:lnTo>
                  <a:pt x="26789" y="8930"/>
                </a:lnTo>
                <a:lnTo>
                  <a:pt x="17859" y="17859"/>
                </a:lnTo>
                <a:lnTo>
                  <a:pt x="8929" y="26789"/>
                </a:lnTo>
                <a:lnTo>
                  <a:pt x="0" y="35719"/>
                </a:lnTo>
                <a:lnTo>
                  <a:pt x="8929" y="44648"/>
                </a:lnTo>
                <a:lnTo>
                  <a:pt x="17859" y="53578"/>
                </a:lnTo>
                <a:lnTo>
                  <a:pt x="35718" y="62508"/>
                </a:lnTo>
                <a:lnTo>
                  <a:pt x="53578" y="62508"/>
                </a:lnTo>
                <a:lnTo>
                  <a:pt x="71437" y="71438"/>
                </a:lnTo>
                <a:lnTo>
                  <a:pt x="89296" y="71438"/>
                </a:lnTo>
                <a:lnTo>
                  <a:pt x="89296" y="80367"/>
                </a:lnTo>
                <a:lnTo>
                  <a:pt x="89296" y="89297"/>
                </a:lnTo>
                <a:lnTo>
                  <a:pt x="89296" y="98227"/>
                </a:lnTo>
                <a:lnTo>
                  <a:pt x="80367" y="107156"/>
                </a:lnTo>
                <a:lnTo>
                  <a:pt x="71437" y="125015"/>
                </a:lnTo>
                <a:lnTo>
                  <a:pt x="62507" y="125015"/>
                </a:lnTo>
                <a:lnTo>
                  <a:pt x="62507" y="125015"/>
                </a:lnTo>
                <a:lnTo>
                  <a:pt x="71437" y="107156"/>
                </a:lnTo>
                <a:lnTo>
                  <a:pt x="7143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2544961" y="1696640"/>
            <a:ext cx="62509" cy="223244"/>
          </a:xfrm>
          <a:custGeom>
            <a:avLst/>
            <a:gdLst/>
            <a:ahLst/>
            <a:cxnLst/>
            <a:rect l="0" t="0" r="0" b="0"/>
            <a:pathLst>
              <a:path w="62509" h="223244">
                <a:moveTo>
                  <a:pt x="0" y="0"/>
                </a:moveTo>
                <a:lnTo>
                  <a:pt x="0" y="0"/>
                </a:lnTo>
                <a:lnTo>
                  <a:pt x="0" y="17860"/>
                </a:lnTo>
                <a:lnTo>
                  <a:pt x="8930" y="44649"/>
                </a:lnTo>
                <a:lnTo>
                  <a:pt x="17859" y="80368"/>
                </a:lnTo>
                <a:lnTo>
                  <a:pt x="26789" y="116086"/>
                </a:lnTo>
                <a:lnTo>
                  <a:pt x="35719" y="151805"/>
                </a:lnTo>
                <a:lnTo>
                  <a:pt x="44648" y="187524"/>
                </a:lnTo>
                <a:lnTo>
                  <a:pt x="53578" y="205383"/>
                </a:lnTo>
                <a:lnTo>
                  <a:pt x="53578" y="223243"/>
                </a:lnTo>
                <a:lnTo>
                  <a:pt x="62508" y="223243"/>
                </a:lnTo>
                <a:lnTo>
                  <a:pt x="62508" y="205383"/>
                </a:lnTo>
                <a:lnTo>
                  <a:pt x="62508" y="178594"/>
                </a:lnTo>
                <a:lnTo>
                  <a:pt x="62508" y="151805"/>
                </a:lnTo>
                <a:lnTo>
                  <a:pt x="6250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2616398" y="1643062"/>
            <a:ext cx="107158" cy="232173"/>
          </a:xfrm>
          <a:custGeom>
            <a:avLst/>
            <a:gdLst/>
            <a:ahLst/>
            <a:cxnLst/>
            <a:rect l="0" t="0" r="0" b="0"/>
            <a:pathLst>
              <a:path w="107158" h="232173">
                <a:moveTo>
                  <a:pt x="0" y="0"/>
                </a:moveTo>
                <a:lnTo>
                  <a:pt x="0" y="0"/>
                </a:lnTo>
                <a:lnTo>
                  <a:pt x="0" y="8930"/>
                </a:lnTo>
                <a:lnTo>
                  <a:pt x="0" y="8930"/>
                </a:lnTo>
                <a:lnTo>
                  <a:pt x="0" y="26789"/>
                </a:lnTo>
                <a:lnTo>
                  <a:pt x="8930" y="44649"/>
                </a:lnTo>
                <a:lnTo>
                  <a:pt x="17860" y="62508"/>
                </a:lnTo>
                <a:lnTo>
                  <a:pt x="26790" y="89297"/>
                </a:lnTo>
                <a:lnTo>
                  <a:pt x="44649" y="116086"/>
                </a:lnTo>
                <a:lnTo>
                  <a:pt x="62508" y="151805"/>
                </a:lnTo>
                <a:lnTo>
                  <a:pt x="80368" y="178594"/>
                </a:lnTo>
                <a:lnTo>
                  <a:pt x="98227" y="196453"/>
                </a:lnTo>
                <a:lnTo>
                  <a:pt x="107157" y="214313"/>
                </a:lnTo>
                <a:lnTo>
                  <a:pt x="107157" y="223242"/>
                </a:lnTo>
                <a:lnTo>
                  <a:pt x="107157" y="232172"/>
                </a:lnTo>
                <a:lnTo>
                  <a:pt x="89297" y="232172"/>
                </a:lnTo>
                <a:lnTo>
                  <a:pt x="8929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2500313" y="1830586"/>
            <a:ext cx="187524" cy="71438"/>
          </a:xfrm>
          <a:custGeom>
            <a:avLst/>
            <a:gdLst/>
            <a:ahLst/>
            <a:cxnLst/>
            <a:rect l="0" t="0" r="0" b="0"/>
            <a:pathLst>
              <a:path w="187524" h="71438">
                <a:moveTo>
                  <a:pt x="0" y="71437"/>
                </a:moveTo>
                <a:lnTo>
                  <a:pt x="0" y="71437"/>
                </a:lnTo>
                <a:lnTo>
                  <a:pt x="8929" y="71437"/>
                </a:lnTo>
                <a:lnTo>
                  <a:pt x="17859" y="71437"/>
                </a:lnTo>
                <a:lnTo>
                  <a:pt x="35718" y="62508"/>
                </a:lnTo>
                <a:lnTo>
                  <a:pt x="62507" y="53578"/>
                </a:lnTo>
                <a:lnTo>
                  <a:pt x="98226" y="44648"/>
                </a:lnTo>
                <a:lnTo>
                  <a:pt x="125015" y="26789"/>
                </a:lnTo>
                <a:lnTo>
                  <a:pt x="160734" y="8929"/>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2732484" y="1821656"/>
            <a:ext cx="53580" cy="53579"/>
          </a:xfrm>
          <a:custGeom>
            <a:avLst/>
            <a:gdLst/>
            <a:ahLst/>
            <a:cxnLst/>
            <a:rect l="0" t="0" r="0" b="0"/>
            <a:pathLst>
              <a:path w="53580" h="53579">
                <a:moveTo>
                  <a:pt x="0" y="0"/>
                </a:moveTo>
                <a:lnTo>
                  <a:pt x="0" y="0"/>
                </a:lnTo>
                <a:lnTo>
                  <a:pt x="8930" y="8930"/>
                </a:lnTo>
                <a:lnTo>
                  <a:pt x="17860" y="17859"/>
                </a:lnTo>
                <a:lnTo>
                  <a:pt x="26789" y="35719"/>
                </a:lnTo>
                <a:lnTo>
                  <a:pt x="26789" y="44648"/>
                </a:lnTo>
                <a:lnTo>
                  <a:pt x="35719" y="53578"/>
                </a:lnTo>
                <a:lnTo>
                  <a:pt x="44649" y="53578"/>
                </a:lnTo>
                <a:lnTo>
                  <a:pt x="44649" y="53578"/>
                </a:lnTo>
                <a:lnTo>
                  <a:pt x="53579" y="44648"/>
                </a:lnTo>
                <a:lnTo>
                  <a:pt x="5357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2696766" y="1696640"/>
            <a:ext cx="53579" cy="17861"/>
          </a:xfrm>
          <a:custGeom>
            <a:avLst/>
            <a:gdLst/>
            <a:ahLst/>
            <a:cxnLst/>
            <a:rect l="0" t="0" r="0" b="0"/>
            <a:pathLst>
              <a:path w="53579" h="17861">
                <a:moveTo>
                  <a:pt x="8929" y="0"/>
                </a:moveTo>
                <a:lnTo>
                  <a:pt x="8929" y="8930"/>
                </a:lnTo>
                <a:lnTo>
                  <a:pt x="0" y="8930"/>
                </a:lnTo>
                <a:lnTo>
                  <a:pt x="0" y="8930"/>
                </a:lnTo>
                <a:lnTo>
                  <a:pt x="8929" y="8930"/>
                </a:lnTo>
                <a:lnTo>
                  <a:pt x="8929" y="17860"/>
                </a:lnTo>
                <a:lnTo>
                  <a:pt x="26789" y="17860"/>
                </a:lnTo>
                <a:lnTo>
                  <a:pt x="35718" y="8930"/>
                </a:lnTo>
                <a:lnTo>
                  <a:pt x="44648"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2794992" y="1616273"/>
            <a:ext cx="116087" cy="205384"/>
          </a:xfrm>
          <a:custGeom>
            <a:avLst/>
            <a:gdLst/>
            <a:ahLst/>
            <a:cxnLst/>
            <a:rect l="0" t="0" r="0" b="0"/>
            <a:pathLst>
              <a:path w="116087" h="205384">
                <a:moveTo>
                  <a:pt x="17860" y="0"/>
                </a:moveTo>
                <a:lnTo>
                  <a:pt x="8930" y="0"/>
                </a:lnTo>
                <a:lnTo>
                  <a:pt x="8930" y="0"/>
                </a:lnTo>
                <a:lnTo>
                  <a:pt x="0" y="0"/>
                </a:lnTo>
                <a:lnTo>
                  <a:pt x="0" y="0"/>
                </a:lnTo>
                <a:lnTo>
                  <a:pt x="0" y="8930"/>
                </a:lnTo>
                <a:lnTo>
                  <a:pt x="8930" y="17860"/>
                </a:lnTo>
                <a:lnTo>
                  <a:pt x="17860" y="44649"/>
                </a:lnTo>
                <a:lnTo>
                  <a:pt x="26789" y="71438"/>
                </a:lnTo>
                <a:lnTo>
                  <a:pt x="44649" y="98227"/>
                </a:lnTo>
                <a:lnTo>
                  <a:pt x="53578" y="125016"/>
                </a:lnTo>
                <a:lnTo>
                  <a:pt x="71438" y="151805"/>
                </a:lnTo>
                <a:lnTo>
                  <a:pt x="80367" y="178594"/>
                </a:lnTo>
                <a:lnTo>
                  <a:pt x="98227" y="196453"/>
                </a:lnTo>
                <a:lnTo>
                  <a:pt x="107156" y="205383"/>
                </a:lnTo>
                <a:lnTo>
                  <a:pt x="116086" y="205383"/>
                </a:lnTo>
                <a:lnTo>
                  <a:pt x="116086" y="205383"/>
                </a:lnTo>
                <a:lnTo>
                  <a:pt x="116086" y="196453"/>
                </a:lnTo>
                <a:lnTo>
                  <a:pt x="107156" y="178594"/>
                </a:lnTo>
                <a:lnTo>
                  <a:pt x="98227" y="169664"/>
                </a:lnTo>
                <a:lnTo>
                  <a:pt x="9822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2732484" y="1714500"/>
            <a:ext cx="169665" cy="80368"/>
          </a:xfrm>
          <a:custGeom>
            <a:avLst/>
            <a:gdLst/>
            <a:ahLst/>
            <a:cxnLst/>
            <a:rect l="0" t="0" r="0" b="0"/>
            <a:pathLst>
              <a:path w="169665" h="80368">
                <a:moveTo>
                  <a:pt x="0" y="80367"/>
                </a:moveTo>
                <a:lnTo>
                  <a:pt x="0" y="80367"/>
                </a:lnTo>
                <a:lnTo>
                  <a:pt x="8930" y="80367"/>
                </a:lnTo>
                <a:lnTo>
                  <a:pt x="17860" y="71437"/>
                </a:lnTo>
                <a:lnTo>
                  <a:pt x="35719" y="62508"/>
                </a:lnTo>
                <a:lnTo>
                  <a:pt x="62508" y="53578"/>
                </a:lnTo>
                <a:lnTo>
                  <a:pt x="98227" y="35719"/>
                </a:lnTo>
                <a:lnTo>
                  <a:pt x="133946" y="17859"/>
                </a:lnTo>
                <a:lnTo>
                  <a:pt x="151805" y="892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2991445" y="1607344"/>
            <a:ext cx="98228" cy="62508"/>
          </a:xfrm>
          <a:custGeom>
            <a:avLst/>
            <a:gdLst/>
            <a:ahLst/>
            <a:cxnLst/>
            <a:rect l="0" t="0" r="0" b="0"/>
            <a:pathLst>
              <a:path w="98228" h="62508">
                <a:moveTo>
                  <a:pt x="0" y="62507"/>
                </a:moveTo>
                <a:lnTo>
                  <a:pt x="0" y="62507"/>
                </a:lnTo>
                <a:lnTo>
                  <a:pt x="8930" y="53578"/>
                </a:lnTo>
                <a:lnTo>
                  <a:pt x="26789" y="44648"/>
                </a:lnTo>
                <a:lnTo>
                  <a:pt x="44649" y="26789"/>
                </a:lnTo>
                <a:lnTo>
                  <a:pt x="71438" y="17859"/>
                </a:lnTo>
                <a:lnTo>
                  <a:pt x="89297" y="8929"/>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3259336" y="1232297"/>
            <a:ext cx="651868" cy="348258"/>
          </a:xfrm>
          <a:custGeom>
            <a:avLst/>
            <a:gdLst/>
            <a:ahLst/>
            <a:cxnLst/>
            <a:rect l="0" t="0" r="0" b="0"/>
            <a:pathLst>
              <a:path w="651868" h="348258">
                <a:moveTo>
                  <a:pt x="0" y="223242"/>
                </a:moveTo>
                <a:lnTo>
                  <a:pt x="0" y="232172"/>
                </a:lnTo>
                <a:lnTo>
                  <a:pt x="0" y="232172"/>
                </a:lnTo>
                <a:lnTo>
                  <a:pt x="0" y="241101"/>
                </a:lnTo>
                <a:lnTo>
                  <a:pt x="0" y="258961"/>
                </a:lnTo>
                <a:lnTo>
                  <a:pt x="0" y="276820"/>
                </a:lnTo>
                <a:lnTo>
                  <a:pt x="8930" y="294679"/>
                </a:lnTo>
                <a:lnTo>
                  <a:pt x="26789" y="312539"/>
                </a:lnTo>
                <a:lnTo>
                  <a:pt x="35719" y="321468"/>
                </a:lnTo>
                <a:lnTo>
                  <a:pt x="44648" y="339328"/>
                </a:lnTo>
                <a:lnTo>
                  <a:pt x="62508" y="348257"/>
                </a:lnTo>
                <a:lnTo>
                  <a:pt x="62508" y="348257"/>
                </a:lnTo>
                <a:lnTo>
                  <a:pt x="71437" y="348257"/>
                </a:lnTo>
                <a:lnTo>
                  <a:pt x="80367" y="339328"/>
                </a:lnTo>
                <a:lnTo>
                  <a:pt x="89297" y="321468"/>
                </a:lnTo>
                <a:lnTo>
                  <a:pt x="89297" y="303609"/>
                </a:lnTo>
                <a:lnTo>
                  <a:pt x="80367" y="285750"/>
                </a:lnTo>
                <a:lnTo>
                  <a:pt x="71437" y="267890"/>
                </a:lnTo>
                <a:lnTo>
                  <a:pt x="62508" y="250031"/>
                </a:lnTo>
                <a:lnTo>
                  <a:pt x="62508" y="241101"/>
                </a:lnTo>
                <a:lnTo>
                  <a:pt x="53578" y="232172"/>
                </a:lnTo>
                <a:lnTo>
                  <a:pt x="53578" y="241101"/>
                </a:lnTo>
                <a:lnTo>
                  <a:pt x="53578" y="250031"/>
                </a:lnTo>
                <a:lnTo>
                  <a:pt x="62508" y="267890"/>
                </a:lnTo>
                <a:lnTo>
                  <a:pt x="80367" y="276820"/>
                </a:lnTo>
                <a:lnTo>
                  <a:pt x="89297" y="294679"/>
                </a:lnTo>
                <a:lnTo>
                  <a:pt x="107156" y="303609"/>
                </a:lnTo>
                <a:lnTo>
                  <a:pt x="116086" y="312539"/>
                </a:lnTo>
                <a:lnTo>
                  <a:pt x="133945" y="312539"/>
                </a:lnTo>
                <a:lnTo>
                  <a:pt x="142875" y="312539"/>
                </a:lnTo>
                <a:lnTo>
                  <a:pt x="151805" y="294679"/>
                </a:lnTo>
                <a:lnTo>
                  <a:pt x="151805" y="285750"/>
                </a:lnTo>
                <a:lnTo>
                  <a:pt x="142875" y="258961"/>
                </a:lnTo>
                <a:lnTo>
                  <a:pt x="133945" y="241101"/>
                </a:lnTo>
                <a:lnTo>
                  <a:pt x="125016" y="214312"/>
                </a:lnTo>
                <a:lnTo>
                  <a:pt x="107156" y="187523"/>
                </a:lnTo>
                <a:lnTo>
                  <a:pt x="98227" y="169664"/>
                </a:lnTo>
                <a:lnTo>
                  <a:pt x="89297" y="160734"/>
                </a:lnTo>
                <a:lnTo>
                  <a:pt x="80367" y="160734"/>
                </a:lnTo>
                <a:lnTo>
                  <a:pt x="80367" y="160734"/>
                </a:lnTo>
                <a:lnTo>
                  <a:pt x="89297" y="169664"/>
                </a:lnTo>
                <a:lnTo>
                  <a:pt x="98227" y="178593"/>
                </a:lnTo>
                <a:lnTo>
                  <a:pt x="107156" y="187523"/>
                </a:lnTo>
                <a:lnTo>
                  <a:pt x="125016" y="196453"/>
                </a:lnTo>
                <a:lnTo>
                  <a:pt x="151805" y="196453"/>
                </a:lnTo>
                <a:lnTo>
                  <a:pt x="169664" y="196453"/>
                </a:lnTo>
                <a:lnTo>
                  <a:pt x="187523" y="187523"/>
                </a:lnTo>
                <a:lnTo>
                  <a:pt x="205383" y="178593"/>
                </a:lnTo>
                <a:lnTo>
                  <a:pt x="214312" y="160734"/>
                </a:lnTo>
                <a:lnTo>
                  <a:pt x="223242" y="133945"/>
                </a:lnTo>
                <a:lnTo>
                  <a:pt x="223242" y="107156"/>
                </a:lnTo>
                <a:lnTo>
                  <a:pt x="223242" y="80367"/>
                </a:lnTo>
                <a:lnTo>
                  <a:pt x="214312" y="53578"/>
                </a:lnTo>
                <a:lnTo>
                  <a:pt x="205383" y="26789"/>
                </a:lnTo>
                <a:lnTo>
                  <a:pt x="196453" y="8930"/>
                </a:lnTo>
                <a:lnTo>
                  <a:pt x="187523" y="0"/>
                </a:lnTo>
                <a:lnTo>
                  <a:pt x="178594" y="0"/>
                </a:lnTo>
                <a:lnTo>
                  <a:pt x="178594" y="8930"/>
                </a:lnTo>
                <a:lnTo>
                  <a:pt x="178594" y="26789"/>
                </a:lnTo>
                <a:lnTo>
                  <a:pt x="178594" y="53578"/>
                </a:lnTo>
                <a:lnTo>
                  <a:pt x="187523" y="89297"/>
                </a:lnTo>
                <a:lnTo>
                  <a:pt x="205383" y="133945"/>
                </a:lnTo>
                <a:lnTo>
                  <a:pt x="223242" y="169664"/>
                </a:lnTo>
                <a:lnTo>
                  <a:pt x="241102" y="196453"/>
                </a:lnTo>
                <a:lnTo>
                  <a:pt x="258961" y="223242"/>
                </a:lnTo>
                <a:lnTo>
                  <a:pt x="276820" y="241101"/>
                </a:lnTo>
                <a:lnTo>
                  <a:pt x="294680" y="250031"/>
                </a:lnTo>
                <a:lnTo>
                  <a:pt x="303609" y="241101"/>
                </a:lnTo>
                <a:lnTo>
                  <a:pt x="303609" y="241101"/>
                </a:lnTo>
                <a:lnTo>
                  <a:pt x="303609" y="214312"/>
                </a:lnTo>
                <a:lnTo>
                  <a:pt x="303609" y="196453"/>
                </a:lnTo>
                <a:lnTo>
                  <a:pt x="294680" y="169664"/>
                </a:lnTo>
                <a:lnTo>
                  <a:pt x="285750" y="151805"/>
                </a:lnTo>
                <a:lnTo>
                  <a:pt x="285750" y="133945"/>
                </a:lnTo>
                <a:lnTo>
                  <a:pt x="285750" y="133945"/>
                </a:lnTo>
                <a:lnTo>
                  <a:pt x="294680" y="133945"/>
                </a:lnTo>
                <a:lnTo>
                  <a:pt x="303609" y="151805"/>
                </a:lnTo>
                <a:lnTo>
                  <a:pt x="312539" y="160734"/>
                </a:lnTo>
                <a:lnTo>
                  <a:pt x="330398" y="178593"/>
                </a:lnTo>
                <a:lnTo>
                  <a:pt x="348258" y="187523"/>
                </a:lnTo>
                <a:lnTo>
                  <a:pt x="366117" y="196453"/>
                </a:lnTo>
                <a:lnTo>
                  <a:pt x="375047" y="205382"/>
                </a:lnTo>
                <a:lnTo>
                  <a:pt x="392906" y="205382"/>
                </a:lnTo>
                <a:lnTo>
                  <a:pt x="401836" y="196453"/>
                </a:lnTo>
                <a:lnTo>
                  <a:pt x="410766" y="178593"/>
                </a:lnTo>
                <a:lnTo>
                  <a:pt x="419695" y="160734"/>
                </a:lnTo>
                <a:lnTo>
                  <a:pt x="410766" y="133945"/>
                </a:lnTo>
                <a:lnTo>
                  <a:pt x="410766" y="116086"/>
                </a:lnTo>
                <a:lnTo>
                  <a:pt x="410766" y="89297"/>
                </a:lnTo>
                <a:lnTo>
                  <a:pt x="401836" y="80367"/>
                </a:lnTo>
                <a:lnTo>
                  <a:pt x="392906" y="71437"/>
                </a:lnTo>
                <a:lnTo>
                  <a:pt x="383977" y="80367"/>
                </a:lnTo>
                <a:lnTo>
                  <a:pt x="383977" y="98226"/>
                </a:lnTo>
                <a:lnTo>
                  <a:pt x="392906" y="116086"/>
                </a:lnTo>
                <a:lnTo>
                  <a:pt x="401836" y="133945"/>
                </a:lnTo>
                <a:lnTo>
                  <a:pt x="410766" y="160734"/>
                </a:lnTo>
                <a:lnTo>
                  <a:pt x="419695" y="169664"/>
                </a:lnTo>
                <a:lnTo>
                  <a:pt x="428625" y="187523"/>
                </a:lnTo>
                <a:lnTo>
                  <a:pt x="446484" y="187523"/>
                </a:lnTo>
                <a:lnTo>
                  <a:pt x="455414" y="187523"/>
                </a:lnTo>
                <a:lnTo>
                  <a:pt x="464344" y="187523"/>
                </a:lnTo>
                <a:lnTo>
                  <a:pt x="473273" y="169664"/>
                </a:lnTo>
                <a:lnTo>
                  <a:pt x="473273" y="160734"/>
                </a:lnTo>
                <a:lnTo>
                  <a:pt x="482203" y="133945"/>
                </a:lnTo>
                <a:lnTo>
                  <a:pt x="473273" y="107156"/>
                </a:lnTo>
                <a:lnTo>
                  <a:pt x="473273" y="80367"/>
                </a:lnTo>
                <a:lnTo>
                  <a:pt x="473273" y="62508"/>
                </a:lnTo>
                <a:lnTo>
                  <a:pt x="473273" y="53578"/>
                </a:lnTo>
                <a:lnTo>
                  <a:pt x="473273" y="62508"/>
                </a:lnTo>
                <a:lnTo>
                  <a:pt x="482203" y="71437"/>
                </a:lnTo>
                <a:lnTo>
                  <a:pt x="482203" y="89297"/>
                </a:lnTo>
                <a:lnTo>
                  <a:pt x="491133" y="107156"/>
                </a:lnTo>
                <a:lnTo>
                  <a:pt x="500062" y="125016"/>
                </a:lnTo>
                <a:lnTo>
                  <a:pt x="500062" y="133945"/>
                </a:lnTo>
                <a:lnTo>
                  <a:pt x="508992" y="142875"/>
                </a:lnTo>
                <a:lnTo>
                  <a:pt x="508992" y="151805"/>
                </a:lnTo>
                <a:lnTo>
                  <a:pt x="517922" y="151805"/>
                </a:lnTo>
                <a:lnTo>
                  <a:pt x="517922" y="133945"/>
                </a:lnTo>
                <a:lnTo>
                  <a:pt x="526852" y="125016"/>
                </a:lnTo>
                <a:lnTo>
                  <a:pt x="535781" y="107156"/>
                </a:lnTo>
                <a:lnTo>
                  <a:pt x="553641" y="80367"/>
                </a:lnTo>
                <a:lnTo>
                  <a:pt x="562570" y="62508"/>
                </a:lnTo>
                <a:lnTo>
                  <a:pt x="580430" y="53578"/>
                </a:lnTo>
                <a:lnTo>
                  <a:pt x="589359" y="53578"/>
                </a:lnTo>
                <a:lnTo>
                  <a:pt x="607219" y="62508"/>
                </a:lnTo>
                <a:lnTo>
                  <a:pt x="625078" y="71437"/>
                </a:lnTo>
                <a:lnTo>
                  <a:pt x="634008" y="80367"/>
                </a:lnTo>
                <a:lnTo>
                  <a:pt x="642937" y="80367"/>
                </a:lnTo>
                <a:lnTo>
                  <a:pt x="651867" y="89297"/>
                </a:lnTo>
                <a:lnTo>
                  <a:pt x="651867" y="80367"/>
                </a:lnTo>
                <a:lnTo>
                  <a:pt x="65186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3116461" y="1794867"/>
            <a:ext cx="142876" cy="160735"/>
          </a:xfrm>
          <a:custGeom>
            <a:avLst/>
            <a:gdLst/>
            <a:ahLst/>
            <a:cxnLst/>
            <a:rect l="0" t="0" r="0" b="0"/>
            <a:pathLst>
              <a:path w="142876" h="160735">
                <a:moveTo>
                  <a:pt x="0" y="17859"/>
                </a:moveTo>
                <a:lnTo>
                  <a:pt x="0" y="17859"/>
                </a:lnTo>
                <a:lnTo>
                  <a:pt x="0" y="17859"/>
                </a:lnTo>
                <a:lnTo>
                  <a:pt x="0" y="17859"/>
                </a:lnTo>
                <a:lnTo>
                  <a:pt x="8930" y="26789"/>
                </a:lnTo>
                <a:lnTo>
                  <a:pt x="8930" y="35719"/>
                </a:lnTo>
                <a:lnTo>
                  <a:pt x="26789" y="53578"/>
                </a:lnTo>
                <a:lnTo>
                  <a:pt x="35719" y="80367"/>
                </a:lnTo>
                <a:lnTo>
                  <a:pt x="53578" y="107156"/>
                </a:lnTo>
                <a:lnTo>
                  <a:pt x="71437" y="133945"/>
                </a:lnTo>
                <a:lnTo>
                  <a:pt x="89297" y="151805"/>
                </a:lnTo>
                <a:lnTo>
                  <a:pt x="116086" y="160734"/>
                </a:lnTo>
                <a:lnTo>
                  <a:pt x="125016" y="160734"/>
                </a:lnTo>
                <a:lnTo>
                  <a:pt x="133945" y="160734"/>
                </a:lnTo>
                <a:lnTo>
                  <a:pt x="142875" y="151805"/>
                </a:lnTo>
                <a:lnTo>
                  <a:pt x="142875" y="133945"/>
                </a:lnTo>
                <a:lnTo>
                  <a:pt x="142875" y="107156"/>
                </a:lnTo>
                <a:lnTo>
                  <a:pt x="142875" y="80367"/>
                </a:lnTo>
                <a:lnTo>
                  <a:pt x="142875" y="53578"/>
                </a:lnTo>
                <a:lnTo>
                  <a:pt x="142875" y="26789"/>
                </a:lnTo>
                <a:lnTo>
                  <a:pt x="142875" y="8930"/>
                </a:lnTo>
                <a:lnTo>
                  <a:pt x="133945" y="0"/>
                </a:lnTo>
                <a:lnTo>
                  <a:pt x="12501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3348633" y="1598414"/>
            <a:ext cx="526852" cy="312540"/>
          </a:xfrm>
          <a:custGeom>
            <a:avLst/>
            <a:gdLst/>
            <a:ahLst/>
            <a:cxnLst/>
            <a:rect l="0" t="0" r="0" b="0"/>
            <a:pathLst>
              <a:path w="526852" h="312540">
                <a:moveTo>
                  <a:pt x="44648" y="178594"/>
                </a:moveTo>
                <a:lnTo>
                  <a:pt x="35719" y="169664"/>
                </a:lnTo>
                <a:lnTo>
                  <a:pt x="26789" y="169664"/>
                </a:lnTo>
                <a:lnTo>
                  <a:pt x="17859" y="169664"/>
                </a:lnTo>
                <a:lnTo>
                  <a:pt x="8930" y="169664"/>
                </a:lnTo>
                <a:lnTo>
                  <a:pt x="0" y="169664"/>
                </a:lnTo>
                <a:lnTo>
                  <a:pt x="0" y="169664"/>
                </a:lnTo>
                <a:lnTo>
                  <a:pt x="0" y="178594"/>
                </a:lnTo>
                <a:lnTo>
                  <a:pt x="0" y="196453"/>
                </a:lnTo>
                <a:lnTo>
                  <a:pt x="0" y="214312"/>
                </a:lnTo>
                <a:lnTo>
                  <a:pt x="0" y="241101"/>
                </a:lnTo>
                <a:lnTo>
                  <a:pt x="8930" y="258961"/>
                </a:lnTo>
                <a:lnTo>
                  <a:pt x="17859" y="285750"/>
                </a:lnTo>
                <a:lnTo>
                  <a:pt x="26789" y="303609"/>
                </a:lnTo>
                <a:lnTo>
                  <a:pt x="44648" y="312539"/>
                </a:lnTo>
                <a:lnTo>
                  <a:pt x="53578" y="312539"/>
                </a:lnTo>
                <a:lnTo>
                  <a:pt x="62508" y="303609"/>
                </a:lnTo>
                <a:lnTo>
                  <a:pt x="71437" y="294680"/>
                </a:lnTo>
                <a:lnTo>
                  <a:pt x="80367" y="276820"/>
                </a:lnTo>
                <a:lnTo>
                  <a:pt x="80367" y="250031"/>
                </a:lnTo>
                <a:lnTo>
                  <a:pt x="80367" y="232172"/>
                </a:lnTo>
                <a:lnTo>
                  <a:pt x="80367" y="205383"/>
                </a:lnTo>
                <a:lnTo>
                  <a:pt x="71437" y="187523"/>
                </a:lnTo>
                <a:lnTo>
                  <a:pt x="71437" y="169664"/>
                </a:lnTo>
                <a:lnTo>
                  <a:pt x="71437" y="169664"/>
                </a:lnTo>
                <a:lnTo>
                  <a:pt x="80367" y="187523"/>
                </a:lnTo>
                <a:lnTo>
                  <a:pt x="89297" y="205383"/>
                </a:lnTo>
                <a:lnTo>
                  <a:pt x="98226" y="223242"/>
                </a:lnTo>
                <a:lnTo>
                  <a:pt x="116086" y="241101"/>
                </a:lnTo>
                <a:lnTo>
                  <a:pt x="133945" y="258961"/>
                </a:lnTo>
                <a:lnTo>
                  <a:pt x="142875" y="267890"/>
                </a:lnTo>
                <a:lnTo>
                  <a:pt x="160734" y="267890"/>
                </a:lnTo>
                <a:lnTo>
                  <a:pt x="169664" y="267890"/>
                </a:lnTo>
                <a:lnTo>
                  <a:pt x="178594" y="250031"/>
                </a:lnTo>
                <a:lnTo>
                  <a:pt x="187523" y="232172"/>
                </a:lnTo>
                <a:lnTo>
                  <a:pt x="187523" y="205383"/>
                </a:lnTo>
                <a:lnTo>
                  <a:pt x="187523" y="169664"/>
                </a:lnTo>
                <a:lnTo>
                  <a:pt x="178594" y="133945"/>
                </a:lnTo>
                <a:lnTo>
                  <a:pt x="169664" y="98226"/>
                </a:lnTo>
                <a:lnTo>
                  <a:pt x="151805" y="71437"/>
                </a:lnTo>
                <a:lnTo>
                  <a:pt x="142875" y="53578"/>
                </a:lnTo>
                <a:lnTo>
                  <a:pt x="142875" y="44648"/>
                </a:lnTo>
                <a:lnTo>
                  <a:pt x="142875" y="44648"/>
                </a:lnTo>
                <a:lnTo>
                  <a:pt x="142875" y="62508"/>
                </a:lnTo>
                <a:lnTo>
                  <a:pt x="142875" y="89297"/>
                </a:lnTo>
                <a:lnTo>
                  <a:pt x="151805" y="116086"/>
                </a:lnTo>
                <a:lnTo>
                  <a:pt x="160734" y="151805"/>
                </a:lnTo>
                <a:lnTo>
                  <a:pt x="178594" y="178594"/>
                </a:lnTo>
                <a:lnTo>
                  <a:pt x="187523" y="196453"/>
                </a:lnTo>
                <a:lnTo>
                  <a:pt x="205383" y="223242"/>
                </a:lnTo>
                <a:lnTo>
                  <a:pt x="223242" y="232172"/>
                </a:lnTo>
                <a:lnTo>
                  <a:pt x="232172" y="232172"/>
                </a:lnTo>
                <a:lnTo>
                  <a:pt x="241101" y="223242"/>
                </a:lnTo>
                <a:lnTo>
                  <a:pt x="250031" y="214312"/>
                </a:lnTo>
                <a:lnTo>
                  <a:pt x="258961" y="187523"/>
                </a:lnTo>
                <a:lnTo>
                  <a:pt x="267890" y="160734"/>
                </a:lnTo>
                <a:lnTo>
                  <a:pt x="267890" y="133945"/>
                </a:lnTo>
                <a:lnTo>
                  <a:pt x="267890" y="107156"/>
                </a:lnTo>
                <a:lnTo>
                  <a:pt x="267890" y="89297"/>
                </a:lnTo>
                <a:lnTo>
                  <a:pt x="267890" y="89297"/>
                </a:lnTo>
                <a:lnTo>
                  <a:pt x="267890" y="89297"/>
                </a:lnTo>
                <a:lnTo>
                  <a:pt x="276820" y="98226"/>
                </a:lnTo>
                <a:lnTo>
                  <a:pt x="285750" y="107156"/>
                </a:lnTo>
                <a:lnTo>
                  <a:pt x="294680" y="125015"/>
                </a:lnTo>
                <a:lnTo>
                  <a:pt x="303609" y="142875"/>
                </a:lnTo>
                <a:lnTo>
                  <a:pt x="312539" y="160734"/>
                </a:lnTo>
                <a:lnTo>
                  <a:pt x="330398" y="169664"/>
                </a:lnTo>
                <a:lnTo>
                  <a:pt x="339328" y="169664"/>
                </a:lnTo>
                <a:lnTo>
                  <a:pt x="348258" y="169664"/>
                </a:lnTo>
                <a:lnTo>
                  <a:pt x="357187" y="160734"/>
                </a:lnTo>
                <a:lnTo>
                  <a:pt x="366117" y="142875"/>
                </a:lnTo>
                <a:lnTo>
                  <a:pt x="375047" y="125015"/>
                </a:lnTo>
                <a:lnTo>
                  <a:pt x="375047" y="107156"/>
                </a:lnTo>
                <a:lnTo>
                  <a:pt x="375047" y="89297"/>
                </a:lnTo>
                <a:lnTo>
                  <a:pt x="375047" y="62508"/>
                </a:lnTo>
                <a:lnTo>
                  <a:pt x="375047" y="62508"/>
                </a:lnTo>
                <a:lnTo>
                  <a:pt x="383976" y="62508"/>
                </a:lnTo>
                <a:lnTo>
                  <a:pt x="383976" y="62508"/>
                </a:lnTo>
                <a:lnTo>
                  <a:pt x="392906" y="80367"/>
                </a:lnTo>
                <a:lnTo>
                  <a:pt x="401836" y="89297"/>
                </a:lnTo>
                <a:lnTo>
                  <a:pt x="410765" y="107156"/>
                </a:lnTo>
                <a:lnTo>
                  <a:pt x="419695" y="116086"/>
                </a:lnTo>
                <a:lnTo>
                  <a:pt x="428625" y="125015"/>
                </a:lnTo>
                <a:lnTo>
                  <a:pt x="437555" y="133945"/>
                </a:lnTo>
                <a:lnTo>
                  <a:pt x="446484" y="125015"/>
                </a:lnTo>
                <a:lnTo>
                  <a:pt x="455414" y="125015"/>
                </a:lnTo>
                <a:lnTo>
                  <a:pt x="464344" y="107156"/>
                </a:lnTo>
                <a:lnTo>
                  <a:pt x="464344" y="89297"/>
                </a:lnTo>
                <a:lnTo>
                  <a:pt x="464344" y="62508"/>
                </a:lnTo>
                <a:lnTo>
                  <a:pt x="464344" y="44648"/>
                </a:lnTo>
                <a:lnTo>
                  <a:pt x="464344" y="17859"/>
                </a:lnTo>
                <a:lnTo>
                  <a:pt x="464344" y="0"/>
                </a:lnTo>
                <a:lnTo>
                  <a:pt x="464344" y="0"/>
                </a:lnTo>
                <a:lnTo>
                  <a:pt x="455414" y="0"/>
                </a:lnTo>
                <a:lnTo>
                  <a:pt x="464344" y="8930"/>
                </a:lnTo>
                <a:lnTo>
                  <a:pt x="464344" y="35719"/>
                </a:lnTo>
                <a:lnTo>
                  <a:pt x="473273" y="53578"/>
                </a:lnTo>
                <a:lnTo>
                  <a:pt x="473273" y="62508"/>
                </a:lnTo>
                <a:lnTo>
                  <a:pt x="482203" y="80367"/>
                </a:lnTo>
                <a:lnTo>
                  <a:pt x="491133" y="89297"/>
                </a:lnTo>
                <a:lnTo>
                  <a:pt x="500062" y="89297"/>
                </a:lnTo>
                <a:lnTo>
                  <a:pt x="508992" y="89297"/>
                </a:lnTo>
                <a:lnTo>
                  <a:pt x="517922" y="71437"/>
                </a:lnTo>
                <a:lnTo>
                  <a:pt x="526851" y="53578"/>
                </a:lnTo>
                <a:lnTo>
                  <a:pt x="526851"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3964781" y="1464469"/>
            <a:ext cx="151806" cy="142876"/>
          </a:xfrm>
          <a:custGeom>
            <a:avLst/>
            <a:gdLst/>
            <a:ahLst/>
            <a:cxnLst/>
            <a:rect l="0" t="0" r="0" b="0"/>
            <a:pathLst>
              <a:path w="151806" h="142876">
                <a:moveTo>
                  <a:pt x="0" y="53578"/>
                </a:moveTo>
                <a:lnTo>
                  <a:pt x="0" y="62507"/>
                </a:lnTo>
                <a:lnTo>
                  <a:pt x="0" y="62507"/>
                </a:lnTo>
                <a:lnTo>
                  <a:pt x="0" y="80367"/>
                </a:lnTo>
                <a:lnTo>
                  <a:pt x="0" y="89296"/>
                </a:lnTo>
                <a:lnTo>
                  <a:pt x="0" y="107156"/>
                </a:lnTo>
                <a:lnTo>
                  <a:pt x="8930" y="125015"/>
                </a:lnTo>
                <a:lnTo>
                  <a:pt x="8930" y="133945"/>
                </a:lnTo>
                <a:lnTo>
                  <a:pt x="17860" y="142875"/>
                </a:lnTo>
                <a:lnTo>
                  <a:pt x="26789" y="142875"/>
                </a:lnTo>
                <a:lnTo>
                  <a:pt x="35719" y="133945"/>
                </a:lnTo>
                <a:lnTo>
                  <a:pt x="44649" y="125015"/>
                </a:lnTo>
                <a:lnTo>
                  <a:pt x="53578" y="107156"/>
                </a:lnTo>
                <a:lnTo>
                  <a:pt x="62508" y="80367"/>
                </a:lnTo>
                <a:lnTo>
                  <a:pt x="71438" y="53578"/>
                </a:lnTo>
                <a:lnTo>
                  <a:pt x="80367" y="35718"/>
                </a:lnTo>
                <a:lnTo>
                  <a:pt x="98227" y="17859"/>
                </a:lnTo>
                <a:lnTo>
                  <a:pt x="107157" y="8929"/>
                </a:lnTo>
                <a:lnTo>
                  <a:pt x="125016" y="0"/>
                </a:lnTo>
                <a:lnTo>
                  <a:pt x="133946" y="8929"/>
                </a:lnTo>
                <a:lnTo>
                  <a:pt x="142875" y="17859"/>
                </a:lnTo>
                <a:lnTo>
                  <a:pt x="151805" y="35718"/>
                </a:lnTo>
                <a:lnTo>
                  <a:pt x="151805" y="44648"/>
                </a:lnTo>
                <a:lnTo>
                  <a:pt x="151805" y="62507"/>
                </a:lnTo>
                <a:lnTo>
                  <a:pt x="142875" y="71437"/>
                </a:lnTo>
                <a:lnTo>
                  <a:pt x="142875" y="71437"/>
                </a:lnTo>
                <a:lnTo>
                  <a:pt x="133946" y="71437"/>
                </a:lnTo>
                <a:lnTo>
                  <a:pt x="125016" y="62507"/>
                </a:lnTo>
                <a:lnTo>
                  <a:pt x="125016"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3946922" y="1375172"/>
            <a:ext cx="71438" cy="17860"/>
          </a:xfrm>
          <a:custGeom>
            <a:avLst/>
            <a:gdLst/>
            <a:ahLst/>
            <a:cxnLst/>
            <a:rect l="0" t="0" r="0" b="0"/>
            <a:pathLst>
              <a:path w="71438" h="17860">
                <a:moveTo>
                  <a:pt x="8930" y="17859"/>
                </a:moveTo>
                <a:lnTo>
                  <a:pt x="0" y="17859"/>
                </a:lnTo>
                <a:lnTo>
                  <a:pt x="0" y="17859"/>
                </a:lnTo>
                <a:lnTo>
                  <a:pt x="0" y="17859"/>
                </a:lnTo>
                <a:lnTo>
                  <a:pt x="0" y="17859"/>
                </a:lnTo>
                <a:lnTo>
                  <a:pt x="8930" y="17859"/>
                </a:lnTo>
                <a:lnTo>
                  <a:pt x="17859" y="17859"/>
                </a:lnTo>
                <a:lnTo>
                  <a:pt x="35719" y="17859"/>
                </a:lnTo>
                <a:lnTo>
                  <a:pt x="53578" y="893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4214813" y="1312664"/>
            <a:ext cx="267891" cy="116087"/>
          </a:xfrm>
          <a:custGeom>
            <a:avLst/>
            <a:gdLst/>
            <a:ahLst/>
            <a:cxnLst/>
            <a:rect l="0" t="0" r="0" b="0"/>
            <a:pathLst>
              <a:path w="267891" h="116087">
                <a:moveTo>
                  <a:pt x="0" y="89297"/>
                </a:moveTo>
                <a:lnTo>
                  <a:pt x="0" y="98226"/>
                </a:lnTo>
                <a:lnTo>
                  <a:pt x="0" y="98226"/>
                </a:lnTo>
                <a:lnTo>
                  <a:pt x="0" y="107156"/>
                </a:lnTo>
                <a:lnTo>
                  <a:pt x="8929" y="116086"/>
                </a:lnTo>
                <a:lnTo>
                  <a:pt x="8929" y="116086"/>
                </a:lnTo>
                <a:lnTo>
                  <a:pt x="17859" y="116086"/>
                </a:lnTo>
                <a:lnTo>
                  <a:pt x="26789" y="116086"/>
                </a:lnTo>
                <a:lnTo>
                  <a:pt x="35718" y="116086"/>
                </a:lnTo>
                <a:lnTo>
                  <a:pt x="44648" y="107156"/>
                </a:lnTo>
                <a:lnTo>
                  <a:pt x="53578" y="98226"/>
                </a:lnTo>
                <a:lnTo>
                  <a:pt x="71437" y="80367"/>
                </a:lnTo>
                <a:lnTo>
                  <a:pt x="80367" y="62508"/>
                </a:lnTo>
                <a:lnTo>
                  <a:pt x="89296" y="53578"/>
                </a:lnTo>
                <a:lnTo>
                  <a:pt x="98226" y="35719"/>
                </a:lnTo>
                <a:lnTo>
                  <a:pt x="107156" y="26789"/>
                </a:lnTo>
                <a:lnTo>
                  <a:pt x="107156" y="26789"/>
                </a:lnTo>
                <a:lnTo>
                  <a:pt x="116085" y="35719"/>
                </a:lnTo>
                <a:lnTo>
                  <a:pt x="125015" y="53578"/>
                </a:lnTo>
                <a:lnTo>
                  <a:pt x="125015" y="62508"/>
                </a:lnTo>
                <a:lnTo>
                  <a:pt x="125015" y="71438"/>
                </a:lnTo>
                <a:lnTo>
                  <a:pt x="125015" y="80367"/>
                </a:lnTo>
                <a:lnTo>
                  <a:pt x="133945" y="89297"/>
                </a:lnTo>
                <a:lnTo>
                  <a:pt x="133945" y="89297"/>
                </a:lnTo>
                <a:lnTo>
                  <a:pt x="133945" y="80367"/>
                </a:lnTo>
                <a:lnTo>
                  <a:pt x="142875" y="71438"/>
                </a:lnTo>
                <a:lnTo>
                  <a:pt x="151804" y="62508"/>
                </a:lnTo>
                <a:lnTo>
                  <a:pt x="160734" y="44649"/>
                </a:lnTo>
                <a:lnTo>
                  <a:pt x="169664" y="26789"/>
                </a:lnTo>
                <a:lnTo>
                  <a:pt x="178593" y="17859"/>
                </a:lnTo>
                <a:lnTo>
                  <a:pt x="187523" y="8930"/>
                </a:lnTo>
                <a:lnTo>
                  <a:pt x="196453" y="8930"/>
                </a:lnTo>
                <a:lnTo>
                  <a:pt x="205382" y="8930"/>
                </a:lnTo>
                <a:lnTo>
                  <a:pt x="223242" y="8930"/>
                </a:lnTo>
                <a:lnTo>
                  <a:pt x="232171" y="17859"/>
                </a:lnTo>
                <a:lnTo>
                  <a:pt x="250031" y="17859"/>
                </a:lnTo>
                <a:lnTo>
                  <a:pt x="258960" y="17859"/>
                </a:lnTo>
                <a:lnTo>
                  <a:pt x="258960" y="17859"/>
                </a:lnTo>
                <a:lnTo>
                  <a:pt x="267890" y="8930"/>
                </a:lnTo>
                <a:lnTo>
                  <a:pt x="258960" y="0"/>
                </a:lnTo>
                <a:lnTo>
                  <a:pt x="2589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4268391" y="1134070"/>
            <a:ext cx="17860" cy="35720"/>
          </a:xfrm>
          <a:custGeom>
            <a:avLst/>
            <a:gdLst/>
            <a:ahLst/>
            <a:cxnLst/>
            <a:rect l="0" t="0" r="0" b="0"/>
            <a:pathLst>
              <a:path w="17860" h="35720">
                <a:moveTo>
                  <a:pt x="17859" y="0"/>
                </a:moveTo>
                <a:lnTo>
                  <a:pt x="8929" y="0"/>
                </a:lnTo>
                <a:lnTo>
                  <a:pt x="8929" y="0"/>
                </a:lnTo>
                <a:lnTo>
                  <a:pt x="0" y="0"/>
                </a:lnTo>
                <a:lnTo>
                  <a:pt x="0" y="8930"/>
                </a:lnTo>
                <a:lnTo>
                  <a:pt x="0" y="17860"/>
                </a:lnTo>
                <a:lnTo>
                  <a:pt x="0" y="26789"/>
                </a:lnTo>
                <a:lnTo>
                  <a:pt x="8929" y="35719"/>
                </a:lnTo>
                <a:lnTo>
                  <a:pt x="892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3348633" y="2071687"/>
            <a:ext cx="133946" cy="169665"/>
          </a:xfrm>
          <a:custGeom>
            <a:avLst/>
            <a:gdLst/>
            <a:ahLst/>
            <a:cxnLst/>
            <a:rect l="0" t="0" r="0" b="0"/>
            <a:pathLst>
              <a:path w="133946" h="169665">
                <a:moveTo>
                  <a:pt x="53578" y="0"/>
                </a:moveTo>
                <a:lnTo>
                  <a:pt x="53578" y="8930"/>
                </a:lnTo>
                <a:lnTo>
                  <a:pt x="53578" y="17860"/>
                </a:lnTo>
                <a:lnTo>
                  <a:pt x="62508" y="35719"/>
                </a:lnTo>
                <a:lnTo>
                  <a:pt x="71437" y="62508"/>
                </a:lnTo>
                <a:lnTo>
                  <a:pt x="89297" y="89297"/>
                </a:lnTo>
                <a:lnTo>
                  <a:pt x="98226" y="107157"/>
                </a:lnTo>
                <a:lnTo>
                  <a:pt x="116086" y="133946"/>
                </a:lnTo>
                <a:lnTo>
                  <a:pt x="125015" y="151805"/>
                </a:lnTo>
                <a:lnTo>
                  <a:pt x="133945" y="160735"/>
                </a:lnTo>
                <a:lnTo>
                  <a:pt x="133945" y="169664"/>
                </a:lnTo>
                <a:lnTo>
                  <a:pt x="125015" y="169664"/>
                </a:lnTo>
                <a:lnTo>
                  <a:pt x="107156" y="160735"/>
                </a:lnTo>
                <a:lnTo>
                  <a:pt x="80367" y="151805"/>
                </a:lnTo>
                <a:lnTo>
                  <a:pt x="44648" y="14287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3223617" y="2000250"/>
            <a:ext cx="598290" cy="250032"/>
          </a:xfrm>
          <a:custGeom>
            <a:avLst/>
            <a:gdLst/>
            <a:ahLst/>
            <a:cxnLst/>
            <a:rect l="0" t="0" r="0" b="0"/>
            <a:pathLst>
              <a:path w="598290" h="250032">
                <a:moveTo>
                  <a:pt x="0" y="223242"/>
                </a:moveTo>
                <a:lnTo>
                  <a:pt x="0" y="223242"/>
                </a:lnTo>
                <a:lnTo>
                  <a:pt x="8930" y="232172"/>
                </a:lnTo>
                <a:lnTo>
                  <a:pt x="17860" y="241101"/>
                </a:lnTo>
                <a:lnTo>
                  <a:pt x="44649" y="250031"/>
                </a:lnTo>
                <a:lnTo>
                  <a:pt x="71438" y="250031"/>
                </a:lnTo>
                <a:lnTo>
                  <a:pt x="116086" y="250031"/>
                </a:lnTo>
                <a:lnTo>
                  <a:pt x="151805" y="232172"/>
                </a:lnTo>
                <a:lnTo>
                  <a:pt x="196453" y="214312"/>
                </a:lnTo>
                <a:lnTo>
                  <a:pt x="232172" y="187523"/>
                </a:lnTo>
                <a:lnTo>
                  <a:pt x="267891" y="160734"/>
                </a:lnTo>
                <a:lnTo>
                  <a:pt x="303610" y="133945"/>
                </a:lnTo>
                <a:lnTo>
                  <a:pt x="330399" y="98226"/>
                </a:lnTo>
                <a:lnTo>
                  <a:pt x="330399" y="71437"/>
                </a:lnTo>
                <a:lnTo>
                  <a:pt x="330399" y="35719"/>
                </a:lnTo>
                <a:lnTo>
                  <a:pt x="330399" y="17859"/>
                </a:lnTo>
                <a:lnTo>
                  <a:pt x="321469" y="0"/>
                </a:lnTo>
                <a:lnTo>
                  <a:pt x="312539" y="0"/>
                </a:lnTo>
                <a:lnTo>
                  <a:pt x="303610" y="8929"/>
                </a:lnTo>
                <a:lnTo>
                  <a:pt x="312539" y="26789"/>
                </a:lnTo>
                <a:lnTo>
                  <a:pt x="321469" y="44648"/>
                </a:lnTo>
                <a:lnTo>
                  <a:pt x="330399" y="71437"/>
                </a:lnTo>
                <a:lnTo>
                  <a:pt x="348258" y="89297"/>
                </a:lnTo>
                <a:lnTo>
                  <a:pt x="357188" y="107156"/>
                </a:lnTo>
                <a:lnTo>
                  <a:pt x="375047" y="125015"/>
                </a:lnTo>
                <a:lnTo>
                  <a:pt x="392906" y="133945"/>
                </a:lnTo>
                <a:lnTo>
                  <a:pt x="410766" y="133945"/>
                </a:lnTo>
                <a:lnTo>
                  <a:pt x="419696" y="133945"/>
                </a:lnTo>
                <a:lnTo>
                  <a:pt x="437555" y="125015"/>
                </a:lnTo>
                <a:lnTo>
                  <a:pt x="446485" y="107156"/>
                </a:lnTo>
                <a:lnTo>
                  <a:pt x="446485" y="80367"/>
                </a:lnTo>
                <a:lnTo>
                  <a:pt x="446485" y="53578"/>
                </a:lnTo>
                <a:lnTo>
                  <a:pt x="446485" y="35719"/>
                </a:lnTo>
                <a:lnTo>
                  <a:pt x="446485" y="17859"/>
                </a:lnTo>
                <a:lnTo>
                  <a:pt x="446485" y="8929"/>
                </a:lnTo>
                <a:lnTo>
                  <a:pt x="455414" y="17859"/>
                </a:lnTo>
                <a:lnTo>
                  <a:pt x="464344" y="26789"/>
                </a:lnTo>
                <a:lnTo>
                  <a:pt x="473274" y="44648"/>
                </a:lnTo>
                <a:lnTo>
                  <a:pt x="473274" y="62508"/>
                </a:lnTo>
                <a:lnTo>
                  <a:pt x="491133" y="71437"/>
                </a:lnTo>
                <a:lnTo>
                  <a:pt x="500063" y="89297"/>
                </a:lnTo>
                <a:lnTo>
                  <a:pt x="508992" y="89297"/>
                </a:lnTo>
                <a:lnTo>
                  <a:pt x="508992" y="89297"/>
                </a:lnTo>
                <a:lnTo>
                  <a:pt x="517922" y="89297"/>
                </a:lnTo>
                <a:lnTo>
                  <a:pt x="517922" y="80367"/>
                </a:lnTo>
                <a:lnTo>
                  <a:pt x="526852" y="71437"/>
                </a:lnTo>
                <a:lnTo>
                  <a:pt x="517922" y="53578"/>
                </a:lnTo>
                <a:lnTo>
                  <a:pt x="517922" y="35719"/>
                </a:lnTo>
                <a:lnTo>
                  <a:pt x="508992" y="26789"/>
                </a:lnTo>
                <a:lnTo>
                  <a:pt x="508992" y="26789"/>
                </a:lnTo>
                <a:lnTo>
                  <a:pt x="508992" y="26789"/>
                </a:lnTo>
                <a:lnTo>
                  <a:pt x="517922" y="35719"/>
                </a:lnTo>
                <a:lnTo>
                  <a:pt x="526852" y="53578"/>
                </a:lnTo>
                <a:lnTo>
                  <a:pt x="535781" y="62508"/>
                </a:lnTo>
                <a:lnTo>
                  <a:pt x="544711" y="71437"/>
                </a:lnTo>
                <a:lnTo>
                  <a:pt x="562571" y="71437"/>
                </a:lnTo>
                <a:lnTo>
                  <a:pt x="580430" y="62508"/>
                </a:lnTo>
                <a:lnTo>
                  <a:pt x="598289" y="44648"/>
                </a:lnTo>
                <a:lnTo>
                  <a:pt x="59828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3911203" y="1875234"/>
            <a:ext cx="98228" cy="89298"/>
          </a:xfrm>
          <a:custGeom>
            <a:avLst/>
            <a:gdLst/>
            <a:ahLst/>
            <a:cxnLst/>
            <a:rect l="0" t="0" r="0" b="0"/>
            <a:pathLst>
              <a:path w="98228" h="89298">
                <a:moveTo>
                  <a:pt x="62508" y="17860"/>
                </a:moveTo>
                <a:lnTo>
                  <a:pt x="53578" y="17860"/>
                </a:lnTo>
                <a:lnTo>
                  <a:pt x="53578" y="8930"/>
                </a:lnTo>
                <a:lnTo>
                  <a:pt x="44649" y="8930"/>
                </a:lnTo>
                <a:lnTo>
                  <a:pt x="26789" y="0"/>
                </a:lnTo>
                <a:lnTo>
                  <a:pt x="17860" y="0"/>
                </a:lnTo>
                <a:lnTo>
                  <a:pt x="8930" y="8930"/>
                </a:lnTo>
                <a:lnTo>
                  <a:pt x="0" y="17860"/>
                </a:lnTo>
                <a:lnTo>
                  <a:pt x="0" y="35719"/>
                </a:lnTo>
                <a:lnTo>
                  <a:pt x="0" y="53578"/>
                </a:lnTo>
                <a:lnTo>
                  <a:pt x="8930" y="71438"/>
                </a:lnTo>
                <a:lnTo>
                  <a:pt x="17860" y="80367"/>
                </a:lnTo>
                <a:lnTo>
                  <a:pt x="35719" y="89297"/>
                </a:lnTo>
                <a:lnTo>
                  <a:pt x="53578" y="89297"/>
                </a:lnTo>
                <a:lnTo>
                  <a:pt x="71438" y="80367"/>
                </a:lnTo>
                <a:lnTo>
                  <a:pt x="98227" y="71438"/>
                </a:lnTo>
                <a:lnTo>
                  <a:pt x="9822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4018359" y="1571625"/>
            <a:ext cx="473275" cy="330399"/>
          </a:xfrm>
          <a:custGeom>
            <a:avLst/>
            <a:gdLst/>
            <a:ahLst/>
            <a:cxnLst/>
            <a:rect l="0" t="0" r="0" b="0"/>
            <a:pathLst>
              <a:path w="473275" h="330399">
                <a:moveTo>
                  <a:pt x="44649" y="232172"/>
                </a:moveTo>
                <a:lnTo>
                  <a:pt x="35719" y="232172"/>
                </a:lnTo>
                <a:lnTo>
                  <a:pt x="26789" y="241101"/>
                </a:lnTo>
                <a:lnTo>
                  <a:pt x="17860" y="258961"/>
                </a:lnTo>
                <a:lnTo>
                  <a:pt x="8930" y="276820"/>
                </a:lnTo>
                <a:lnTo>
                  <a:pt x="0" y="294679"/>
                </a:lnTo>
                <a:lnTo>
                  <a:pt x="0" y="312539"/>
                </a:lnTo>
                <a:lnTo>
                  <a:pt x="8930" y="321469"/>
                </a:lnTo>
                <a:lnTo>
                  <a:pt x="17860" y="330398"/>
                </a:lnTo>
                <a:lnTo>
                  <a:pt x="26789" y="330398"/>
                </a:lnTo>
                <a:lnTo>
                  <a:pt x="35719" y="321469"/>
                </a:lnTo>
                <a:lnTo>
                  <a:pt x="53579" y="321469"/>
                </a:lnTo>
                <a:lnTo>
                  <a:pt x="62508" y="303609"/>
                </a:lnTo>
                <a:lnTo>
                  <a:pt x="71438" y="294679"/>
                </a:lnTo>
                <a:lnTo>
                  <a:pt x="71438" y="276820"/>
                </a:lnTo>
                <a:lnTo>
                  <a:pt x="71438" y="250031"/>
                </a:lnTo>
                <a:lnTo>
                  <a:pt x="80368" y="241101"/>
                </a:lnTo>
                <a:lnTo>
                  <a:pt x="80368" y="232172"/>
                </a:lnTo>
                <a:lnTo>
                  <a:pt x="80368" y="232172"/>
                </a:lnTo>
                <a:lnTo>
                  <a:pt x="80368" y="232172"/>
                </a:lnTo>
                <a:lnTo>
                  <a:pt x="89297" y="241101"/>
                </a:lnTo>
                <a:lnTo>
                  <a:pt x="89297" y="250031"/>
                </a:lnTo>
                <a:lnTo>
                  <a:pt x="98227" y="267890"/>
                </a:lnTo>
                <a:lnTo>
                  <a:pt x="107157" y="276820"/>
                </a:lnTo>
                <a:lnTo>
                  <a:pt x="107157" y="276820"/>
                </a:lnTo>
                <a:lnTo>
                  <a:pt x="116086" y="276820"/>
                </a:lnTo>
                <a:lnTo>
                  <a:pt x="125016" y="276820"/>
                </a:lnTo>
                <a:lnTo>
                  <a:pt x="133946" y="267890"/>
                </a:lnTo>
                <a:lnTo>
                  <a:pt x="142875" y="258961"/>
                </a:lnTo>
                <a:lnTo>
                  <a:pt x="151805" y="241101"/>
                </a:lnTo>
                <a:lnTo>
                  <a:pt x="160735" y="223242"/>
                </a:lnTo>
                <a:lnTo>
                  <a:pt x="169664" y="196453"/>
                </a:lnTo>
                <a:lnTo>
                  <a:pt x="169664" y="169664"/>
                </a:lnTo>
                <a:lnTo>
                  <a:pt x="178594" y="160734"/>
                </a:lnTo>
                <a:lnTo>
                  <a:pt x="178594" y="142875"/>
                </a:lnTo>
                <a:lnTo>
                  <a:pt x="187524" y="142875"/>
                </a:lnTo>
                <a:lnTo>
                  <a:pt x="187524" y="142875"/>
                </a:lnTo>
                <a:lnTo>
                  <a:pt x="196454" y="151804"/>
                </a:lnTo>
                <a:lnTo>
                  <a:pt x="196454" y="160734"/>
                </a:lnTo>
                <a:lnTo>
                  <a:pt x="196454" y="169664"/>
                </a:lnTo>
                <a:lnTo>
                  <a:pt x="205383" y="178594"/>
                </a:lnTo>
                <a:lnTo>
                  <a:pt x="205383" y="187523"/>
                </a:lnTo>
                <a:lnTo>
                  <a:pt x="205383" y="196453"/>
                </a:lnTo>
                <a:lnTo>
                  <a:pt x="205383" y="196453"/>
                </a:lnTo>
                <a:lnTo>
                  <a:pt x="196454" y="196453"/>
                </a:lnTo>
                <a:lnTo>
                  <a:pt x="196454" y="187523"/>
                </a:lnTo>
                <a:lnTo>
                  <a:pt x="187524" y="187523"/>
                </a:lnTo>
                <a:lnTo>
                  <a:pt x="187524" y="178594"/>
                </a:lnTo>
                <a:lnTo>
                  <a:pt x="178594" y="178594"/>
                </a:lnTo>
                <a:lnTo>
                  <a:pt x="169664" y="187523"/>
                </a:lnTo>
                <a:lnTo>
                  <a:pt x="169664" y="196453"/>
                </a:lnTo>
                <a:lnTo>
                  <a:pt x="169664" y="205383"/>
                </a:lnTo>
                <a:lnTo>
                  <a:pt x="169664" y="223242"/>
                </a:lnTo>
                <a:lnTo>
                  <a:pt x="169664" y="232172"/>
                </a:lnTo>
                <a:lnTo>
                  <a:pt x="178594" y="241101"/>
                </a:lnTo>
                <a:lnTo>
                  <a:pt x="187524" y="250031"/>
                </a:lnTo>
                <a:lnTo>
                  <a:pt x="205383" y="250031"/>
                </a:lnTo>
                <a:lnTo>
                  <a:pt x="214313" y="241101"/>
                </a:lnTo>
                <a:lnTo>
                  <a:pt x="232172" y="223242"/>
                </a:lnTo>
                <a:lnTo>
                  <a:pt x="250032" y="205383"/>
                </a:lnTo>
                <a:lnTo>
                  <a:pt x="258961" y="187523"/>
                </a:lnTo>
                <a:lnTo>
                  <a:pt x="276821" y="160734"/>
                </a:lnTo>
                <a:lnTo>
                  <a:pt x="276821" y="133945"/>
                </a:lnTo>
                <a:lnTo>
                  <a:pt x="285750" y="98226"/>
                </a:lnTo>
                <a:lnTo>
                  <a:pt x="285750" y="62508"/>
                </a:lnTo>
                <a:lnTo>
                  <a:pt x="285750" y="35719"/>
                </a:lnTo>
                <a:lnTo>
                  <a:pt x="276821" y="8929"/>
                </a:lnTo>
                <a:lnTo>
                  <a:pt x="276821" y="0"/>
                </a:lnTo>
                <a:lnTo>
                  <a:pt x="276821" y="8929"/>
                </a:lnTo>
                <a:lnTo>
                  <a:pt x="276821" y="17859"/>
                </a:lnTo>
                <a:lnTo>
                  <a:pt x="276821" y="35719"/>
                </a:lnTo>
                <a:lnTo>
                  <a:pt x="276821" y="62508"/>
                </a:lnTo>
                <a:lnTo>
                  <a:pt x="285750" y="80367"/>
                </a:lnTo>
                <a:lnTo>
                  <a:pt x="294680" y="98226"/>
                </a:lnTo>
                <a:lnTo>
                  <a:pt x="303610" y="116086"/>
                </a:lnTo>
                <a:lnTo>
                  <a:pt x="303610" y="125015"/>
                </a:lnTo>
                <a:lnTo>
                  <a:pt x="321469" y="133945"/>
                </a:lnTo>
                <a:lnTo>
                  <a:pt x="330399" y="133945"/>
                </a:lnTo>
                <a:lnTo>
                  <a:pt x="339329" y="125015"/>
                </a:lnTo>
                <a:lnTo>
                  <a:pt x="357188" y="116086"/>
                </a:lnTo>
                <a:lnTo>
                  <a:pt x="366118" y="98226"/>
                </a:lnTo>
                <a:lnTo>
                  <a:pt x="375047" y="89297"/>
                </a:lnTo>
                <a:lnTo>
                  <a:pt x="383977" y="71437"/>
                </a:lnTo>
                <a:lnTo>
                  <a:pt x="383977" y="62508"/>
                </a:lnTo>
                <a:lnTo>
                  <a:pt x="392907" y="53578"/>
                </a:lnTo>
                <a:lnTo>
                  <a:pt x="392907" y="53578"/>
                </a:lnTo>
                <a:lnTo>
                  <a:pt x="401836" y="62508"/>
                </a:lnTo>
                <a:lnTo>
                  <a:pt x="401836" y="62508"/>
                </a:lnTo>
                <a:lnTo>
                  <a:pt x="410766" y="71437"/>
                </a:lnTo>
                <a:lnTo>
                  <a:pt x="419696" y="80367"/>
                </a:lnTo>
                <a:lnTo>
                  <a:pt x="428625" y="89297"/>
                </a:lnTo>
                <a:lnTo>
                  <a:pt x="446485" y="89297"/>
                </a:lnTo>
                <a:lnTo>
                  <a:pt x="455414" y="80367"/>
                </a:lnTo>
                <a:lnTo>
                  <a:pt x="464344" y="80367"/>
                </a:lnTo>
                <a:lnTo>
                  <a:pt x="473274" y="62508"/>
                </a:lnTo>
                <a:lnTo>
                  <a:pt x="473274" y="53578"/>
                </a:lnTo>
                <a:lnTo>
                  <a:pt x="47327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8474273" y="2330648"/>
            <a:ext cx="26790" cy="1"/>
          </a:xfrm>
          <a:custGeom>
            <a:avLst/>
            <a:gdLst/>
            <a:ahLst/>
            <a:cxnLst/>
            <a:rect l="0" t="0" r="0" b="0"/>
            <a:pathLst>
              <a:path w="26790"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29" y="0"/>
                </a:lnTo>
                <a:lnTo>
                  <a:pt x="8929" y="0"/>
                </a:lnTo>
                <a:lnTo>
                  <a:pt x="0" y="0"/>
                </a:lnTo>
                <a:lnTo>
                  <a:pt x="0" y="0"/>
                </a:lnTo>
                <a:lnTo>
                  <a:pt x="0" y="0"/>
                </a:lnTo>
                <a:lnTo>
                  <a:pt x="0" y="0"/>
                </a:lnTo>
                <a:lnTo>
                  <a:pt x="0" y="0"/>
                </a:lnTo>
                <a:lnTo>
                  <a:pt x="8929" y="0"/>
                </a:lnTo>
                <a:lnTo>
                  <a:pt x="0" y="0"/>
                </a:lnTo>
                <a:lnTo>
                  <a:pt x="0" y="0"/>
                </a:lnTo>
                <a:lnTo>
                  <a:pt x="0" y="0"/>
                </a:lnTo>
                <a:lnTo>
                  <a:pt x="8929" y="0"/>
                </a:lnTo>
                <a:lnTo>
                  <a:pt x="8929" y="0"/>
                </a:lnTo>
                <a:lnTo>
                  <a:pt x="17859" y="0"/>
                </a:lnTo>
                <a:lnTo>
                  <a:pt x="26789" y="0"/>
                </a:lnTo>
                <a:lnTo>
                  <a:pt x="26789" y="0"/>
                </a:lnTo>
                <a:lnTo>
                  <a:pt x="17859" y="0"/>
                </a:lnTo>
                <a:lnTo>
                  <a:pt x="17859" y="0"/>
                </a:lnTo>
                <a:lnTo>
                  <a:pt x="8929" y="0"/>
                </a:lnTo>
                <a:lnTo>
                  <a:pt x="0" y="0"/>
                </a:lnTo>
                <a:lnTo>
                  <a:pt x="0" y="0"/>
                </a:lnTo>
                <a:lnTo>
                  <a:pt x="0" y="0"/>
                </a:lnTo>
                <a:lnTo>
                  <a:pt x="0" y="0"/>
                </a:lnTo>
                <a:lnTo>
                  <a:pt x="0" y="0"/>
                </a:lnTo>
                <a:lnTo>
                  <a:pt x="0" y="0"/>
                </a:lnTo>
                <a:lnTo>
                  <a:pt x="0" y="0"/>
                </a:lnTo>
                <a:lnTo>
                  <a:pt x="0" y="0"/>
                </a:lnTo>
                <a:lnTo>
                  <a:pt x="8929" y="0"/>
                </a:lnTo>
                <a:lnTo>
                  <a:pt x="8929" y="0"/>
                </a:lnTo>
                <a:lnTo>
                  <a:pt x="8929"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7804547" y="4714875"/>
            <a:ext cx="884039" cy="53579"/>
          </a:xfrm>
          <a:custGeom>
            <a:avLst/>
            <a:gdLst/>
            <a:ahLst/>
            <a:cxnLst/>
            <a:rect l="0" t="0" r="0" b="0"/>
            <a:pathLst>
              <a:path w="884039" h="53579">
                <a:moveTo>
                  <a:pt x="0" y="0"/>
                </a:moveTo>
                <a:lnTo>
                  <a:pt x="0" y="0"/>
                </a:lnTo>
                <a:lnTo>
                  <a:pt x="0" y="0"/>
                </a:lnTo>
                <a:lnTo>
                  <a:pt x="0" y="0"/>
                </a:lnTo>
                <a:lnTo>
                  <a:pt x="0" y="0"/>
                </a:lnTo>
                <a:lnTo>
                  <a:pt x="0" y="0"/>
                </a:lnTo>
                <a:lnTo>
                  <a:pt x="0" y="0"/>
                </a:lnTo>
                <a:lnTo>
                  <a:pt x="8930" y="0"/>
                </a:lnTo>
                <a:lnTo>
                  <a:pt x="8930" y="0"/>
                </a:lnTo>
                <a:lnTo>
                  <a:pt x="8930" y="0"/>
                </a:lnTo>
                <a:lnTo>
                  <a:pt x="8930" y="0"/>
                </a:lnTo>
                <a:lnTo>
                  <a:pt x="8930" y="0"/>
                </a:lnTo>
                <a:lnTo>
                  <a:pt x="8930" y="0"/>
                </a:lnTo>
                <a:lnTo>
                  <a:pt x="8930" y="8929"/>
                </a:lnTo>
                <a:lnTo>
                  <a:pt x="8930" y="8929"/>
                </a:lnTo>
                <a:lnTo>
                  <a:pt x="8930" y="8929"/>
                </a:lnTo>
                <a:lnTo>
                  <a:pt x="8930" y="17859"/>
                </a:lnTo>
                <a:lnTo>
                  <a:pt x="17859" y="17859"/>
                </a:lnTo>
                <a:lnTo>
                  <a:pt x="26789" y="17859"/>
                </a:lnTo>
                <a:lnTo>
                  <a:pt x="35719" y="17859"/>
                </a:lnTo>
                <a:lnTo>
                  <a:pt x="53578" y="17859"/>
                </a:lnTo>
                <a:lnTo>
                  <a:pt x="62508" y="17859"/>
                </a:lnTo>
                <a:lnTo>
                  <a:pt x="80367" y="26789"/>
                </a:lnTo>
                <a:lnTo>
                  <a:pt x="98226" y="26789"/>
                </a:lnTo>
                <a:lnTo>
                  <a:pt x="116086" y="26789"/>
                </a:lnTo>
                <a:lnTo>
                  <a:pt x="133945" y="26789"/>
                </a:lnTo>
                <a:lnTo>
                  <a:pt x="151805" y="26789"/>
                </a:lnTo>
                <a:lnTo>
                  <a:pt x="169664" y="26789"/>
                </a:lnTo>
                <a:lnTo>
                  <a:pt x="196453" y="26789"/>
                </a:lnTo>
                <a:lnTo>
                  <a:pt x="214312" y="26789"/>
                </a:lnTo>
                <a:lnTo>
                  <a:pt x="241101" y="35718"/>
                </a:lnTo>
                <a:lnTo>
                  <a:pt x="267891" y="35718"/>
                </a:lnTo>
                <a:lnTo>
                  <a:pt x="285750" y="35718"/>
                </a:lnTo>
                <a:lnTo>
                  <a:pt x="303609" y="35718"/>
                </a:lnTo>
                <a:lnTo>
                  <a:pt x="321469" y="35718"/>
                </a:lnTo>
                <a:lnTo>
                  <a:pt x="339328" y="35718"/>
                </a:lnTo>
                <a:lnTo>
                  <a:pt x="357187" y="35718"/>
                </a:lnTo>
                <a:lnTo>
                  <a:pt x="366117" y="35718"/>
                </a:lnTo>
                <a:lnTo>
                  <a:pt x="375047" y="35718"/>
                </a:lnTo>
                <a:lnTo>
                  <a:pt x="375047" y="35718"/>
                </a:lnTo>
                <a:lnTo>
                  <a:pt x="383976" y="35718"/>
                </a:lnTo>
                <a:lnTo>
                  <a:pt x="392905" y="44648"/>
                </a:lnTo>
                <a:lnTo>
                  <a:pt x="401835" y="44648"/>
                </a:lnTo>
                <a:lnTo>
                  <a:pt x="410765" y="44648"/>
                </a:lnTo>
                <a:lnTo>
                  <a:pt x="419694" y="35718"/>
                </a:lnTo>
                <a:lnTo>
                  <a:pt x="419694" y="35718"/>
                </a:lnTo>
                <a:lnTo>
                  <a:pt x="428624" y="35718"/>
                </a:lnTo>
                <a:lnTo>
                  <a:pt x="428624" y="35718"/>
                </a:lnTo>
                <a:lnTo>
                  <a:pt x="437554" y="35718"/>
                </a:lnTo>
                <a:lnTo>
                  <a:pt x="446483" y="35718"/>
                </a:lnTo>
                <a:lnTo>
                  <a:pt x="446483" y="35718"/>
                </a:lnTo>
                <a:lnTo>
                  <a:pt x="455413" y="35718"/>
                </a:lnTo>
                <a:lnTo>
                  <a:pt x="464343" y="35718"/>
                </a:lnTo>
                <a:lnTo>
                  <a:pt x="473273" y="35718"/>
                </a:lnTo>
                <a:lnTo>
                  <a:pt x="482202" y="35718"/>
                </a:lnTo>
                <a:lnTo>
                  <a:pt x="500062" y="35718"/>
                </a:lnTo>
                <a:lnTo>
                  <a:pt x="508991" y="35718"/>
                </a:lnTo>
                <a:lnTo>
                  <a:pt x="517921" y="35718"/>
                </a:lnTo>
                <a:lnTo>
                  <a:pt x="526851" y="35718"/>
                </a:lnTo>
                <a:lnTo>
                  <a:pt x="535780" y="35718"/>
                </a:lnTo>
                <a:lnTo>
                  <a:pt x="544710" y="35718"/>
                </a:lnTo>
                <a:lnTo>
                  <a:pt x="553640" y="44648"/>
                </a:lnTo>
                <a:lnTo>
                  <a:pt x="571499" y="44648"/>
                </a:lnTo>
                <a:lnTo>
                  <a:pt x="580429" y="44648"/>
                </a:lnTo>
                <a:lnTo>
                  <a:pt x="589358" y="44648"/>
                </a:lnTo>
                <a:lnTo>
                  <a:pt x="598288" y="44648"/>
                </a:lnTo>
                <a:lnTo>
                  <a:pt x="607218" y="44648"/>
                </a:lnTo>
                <a:lnTo>
                  <a:pt x="625077" y="44648"/>
                </a:lnTo>
                <a:lnTo>
                  <a:pt x="642937" y="53578"/>
                </a:lnTo>
                <a:lnTo>
                  <a:pt x="651866" y="53578"/>
                </a:lnTo>
                <a:lnTo>
                  <a:pt x="669726" y="53578"/>
                </a:lnTo>
                <a:lnTo>
                  <a:pt x="687585" y="53578"/>
                </a:lnTo>
                <a:lnTo>
                  <a:pt x="705444" y="53578"/>
                </a:lnTo>
                <a:lnTo>
                  <a:pt x="732233" y="53578"/>
                </a:lnTo>
                <a:lnTo>
                  <a:pt x="767952" y="53578"/>
                </a:lnTo>
                <a:lnTo>
                  <a:pt x="785812" y="53578"/>
                </a:lnTo>
                <a:lnTo>
                  <a:pt x="803671" y="53578"/>
                </a:lnTo>
                <a:lnTo>
                  <a:pt x="821530" y="53578"/>
                </a:lnTo>
                <a:lnTo>
                  <a:pt x="830460" y="53578"/>
                </a:lnTo>
                <a:lnTo>
                  <a:pt x="839390" y="53578"/>
                </a:lnTo>
                <a:lnTo>
                  <a:pt x="848319" y="53578"/>
                </a:lnTo>
                <a:lnTo>
                  <a:pt x="866179" y="53578"/>
                </a:lnTo>
                <a:lnTo>
                  <a:pt x="875108" y="53578"/>
                </a:lnTo>
                <a:lnTo>
                  <a:pt x="884038" y="44648"/>
                </a:lnTo>
                <a:lnTo>
                  <a:pt x="88403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6447234" y="6143624"/>
            <a:ext cx="205384" cy="89298"/>
          </a:xfrm>
          <a:custGeom>
            <a:avLst/>
            <a:gdLst/>
            <a:ahLst/>
            <a:cxnLst/>
            <a:rect l="0" t="0" r="0" b="0"/>
            <a:pathLst>
              <a:path w="205384" h="89298">
                <a:moveTo>
                  <a:pt x="0" y="89297"/>
                </a:moveTo>
                <a:lnTo>
                  <a:pt x="0" y="80367"/>
                </a:lnTo>
                <a:lnTo>
                  <a:pt x="0" y="80367"/>
                </a:lnTo>
                <a:lnTo>
                  <a:pt x="0" y="71438"/>
                </a:lnTo>
                <a:lnTo>
                  <a:pt x="8930" y="62508"/>
                </a:lnTo>
                <a:lnTo>
                  <a:pt x="17860" y="53578"/>
                </a:lnTo>
                <a:lnTo>
                  <a:pt x="35719" y="44649"/>
                </a:lnTo>
                <a:lnTo>
                  <a:pt x="62508" y="44649"/>
                </a:lnTo>
                <a:lnTo>
                  <a:pt x="89297" y="35719"/>
                </a:lnTo>
                <a:lnTo>
                  <a:pt x="133946" y="26789"/>
                </a:lnTo>
                <a:lnTo>
                  <a:pt x="169664" y="1786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6875859" y="6009679"/>
            <a:ext cx="223244" cy="142876"/>
          </a:xfrm>
          <a:custGeom>
            <a:avLst/>
            <a:gdLst/>
            <a:ahLst/>
            <a:cxnLst/>
            <a:rect l="0" t="0" r="0" b="0"/>
            <a:pathLst>
              <a:path w="223244" h="142876">
                <a:moveTo>
                  <a:pt x="0" y="62508"/>
                </a:moveTo>
                <a:lnTo>
                  <a:pt x="0" y="62508"/>
                </a:lnTo>
                <a:lnTo>
                  <a:pt x="0" y="53578"/>
                </a:lnTo>
                <a:lnTo>
                  <a:pt x="8930" y="44648"/>
                </a:lnTo>
                <a:lnTo>
                  <a:pt x="26789" y="35719"/>
                </a:lnTo>
                <a:lnTo>
                  <a:pt x="44649" y="26789"/>
                </a:lnTo>
                <a:lnTo>
                  <a:pt x="62508" y="17859"/>
                </a:lnTo>
                <a:lnTo>
                  <a:pt x="89297" y="8930"/>
                </a:lnTo>
                <a:lnTo>
                  <a:pt x="107157" y="0"/>
                </a:lnTo>
                <a:lnTo>
                  <a:pt x="133946" y="0"/>
                </a:lnTo>
                <a:lnTo>
                  <a:pt x="151805" y="0"/>
                </a:lnTo>
                <a:lnTo>
                  <a:pt x="169664" y="0"/>
                </a:lnTo>
                <a:lnTo>
                  <a:pt x="187524" y="17859"/>
                </a:lnTo>
                <a:lnTo>
                  <a:pt x="196454" y="26789"/>
                </a:lnTo>
                <a:lnTo>
                  <a:pt x="205383" y="44648"/>
                </a:lnTo>
                <a:lnTo>
                  <a:pt x="196454" y="53578"/>
                </a:lnTo>
                <a:lnTo>
                  <a:pt x="187524" y="71437"/>
                </a:lnTo>
                <a:lnTo>
                  <a:pt x="169664" y="80367"/>
                </a:lnTo>
                <a:lnTo>
                  <a:pt x="151805" y="98226"/>
                </a:lnTo>
                <a:lnTo>
                  <a:pt x="125016" y="107156"/>
                </a:lnTo>
                <a:lnTo>
                  <a:pt x="107157" y="107156"/>
                </a:lnTo>
                <a:lnTo>
                  <a:pt x="80368" y="107156"/>
                </a:lnTo>
                <a:lnTo>
                  <a:pt x="62508" y="107156"/>
                </a:lnTo>
                <a:lnTo>
                  <a:pt x="53579" y="98226"/>
                </a:lnTo>
                <a:lnTo>
                  <a:pt x="44649" y="98226"/>
                </a:lnTo>
                <a:lnTo>
                  <a:pt x="44649" y="89297"/>
                </a:lnTo>
                <a:lnTo>
                  <a:pt x="44649" y="89297"/>
                </a:lnTo>
                <a:lnTo>
                  <a:pt x="44649" y="89297"/>
                </a:lnTo>
                <a:lnTo>
                  <a:pt x="53579" y="89297"/>
                </a:lnTo>
                <a:lnTo>
                  <a:pt x="62508" y="98226"/>
                </a:lnTo>
                <a:lnTo>
                  <a:pt x="80368" y="116086"/>
                </a:lnTo>
                <a:lnTo>
                  <a:pt x="107157" y="125016"/>
                </a:lnTo>
                <a:lnTo>
                  <a:pt x="133946" y="142875"/>
                </a:lnTo>
                <a:lnTo>
                  <a:pt x="160735" y="142875"/>
                </a:lnTo>
                <a:lnTo>
                  <a:pt x="196454" y="142875"/>
                </a:lnTo>
                <a:lnTo>
                  <a:pt x="223243" y="133945"/>
                </a:lnTo>
                <a:lnTo>
                  <a:pt x="223243"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7152680" y="6018609"/>
            <a:ext cx="133946" cy="116087"/>
          </a:xfrm>
          <a:custGeom>
            <a:avLst/>
            <a:gdLst/>
            <a:ahLst/>
            <a:cxnLst/>
            <a:rect l="0" t="0" r="0" b="0"/>
            <a:pathLst>
              <a:path w="133946" h="116087">
                <a:moveTo>
                  <a:pt x="17859" y="44648"/>
                </a:moveTo>
                <a:lnTo>
                  <a:pt x="17859" y="44648"/>
                </a:lnTo>
                <a:lnTo>
                  <a:pt x="17859" y="53578"/>
                </a:lnTo>
                <a:lnTo>
                  <a:pt x="8929" y="62507"/>
                </a:lnTo>
                <a:lnTo>
                  <a:pt x="0" y="71437"/>
                </a:lnTo>
                <a:lnTo>
                  <a:pt x="0" y="89296"/>
                </a:lnTo>
                <a:lnTo>
                  <a:pt x="0" y="98226"/>
                </a:lnTo>
                <a:lnTo>
                  <a:pt x="8929" y="107156"/>
                </a:lnTo>
                <a:lnTo>
                  <a:pt x="26789" y="116086"/>
                </a:lnTo>
                <a:lnTo>
                  <a:pt x="44648" y="116086"/>
                </a:lnTo>
                <a:lnTo>
                  <a:pt x="71437" y="107156"/>
                </a:lnTo>
                <a:lnTo>
                  <a:pt x="89297" y="107156"/>
                </a:lnTo>
                <a:lnTo>
                  <a:pt x="107156" y="89296"/>
                </a:lnTo>
                <a:lnTo>
                  <a:pt x="125015" y="71437"/>
                </a:lnTo>
                <a:lnTo>
                  <a:pt x="133945" y="53578"/>
                </a:lnTo>
                <a:lnTo>
                  <a:pt x="133945" y="35718"/>
                </a:lnTo>
                <a:lnTo>
                  <a:pt x="125015" y="17859"/>
                </a:lnTo>
                <a:lnTo>
                  <a:pt x="116086" y="8929"/>
                </a:lnTo>
                <a:lnTo>
                  <a:pt x="98226" y="0"/>
                </a:lnTo>
                <a:lnTo>
                  <a:pt x="71437" y="0"/>
                </a:lnTo>
                <a:lnTo>
                  <a:pt x="53578" y="8929"/>
                </a:lnTo>
                <a:lnTo>
                  <a:pt x="35718" y="26789"/>
                </a:lnTo>
                <a:lnTo>
                  <a:pt x="35718" y="44648"/>
                </a:lnTo>
                <a:lnTo>
                  <a:pt x="35718" y="62507"/>
                </a:lnTo>
                <a:lnTo>
                  <a:pt x="35718"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7304484" y="5991820"/>
            <a:ext cx="187525" cy="116086"/>
          </a:xfrm>
          <a:custGeom>
            <a:avLst/>
            <a:gdLst/>
            <a:ahLst/>
            <a:cxnLst/>
            <a:rect l="0" t="0" r="0" b="0"/>
            <a:pathLst>
              <a:path w="187525" h="116086">
                <a:moveTo>
                  <a:pt x="80368" y="53578"/>
                </a:moveTo>
                <a:lnTo>
                  <a:pt x="71438" y="53578"/>
                </a:lnTo>
                <a:lnTo>
                  <a:pt x="53579" y="53578"/>
                </a:lnTo>
                <a:lnTo>
                  <a:pt x="35719" y="62507"/>
                </a:lnTo>
                <a:lnTo>
                  <a:pt x="17860" y="71437"/>
                </a:lnTo>
                <a:lnTo>
                  <a:pt x="0" y="89296"/>
                </a:lnTo>
                <a:lnTo>
                  <a:pt x="0" y="98226"/>
                </a:lnTo>
                <a:lnTo>
                  <a:pt x="8930" y="107156"/>
                </a:lnTo>
                <a:lnTo>
                  <a:pt x="35719" y="116085"/>
                </a:lnTo>
                <a:lnTo>
                  <a:pt x="71438" y="116085"/>
                </a:lnTo>
                <a:lnTo>
                  <a:pt x="98227" y="116085"/>
                </a:lnTo>
                <a:lnTo>
                  <a:pt x="133946" y="107156"/>
                </a:lnTo>
                <a:lnTo>
                  <a:pt x="160735" y="98226"/>
                </a:lnTo>
                <a:lnTo>
                  <a:pt x="178594" y="89296"/>
                </a:lnTo>
                <a:lnTo>
                  <a:pt x="187524" y="71437"/>
                </a:lnTo>
                <a:lnTo>
                  <a:pt x="187524" y="53578"/>
                </a:lnTo>
                <a:lnTo>
                  <a:pt x="169664" y="35718"/>
                </a:lnTo>
                <a:lnTo>
                  <a:pt x="142875" y="17859"/>
                </a:lnTo>
                <a:lnTo>
                  <a:pt x="116086" y="8929"/>
                </a:lnTo>
                <a:lnTo>
                  <a:pt x="98227" y="8929"/>
                </a:lnTo>
                <a:lnTo>
                  <a:pt x="80368" y="0"/>
                </a:lnTo>
                <a:lnTo>
                  <a:pt x="71438" y="8929"/>
                </a:lnTo>
                <a:lnTo>
                  <a:pt x="71438" y="8929"/>
                </a:lnTo>
                <a:lnTo>
                  <a:pt x="71438" y="17859"/>
                </a:lnTo>
                <a:lnTo>
                  <a:pt x="7143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7617023" y="5956101"/>
            <a:ext cx="71439" cy="116087"/>
          </a:xfrm>
          <a:custGeom>
            <a:avLst/>
            <a:gdLst/>
            <a:ahLst/>
            <a:cxnLst/>
            <a:rect l="0" t="0" r="0" b="0"/>
            <a:pathLst>
              <a:path w="71439" h="116087">
                <a:moveTo>
                  <a:pt x="62508" y="0"/>
                </a:moveTo>
                <a:lnTo>
                  <a:pt x="62508" y="0"/>
                </a:lnTo>
                <a:lnTo>
                  <a:pt x="53579" y="8929"/>
                </a:lnTo>
                <a:lnTo>
                  <a:pt x="35719" y="17859"/>
                </a:lnTo>
                <a:lnTo>
                  <a:pt x="17860" y="35719"/>
                </a:lnTo>
                <a:lnTo>
                  <a:pt x="8930" y="44648"/>
                </a:lnTo>
                <a:lnTo>
                  <a:pt x="0" y="62508"/>
                </a:lnTo>
                <a:lnTo>
                  <a:pt x="0" y="71437"/>
                </a:lnTo>
                <a:lnTo>
                  <a:pt x="0" y="89297"/>
                </a:lnTo>
                <a:lnTo>
                  <a:pt x="8930" y="98226"/>
                </a:lnTo>
                <a:lnTo>
                  <a:pt x="17860" y="107156"/>
                </a:lnTo>
                <a:lnTo>
                  <a:pt x="26790" y="116086"/>
                </a:lnTo>
                <a:lnTo>
                  <a:pt x="35719" y="116086"/>
                </a:lnTo>
                <a:lnTo>
                  <a:pt x="44649" y="116086"/>
                </a:lnTo>
                <a:lnTo>
                  <a:pt x="53579" y="107156"/>
                </a:lnTo>
                <a:lnTo>
                  <a:pt x="71438" y="98226"/>
                </a:lnTo>
                <a:lnTo>
                  <a:pt x="7143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7733109" y="5884663"/>
            <a:ext cx="723305" cy="330400"/>
          </a:xfrm>
          <a:custGeom>
            <a:avLst/>
            <a:gdLst/>
            <a:ahLst/>
            <a:cxnLst/>
            <a:rect l="0" t="0" r="0" b="0"/>
            <a:pathLst>
              <a:path w="723305" h="330400">
                <a:moveTo>
                  <a:pt x="0" y="133946"/>
                </a:moveTo>
                <a:lnTo>
                  <a:pt x="8930" y="133946"/>
                </a:lnTo>
                <a:lnTo>
                  <a:pt x="8930" y="133946"/>
                </a:lnTo>
                <a:lnTo>
                  <a:pt x="8930" y="125016"/>
                </a:lnTo>
                <a:lnTo>
                  <a:pt x="8930" y="125016"/>
                </a:lnTo>
                <a:lnTo>
                  <a:pt x="8930" y="133946"/>
                </a:lnTo>
                <a:lnTo>
                  <a:pt x="8930" y="133946"/>
                </a:lnTo>
                <a:lnTo>
                  <a:pt x="17860" y="142875"/>
                </a:lnTo>
                <a:lnTo>
                  <a:pt x="17860" y="142875"/>
                </a:lnTo>
                <a:lnTo>
                  <a:pt x="26789" y="151805"/>
                </a:lnTo>
                <a:lnTo>
                  <a:pt x="35719" y="151805"/>
                </a:lnTo>
                <a:lnTo>
                  <a:pt x="44649" y="151805"/>
                </a:lnTo>
                <a:lnTo>
                  <a:pt x="53579" y="151805"/>
                </a:lnTo>
                <a:lnTo>
                  <a:pt x="53579" y="151805"/>
                </a:lnTo>
                <a:lnTo>
                  <a:pt x="62508" y="151805"/>
                </a:lnTo>
                <a:lnTo>
                  <a:pt x="62508" y="151805"/>
                </a:lnTo>
                <a:lnTo>
                  <a:pt x="62508" y="160735"/>
                </a:lnTo>
                <a:lnTo>
                  <a:pt x="71438" y="178594"/>
                </a:lnTo>
                <a:lnTo>
                  <a:pt x="80368" y="196453"/>
                </a:lnTo>
                <a:lnTo>
                  <a:pt x="80368" y="214313"/>
                </a:lnTo>
                <a:lnTo>
                  <a:pt x="89297" y="241102"/>
                </a:lnTo>
                <a:lnTo>
                  <a:pt x="89297" y="267891"/>
                </a:lnTo>
                <a:lnTo>
                  <a:pt x="89297" y="285750"/>
                </a:lnTo>
                <a:lnTo>
                  <a:pt x="80368" y="303610"/>
                </a:lnTo>
                <a:lnTo>
                  <a:pt x="80368" y="312539"/>
                </a:lnTo>
                <a:lnTo>
                  <a:pt x="71438" y="321469"/>
                </a:lnTo>
                <a:lnTo>
                  <a:pt x="62508" y="330399"/>
                </a:lnTo>
                <a:lnTo>
                  <a:pt x="53579" y="321469"/>
                </a:lnTo>
                <a:lnTo>
                  <a:pt x="53579" y="312539"/>
                </a:lnTo>
                <a:lnTo>
                  <a:pt x="53579" y="294680"/>
                </a:lnTo>
                <a:lnTo>
                  <a:pt x="53579" y="276821"/>
                </a:lnTo>
                <a:lnTo>
                  <a:pt x="71438" y="258961"/>
                </a:lnTo>
                <a:lnTo>
                  <a:pt x="80368" y="232172"/>
                </a:lnTo>
                <a:lnTo>
                  <a:pt x="98227" y="214313"/>
                </a:lnTo>
                <a:lnTo>
                  <a:pt x="116086" y="187524"/>
                </a:lnTo>
                <a:lnTo>
                  <a:pt x="142875" y="160735"/>
                </a:lnTo>
                <a:lnTo>
                  <a:pt x="169664" y="142875"/>
                </a:lnTo>
                <a:lnTo>
                  <a:pt x="196454" y="125016"/>
                </a:lnTo>
                <a:lnTo>
                  <a:pt x="223243" y="116086"/>
                </a:lnTo>
                <a:lnTo>
                  <a:pt x="250032" y="107157"/>
                </a:lnTo>
                <a:lnTo>
                  <a:pt x="267891" y="107157"/>
                </a:lnTo>
                <a:lnTo>
                  <a:pt x="276821" y="107157"/>
                </a:lnTo>
                <a:lnTo>
                  <a:pt x="285750" y="116086"/>
                </a:lnTo>
                <a:lnTo>
                  <a:pt x="294680" y="125016"/>
                </a:lnTo>
                <a:lnTo>
                  <a:pt x="294680" y="133946"/>
                </a:lnTo>
                <a:lnTo>
                  <a:pt x="303610" y="133946"/>
                </a:lnTo>
                <a:lnTo>
                  <a:pt x="303610" y="142875"/>
                </a:lnTo>
                <a:lnTo>
                  <a:pt x="303610" y="142875"/>
                </a:lnTo>
                <a:lnTo>
                  <a:pt x="294680" y="142875"/>
                </a:lnTo>
                <a:lnTo>
                  <a:pt x="294680" y="133946"/>
                </a:lnTo>
                <a:lnTo>
                  <a:pt x="285750" y="133946"/>
                </a:lnTo>
                <a:lnTo>
                  <a:pt x="267891" y="125016"/>
                </a:lnTo>
                <a:lnTo>
                  <a:pt x="250032" y="116086"/>
                </a:lnTo>
                <a:lnTo>
                  <a:pt x="232172" y="107157"/>
                </a:lnTo>
                <a:lnTo>
                  <a:pt x="214313" y="98227"/>
                </a:lnTo>
                <a:lnTo>
                  <a:pt x="187524" y="98227"/>
                </a:lnTo>
                <a:lnTo>
                  <a:pt x="169664" y="98227"/>
                </a:lnTo>
                <a:lnTo>
                  <a:pt x="151805" y="98227"/>
                </a:lnTo>
                <a:lnTo>
                  <a:pt x="133946" y="107157"/>
                </a:lnTo>
                <a:lnTo>
                  <a:pt x="116086" y="125016"/>
                </a:lnTo>
                <a:lnTo>
                  <a:pt x="107157" y="151805"/>
                </a:lnTo>
                <a:lnTo>
                  <a:pt x="107157" y="169664"/>
                </a:lnTo>
                <a:lnTo>
                  <a:pt x="107157" y="196453"/>
                </a:lnTo>
                <a:lnTo>
                  <a:pt x="125016" y="214313"/>
                </a:lnTo>
                <a:lnTo>
                  <a:pt x="151805" y="223242"/>
                </a:lnTo>
                <a:lnTo>
                  <a:pt x="196454" y="223242"/>
                </a:lnTo>
                <a:lnTo>
                  <a:pt x="241102" y="223242"/>
                </a:lnTo>
                <a:lnTo>
                  <a:pt x="294680" y="214313"/>
                </a:lnTo>
                <a:lnTo>
                  <a:pt x="339329" y="205383"/>
                </a:lnTo>
                <a:lnTo>
                  <a:pt x="383977" y="187524"/>
                </a:lnTo>
                <a:lnTo>
                  <a:pt x="428625" y="169664"/>
                </a:lnTo>
                <a:lnTo>
                  <a:pt x="464343" y="142875"/>
                </a:lnTo>
                <a:lnTo>
                  <a:pt x="491132" y="116086"/>
                </a:lnTo>
                <a:lnTo>
                  <a:pt x="517921" y="89297"/>
                </a:lnTo>
                <a:lnTo>
                  <a:pt x="535781" y="62508"/>
                </a:lnTo>
                <a:lnTo>
                  <a:pt x="535781" y="35719"/>
                </a:lnTo>
                <a:lnTo>
                  <a:pt x="535781" y="17860"/>
                </a:lnTo>
                <a:lnTo>
                  <a:pt x="535781" y="8930"/>
                </a:lnTo>
                <a:lnTo>
                  <a:pt x="526851" y="0"/>
                </a:lnTo>
                <a:lnTo>
                  <a:pt x="508992" y="8930"/>
                </a:lnTo>
                <a:lnTo>
                  <a:pt x="491132" y="17860"/>
                </a:lnTo>
                <a:lnTo>
                  <a:pt x="464343" y="35719"/>
                </a:lnTo>
                <a:lnTo>
                  <a:pt x="437555" y="53578"/>
                </a:lnTo>
                <a:lnTo>
                  <a:pt x="410766" y="80367"/>
                </a:lnTo>
                <a:lnTo>
                  <a:pt x="401836" y="116086"/>
                </a:lnTo>
                <a:lnTo>
                  <a:pt x="401836" y="142875"/>
                </a:lnTo>
                <a:lnTo>
                  <a:pt x="419696" y="169664"/>
                </a:lnTo>
                <a:lnTo>
                  <a:pt x="446485" y="187524"/>
                </a:lnTo>
                <a:lnTo>
                  <a:pt x="482203" y="196453"/>
                </a:lnTo>
                <a:lnTo>
                  <a:pt x="508992" y="196453"/>
                </a:lnTo>
                <a:lnTo>
                  <a:pt x="535781" y="196453"/>
                </a:lnTo>
                <a:lnTo>
                  <a:pt x="553640" y="187524"/>
                </a:lnTo>
                <a:lnTo>
                  <a:pt x="562570" y="169664"/>
                </a:lnTo>
                <a:lnTo>
                  <a:pt x="571500" y="160735"/>
                </a:lnTo>
                <a:lnTo>
                  <a:pt x="589359" y="142875"/>
                </a:lnTo>
                <a:lnTo>
                  <a:pt x="598289" y="125016"/>
                </a:lnTo>
                <a:lnTo>
                  <a:pt x="607218" y="116086"/>
                </a:lnTo>
                <a:lnTo>
                  <a:pt x="616148" y="107157"/>
                </a:lnTo>
                <a:lnTo>
                  <a:pt x="616148" y="107157"/>
                </a:lnTo>
                <a:lnTo>
                  <a:pt x="607218" y="116086"/>
                </a:lnTo>
                <a:lnTo>
                  <a:pt x="607218" y="125016"/>
                </a:lnTo>
                <a:lnTo>
                  <a:pt x="616148" y="142875"/>
                </a:lnTo>
                <a:lnTo>
                  <a:pt x="625078" y="160735"/>
                </a:lnTo>
                <a:lnTo>
                  <a:pt x="634007" y="169664"/>
                </a:lnTo>
                <a:lnTo>
                  <a:pt x="642937" y="187524"/>
                </a:lnTo>
                <a:lnTo>
                  <a:pt x="651867" y="187524"/>
                </a:lnTo>
                <a:lnTo>
                  <a:pt x="660796" y="187524"/>
                </a:lnTo>
                <a:lnTo>
                  <a:pt x="678656" y="187524"/>
                </a:lnTo>
                <a:lnTo>
                  <a:pt x="687586" y="178594"/>
                </a:lnTo>
                <a:lnTo>
                  <a:pt x="705445" y="160735"/>
                </a:lnTo>
                <a:lnTo>
                  <a:pt x="714375" y="142875"/>
                </a:lnTo>
                <a:lnTo>
                  <a:pt x="714375" y="133946"/>
                </a:lnTo>
                <a:lnTo>
                  <a:pt x="723304" y="133946"/>
                </a:lnTo>
                <a:lnTo>
                  <a:pt x="714375" y="133946"/>
                </a:lnTo>
                <a:lnTo>
                  <a:pt x="705445" y="142875"/>
                </a:lnTo>
                <a:lnTo>
                  <a:pt x="696515" y="160735"/>
                </a:lnTo>
                <a:lnTo>
                  <a:pt x="687586" y="187524"/>
                </a:lnTo>
                <a:lnTo>
                  <a:pt x="678656" y="214313"/>
                </a:lnTo>
                <a:lnTo>
                  <a:pt x="660796" y="241102"/>
                </a:lnTo>
                <a:lnTo>
                  <a:pt x="642937" y="258961"/>
                </a:lnTo>
                <a:lnTo>
                  <a:pt x="634007" y="258961"/>
                </a:lnTo>
                <a:lnTo>
                  <a:pt x="634007" y="250032"/>
                </a:lnTo>
                <a:lnTo>
                  <a:pt x="634007"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7045523" y="6143624"/>
            <a:ext cx="1303735" cy="160736"/>
          </a:xfrm>
          <a:custGeom>
            <a:avLst/>
            <a:gdLst/>
            <a:ahLst/>
            <a:cxnLst/>
            <a:rect l="0" t="0" r="0" b="0"/>
            <a:pathLst>
              <a:path w="1303735" h="160736">
                <a:moveTo>
                  <a:pt x="0" y="160735"/>
                </a:moveTo>
                <a:lnTo>
                  <a:pt x="8930" y="151805"/>
                </a:lnTo>
                <a:lnTo>
                  <a:pt x="17860" y="151805"/>
                </a:lnTo>
                <a:lnTo>
                  <a:pt x="35719" y="151805"/>
                </a:lnTo>
                <a:lnTo>
                  <a:pt x="62508" y="151805"/>
                </a:lnTo>
                <a:lnTo>
                  <a:pt x="98227" y="142875"/>
                </a:lnTo>
                <a:lnTo>
                  <a:pt x="142875" y="142875"/>
                </a:lnTo>
                <a:lnTo>
                  <a:pt x="205383" y="142875"/>
                </a:lnTo>
                <a:lnTo>
                  <a:pt x="276821" y="133946"/>
                </a:lnTo>
                <a:lnTo>
                  <a:pt x="366118" y="125016"/>
                </a:lnTo>
                <a:lnTo>
                  <a:pt x="455415" y="116086"/>
                </a:lnTo>
                <a:lnTo>
                  <a:pt x="553641" y="98227"/>
                </a:lnTo>
                <a:lnTo>
                  <a:pt x="660797" y="89297"/>
                </a:lnTo>
                <a:lnTo>
                  <a:pt x="767954" y="71438"/>
                </a:lnTo>
                <a:lnTo>
                  <a:pt x="884040" y="53578"/>
                </a:lnTo>
                <a:lnTo>
                  <a:pt x="1009055" y="44649"/>
                </a:lnTo>
                <a:lnTo>
                  <a:pt x="1116211" y="35719"/>
                </a:lnTo>
                <a:lnTo>
                  <a:pt x="1205507" y="35719"/>
                </a:lnTo>
                <a:lnTo>
                  <a:pt x="1259086" y="17860"/>
                </a:lnTo>
                <a:lnTo>
                  <a:pt x="1303734" y="0"/>
                </a:lnTo>
                <a:lnTo>
                  <a:pt x="1303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7652742" y="5286375"/>
            <a:ext cx="982266" cy="17860"/>
          </a:xfrm>
          <a:custGeom>
            <a:avLst/>
            <a:gdLst/>
            <a:ahLst/>
            <a:cxnLst/>
            <a:rect l="0" t="0" r="0" b="0"/>
            <a:pathLst>
              <a:path w="982266" h="17860">
                <a:moveTo>
                  <a:pt x="0" y="8930"/>
                </a:moveTo>
                <a:lnTo>
                  <a:pt x="0" y="8930"/>
                </a:lnTo>
                <a:lnTo>
                  <a:pt x="8930" y="8930"/>
                </a:lnTo>
                <a:lnTo>
                  <a:pt x="17860" y="8930"/>
                </a:lnTo>
                <a:lnTo>
                  <a:pt x="26789" y="0"/>
                </a:lnTo>
                <a:lnTo>
                  <a:pt x="35719" y="0"/>
                </a:lnTo>
                <a:lnTo>
                  <a:pt x="53578" y="0"/>
                </a:lnTo>
                <a:lnTo>
                  <a:pt x="71438" y="0"/>
                </a:lnTo>
                <a:lnTo>
                  <a:pt x="89297" y="0"/>
                </a:lnTo>
                <a:lnTo>
                  <a:pt x="116086" y="0"/>
                </a:lnTo>
                <a:lnTo>
                  <a:pt x="133946" y="8930"/>
                </a:lnTo>
                <a:lnTo>
                  <a:pt x="169664" y="8930"/>
                </a:lnTo>
                <a:lnTo>
                  <a:pt x="196453" y="8930"/>
                </a:lnTo>
                <a:lnTo>
                  <a:pt x="241102" y="17859"/>
                </a:lnTo>
                <a:lnTo>
                  <a:pt x="285750" y="17859"/>
                </a:lnTo>
                <a:lnTo>
                  <a:pt x="330399" y="17859"/>
                </a:lnTo>
                <a:lnTo>
                  <a:pt x="383977" y="17859"/>
                </a:lnTo>
                <a:lnTo>
                  <a:pt x="446485" y="8930"/>
                </a:lnTo>
                <a:lnTo>
                  <a:pt x="508992" y="8930"/>
                </a:lnTo>
                <a:lnTo>
                  <a:pt x="571499" y="8930"/>
                </a:lnTo>
                <a:lnTo>
                  <a:pt x="634007" y="0"/>
                </a:lnTo>
                <a:lnTo>
                  <a:pt x="678656" y="0"/>
                </a:lnTo>
                <a:lnTo>
                  <a:pt x="714374" y="0"/>
                </a:lnTo>
                <a:lnTo>
                  <a:pt x="741163" y="0"/>
                </a:lnTo>
                <a:lnTo>
                  <a:pt x="767953" y="0"/>
                </a:lnTo>
                <a:lnTo>
                  <a:pt x="794742" y="0"/>
                </a:lnTo>
                <a:lnTo>
                  <a:pt x="812601" y="0"/>
                </a:lnTo>
                <a:lnTo>
                  <a:pt x="839390" y="0"/>
                </a:lnTo>
                <a:lnTo>
                  <a:pt x="857249" y="0"/>
                </a:lnTo>
                <a:lnTo>
                  <a:pt x="875109" y="8930"/>
                </a:lnTo>
                <a:lnTo>
                  <a:pt x="901898" y="0"/>
                </a:lnTo>
                <a:lnTo>
                  <a:pt x="928687" y="0"/>
                </a:lnTo>
                <a:lnTo>
                  <a:pt x="946546" y="0"/>
                </a:lnTo>
                <a:lnTo>
                  <a:pt x="964406" y="8930"/>
                </a:lnTo>
                <a:lnTo>
                  <a:pt x="973335" y="8930"/>
                </a:lnTo>
                <a:lnTo>
                  <a:pt x="982265" y="8930"/>
                </a:lnTo>
                <a:lnTo>
                  <a:pt x="98226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6715125" y="5581054"/>
            <a:ext cx="866181" cy="17860"/>
          </a:xfrm>
          <a:custGeom>
            <a:avLst/>
            <a:gdLst/>
            <a:ahLst/>
            <a:cxnLst/>
            <a:rect l="0" t="0" r="0" b="0"/>
            <a:pathLst>
              <a:path w="866181" h="17860">
                <a:moveTo>
                  <a:pt x="0" y="17859"/>
                </a:moveTo>
                <a:lnTo>
                  <a:pt x="0" y="8930"/>
                </a:lnTo>
                <a:lnTo>
                  <a:pt x="8930" y="8930"/>
                </a:lnTo>
                <a:lnTo>
                  <a:pt x="26789" y="8930"/>
                </a:lnTo>
                <a:lnTo>
                  <a:pt x="35719" y="8930"/>
                </a:lnTo>
                <a:lnTo>
                  <a:pt x="53578" y="8930"/>
                </a:lnTo>
                <a:lnTo>
                  <a:pt x="80367" y="8930"/>
                </a:lnTo>
                <a:lnTo>
                  <a:pt x="107156" y="8930"/>
                </a:lnTo>
                <a:lnTo>
                  <a:pt x="142875" y="8930"/>
                </a:lnTo>
                <a:lnTo>
                  <a:pt x="178594" y="8930"/>
                </a:lnTo>
                <a:lnTo>
                  <a:pt x="223242" y="0"/>
                </a:lnTo>
                <a:lnTo>
                  <a:pt x="267891" y="0"/>
                </a:lnTo>
                <a:lnTo>
                  <a:pt x="312539" y="0"/>
                </a:lnTo>
                <a:lnTo>
                  <a:pt x="348258" y="0"/>
                </a:lnTo>
                <a:lnTo>
                  <a:pt x="401836" y="0"/>
                </a:lnTo>
                <a:lnTo>
                  <a:pt x="446484" y="8930"/>
                </a:lnTo>
                <a:lnTo>
                  <a:pt x="500063" y="8930"/>
                </a:lnTo>
                <a:lnTo>
                  <a:pt x="544711" y="8930"/>
                </a:lnTo>
                <a:lnTo>
                  <a:pt x="598289" y="17859"/>
                </a:lnTo>
                <a:lnTo>
                  <a:pt x="651867" y="17859"/>
                </a:lnTo>
                <a:lnTo>
                  <a:pt x="714375" y="17859"/>
                </a:lnTo>
                <a:lnTo>
                  <a:pt x="767953" y="17859"/>
                </a:lnTo>
                <a:lnTo>
                  <a:pt x="821531" y="17859"/>
                </a:lnTo>
                <a:lnTo>
                  <a:pt x="866180" y="17859"/>
                </a:lnTo>
                <a:lnTo>
                  <a:pt x="86618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7670602" y="1902023"/>
            <a:ext cx="794742" cy="410767"/>
          </a:xfrm>
          <a:custGeom>
            <a:avLst/>
            <a:gdLst/>
            <a:ahLst/>
            <a:cxnLst/>
            <a:rect l="0" t="0" r="0" b="0"/>
            <a:pathLst>
              <a:path w="794742" h="410767">
                <a:moveTo>
                  <a:pt x="759022" y="116086"/>
                </a:moveTo>
                <a:lnTo>
                  <a:pt x="759022" y="116086"/>
                </a:lnTo>
                <a:lnTo>
                  <a:pt x="759022" y="116086"/>
                </a:lnTo>
                <a:lnTo>
                  <a:pt x="759022" y="116086"/>
                </a:lnTo>
                <a:lnTo>
                  <a:pt x="759022" y="116086"/>
                </a:lnTo>
                <a:lnTo>
                  <a:pt x="759022" y="116086"/>
                </a:lnTo>
                <a:lnTo>
                  <a:pt x="767952" y="107156"/>
                </a:lnTo>
                <a:lnTo>
                  <a:pt x="767952" y="107156"/>
                </a:lnTo>
                <a:lnTo>
                  <a:pt x="767952" y="107156"/>
                </a:lnTo>
                <a:lnTo>
                  <a:pt x="767952" y="98227"/>
                </a:lnTo>
                <a:lnTo>
                  <a:pt x="767952" y="98227"/>
                </a:lnTo>
                <a:lnTo>
                  <a:pt x="767952" y="98227"/>
                </a:lnTo>
                <a:lnTo>
                  <a:pt x="759022" y="89297"/>
                </a:lnTo>
                <a:lnTo>
                  <a:pt x="759022" y="89297"/>
                </a:lnTo>
                <a:lnTo>
                  <a:pt x="759022" y="80367"/>
                </a:lnTo>
                <a:lnTo>
                  <a:pt x="750093" y="80367"/>
                </a:lnTo>
                <a:lnTo>
                  <a:pt x="741163" y="71438"/>
                </a:lnTo>
                <a:lnTo>
                  <a:pt x="732233" y="62508"/>
                </a:lnTo>
                <a:lnTo>
                  <a:pt x="723303" y="62508"/>
                </a:lnTo>
                <a:lnTo>
                  <a:pt x="705444" y="53578"/>
                </a:lnTo>
                <a:lnTo>
                  <a:pt x="687585" y="53578"/>
                </a:lnTo>
                <a:lnTo>
                  <a:pt x="669725" y="44649"/>
                </a:lnTo>
                <a:lnTo>
                  <a:pt x="651866" y="35719"/>
                </a:lnTo>
                <a:lnTo>
                  <a:pt x="634007" y="26789"/>
                </a:lnTo>
                <a:lnTo>
                  <a:pt x="607218" y="26789"/>
                </a:lnTo>
                <a:lnTo>
                  <a:pt x="571499" y="17860"/>
                </a:lnTo>
                <a:lnTo>
                  <a:pt x="544710" y="17860"/>
                </a:lnTo>
                <a:lnTo>
                  <a:pt x="508992" y="17860"/>
                </a:lnTo>
                <a:lnTo>
                  <a:pt x="482203" y="8930"/>
                </a:lnTo>
                <a:lnTo>
                  <a:pt x="446484" y="8930"/>
                </a:lnTo>
                <a:lnTo>
                  <a:pt x="419695" y="8930"/>
                </a:lnTo>
                <a:lnTo>
                  <a:pt x="392906" y="0"/>
                </a:lnTo>
                <a:lnTo>
                  <a:pt x="375046" y="0"/>
                </a:lnTo>
                <a:lnTo>
                  <a:pt x="357187" y="0"/>
                </a:lnTo>
                <a:lnTo>
                  <a:pt x="339328" y="0"/>
                </a:lnTo>
                <a:lnTo>
                  <a:pt x="321468" y="0"/>
                </a:lnTo>
                <a:lnTo>
                  <a:pt x="303609" y="0"/>
                </a:lnTo>
                <a:lnTo>
                  <a:pt x="285750" y="0"/>
                </a:lnTo>
                <a:lnTo>
                  <a:pt x="267890" y="0"/>
                </a:lnTo>
                <a:lnTo>
                  <a:pt x="258961" y="8930"/>
                </a:lnTo>
                <a:lnTo>
                  <a:pt x="232171" y="8930"/>
                </a:lnTo>
                <a:lnTo>
                  <a:pt x="214312" y="17860"/>
                </a:lnTo>
                <a:lnTo>
                  <a:pt x="196453" y="17860"/>
                </a:lnTo>
                <a:lnTo>
                  <a:pt x="178593" y="26789"/>
                </a:lnTo>
                <a:lnTo>
                  <a:pt x="160734" y="26789"/>
                </a:lnTo>
                <a:lnTo>
                  <a:pt x="142875" y="35719"/>
                </a:lnTo>
                <a:lnTo>
                  <a:pt x="125015" y="44649"/>
                </a:lnTo>
                <a:lnTo>
                  <a:pt x="107156" y="44649"/>
                </a:lnTo>
                <a:lnTo>
                  <a:pt x="98226" y="53578"/>
                </a:lnTo>
                <a:lnTo>
                  <a:pt x="89296" y="53578"/>
                </a:lnTo>
                <a:lnTo>
                  <a:pt x="80367" y="62508"/>
                </a:lnTo>
                <a:lnTo>
                  <a:pt x="62507" y="62508"/>
                </a:lnTo>
                <a:lnTo>
                  <a:pt x="53578" y="71438"/>
                </a:lnTo>
                <a:lnTo>
                  <a:pt x="53578" y="71438"/>
                </a:lnTo>
                <a:lnTo>
                  <a:pt x="44648" y="80367"/>
                </a:lnTo>
                <a:lnTo>
                  <a:pt x="44648" y="89297"/>
                </a:lnTo>
                <a:lnTo>
                  <a:pt x="35718" y="98227"/>
                </a:lnTo>
                <a:lnTo>
                  <a:pt x="35718" y="107156"/>
                </a:lnTo>
                <a:lnTo>
                  <a:pt x="26789" y="116086"/>
                </a:lnTo>
                <a:lnTo>
                  <a:pt x="17859" y="133946"/>
                </a:lnTo>
                <a:lnTo>
                  <a:pt x="17859" y="142875"/>
                </a:lnTo>
                <a:lnTo>
                  <a:pt x="8929" y="160735"/>
                </a:lnTo>
                <a:lnTo>
                  <a:pt x="8929" y="169664"/>
                </a:lnTo>
                <a:lnTo>
                  <a:pt x="8929" y="187524"/>
                </a:lnTo>
                <a:lnTo>
                  <a:pt x="8929" y="196453"/>
                </a:lnTo>
                <a:lnTo>
                  <a:pt x="0" y="214313"/>
                </a:lnTo>
                <a:lnTo>
                  <a:pt x="8929" y="223242"/>
                </a:lnTo>
                <a:lnTo>
                  <a:pt x="8929" y="241102"/>
                </a:lnTo>
                <a:lnTo>
                  <a:pt x="8929" y="250031"/>
                </a:lnTo>
                <a:lnTo>
                  <a:pt x="8929" y="267891"/>
                </a:lnTo>
                <a:lnTo>
                  <a:pt x="17859" y="285750"/>
                </a:lnTo>
                <a:lnTo>
                  <a:pt x="26789" y="303610"/>
                </a:lnTo>
                <a:lnTo>
                  <a:pt x="26789" y="312539"/>
                </a:lnTo>
                <a:lnTo>
                  <a:pt x="35718" y="330399"/>
                </a:lnTo>
                <a:lnTo>
                  <a:pt x="44648" y="339328"/>
                </a:lnTo>
                <a:lnTo>
                  <a:pt x="44648" y="348258"/>
                </a:lnTo>
                <a:lnTo>
                  <a:pt x="62507" y="357188"/>
                </a:lnTo>
                <a:lnTo>
                  <a:pt x="71437" y="366117"/>
                </a:lnTo>
                <a:lnTo>
                  <a:pt x="89296" y="375047"/>
                </a:lnTo>
                <a:lnTo>
                  <a:pt x="98226" y="383977"/>
                </a:lnTo>
                <a:lnTo>
                  <a:pt x="116086" y="392906"/>
                </a:lnTo>
                <a:lnTo>
                  <a:pt x="133945" y="401836"/>
                </a:lnTo>
                <a:lnTo>
                  <a:pt x="142875" y="401836"/>
                </a:lnTo>
                <a:lnTo>
                  <a:pt x="169664" y="401836"/>
                </a:lnTo>
                <a:lnTo>
                  <a:pt x="178593" y="410766"/>
                </a:lnTo>
                <a:lnTo>
                  <a:pt x="196453" y="410766"/>
                </a:lnTo>
                <a:lnTo>
                  <a:pt x="214312" y="410766"/>
                </a:lnTo>
                <a:lnTo>
                  <a:pt x="232171" y="410766"/>
                </a:lnTo>
                <a:lnTo>
                  <a:pt x="250031" y="410766"/>
                </a:lnTo>
                <a:lnTo>
                  <a:pt x="276820" y="410766"/>
                </a:lnTo>
                <a:lnTo>
                  <a:pt x="294679" y="410766"/>
                </a:lnTo>
                <a:lnTo>
                  <a:pt x="321468" y="410766"/>
                </a:lnTo>
                <a:lnTo>
                  <a:pt x="348257" y="410766"/>
                </a:lnTo>
                <a:lnTo>
                  <a:pt x="375046" y="410766"/>
                </a:lnTo>
                <a:lnTo>
                  <a:pt x="401836" y="410766"/>
                </a:lnTo>
                <a:lnTo>
                  <a:pt x="428625" y="410766"/>
                </a:lnTo>
                <a:lnTo>
                  <a:pt x="455414" y="410766"/>
                </a:lnTo>
                <a:lnTo>
                  <a:pt x="482203" y="410766"/>
                </a:lnTo>
                <a:lnTo>
                  <a:pt x="508992" y="401836"/>
                </a:lnTo>
                <a:lnTo>
                  <a:pt x="526850" y="401836"/>
                </a:lnTo>
                <a:lnTo>
                  <a:pt x="553639" y="401836"/>
                </a:lnTo>
                <a:lnTo>
                  <a:pt x="571499" y="392906"/>
                </a:lnTo>
                <a:lnTo>
                  <a:pt x="598288" y="392906"/>
                </a:lnTo>
                <a:lnTo>
                  <a:pt x="616147" y="383977"/>
                </a:lnTo>
                <a:lnTo>
                  <a:pt x="634007" y="383977"/>
                </a:lnTo>
                <a:lnTo>
                  <a:pt x="642936" y="375047"/>
                </a:lnTo>
                <a:lnTo>
                  <a:pt x="660796" y="366117"/>
                </a:lnTo>
                <a:lnTo>
                  <a:pt x="669725" y="366117"/>
                </a:lnTo>
                <a:lnTo>
                  <a:pt x="678655" y="357188"/>
                </a:lnTo>
                <a:lnTo>
                  <a:pt x="696514" y="348258"/>
                </a:lnTo>
                <a:lnTo>
                  <a:pt x="705444" y="348258"/>
                </a:lnTo>
                <a:lnTo>
                  <a:pt x="714374" y="339328"/>
                </a:lnTo>
                <a:lnTo>
                  <a:pt x="732233" y="330399"/>
                </a:lnTo>
                <a:lnTo>
                  <a:pt x="741163" y="321469"/>
                </a:lnTo>
                <a:lnTo>
                  <a:pt x="750093" y="321469"/>
                </a:lnTo>
                <a:lnTo>
                  <a:pt x="750093" y="312539"/>
                </a:lnTo>
                <a:lnTo>
                  <a:pt x="759022" y="303610"/>
                </a:lnTo>
                <a:lnTo>
                  <a:pt x="759022" y="285750"/>
                </a:lnTo>
                <a:lnTo>
                  <a:pt x="767952" y="276821"/>
                </a:lnTo>
                <a:lnTo>
                  <a:pt x="767952" y="267891"/>
                </a:lnTo>
                <a:lnTo>
                  <a:pt x="776882" y="258961"/>
                </a:lnTo>
                <a:lnTo>
                  <a:pt x="785811" y="250031"/>
                </a:lnTo>
                <a:lnTo>
                  <a:pt x="785811" y="241102"/>
                </a:lnTo>
                <a:lnTo>
                  <a:pt x="785811" y="241102"/>
                </a:lnTo>
                <a:lnTo>
                  <a:pt x="794741" y="232172"/>
                </a:lnTo>
                <a:lnTo>
                  <a:pt x="794741" y="223242"/>
                </a:lnTo>
                <a:lnTo>
                  <a:pt x="794741" y="214313"/>
                </a:lnTo>
                <a:lnTo>
                  <a:pt x="794741" y="205383"/>
                </a:lnTo>
                <a:lnTo>
                  <a:pt x="785811" y="196453"/>
                </a:lnTo>
                <a:lnTo>
                  <a:pt x="776882" y="178594"/>
                </a:lnTo>
                <a:lnTo>
                  <a:pt x="776882" y="160735"/>
                </a:lnTo>
                <a:lnTo>
                  <a:pt x="776882" y="151805"/>
                </a:lnTo>
                <a:lnTo>
                  <a:pt x="767952" y="133946"/>
                </a:lnTo>
                <a:lnTo>
                  <a:pt x="767952" y="116086"/>
                </a:lnTo>
                <a:lnTo>
                  <a:pt x="767952" y="107156"/>
                </a:lnTo>
                <a:lnTo>
                  <a:pt x="767952" y="89297"/>
                </a:lnTo>
                <a:lnTo>
                  <a:pt x="767952" y="80367"/>
                </a:lnTo>
                <a:lnTo>
                  <a:pt x="759022" y="62508"/>
                </a:lnTo>
                <a:lnTo>
                  <a:pt x="741163" y="53578"/>
                </a:lnTo>
                <a:lnTo>
                  <a:pt x="732233" y="44649"/>
                </a:lnTo>
                <a:lnTo>
                  <a:pt x="723303" y="44649"/>
                </a:lnTo>
                <a:lnTo>
                  <a:pt x="705444" y="35719"/>
                </a:lnTo>
                <a:lnTo>
                  <a:pt x="70544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7768828" y="3027164"/>
            <a:ext cx="714375" cy="366118"/>
          </a:xfrm>
          <a:custGeom>
            <a:avLst/>
            <a:gdLst/>
            <a:ahLst/>
            <a:cxnLst/>
            <a:rect l="0" t="0" r="0" b="0"/>
            <a:pathLst>
              <a:path w="714375" h="366118">
                <a:moveTo>
                  <a:pt x="651867" y="89297"/>
                </a:moveTo>
                <a:lnTo>
                  <a:pt x="651867" y="89297"/>
                </a:lnTo>
                <a:lnTo>
                  <a:pt x="651867" y="89297"/>
                </a:lnTo>
                <a:lnTo>
                  <a:pt x="651867" y="89297"/>
                </a:lnTo>
                <a:lnTo>
                  <a:pt x="651867" y="89297"/>
                </a:lnTo>
                <a:lnTo>
                  <a:pt x="651867" y="80367"/>
                </a:lnTo>
                <a:lnTo>
                  <a:pt x="651867" y="80367"/>
                </a:lnTo>
                <a:lnTo>
                  <a:pt x="651867" y="80367"/>
                </a:lnTo>
                <a:lnTo>
                  <a:pt x="642937" y="80367"/>
                </a:lnTo>
                <a:lnTo>
                  <a:pt x="642937" y="80367"/>
                </a:lnTo>
                <a:lnTo>
                  <a:pt x="642937" y="71437"/>
                </a:lnTo>
                <a:lnTo>
                  <a:pt x="642937" y="62507"/>
                </a:lnTo>
                <a:lnTo>
                  <a:pt x="642937" y="53578"/>
                </a:lnTo>
                <a:lnTo>
                  <a:pt x="642937" y="53578"/>
                </a:lnTo>
                <a:lnTo>
                  <a:pt x="634007" y="44648"/>
                </a:lnTo>
                <a:lnTo>
                  <a:pt x="634007" y="35718"/>
                </a:lnTo>
                <a:lnTo>
                  <a:pt x="625077" y="26789"/>
                </a:lnTo>
                <a:lnTo>
                  <a:pt x="607218" y="26789"/>
                </a:lnTo>
                <a:lnTo>
                  <a:pt x="589359" y="17859"/>
                </a:lnTo>
                <a:lnTo>
                  <a:pt x="562570" y="17859"/>
                </a:lnTo>
                <a:lnTo>
                  <a:pt x="517921" y="8929"/>
                </a:lnTo>
                <a:lnTo>
                  <a:pt x="473273" y="8929"/>
                </a:lnTo>
                <a:lnTo>
                  <a:pt x="419695" y="8929"/>
                </a:lnTo>
                <a:lnTo>
                  <a:pt x="366117" y="8929"/>
                </a:lnTo>
                <a:lnTo>
                  <a:pt x="303610" y="8929"/>
                </a:lnTo>
                <a:lnTo>
                  <a:pt x="250031" y="8929"/>
                </a:lnTo>
                <a:lnTo>
                  <a:pt x="196453" y="8929"/>
                </a:lnTo>
                <a:lnTo>
                  <a:pt x="151805" y="17859"/>
                </a:lnTo>
                <a:lnTo>
                  <a:pt x="116086" y="26789"/>
                </a:lnTo>
                <a:lnTo>
                  <a:pt x="89297" y="35718"/>
                </a:lnTo>
                <a:lnTo>
                  <a:pt x="53578" y="44648"/>
                </a:lnTo>
                <a:lnTo>
                  <a:pt x="35719" y="62507"/>
                </a:lnTo>
                <a:lnTo>
                  <a:pt x="17860" y="80367"/>
                </a:lnTo>
                <a:lnTo>
                  <a:pt x="8930" y="98226"/>
                </a:lnTo>
                <a:lnTo>
                  <a:pt x="0" y="125015"/>
                </a:lnTo>
                <a:lnTo>
                  <a:pt x="0" y="151804"/>
                </a:lnTo>
                <a:lnTo>
                  <a:pt x="0" y="178593"/>
                </a:lnTo>
                <a:lnTo>
                  <a:pt x="0" y="214312"/>
                </a:lnTo>
                <a:lnTo>
                  <a:pt x="8930" y="250031"/>
                </a:lnTo>
                <a:lnTo>
                  <a:pt x="26789" y="276820"/>
                </a:lnTo>
                <a:lnTo>
                  <a:pt x="44649" y="312539"/>
                </a:lnTo>
                <a:lnTo>
                  <a:pt x="80367" y="330398"/>
                </a:lnTo>
                <a:lnTo>
                  <a:pt x="116086" y="348257"/>
                </a:lnTo>
                <a:lnTo>
                  <a:pt x="178594" y="357187"/>
                </a:lnTo>
                <a:lnTo>
                  <a:pt x="241102" y="366117"/>
                </a:lnTo>
                <a:lnTo>
                  <a:pt x="321469" y="357187"/>
                </a:lnTo>
                <a:lnTo>
                  <a:pt x="401836" y="348257"/>
                </a:lnTo>
                <a:lnTo>
                  <a:pt x="473273" y="339328"/>
                </a:lnTo>
                <a:lnTo>
                  <a:pt x="535781" y="321468"/>
                </a:lnTo>
                <a:lnTo>
                  <a:pt x="580429" y="303609"/>
                </a:lnTo>
                <a:lnTo>
                  <a:pt x="625077" y="285750"/>
                </a:lnTo>
                <a:lnTo>
                  <a:pt x="660796" y="258961"/>
                </a:lnTo>
                <a:lnTo>
                  <a:pt x="687585" y="232172"/>
                </a:lnTo>
                <a:lnTo>
                  <a:pt x="705445" y="214312"/>
                </a:lnTo>
                <a:lnTo>
                  <a:pt x="714374" y="187523"/>
                </a:lnTo>
                <a:lnTo>
                  <a:pt x="714374" y="160734"/>
                </a:lnTo>
                <a:lnTo>
                  <a:pt x="714374" y="125015"/>
                </a:lnTo>
                <a:lnTo>
                  <a:pt x="714374" y="98226"/>
                </a:lnTo>
                <a:lnTo>
                  <a:pt x="705445" y="71437"/>
                </a:lnTo>
                <a:lnTo>
                  <a:pt x="687585" y="53578"/>
                </a:lnTo>
                <a:lnTo>
                  <a:pt x="669726" y="35718"/>
                </a:lnTo>
                <a:lnTo>
                  <a:pt x="651867" y="26789"/>
                </a:lnTo>
                <a:lnTo>
                  <a:pt x="634007" y="8929"/>
                </a:lnTo>
                <a:lnTo>
                  <a:pt x="625077" y="0"/>
                </a:lnTo>
                <a:lnTo>
                  <a:pt x="62507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7572375" y="4054078"/>
            <a:ext cx="794742" cy="410766"/>
          </a:xfrm>
          <a:custGeom>
            <a:avLst/>
            <a:gdLst/>
            <a:ahLst/>
            <a:cxnLst/>
            <a:rect l="0" t="0" r="0" b="0"/>
            <a:pathLst>
              <a:path w="794742" h="410766">
                <a:moveTo>
                  <a:pt x="732234" y="142875"/>
                </a:moveTo>
                <a:lnTo>
                  <a:pt x="732234" y="142875"/>
                </a:lnTo>
                <a:lnTo>
                  <a:pt x="723304" y="142875"/>
                </a:lnTo>
                <a:lnTo>
                  <a:pt x="723304" y="133945"/>
                </a:lnTo>
                <a:lnTo>
                  <a:pt x="723304" y="125015"/>
                </a:lnTo>
                <a:lnTo>
                  <a:pt x="723304" y="125015"/>
                </a:lnTo>
                <a:lnTo>
                  <a:pt x="732234" y="116086"/>
                </a:lnTo>
                <a:lnTo>
                  <a:pt x="723304" y="107156"/>
                </a:lnTo>
                <a:lnTo>
                  <a:pt x="723304" y="98226"/>
                </a:lnTo>
                <a:lnTo>
                  <a:pt x="714374" y="98226"/>
                </a:lnTo>
                <a:lnTo>
                  <a:pt x="696515" y="89297"/>
                </a:lnTo>
                <a:lnTo>
                  <a:pt x="678655" y="80367"/>
                </a:lnTo>
                <a:lnTo>
                  <a:pt x="660796" y="71437"/>
                </a:lnTo>
                <a:lnTo>
                  <a:pt x="634007" y="53578"/>
                </a:lnTo>
                <a:lnTo>
                  <a:pt x="598289" y="44648"/>
                </a:lnTo>
                <a:lnTo>
                  <a:pt x="553641" y="35718"/>
                </a:lnTo>
                <a:lnTo>
                  <a:pt x="517922" y="26789"/>
                </a:lnTo>
                <a:lnTo>
                  <a:pt x="473273" y="17859"/>
                </a:lnTo>
                <a:lnTo>
                  <a:pt x="428625" y="8929"/>
                </a:lnTo>
                <a:lnTo>
                  <a:pt x="383977" y="8929"/>
                </a:lnTo>
                <a:lnTo>
                  <a:pt x="348258" y="0"/>
                </a:lnTo>
                <a:lnTo>
                  <a:pt x="303609" y="8929"/>
                </a:lnTo>
                <a:lnTo>
                  <a:pt x="267891" y="8929"/>
                </a:lnTo>
                <a:lnTo>
                  <a:pt x="223242" y="8929"/>
                </a:lnTo>
                <a:lnTo>
                  <a:pt x="187523" y="17859"/>
                </a:lnTo>
                <a:lnTo>
                  <a:pt x="160734" y="26789"/>
                </a:lnTo>
                <a:lnTo>
                  <a:pt x="125016" y="44648"/>
                </a:lnTo>
                <a:lnTo>
                  <a:pt x="98227" y="53578"/>
                </a:lnTo>
                <a:lnTo>
                  <a:pt x="71438" y="71437"/>
                </a:lnTo>
                <a:lnTo>
                  <a:pt x="53578" y="98226"/>
                </a:lnTo>
                <a:lnTo>
                  <a:pt x="35719" y="125015"/>
                </a:lnTo>
                <a:lnTo>
                  <a:pt x="17859" y="151804"/>
                </a:lnTo>
                <a:lnTo>
                  <a:pt x="8930" y="178593"/>
                </a:lnTo>
                <a:lnTo>
                  <a:pt x="0" y="205383"/>
                </a:lnTo>
                <a:lnTo>
                  <a:pt x="0" y="241101"/>
                </a:lnTo>
                <a:lnTo>
                  <a:pt x="0" y="276820"/>
                </a:lnTo>
                <a:lnTo>
                  <a:pt x="17859" y="303609"/>
                </a:lnTo>
                <a:lnTo>
                  <a:pt x="35719" y="339328"/>
                </a:lnTo>
                <a:lnTo>
                  <a:pt x="62508" y="357187"/>
                </a:lnTo>
                <a:lnTo>
                  <a:pt x="98227" y="383976"/>
                </a:lnTo>
                <a:lnTo>
                  <a:pt x="142875" y="401836"/>
                </a:lnTo>
                <a:lnTo>
                  <a:pt x="187523" y="410765"/>
                </a:lnTo>
                <a:lnTo>
                  <a:pt x="250031" y="410765"/>
                </a:lnTo>
                <a:lnTo>
                  <a:pt x="321469" y="410765"/>
                </a:lnTo>
                <a:lnTo>
                  <a:pt x="392906" y="410765"/>
                </a:lnTo>
                <a:lnTo>
                  <a:pt x="464344" y="401836"/>
                </a:lnTo>
                <a:lnTo>
                  <a:pt x="544711" y="392906"/>
                </a:lnTo>
                <a:lnTo>
                  <a:pt x="607219" y="383976"/>
                </a:lnTo>
                <a:lnTo>
                  <a:pt x="669726" y="366117"/>
                </a:lnTo>
                <a:lnTo>
                  <a:pt x="714374" y="339328"/>
                </a:lnTo>
                <a:lnTo>
                  <a:pt x="750093" y="321468"/>
                </a:lnTo>
                <a:lnTo>
                  <a:pt x="776882" y="285750"/>
                </a:lnTo>
                <a:lnTo>
                  <a:pt x="794741" y="258961"/>
                </a:lnTo>
                <a:lnTo>
                  <a:pt x="794741" y="223242"/>
                </a:lnTo>
                <a:lnTo>
                  <a:pt x="794741" y="187523"/>
                </a:lnTo>
                <a:lnTo>
                  <a:pt x="794741" y="151804"/>
                </a:lnTo>
                <a:lnTo>
                  <a:pt x="785812" y="125015"/>
                </a:lnTo>
                <a:lnTo>
                  <a:pt x="776882" y="89297"/>
                </a:lnTo>
                <a:lnTo>
                  <a:pt x="767952" y="71437"/>
                </a:lnTo>
                <a:lnTo>
                  <a:pt x="741163" y="53578"/>
                </a:lnTo>
                <a:lnTo>
                  <a:pt x="723304" y="35718"/>
                </a:lnTo>
                <a:lnTo>
                  <a:pt x="687585" y="26789"/>
                </a:lnTo>
                <a:lnTo>
                  <a:pt x="651866" y="17859"/>
                </a:lnTo>
                <a:lnTo>
                  <a:pt x="616148" y="8929"/>
                </a:lnTo>
                <a:lnTo>
                  <a:pt x="589359" y="8929"/>
                </a:lnTo>
                <a:lnTo>
                  <a:pt x="571500" y="8929"/>
                </a:lnTo>
                <a:lnTo>
                  <a:pt x="57150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6120774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pPr eaLnBrk="1" hangingPunct="1">
              <a:defRPr/>
            </a:pPr>
            <a:r>
              <a:rPr lang="en-US" smtClean="0"/>
              <a:t>Memory Hierarchy Questions</a:t>
            </a:r>
          </a:p>
        </p:txBody>
      </p:sp>
      <p:sp>
        <p:nvSpPr>
          <p:cNvPr id="990211" name="Rectangle 3"/>
          <p:cNvSpPr>
            <a:spLocks noGrp="1" noChangeArrowheads="1"/>
          </p:cNvSpPr>
          <p:nvPr>
            <p:ph type="body" idx="1"/>
          </p:nvPr>
        </p:nvSpPr>
        <p:spPr/>
        <p:txBody>
          <a:bodyPr/>
          <a:lstStyle/>
          <a:p>
            <a:pPr marL="457200" indent="-457200" eaLnBrk="1" hangingPunct="1">
              <a:buFont typeface="Wingdings" panose="05000000000000000000" pitchFamily="2" charset="2"/>
              <a:buAutoNum type="arabicPeriod"/>
              <a:defRPr/>
            </a:pPr>
            <a:r>
              <a:rPr lang="en-US" smtClean="0"/>
              <a:t>Where can a block be placed?</a:t>
            </a:r>
          </a:p>
          <a:p>
            <a:pPr marL="879475" lvl="1" indent="-381000" eaLnBrk="1" hangingPunct="1">
              <a:defRPr/>
            </a:pPr>
            <a:r>
              <a:rPr lang="en-US" smtClean="0"/>
              <a:t>Block placement</a:t>
            </a:r>
          </a:p>
          <a:p>
            <a:pPr marL="457200" indent="-457200" eaLnBrk="1" hangingPunct="1">
              <a:buFont typeface="Wingdings" panose="05000000000000000000" pitchFamily="2" charset="2"/>
              <a:buAutoNum type="arabicPeriod"/>
              <a:defRPr/>
            </a:pPr>
            <a:r>
              <a:rPr lang="en-US" smtClean="0"/>
              <a:t>How is a block found?</a:t>
            </a:r>
          </a:p>
          <a:p>
            <a:pPr marL="879475" lvl="1" indent="-381000" eaLnBrk="1" hangingPunct="1">
              <a:defRPr/>
            </a:pPr>
            <a:r>
              <a:rPr lang="en-US" smtClean="0"/>
              <a:t>Block identification</a:t>
            </a:r>
          </a:p>
          <a:p>
            <a:pPr marL="457200" indent="-457200" eaLnBrk="1" hangingPunct="1">
              <a:buFont typeface="Wingdings" panose="05000000000000000000" pitchFamily="2" charset="2"/>
              <a:buAutoNum type="arabicPeriod"/>
              <a:defRPr/>
            </a:pPr>
            <a:r>
              <a:rPr lang="en-US" smtClean="0"/>
              <a:t>Which block should be replaced on a miss?</a:t>
            </a:r>
          </a:p>
          <a:p>
            <a:pPr marL="879475" lvl="1" indent="-381000" eaLnBrk="1" hangingPunct="1">
              <a:defRPr/>
            </a:pPr>
            <a:r>
              <a:rPr lang="en-US" smtClean="0"/>
              <a:t>Block replacement: </a:t>
            </a:r>
          </a:p>
          <a:p>
            <a:pPr marL="457200" indent="-457200" eaLnBrk="1" hangingPunct="1">
              <a:buFont typeface="Wingdings" panose="05000000000000000000" pitchFamily="2" charset="2"/>
              <a:buAutoNum type="arabicPeriod"/>
              <a:defRPr/>
            </a:pPr>
            <a:r>
              <a:rPr lang="en-US" smtClean="0"/>
              <a:t>What happens on a write?</a:t>
            </a:r>
          </a:p>
          <a:p>
            <a:pPr marL="879475" lvl="1" indent="-381000" eaLnBrk="1" hangingPunct="1">
              <a:defRPr/>
            </a:pPr>
            <a:r>
              <a:rPr lang="en-US" smtClean="0"/>
              <a:t>Write strategy: write-through or write-back</a:t>
            </a:r>
          </a:p>
          <a:p>
            <a:pPr marL="457200" indent="-457200" eaLnBrk="1" hangingPunct="1">
              <a:buFont typeface="Wingdings" panose="05000000000000000000" pitchFamily="2" charset="2"/>
              <a:buAutoNum type="arabicPeriod"/>
              <a:defRPr/>
            </a:pPr>
            <a:r>
              <a:rPr lang="en-US" smtClean="0"/>
              <a:t>How do you partition up the cache?</a:t>
            </a:r>
          </a:p>
          <a:p>
            <a:pPr marL="879475" lvl="1" indent="-381000" eaLnBrk="1" hangingPunct="1">
              <a:defRPr/>
            </a:pPr>
            <a:r>
              <a:rPr lang="en-US" smtClean="0"/>
              <a:t>L1/L2, Data-Instruction-Unified</a:t>
            </a:r>
          </a:p>
          <a:p>
            <a:pPr marL="457200" indent="-457200" eaLnBrk="1" hangingPunct="1">
              <a:defRPr/>
            </a:pPr>
            <a:endParaRPr lang="en-US" smtClean="0"/>
          </a:p>
          <a:p>
            <a:pPr marL="457200" indent="-457200" eaLnBrk="1" hangingPunct="1">
              <a:defRPr/>
            </a:pPr>
            <a:endParaRPr lang="en-US" smtClean="0"/>
          </a:p>
        </p:txBody>
      </p:sp>
      <p:sp>
        <p:nvSpPr>
          <p:cNvPr id="2" name="Freeform 1"/>
          <p:cNvSpPr/>
          <p:nvPr/>
        </p:nvSpPr>
        <p:spPr bwMode="auto">
          <a:xfrm>
            <a:off x="3205758" y="4750593"/>
            <a:ext cx="1294806" cy="71439"/>
          </a:xfrm>
          <a:custGeom>
            <a:avLst/>
            <a:gdLst/>
            <a:ahLst/>
            <a:cxnLst/>
            <a:rect l="0" t="0" r="0" b="0"/>
            <a:pathLst>
              <a:path w="1294806" h="71439">
                <a:moveTo>
                  <a:pt x="0" y="71438"/>
                </a:moveTo>
                <a:lnTo>
                  <a:pt x="8930" y="71438"/>
                </a:lnTo>
                <a:lnTo>
                  <a:pt x="26789" y="62508"/>
                </a:lnTo>
                <a:lnTo>
                  <a:pt x="44648" y="62508"/>
                </a:lnTo>
                <a:lnTo>
                  <a:pt x="62508" y="62508"/>
                </a:lnTo>
                <a:lnTo>
                  <a:pt x="98226" y="62508"/>
                </a:lnTo>
                <a:lnTo>
                  <a:pt x="133945" y="62508"/>
                </a:lnTo>
                <a:lnTo>
                  <a:pt x="178594" y="62508"/>
                </a:lnTo>
                <a:lnTo>
                  <a:pt x="232172" y="53578"/>
                </a:lnTo>
                <a:lnTo>
                  <a:pt x="294680" y="53578"/>
                </a:lnTo>
                <a:lnTo>
                  <a:pt x="357187" y="53578"/>
                </a:lnTo>
                <a:lnTo>
                  <a:pt x="419695" y="53578"/>
                </a:lnTo>
                <a:lnTo>
                  <a:pt x="500062" y="44649"/>
                </a:lnTo>
                <a:lnTo>
                  <a:pt x="580430" y="44649"/>
                </a:lnTo>
                <a:lnTo>
                  <a:pt x="660797" y="35719"/>
                </a:lnTo>
                <a:lnTo>
                  <a:pt x="750094" y="26789"/>
                </a:lnTo>
                <a:lnTo>
                  <a:pt x="839390" y="17860"/>
                </a:lnTo>
                <a:lnTo>
                  <a:pt x="919758" y="17860"/>
                </a:lnTo>
                <a:lnTo>
                  <a:pt x="1009055" y="8930"/>
                </a:lnTo>
                <a:lnTo>
                  <a:pt x="1080492" y="0"/>
                </a:lnTo>
                <a:lnTo>
                  <a:pt x="1151930" y="0"/>
                </a:lnTo>
                <a:lnTo>
                  <a:pt x="1214437" y="0"/>
                </a:lnTo>
                <a:lnTo>
                  <a:pt x="1259086" y="0"/>
                </a:lnTo>
                <a:lnTo>
                  <a:pt x="1294805" y="0"/>
                </a:lnTo>
                <a:lnTo>
                  <a:pt x="1294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348883" y="4777382"/>
            <a:ext cx="98227" cy="17861"/>
          </a:xfrm>
          <a:custGeom>
            <a:avLst/>
            <a:gdLst/>
            <a:ahLst/>
            <a:cxnLst/>
            <a:rect l="0" t="0" r="0" b="0"/>
            <a:pathLst>
              <a:path w="98227" h="17861">
                <a:moveTo>
                  <a:pt x="0" y="17860"/>
                </a:moveTo>
                <a:lnTo>
                  <a:pt x="8930" y="17860"/>
                </a:lnTo>
                <a:lnTo>
                  <a:pt x="17859" y="8930"/>
                </a:lnTo>
                <a:lnTo>
                  <a:pt x="35719" y="8930"/>
                </a:lnTo>
                <a:lnTo>
                  <a:pt x="62508"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545336" y="4759523"/>
            <a:ext cx="910829" cy="17860"/>
          </a:xfrm>
          <a:custGeom>
            <a:avLst/>
            <a:gdLst/>
            <a:ahLst/>
            <a:cxnLst/>
            <a:rect l="0" t="0" r="0" b="0"/>
            <a:pathLst>
              <a:path w="910829" h="17860">
                <a:moveTo>
                  <a:pt x="0" y="17859"/>
                </a:moveTo>
                <a:lnTo>
                  <a:pt x="71437" y="17859"/>
                </a:lnTo>
                <a:lnTo>
                  <a:pt x="142875" y="17859"/>
                </a:lnTo>
                <a:lnTo>
                  <a:pt x="223242" y="17859"/>
                </a:lnTo>
                <a:lnTo>
                  <a:pt x="312539" y="17859"/>
                </a:lnTo>
                <a:lnTo>
                  <a:pt x="401836" y="17859"/>
                </a:lnTo>
                <a:lnTo>
                  <a:pt x="500062" y="17859"/>
                </a:lnTo>
                <a:lnTo>
                  <a:pt x="589359" y="17859"/>
                </a:lnTo>
                <a:lnTo>
                  <a:pt x="678656" y="8930"/>
                </a:lnTo>
                <a:lnTo>
                  <a:pt x="759023" y="8930"/>
                </a:lnTo>
                <a:lnTo>
                  <a:pt x="821531" y="8930"/>
                </a:lnTo>
                <a:lnTo>
                  <a:pt x="875109" y="8930"/>
                </a:lnTo>
                <a:lnTo>
                  <a:pt x="910828" y="0"/>
                </a:lnTo>
                <a:lnTo>
                  <a:pt x="9108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018734" y="4152304"/>
            <a:ext cx="250033" cy="562572"/>
          </a:xfrm>
          <a:custGeom>
            <a:avLst/>
            <a:gdLst/>
            <a:ahLst/>
            <a:cxnLst/>
            <a:rect l="0" t="0" r="0" b="0"/>
            <a:pathLst>
              <a:path w="250033" h="562572">
                <a:moveTo>
                  <a:pt x="160735" y="339328"/>
                </a:moveTo>
                <a:lnTo>
                  <a:pt x="160735" y="339328"/>
                </a:lnTo>
                <a:lnTo>
                  <a:pt x="160735" y="330399"/>
                </a:lnTo>
                <a:lnTo>
                  <a:pt x="151805" y="321469"/>
                </a:lnTo>
                <a:lnTo>
                  <a:pt x="142875" y="303610"/>
                </a:lnTo>
                <a:lnTo>
                  <a:pt x="133946" y="285750"/>
                </a:lnTo>
                <a:lnTo>
                  <a:pt x="116086" y="267891"/>
                </a:lnTo>
                <a:lnTo>
                  <a:pt x="107157" y="250032"/>
                </a:lnTo>
                <a:lnTo>
                  <a:pt x="89297" y="232172"/>
                </a:lnTo>
                <a:lnTo>
                  <a:pt x="62508" y="214313"/>
                </a:lnTo>
                <a:lnTo>
                  <a:pt x="44649" y="214313"/>
                </a:lnTo>
                <a:lnTo>
                  <a:pt x="35719" y="214313"/>
                </a:lnTo>
                <a:lnTo>
                  <a:pt x="17860" y="241102"/>
                </a:lnTo>
                <a:lnTo>
                  <a:pt x="8930" y="276821"/>
                </a:lnTo>
                <a:lnTo>
                  <a:pt x="0" y="321469"/>
                </a:lnTo>
                <a:lnTo>
                  <a:pt x="8930" y="383977"/>
                </a:lnTo>
                <a:lnTo>
                  <a:pt x="8930" y="437555"/>
                </a:lnTo>
                <a:lnTo>
                  <a:pt x="17860" y="491133"/>
                </a:lnTo>
                <a:lnTo>
                  <a:pt x="35719" y="526852"/>
                </a:lnTo>
                <a:lnTo>
                  <a:pt x="53579" y="553641"/>
                </a:lnTo>
                <a:lnTo>
                  <a:pt x="71438" y="562571"/>
                </a:lnTo>
                <a:lnTo>
                  <a:pt x="89297" y="553641"/>
                </a:lnTo>
                <a:lnTo>
                  <a:pt x="98227" y="535782"/>
                </a:lnTo>
                <a:lnTo>
                  <a:pt x="107157" y="491133"/>
                </a:lnTo>
                <a:lnTo>
                  <a:pt x="107157" y="437555"/>
                </a:lnTo>
                <a:lnTo>
                  <a:pt x="107157" y="375047"/>
                </a:lnTo>
                <a:lnTo>
                  <a:pt x="98227" y="294680"/>
                </a:lnTo>
                <a:lnTo>
                  <a:pt x="89297" y="214313"/>
                </a:lnTo>
                <a:lnTo>
                  <a:pt x="80368" y="133946"/>
                </a:lnTo>
                <a:lnTo>
                  <a:pt x="71438" y="71438"/>
                </a:lnTo>
                <a:lnTo>
                  <a:pt x="62508" y="26789"/>
                </a:lnTo>
                <a:lnTo>
                  <a:pt x="53579" y="0"/>
                </a:lnTo>
                <a:lnTo>
                  <a:pt x="53579" y="0"/>
                </a:lnTo>
                <a:lnTo>
                  <a:pt x="53579" y="26789"/>
                </a:lnTo>
                <a:lnTo>
                  <a:pt x="62508" y="71438"/>
                </a:lnTo>
                <a:lnTo>
                  <a:pt x="71438" y="133946"/>
                </a:lnTo>
                <a:lnTo>
                  <a:pt x="89297" y="205383"/>
                </a:lnTo>
                <a:lnTo>
                  <a:pt x="116086" y="285750"/>
                </a:lnTo>
                <a:lnTo>
                  <a:pt x="133946" y="357188"/>
                </a:lnTo>
                <a:lnTo>
                  <a:pt x="160735" y="419696"/>
                </a:lnTo>
                <a:lnTo>
                  <a:pt x="187524" y="473274"/>
                </a:lnTo>
                <a:lnTo>
                  <a:pt x="205383" y="500063"/>
                </a:lnTo>
                <a:lnTo>
                  <a:pt x="232172" y="508992"/>
                </a:lnTo>
                <a:lnTo>
                  <a:pt x="250032" y="508992"/>
                </a:lnTo>
                <a:lnTo>
                  <a:pt x="250032" y="5089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268766" y="4402336"/>
            <a:ext cx="62508" cy="196454"/>
          </a:xfrm>
          <a:custGeom>
            <a:avLst/>
            <a:gdLst/>
            <a:ahLst/>
            <a:cxnLst/>
            <a:rect l="0" t="0" r="0" b="0"/>
            <a:pathLst>
              <a:path w="62508" h="196454">
                <a:moveTo>
                  <a:pt x="0" y="0"/>
                </a:moveTo>
                <a:lnTo>
                  <a:pt x="0" y="17859"/>
                </a:lnTo>
                <a:lnTo>
                  <a:pt x="0" y="35718"/>
                </a:lnTo>
                <a:lnTo>
                  <a:pt x="8929" y="71437"/>
                </a:lnTo>
                <a:lnTo>
                  <a:pt x="17859" y="98226"/>
                </a:lnTo>
                <a:lnTo>
                  <a:pt x="26789" y="133945"/>
                </a:lnTo>
                <a:lnTo>
                  <a:pt x="35718" y="169664"/>
                </a:lnTo>
                <a:lnTo>
                  <a:pt x="44648" y="187523"/>
                </a:lnTo>
                <a:lnTo>
                  <a:pt x="53578" y="196453"/>
                </a:lnTo>
                <a:lnTo>
                  <a:pt x="62507" y="187523"/>
                </a:lnTo>
                <a:lnTo>
                  <a:pt x="62507" y="160734"/>
                </a:lnTo>
                <a:lnTo>
                  <a:pt x="44648" y="116085"/>
                </a:lnTo>
                <a:lnTo>
                  <a:pt x="44648"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215188" y="4277320"/>
            <a:ext cx="35719" cy="26790"/>
          </a:xfrm>
          <a:custGeom>
            <a:avLst/>
            <a:gdLst/>
            <a:ahLst/>
            <a:cxnLst/>
            <a:rect l="0" t="0" r="0" b="0"/>
            <a:pathLst>
              <a:path w="35719" h="26790">
                <a:moveTo>
                  <a:pt x="17859" y="0"/>
                </a:moveTo>
                <a:lnTo>
                  <a:pt x="17859" y="0"/>
                </a:lnTo>
                <a:lnTo>
                  <a:pt x="8929" y="8930"/>
                </a:lnTo>
                <a:lnTo>
                  <a:pt x="0" y="8930"/>
                </a:lnTo>
                <a:lnTo>
                  <a:pt x="0" y="17859"/>
                </a:lnTo>
                <a:lnTo>
                  <a:pt x="0" y="26789"/>
                </a:lnTo>
                <a:lnTo>
                  <a:pt x="8929" y="26789"/>
                </a:lnTo>
                <a:lnTo>
                  <a:pt x="17859" y="26789"/>
                </a:lnTo>
                <a:lnTo>
                  <a:pt x="26789" y="17859"/>
                </a:lnTo>
                <a:lnTo>
                  <a:pt x="35718" y="8930"/>
                </a:lnTo>
                <a:lnTo>
                  <a:pt x="3571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340203" y="4375546"/>
            <a:ext cx="160736" cy="187525"/>
          </a:xfrm>
          <a:custGeom>
            <a:avLst/>
            <a:gdLst/>
            <a:ahLst/>
            <a:cxnLst/>
            <a:rect l="0" t="0" r="0" b="0"/>
            <a:pathLst>
              <a:path w="160736" h="187525">
                <a:moveTo>
                  <a:pt x="0" y="26790"/>
                </a:moveTo>
                <a:lnTo>
                  <a:pt x="8930" y="35719"/>
                </a:lnTo>
                <a:lnTo>
                  <a:pt x="8930" y="53579"/>
                </a:lnTo>
                <a:lnTo>
                  <a:pt x="17860" y="80368"/>
                </a:lnTo>
                <a:lnTo>
                  <a:pt x="26789" y="107157"/>
                </a:lnTo>
                <a:lnTo>
                  <a:pt x="44649" y="133946"/>
                </a:lnTo>
                <a:lnTo>
                  <a:pt x="53578" y="160735"/>
                </a:lnTo>
                <a:lnTo>
                  <a:pt x="71438" y="178594"/>
                </a:lnTo>
                <a:lnTo>
                  <a:pt x="80367" y="187524"/>
                </a:lnTo>
                <a:lnTo>
                  <a:pt x="80367" y="178594"/>
                </a:lnTo>
                <a:lnTo>
                  <a:pt x="89297" y="169665"/>
                </a:lnTo>
                <a:lnTo>
                  <a:pt x="80367" y="151805"/>
                </a:lnTo>
                <a:lnTo>
                  <a:pt x="80367" y="116086"/>
                </a:lnTo>
                <a:lnTo>
                  <a:pt x="71438" y="80368"/>
                </a:lnTo>
                <a:lnTo>
                  <a:pt x="71438" y="44649"/>
                </a:lnTo>
                <a:lnTo>
                  <a:pt x="80367" y="17860"/>
                </a:lnTo>
                <a:lnTo>
                  <a:pt x="98227" y="8930"/>
                </a:lnTo>
                <a:lnTo>
                  <a:pt x="107156" y="0"/>
                </a:lnTo>
                <a:lnTo>
                  <a:pt x="125016" y="0"/>
                </a:lnTo>
                <a:lnTo>
                  <a:pt x="142875" y="8930"/>
                </a:lnTo>
                <a:lnTo>
                  <a:pt x="151805" y="17860"/>
                </a:lnTo>
                <a:lnTo>
                  <a:pt x="160735" y="26790"/>
                </a:lnTo>
                <a:lnTo>
                  <a:pt x="160735"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483078" y="4089796"/>
            <a:ext cx="178595" cy="428626"/>
          </a:xfrm>
          <a:custGeom>
            <a:avLst/>
            <a:gdLst/>
            <a:ahLst/>
            <a:cxnLst/>
            <a:rect l="0" t="0" r="0" b="0"/>
            <a:pathLst>
              <a:path w="178595" h="428626">
                <a:moveTo>
                  <a:pt x="8930" y="0"/>
                </a:moveTo>
                <a:lnTo>
                  <a:pt x="8930" y="0"/>
                </a:lnTo>
                <a:lnTo>
                  <a:pt x="0" y="8930"/>
                </a:lnTo>
                <a:lnTo>
                  <a:pt x="0" y="8930"/>
                </a:lnTo>
                <a:lnTo>
                  <a:pt x="0" y="17860"/>
                </a:lnTo>
                <a:lnTo>
                  <a:pt x="0" y="44649"/>
                </a:lnTo>
                <a:lnTo>
                  <a:pt x="8930" y="71438"/>
                </a:lnTo>
                <a:lnTo>
                  <a:pt x="26789" y="116086"/>
                </a:lnTo>
                <a:lnTo>
                  <a:pt x="53578" y="169665"/>
                </a:lnTo>
                <a:lnTo>
                  <a:pt x="80367" y="232172"/>
                </a:lnTo>
                <a:lnTo>
                  <a:pt x="107156" y="294680"/>
                </a:lnTo>
                <a:lnTo>
                  <a:pt x="133945" y="339329"/>
                </a:lnTo>
                <a:lnTo>
                  <a:pt x="151805" y="383977"/>
                </a:lnTo>
                <a:lnTo>
                  <a:pt x="169664" y="410766"/>
                </a:lnTo>
                <a:lnTo>
                  <a:pt x="178594" y="428625"/>
                </a:lnTo>
                <a:lnTo>
                  <a:pt x="178594" y="428625"/>
                </a:lnTo>
                <a:lnTo>
                  <a:pt x="178594" y="419696"/>
                </a:lnTo>
                <a:lnTo>
                  <a:pt x="169664" y="392907"/>
                </a:lnTo>
                <a:lnTo>
                  <a:pt x="169664"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420570" y="4295179"/>
            <a:ext cx="187525" cy="62509"/>
          </a:xfrm>
          <a:custGeom>
            <a:avLst/>
            <a:gdLst/>
            <a:ahLst/>
            <a:cxnLst/>
            <a:rect l="0" t="0" r="0" b="0"/>
            <a:pathLst>
              <a:path w="187525" h="62509">
                <a:moveTo>
                  <a:pt x="0" y="35719"/>
                </a:moveTo>
                <a:lnTo>
                  <a:pt x="0" y="44649"/>
                </a:lnTo>
                <a:lnTo>
                  <a:pt x="0" y="53578"/>
                </a:lnTo>
                <a:lnTo>
                  <a:pt x="8930" y="62508"/>
                </a:lnTo>
                <a:lnTo>
                  <a:pt x="26789" y="62508"/>
                </a:lnTo>
                <a:lnTo>
                  <a:pt x="53578" y="62508"/>
                </a:lnTo>
                <a:lnTo>
                  <a:pt x="80368" y="53578"/>
                </a:lnTo>
                <a:lnTo>
                  <a:pt x="116086" y="44649"/>
                </a:lnTo>
                <a:lnTo>
                  <a:pt x="142875" y="26789"/>
                </a:lnTo>
                <a:lnTo>
                  <a:pt x="160735" y="17860"/>
                </a:lnTo>
                <a:lnTo>
                  <a:pt x="178594" y="893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634883" y="4286250"/>
            <a:ext cx="205384" cy="383977"/>
          </a:xfrm>
          <a:custGeom>
            <a:avLst/>
            <a:gdLst/>
            <a:ahLst/>
            <a:cxnLst/>
            <a:rect l="0" t="0" r="0" b="0"/>
            <a:pathLst>
              <a:path w="205384" h="383977">
                <a:moveTo>
                  <a:pt x="0" y="35718"/>
                </a:moveTo>
                <a:lnTo>
                  <a:pt x="0" y="44648"/>
                </a:lnTo>
                <a:lnTo>
                  <a:pt x="0" y="53578"/>
                </a:lnTo>
                <a:lnTo>
                  <a:pt x="8930" y="71437"/>
                </a:lnTo>
                <a:lnTo>
                  <a:pt x="17859" y="80367"/>
                </a:lnTo>
                <a:lnTo>
                  <a:pt x="35719" y="98226"/>
                </a:lnTo>
                <a:lnTo>
                  <a:pt x="44648" y="107156"/>
                </a:lnTo>
                <a:lnTo>
                  <a:pt x="53578" y="107156"/>
                </a:lnTo>
                <a:lnTo>
                  <a:pt x="71437" y="107156"/>
                </a:lnTo>
                <a:lnTo>
                  <a:pt x="80367" y="98226"/>
                </a:lnTo>
                <a:lnTo>
                  <a:pt x="89297" y="80367"/>
                </a:lnTo>
                <a:lnTo>
                  <a:pt x="98226" y="53578"/>
                </a:lnTo>
                <a:lnTo>
                  <a:pt x="107156" y="35718"/>
                </a:lnTo>
                <a:lnTo>
                  <a:pt x="107156" y="17859"/>
                </a:lnTo>
                <a:lnTo>
                  <a:pt x="116086" y="0"/>
                </a:lnTo>
                <a:lnTo>
                  <a:pt x="125015" y="0"/>
                </a:lnTo>
                <a:lnTo>
                  <a:pt x="133945" y="17859"/>
                </a:lnTo>
                <a:lnTo>
                  <a:pt x="133945" y="44648"/>
                </a:lnTo>
                <a:lnTo>
                  <a:pt x="151805" y="89296"/>
                </a:lnTo>
                <a:lnTo>
                  <a:pt x="160734" y="133945"/>
                </a:lnTo>
                <a:lnTo>
                  <a:pt x="178594" y="178593"/>
                </a:lnTo>
                <a:lnTo>
                  <a:pt x="196453" y="223242"/>
                </a:lnTo>
                <a:lnTo>
                  <a:pt x="196453" y="267890"/>
                </a:lnTo>
                <a:lnTo>
                  <a:pt x="205383" y="312539"/>
                </a:lnTo>
                <a:lnTo>
                  <a:pt x="196453" y="348257"/>
                </a:lnTo>
                <a:lnTo>
                  <a:pt x="187523" y="366117"/>
                </a:lnTo>
                <a:lnTo>
                  <a:pt x="169664" y="383976"/>
                </a:lnTo>
                <a:lnTo>
                  <a:pt x="151805" y="383976"/>
                </a:lnTo>
                <a:lnTo>
                  <a:pt x="133945" y="375046"/>
                </a:lnTo>
                <a:lnTo>
                  <a:pt x="116086" y="348257"/>
                </a:lnTo>
                <a:lnTo>
                  <a:pt x="116086"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795617" y="3937992"/>
            <a:ext cx="258962" cy="410766"/>
          </a:xfrm>
          <a:custGeom>
            <a:avLst/>
            <a:gdLst/>
            <a:ahLst/>
            <a:cxnLst/>
            <a:rect l="0" t="0" r="0" b="0"/>
            <a:pathLst>
              <a:path w="258962" h="410766">
                <a:moveTo>
                  <a:pt x="26789" y="8929"/>
                </a:moveTo>
                <a:lnTo>
                  <a:pt x="17860" y="8929"/>
                </a:lnTo>
                <a:lnTo>
                  <a:pt x="17860" y="8929"/>
                </a:lnTo>
                <a:lnTo>
                  <a:pt x="8930" y="0"/>
                </a:lnTo>
                <a:lnTo>
                  <a:pt x="0" y="0"/>
                </a:lnTo>
                <a:lnTo>
                  <a:pt x="0" y="0"/>
                </a:lnTo>
                <a:lnTo>
                  <a:pt x="8930" y="8929"/>
                </a:lnTo>
                <a:lnTo>
                  <a:pt x="17860" y="26789"/>
                </a:lnTo>
                <a:lnTo>
                  <a:pt x="26789" y="62508"/>
                </a:lnTo>
                <a:lnTo>
                  <a:pt x="44649" y="116086"/>
                </a:lnTo>
                <a:lnTo>
                  <a:pt x="62508" y="178594"/>
                </a:lnTo>
                <a:lnTo>
                  <a:pt x="80367" y="241101"/>
                </a:lnTo>
                <a:lnTo>
                  <a:pt x="98227" y="294679"/>
                </a:lnTo>
                <a:lnTo>
                  <a:pt x="107156" y="348258"/>
                </a:lnTo>
                <a:lnTo>
                  <a:pt x="107156" y="383976"/>
                </a:lnTo>
                <a:lnTo>
                  <a:pt x="116086" y="401836"/>
                </a:lnTo>
                <a:lnTo>
                  <a:pt x="116086" y="410765"/>
                </a:lnTo>
                <a:lnTo>
                  <a:pt x="125016" y="401836"/>
                </a:lnTo>
                <a:lnTo>
                  <a:pt x="125016" y="375047"/>
                </a:lnTo>
                <a:lnTo>
                  <a:pt x="133946" y="330398"/>
                </a:lnTo>
                <a:lnTo>
                  <a:pt x="142875" y="285750"/>
                </a:lnTo>
                <a:lnTo>
                  <a:pt x="151805" y="232172"/>
                </a:lnTo>
                <a:lnTo>
                  <a:pt x="169664" y="187523"/>
                </a:lnTo>
                <a:lnTo>
                  <a:pt x="187524" y="169664"/>
                </a:lnTo>
                <a:lnTo>
                  <a:pt x="214313" y="169664"/>
                </a:lnTo>
                <a:lnTo>
                  <a:pt x="241102" y="187523"/>
                </a:lnTo>
                <a:lnTo>
                  <a:pt x="250031" y="223242"/>
                </a:lnTo>
                <a:lnTo>
                  <a:pt x="258961" y="258961"/>
                </a:lnTo>
                <a:lnTo>
                  <a:pt x="250031" y="303609"/>
                </a:lnTo>
                <a:lnTo>
                  <a:pt x="241102" y="339328"/>
                </a:lnTo>
                <a:lnTo>
                  <a:pt x="232172" y="375047"/>
                </a:lnTo>
                <a:lnTo>
                  <a:pt x="223242" y="392906"/>
                </a:lnTo>
                <a:lnTo>
                  <a:pt x="214313" y="401836"/>
                </a:lnTo>
                <a:lnTo>
                  <a:pt x="205383" y="392906"/>
                </a:lnTo>
                <a:lnTo>
                  <a:pt x="205383" y="366117"/>
                </a:lnTo>
                <a:lnTo>
                  <a:pt x="205383" y="339328"/>
                </a:lnTo>
                <a:lnTo>
                  <a:pt x="205383"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152805" y="4179093"/>
            <a:ext cx="44648" cy="107158"/>
          </a:xfrm>
          <a:custGeom>
            <a:avLst/>
            <a:gdLst/>
            <a:ahLst/>
            <a:cxnLst/>
            <a:rect l="0" t="0" r="0" b="0"/>
            <a:pathLst>
              <a:path w="44648" h="107158">
                <a:moveTo>
                  <a:pt x="8929" y="0"/>
                </a:moveTo>
                <a:lnTo>
                  <a:pt x="0" y="8930"/>
                </a:lnTo>
                <a:lnTo>
                  <a:pt x="0" y="17860"/>
                </a:lnTo>
                <a:lnTo>
                  <a:pt x="0" y="44649"/>
                </a:lnTo>
                <a:lnTo>
                  <a:pt x="0" y="62508"/>
                </a:lnTo>
                <a:lnTo>
                  <a:pt x="8929" y="80368"/>
                </a:lnTo>
                <a:lnTo>
                  <a:pt x="17859" y="98227"/>
                </a:lnTo>
                <a:lnTo>
                  <a:pt x="26789" y="107157"/>
                </a:lnTo>
                <a:lnTo>
                  <a:pt x="35718" y="107157"/>
                </a:lnTo>
                <a:lnTo>
                  <a:pt x="44647" y="107157"/>
                </a:lnTo>
                <a:lnTo>
                  <a:pt x="44647" y="98227"/>
                </a:lnTo>
                <a:lnTo>
                  <a:pt x="35718" y="80368"/>
                </a:lnTo>
                <a:lnTo>
                  <a:pt x="35718"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081367" y="3857625"/>
            <a:ext cx="62509" cy="8930"/>
          </a:xfrm>
          <a:custGeom>
            <a:avLst/>
            <a:gdLst/>
            <a:ahLst/>
            <a:cxnLst/>
            <a:rect l="0" t="0" r="0" b="0"/>
            <a:pathLst>
              <a:path w="62509" h="8930">
                <a:moveTo>
                  <a:pt x="62508" y="0"/>
                </a:moveTo>
                <a:lnTo>
                  <a:pt x="53578" y="0"/>
                </a:lnTo>
                <a:lnTo>
                  <a:pt x="44649" y="0"/>
                </a:lnTo>
                <a:lnTo>
                  <a:pt x="26789" y="0"/>
                </a:lnTo>
                <a:lnTo>
                  <a:pt x="17860" y="0"/>
                </a:lnTo>
                <a:lnTo>
                  <a:pt x="0" y="0"/>
                </a:lnTo>
                <a:lnTo>
                  <a:pt x="0" y="0"/>
                </a:lnTo>
                <a:lnTo>
                  <a:pt x="8930" y="8929"/>
                </a:lnTo>
                <a:lnTo>
                  <a:pt x="26789" y="8929"/>
                </a:lnTo>
                <a:lnTo>
                  <a:pt x="44649" y="8929"/>
                </a:lnTo>
                <a:lnTo>
                  <a:pt x="4464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224241" y="3821906"/>
            <a:ext cx="116087" cy="419696"/>
          </a:xfrm>
          <a:custGeom>
            <a:avLst/>
            <a:gdLst/>
            <a:ahLst/>
            <a:cxnLst/>
            <a:rect l="0" t="0" r="0" b="0"/>
            <a:pathLst>
              <a:path w="116087" h="419696">
                <a:moveTo>
                  <a:pt x="0" y="0"/>
                </a:moveTo>
                <a:lnTo>
                  <a:pt x="0" y="0"/>
                </a:lnTo>
                <a:lnTo>
                  <a:pt x="0" y="17859"/>
                </a:lnTo>
                <a:lnTo>
                  <a:pt x="0" y="35719"/>
                </a:lnTo>
                <a:lnTo>
                  <a:pt x="8930" y="62508"/>
                </a:lnTo>
                <a:lnTo>
                  <a:pt x="17860" y="107156"/>
                </a:lnTo>
                <a:lnTo>
                  <a:pt x="26789" y="160734"/>
                </a:lnTo>
                <a:lnTo>
                  <a:pt x="35719" y="214312"/>
                </a:lnTo>
                <a:lnTo>
                  <a:pt x="53579" y="267890"/>
                </a:lnTo>
                <a:lnTo>
                  <a:pt x="71438" y="321469"/>
                </a:lnTo>
                <a:lnTo>
                  <a:pt x="80368" y="357187"/>
                </a:lnTo>
                <a:lnTo>
                  <a:pt x="89297" y="392906"/>
                </a:lnTo>
                <a:lnTo>
                  <a:pt x="98227" y="410765"/>
                </a:lnTo>
                <a:lnTo>
                  <a:pt x="98227" y="419695"/>
                </a:lnTo>
                <a:lnTo>
                  <a:pt x="107157" y="419695"/>
                </a:lnTo>
                <a:lnTo>
                  <a:pt x="107157" y="410765"/>
                </a:lnTo>
                <a:lnTo>
                  <a:pt x="116086" y="383976"/>
                </a:lnTo>
                <a:lnTo>
                  <a:pt x="116086" y="357187"/>
                </a:lnTo>
                <a:lnTo>
                  <a:pt x="116086"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8161734" y="4000500"/>
            <a:ext cx="196454" cy="71438"/>
          </a:xfrm>
          <a:custGeom>
            <a:avLst/>
            <a:gdLst/>
            <a:ahLst/>
            <a:cxnLst/>
            <a:rect l="0" t="0" r="0" b="0"/>
            <a:pathLst>
              <a:path w="196454" h="71438">
                <a:moveTo>
                  <a:pt x="0" y="62507"/>
                </a:moveTo>
                <a:lnTo>
                  <a:pt x="0" y="62507"/>
                </a:lnTo>
                <a:lnTo>
                  <a:pt x="0" y="71437"/>
                </a:lnTo>
                <a:lnTo>
                  <a:pt x="8930" y="71437"/>
                </a:lnTo>
                <a:lnTo>
                  <a:pt x="35718" y="71437"/>
                </a:lnTo>
                <a:lnTo>
                  <a:pt x="62507" y="71437"/>
                </a:lnTo>
                <a:lnTo>
                  <a:pt x="98226" y="53578"/>
                </a:lnTo>
                <a:lnTo>
                  <a:pt x="125015" y="35718"/>
                </a:lnTo>
                <a:lnTo>
                  <a:pt x="151804" y="26789"/>
                </a:lnTo>
                <a:lnTo>
                  <a:pt x="178593" y="8929"/>
                </a:lnTo>
                <a:lnTo>
                  <a:pt x="187523"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072313" y="4259461"/>
            <a:ext cx="1375172" cy="660798"/>
          </a:xfrm>
          <a:custGeom>
            <a:avLst/>
            <a:gdLst/>
            <a:ahLst/>
            <a:cxnLst/>
            <a:rect l="0" t="0" r="0" b="0"/>
            <a:pathLst>
              <a:path w="1375172" h="660798">
                <a:moveTo>
                  <a:pt x="0" y="660797"/>
                </a:moveTo>
                <a:lnTo>
                  <a:pt x="8929" y="660797"/>
                </a:lnTo>
                <a:lnTo>
                  <a:pt x="35718" y="651867"/>
                </a:lnTo>
                <a:lnTo>
                  <a:pt x="71437" y="634008"/>
                </a:lnTo>
                <a:lnTo>
                  <a:pt x="151804" y="616148"/>
                </a:lnTo>
                <a:lnTo>
                  <a:pt x="241101" y="571500"/>
                </a:lnTo>
                <a:lnTo>
                  <a:pt x="357187" y="526851"/>
                </a:lnTo>
                <a:lnTo>
                  <a:pt x="500062" y="473273"/>
                </a:lnTo>
                <a:lnTo>
                  <a:pt x="651867" y="419695"/>
                </a:lnTo>
                <a:lnTo>
                  <a:pt x="803671" y="348257"/>
                </a:lnTo>
                <a:lnTo>
                  <a:pt x="946546" y="285750"/>
                </a:lnTo>
                <a:lnTo>
                  <a:pt x="1089421" y="214312"/>
                </a:lnTo>
                <a:lnTo>
                  <a:pt x="1187647" y="142875"/>
                </a:lnTo>
                <a:lnTo>
                  <a:pt x="1276944" y="80367"/>
                </a:lnTo>
                <a:lnTo>
                  <a:pt x="1330522" y="35718"/>
                </a:lnTo>
                <a:lnTo>
                  <a:pt x="1375171" y="0"/>
                </a:lnTo>
                <a:lnTo>
                  <a:pt x="137517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pPr eaLnBrk="1" hangingPunct="1">
              <a:defRPr/>
            </a:pPr>
            <a:r>
              <a:rPr lang="en-US" dirty="0" smtClean="0"/>
              <a:t>Cache Mapping Concepts</a:t>
            </a:r>
          </a:p>
        </p:txBody>
      </p:sp>
      <p:sp>
        <p:nvSpPr>
          <p:cNvPr id="989187" name="Rectangle 3"/>
          <p:cNvSpPr>
            <a:spLocks noGrp="1" noChangeArrowheads="1"/>
          </p:cNvSpPr>
          <p:nvPr>
            <p:ph type="body" idx="1"/>
          </p:nvPr>
        </p:nvSpPr>
        <p:spPr>
          <a:xfrm>
            <a:off x="290513" y="1143000"/>
            <a:ext cx="2452687" cy="5181600"/>
          </a:xfrm>
        </p:spPr>
        <p:txBody>
          <a:bodyPr/>
          <a:lstStyle/>
          <a:p>
            <a:pPr marL="457200" indent="-457200" eaLnBrk="1" hangingPunct="1">
              <a:defRPr/>
            </a:pPr>
            <a:r>
              <a:rPr lang="en-US" smtClean="0"/>
              <a:t>How do we map blocks from the higher level memory to the cache?</a:t>
            </a:r>
          </a:p>
          <a:p>
            <a:pPr marL="457200" indent="-457200" eaLnBrk="1" hangingPunct="1">
              <a:buFont typeface="Wingdings" panose="05000000000000000000" pitchFamily="2" charset="2"/>
              <a:buAutoNum type="arabicPeriod"/>
              <a:defRPr/>
            </a:pPr>
            <a:r>
              <a:rPr lang="en-US" smtClean="0"/>
              <a:t>Direct Mapped</a:t>
            </a:r>
          </a:p>
          <a:p>
            <a:pPr marL="457200" indent="-457200" eaLnBrk="1" hangingPunct="1">
              <a:buFont typeface="Wingdings" panose="05000000000000000000" pitchFamily="2" charset="2"/>
              <a:buAutoNum type="arabicPeriod"/>
              <a:defRPr/>
            </a:pPr>
            <a:r>
              <a:rPr lang="en-US" smtClean="0"/>
              <a:t>Fully Associative</a:t>
            </a:r>
          </a:p>
          <a:p>
            <a:pPr marL="457200" indent="-457200" eaLnBrk="1" hangingPunct="1">
              <a:buFont typeface="Wingdings" panose="05000000000000000000" pitchFamily="2" charset="2"/>
              <a:buAutoNum type="arabicPeriod"/>
              <a:defRPr/>
            </a:pPr>
            <a:r>
              <a:rPr lang="en-US" smtClean="0"/>
              <a:t>Set Assciative</a:t>
            </a:r>
          </a:p>
        </p:txBody>
      </p:sp>
      <p:pic>
        <p:nvPicPr>
          <p:cNvPr id="23556" name="Picture 4" descr="Ch5-fig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03300"/>
            <a:ext cx="60198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685800" y="6553200"/>
            <a:ext cx="572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400">
                <a:solidFill>
                  <a:schemeClr val="tx1"/>
                </a:solidFill>
              </a:rPr>
              <a:t>Comp.Systems:APP2e. Randal E. Bryant and David R. O'Hallaron</a:t>
            </a:r>
          </a:p>
        </p:txBody>
      </p:sp>
      <p:sp>
        <p:nvSpPr>
          <p:cNvPr id="2" name="Freeform 1"/>
          <p:cNvSpPr/>
          <p:nvPr/>
        </p:nvSpPr>
        <p:spPr bwMode="auto">
          <a:xfrm>
            <a:off x="2366367" y="4366617"/>
            <a:ext cx="80368" cy="160735"/>
          </a:xfrm>
          <a:custGeom>
            <a:avLst/>
            <a:gdLst/>
            <a:ahLst/>
            <a:cxnLst/>
            <a:rect l="0" t="0" r="0" b="0"/>
            <a:pathLst>
              <a:path w="80368" h="160735">
                <a:moveTo>
                  <a:pt x="0" y="17859"/>
                </a:moveTo>
                <a:lnTo>
                  <a:pt x="0" y="17859"/>
                </a:lnTo>
                <a:lnTo>
                  <a:pt x="0" y="17859"/>
                </a:lnTo>
                <a:lnTo>
                  <a:pt x="0" y="8929"/>
                </a:lnTo>
                <a:lnTo>
                  <a:pt x="0" y="8929"/>
                </a:lnTo>
                <a:lnTo>
                  <a:pt x="0" y="8929"/>
                </a:lnTo>
                <a:lnTo>
                  <a:pt x="0" y="0"/>
                </a:lnTo>
                <a:lnTo>
                  <a:pt x="0" y="0"/>
                </a:lnTo>
                <a:lnTo>
                  <a:pt x="0" y="0"/>
                </a:lnTo>
                <a:lnTo>
                  <a:pt x="0" y="0"/>
                </a:lnTo>
                <a:lnTo>
                  <a:pt x="0" y="0"/>
                </a:lnTo>
                <a:lnTo>
                  <a:pt x="0" y="0"/>
                </a:lnTo>
                <a:lnTo>
                  <a:pt x="0" y="0"/>
                </a:lnTo>
                <a:lnTo>
                  <a:pt x="0" y="0"/>
                </a:lnTo>
                <a:lnTo>
                  <a:pt x="0" y="0"/>
                </a:lnTo>
                <a:lnTo>
                  <a:pt x="0" y="0"/>
                </a:lnTo>
                <a:lnTo>
                  <a:pt x="0" y="8929"/>
                </a:lnTo>
                <a:lnTo>
                  <a:pt x="8930" y="8929"/>
                </a:lnTo>
                <a:lnTo>
                  <a:pt x="17860" y="17859"/>
                </a:lnTo>
                <a:lnTo>
                  <a:pt x="26789" y="35719"/>
                </a:lnTo>
                <a:lnTo>
                  <a:pt x="35719" y="53578"/>
                </a:lnTo>
                <a:lnTo>
                  <a:pt x="53578" y="80367"/>
                </a:lnTo>
                <a:lnTo>
                  <a:pt x="62508" y="98226"/>
                </a:lnTo>
                <a:lnTo>
                  <a:pt x="71438" y="125015"/>
                </a:lnTo>
                <a:lnTo>
                  <a:pt x="80367" y="142875"/>
                </a:lnTo>
                <a:lnTo>
                  <a:pt x="80367" y="151804"/>
                </a:lnTo>
                <a:lnTo>
                  <a:pt x="80367" y="160734"/>
                </a:lnTo>
                <a:lnTo>
                  <a:pt x="80367" y="160734"/>
                </a:lnTo>
                <a:lnTo>
                  <a:pt x="80367" y="160734"/>
                </a:lnTo>
                <a:lnTo>
                  <a:pt x="80367" y="142875"/>
                </a:lnTo>
                <a:lnTo>
                  <a:pt x="71438" y="133945"/>
                </a:lnTo>
                <a:lnTo>
                  <a:pt x="71438" y="107156"/>
                </a:lnTo>
                <a:lnTo>
                  <a:pt x="7143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464594" y="4438054"/>
            <a:ext cx="89298" cy="80368"/>
          </a:xfrm>
          <a:custGeom>
            <a:avLst/>
            <a:gdLst/>
            <a:ahLst/>
            <a:cxnLst/>
            <a:rect l="0" t="0" r="0" b="0"/>
            <a:pathLst>
              <a:path w="89298" h="80368">
                <a:moveTo>
                  <a:pt x="17859" y="71438"/>
                </a:moveTo>
                <a:lnTo>
                  <a:pt x="17859" y="71438"/>
                </a:lnTo>
                <a:lnTo>
                  <a:pt x="8929" y="71438"/>
                </a:lnTo>
                <a:lnTo>
                  <a:pt x="0" y="71438"/>
                </a:lnTo>
                <a:lnTo>
                  <a:pt x="0" y="80367"/>
                </a:lnTo>
                <a:lnTo>
                  <a:pt x="0" y="80367"/>
                </a:lnTo>
                <a:lnTo>
                  <a:pt x="0" y="71438"/>
                </a:lnTo>
                <a:lnTo>
                  <a:pt x="8929" y="62508"/>
                </a:lnTo>
                <a:lnTo>
                  <a:pt x="17859" y="53578"/>
                </a:lnTo>
                <a:lnTo>
                  <a:pt x="26789" y="35719"/>
                </a:lnTo>
                <a:lnTo>
                  <a:pt x="44648" y="26789"/>
                </a:lnTo>
                <a:lnTo>
                  <a:pt x="62508" y="17860"/>
                </a:lnTo>
                <a:lnTo>
                  <a:pt x="8036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544961" y="4313039"/>
            <a:ext cx="116087" cy="116087"/>
          </a:xfrm>
          <a:custGeom>
            <a:avLst/>
            <a:gdLst/>
            <a:ahLst/>
            <a:cxnLst/>
            <a:rect l="0" t="0" r="0" b="0"/>
            <a:pathLst>
              <a:path w="116087" h="116087">
                <a:moveTo>
                  <a:pt x="8930" y="107156"/>
                </a:moveTo>
                <a:lnTo>
                  <a:pt x="0" y="107156"/>
                </a:lnTo>
                <a:lnTo>
                  <a:pt x="0" y="107156"/>
                </a:lnTo>
                <a:lnTo>
                  <a:pt x="8930" y="116086"/>
                </a:lnTo>
                <a:lnTo>
                  <a:pt x="8930" y="116086"/>
                </a:lnTo>
                <a:lnTo>
                  <a:pt x="8930" y="107156"/>
                </a:lnTo>
                <a:lnTo>
                  <a:pt x="17859" y="107156"/>
                </a:lnTo>
                <a:lnTo>
                  <a:pt x="17859" y="98226"/>
                </a:lnTo>
                <a:lnTo>
                  <a:pt x="26789" y="80367"/>
                </a:lnTo>
                <a:lnTo>
                  <a:pt x="35719" y="62507"/>
                </a:lnTo>
                <a:lnTo>
                  <a:pt x="35719" y="44648"/>
                </a:lnTo>
                <a:lnTo>
                  <a:pt x="44648" y="26789"/>
                </a:lnTo>
                <a:lnTo>
                  <a:pt x="44648" y="17859"/>
                </a:lnTo>
                <a:lnTo>
                  <a:pt x="35719" y="8929"/>
                </a:lnTo>
                <a:lnTo>
                  <a:pt x="35719" y="0"/>
                </a:lnTo>
                <a:lnTo>
                  <a:pt x="26789" y="0"/>
                </a:lnTo>
                <a:lnTo>
                  <a:pt x="17859" y="8929"/>
                </a:lnTo>
                <a:lnTo>
                  <a:pt x="17859" y="26789"/>
                </a:lnTo>
                <a:lnTo>
                  <a:pt x="17859" y="44648"/>
                </a:lnTo>
                <a:lnTo>
                  <a:pt x="17859" y="62507"/>
                </a:lnTo>
                <a:lnTo>
                  <a:pt x="26789" y="80367"/>
                </a:lnTo>
                <a:lnTo>
                  <a:pt x="35719" y="98226"/>
                </a:lnTo>
                <a:lnTo>
                  <a:pt x="35719" y="116086"/>
                </a:lnTo>
                <a:lnTo>
                  <a:pt x="53578" y="116086"/>
                </a:lnTo>
                <a:lnTo>
                  <a:pt x="62508" y="116086"/>
                </a:lnTo>
                <a:lnTo>
                  <a:pt x="80367" y="116086"/>
                </a:lnTo>
                <a:lnTo>
                  <a:pt x="98227" y="107156"/>
                </a:lnTo>
                <a:lnTo>
                  <a:pt x="107156" y="89297"/>
                </a:lnTo>
                <a:lnTo>
                  <a:pt x="116086" y="71437"/>
                </a:lnTo>
                <a:lnTo>
                  <a:pt x="116086" y="53578"/>
                </a:lnTo>
                <a:lnTo>
                  <a:pt x="116086" y="35718"/>
                </a:lnTo>
                <a:lnTo>
                  <a:pt x="116086" y="17859"/>
                </a:lnTo>
                <a:lnTo>
                  <a:pt x="11608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634258" y="4223742"/>
            <a:ext cx="133946" cy="142876"/>
          </a:xfrm>
          <a:custGeom>
            <a:avLst/>
            <a:gdLst/>
            <a:ahLst/>
            <a:cxnLst/>
            <a:rect l="0" t="0" r="0" b="0"/>
            <a:pathLst>
              <a:path w="133946" h="142876">
                <a:moveTo>
                  <a:pt x="0" y="80367"/>
                </a:moveTo>
                <a:lnTo>
                  <a:pt x="0" y="89297"/>
                </a:lnTo>
                <a:lnTo>
                  <a:pt x="0" y="98226"/>
                </a:lnTo>
                <a:lnTo>
                  <a:pt x="8930" y="116086"/>
                </a:lnTo>
                <a:lnTo>
                  <a:pt x="17859" y="125015"/>
                </a:lnTo>
                <a:lnTo>
                  <a:pt x="26789" y="133945"/>
                </a:lnTo>
                <a:lnTo>
                  <a:pt x="35719" y="142875"/>
                </a:lnTo>
                <a:lnTo>
                  <a:pt x="53578" y="142875"/>
                </a:lnTo>
                <a:lnTo>
                  <a:pt x="62508" y="142875"/>
                </a:lnTo>
                <a:lnTo>
                  <a:pt x="71437" y="142875"/>
                </a:lnTo>
                <a:lnTo>
                  <a:pt x="80367" y="133945"/>
                </a:lnTo>
                <a:lnTo>
                  <a:pt x="89297" y="116086"/>
                </a:lnTo>
                <a:lnTo>
                  <a:pt x="80367" y="107156"/>
                </a:lnTo>
                <a:lnTo>
                  <a:pt x="80367" y="89297"/>
                </a:lnTo>
                <a:lnTo>
                  <a:pt x="71437" y="71437"/>
                </a:lnTo>
                <a:lnTo>
                  <a:pt x="71437" y="53578"/>
                </a:lnTo>
                <a:lnTo>
                  <a:pt x="62508" y="44648"/>
                </a:lnTo>
                <a:lnTo>
                  <a:pt x="62508" y="35719"/>
                </a:lnTo>
                <a:lnTo>
                  <a:pt x="62508" y="35719"/>
                </a:lnTo>
                <a:lnTo>
                  <a:pt x="71437" y="35719"/>
                </a:lnTo>
                <a:lnTo>
                  <a:pt x="80367" y="35719"/>
                </a:lnTo>
                <a:lnTo>
                  <a:pt x="80367" y="44648"/>
                </a:lnTo>
                <a:lnTo>
                  <a:pt x="89297" y="44648"/>
                </a:lnTo>
                <a:lnTo>
                  <a:pt x="98226" y="44648"/>
                </a:lnTo>
                <a:lnTo>
                  <a:pt x="116086" y="44648"/>
                </a:lnTo>
                <a:lnTo>
                  <a:pt x="125015" y="44648"/>
                </a:lnTo>
                <a:lnTo>
                  <a:pt x="125015" y="35719"/>
                </a:lnTo>
                <a:lnTo>
                  <a:pt x="133945" y="26789"/>
                </a:lnTo>
                <a:lnTo>
                  <a:pt x="133945" y="17859"/>
                </a:lnTo>
                <a:lnTo>
                  <a:pt x="133945" y="8929"/>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750344" y="4063007"/>
            <a:ext cx="151805" cy="223244"/>
          </a:xfrm>
          <a:custGeom>
            <a:avLst/>
            <a:gdLst/>
            <a:ahLst/>
            <a:cxnLst/>
            <a:rect l="0" t="0" r="0" b="0"/>
            <a:pathLst>
              <a:path w="151805" h="223244">
                <a:moveTo>
                  <a:pt x="8929" y="151805"/>
                </a:moveTo>
                <a:lnTo>
                  <a:pt x="0" y="160735"/>
                </a:lnTo>
                <a:lnTo>
                  <a:pt x="0" y="169664"/>
                </a:lnTo>
                <a:lnTo>
                  <a:pt x="0" y="178594"/>
                </a:lnTo>
                <a:lnTo>
                  <a:pt x="8929" y="187524"/>
                </a:lnTo>
                <a:lnTo>
                  <a:pt x="17859" y="205383"/>
                </a:lnTo>
                <a:lnTo>
                  <a:pt x="26789" y="214313"/>
                </a:lnTo>
                <a:lnTo>
                  <a:pt x="35719" y="223243"/>
                </a:lnTo>
                <a:lnTo>
                  <a:pt x="44648" y="223243"/>
                </a:lnTo>
                <a:lnTo>
                  <a:pt x="53578" y="223243"/>
                </a:lnTo>
                <a:lnTo>
                  <a:pt x="62508" y="223243"/>
                </a:lnTo>
                <a:lnTo>
                  <a:pt x="71437" y="214313"/>
                </a:lnTo>
                <a:lnTo>
                  <a:pt x="80367" y="205383"/>
                </a:lnTo>
                <a:lnTo>
                  <a:pt x="89297" y="187524"/>
                </a:lnTo>
                <a:lnTo>
                  <a:pt x="98226" y="169664"/>
                </a:lnTo>
                <a:lnTo>
                  <a:pt x="98226" y="151805"/>
                </a:lnTo>
                <a:lnTo>
                  <a:pt x="98226" y="125016"/>
                </a:lnTo>
                <a:lnTo>
                  <a:pt x="98226" y="98227"/>
                </a:lnTo>
                <a:lnTo>
                  <a:pt x="89297" y="80368"/>
                </a:lnTo>
                <a:lnTo>
                  <a:pt x="71437" y="53579"/>
                </a:lnTo>
                <a:lnTo>
                  <a:pt x="62508" y="35719"/>
                </a:lnTo>
                <a:lnTo>
                  <a:pt x="53578" y="17860"/>
                </a:lnTo>
                <a:lnTo>
                  <a:pt x="44648" y="8930"/>
                </a:lnTo>
                <a:lnTo>
                  <a:pt x="35719" y="0"/>
                </a:lnTo>
                <a:lnTo>
                  <a:pt x="35719" y="0"/>
                </a:lnTo>
                <a:lnTo>
                  <a:pt x="44648" y="8930"/>
                </a:lnTo>
                <a:lnTo>
                  <a:pt x="44648" y="26789"/>
                </a:lnTo>
                <a:lnTo>
                  <a:pt x="62508" y="53579"/>
                </a:lnTo>
                <a:lnTo>
                  <a:pt x="71437" y="80368"/>
                </a:lnTo>
                <a:lnTo>
                  <a:pt x="89297" y="98227"/>
                </a:lnTo>
                <a:lnTo>
                  <a:pt x="107156" y="125016"/>
                </a:lnTo>
                <a:lnTo>
                  <a:pt x="125015" y="142875"/>
                </a:lnTo>
                <a:lnTo>
                  <a:pt x="142875" y="160735"/>
                </a:lnTo>
                <a:lnTo>
                  <a:pt x="151804" y="178594"/>
                </a:lnTo>
                <a:lnTo>
                  <a:pt x="15180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544961" y="4536281"/>
            <a:ext cx="98228" cy="142876"/>
          </a:xfrm>
          <a:custGeom>
            <a:avLst/>
            <a:gdLst/>
            <a:ahLst/>
            <a:cxnLst/>
            <a:rect l="0" t="0" r="0" b="0"/>
            <a:pathLst>
              <a:path w="98228" h="142876">
                <a:moveTo>
                  <a:pt x="0" y="0"/>
                </a:moveTo>
                <a:lnTo>
                  <a:pt x="0" y="0"/>
                </a:lnTo>
                <a:lnTo>
                  <a:pt x="0" y="0"/>
                </a:lnTo>
                <a:lnTo>
                  <a:pt x="0" y="0"/>
                </a:lnTo>
                <a:lnTo>
                  <a:pt x="0" y="8930"/>
                </a:lnTo>
                <a:lnTo>
                  <a:pt x="8930" y="17859"/>
                </a:lnTo>
                <a:lnTo>
                  <a:pt x="17859" y="35719"/>
                </a:lnTo>
                <a:lnTo>
                  <a:pt x="26789" y="53578"/>
                </a:lnTo>
                <a:lnTo>
                  <a:pt x="44648" y="71437"/>
                </a:lnTo>
                <a:lnTo>
                  <a:pt x="53578" y="98226"/>
                </a:lnTo>
                <a:lnTo>
                  <a:pt x="71437" y="116086"/>
                </a:lnTo>
                <a:lnTo>
                  <a:pt x="80367" y="133945"/>
                </a:lnTo>
                <a:lnTo>
                  <a:pt x="89297" y="142875"/>
                </a:lnTo>
                <a:lnTo>
                  <a:pt x="98227" y="142875"/>
                </a:lnTo>
                <a:lnTo>
                  <a:pt x="98227" y="142875"/>
                </a:lnTo>
                <a:lnTo>
                  <a:pt x="98227" y="133945"/>
                </a:lnTo>
                <a:lnTo>
                  <a:pt x="98227" y="116086"/>
                </a:lnTo>
                <a:lnTo>
                  <a:pt x="89297" y="80367"/>
                </a:lnTo>
                <a:lnTo>
                  <a:pt x="8929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598539" y="4500562"/>
            <a:ext cx="178595" cy="133946"/>
          </a:xfrm>
          <a:custGeom>
            <a:avLst/>
            <a:gdLst/>
            <a:ahLst/>
            <a:cxnLst/>
            <a:rect l="0" t="0" r="0" b="0"/>
            <a:pathLst>
              <a:path w="178595" h="133946">
                <a:moveTo>
                  <a:pt x="26789" y="0"/>
                </a:moveTo>
                <a:lnTo>
                  <a:pt x="26789" y="0"/>
                </a:lnTo>
                <a:lnTo>
                  <a:pt x="17859" y="17859"/>
                </a:lnTo>
                <a:lnTo>
                  <a:pt x="8930" y="35719"/>
                </a:lnTo>
                <a:lnTo>
                  <a:pt x="8930" y="62508"/>
                </a:lnTo>
                <a:lnTo>
                  <a:pt x="0" y="80367"/>
                </a:lnTo>
                <a:lnTo>
                  <a:pt x="8930" y="98227"/>
                </a:lnTo>
                <a:lnTo>
                  <a:pt x="8930" y="116086"/>
                </a:lnTo>
                <a:lnTo>
                  <a:pt x="26789" y="125016"/>
                </a:lnTo>
                <a:lnTo>
                  <a:pt x="53578" y="133945"/>
                </a:lnTo>
                <a:lnTo>
                  <a:pt x="71438" y="133945"/>
                </a:lnTo>
                <a:lnTo>
                  <a:pt x="107156" y="125016"/>
                </a:lnTo>
                <a:lnTo>
                  <a:pt x="133945" y="125016"/>
                </a:lnTo>
                <a:lnTo>
                  <a:pt x="151805" y="116086"/>
                </a:lnTo>
                <a:lnTo>
                  <a:pt x="169664" y="10715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705695" y="4491632"/>
            <a:ext cx="71439" cy="71439"/>
          </a:xfrm>
          <a:custGeom>
            <a:avLst/>
            <a:gdLst/>
            <a:ahLst/>
            <a:cxnLst/>
            <a:rect l="0" t="0" r="0" b="0"/>
            <a:pathLst>
              <a:path w="71439" h="71439">
                <a:moveTo>
                  <a:pt x="0" y="71438"/>
                </a:moveTo>
                <a:lnTo>
                  <a:pt x="0" y="71438"/>
                </a:lnTo>
                <a:lnTo>
                  <a:pt x="8930" y="71438"/>
                </a:lnTo>
                <a:lnTo>
                  <a:pt x="8930" y="71438"/>
                </a:lnTo>
                <a:lnTo>
                  <a:pt x="17860" y="62508"/>
                </a:lnTo>
                <a:lnTo>
                  <a:pt x="26789" y="53579"/>
                </a:lnTo>
                <a:lnTo>
                  <a:pt x="35719" y="44649"/>
                </a:lnTo>
                <a:lnTo>
                  <a:pt x="44649" y="26789"/>
                </a:lnTo>
                <a:lnTo>
                  <a:pt x="62508" y="1786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741414" y="4429125"/>
            <a:ext cx="98228" cy="160735"/>
          </a:xfrm>
          <a:custGeom>
            <a:avLst/>
            <a:gdLst/>
            <a:ahLst/>
            <a:cxnLst/>
            <a:rect l="0" t="0" r="0" b="0"/>
            <a:pathLst>
              <a:path w="98228" h="160735">
                <a:moveTo>
                  <a:pt x="0" y="0"/>
                </a:moveTo>
                <a:lnTo>
                  <a:pt x="0" y="8929"/>
                </a:lnTo>
                <a:lnTo>
                  <a:pt x="8930" y="26789"/>
                </a:lnTo>
                <a:lnTo>
                  <a:pt x="8930" y="44648"/>
                </a:lnTo>
                <a:lnTo>
                  <a:pt x="17859" y="71437"/>
                </a:lnTo>
                <a:lnTo>
                  <a:pt x="26789" y="98226"/>
                </a:lnTo>
                <a:lnTo>
                  <a:pt x="44649" y="116086"/>
                </a:lnTo>
                <a:lnTo>
                  <a:pt x="62508" y="133945"/>
                </a:lnTo>
                <a:lnTo>
                  <a:pt x="71438" y="151804"/>
                </a:lnTo>
                <a:lnTo>
                  <a:pt x="89297" y="160734"/>
                </a:lnTo>
                <a:lnTo>
                  <a:pt x="89297" y="160734"/>
                </a:lnTo>
                <a:lnTo>
                  <a:pt x="98227" y="151804"/>
                </a:lnTo>
                <a:lnTo>
                  <a:pt x="98227"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794992" y="4384476"/>
            <a:ext cx="107157" cy="142876"/>
          </a:xfrm>
          <a:custGeom>
            <a:avLst/>
            <a:gdLst/>
            <a:ahLst/>
            <a:cxnLst/>
            <a:rect l="0" t="0" r="0" b="0"/>
            <a:pathLst>
              <a:path w="107157" h="142876">
                <a:moveTo>
                  <a:pt x="0" y="0"/>
                </a:moveTo>
                <a:lnTo>
                  <a:pt x="0" y="8930"/>
                </a:lnTo>
                <a:lnTo>
                  <a:pt x="8930" y="17860"/>
                </a:lnTo>
                <a:lnTo>
                  <a:pt x="17860" y="44649"/>
                </a:lnTo>
                <a:lnTo>
                  <a:pt x="35719" y="62508"/>
                </a:lnTo>
                <a:lnTo>
                  <a:pt x="53578" y="89297"/>
                </a:lnTo>
                <a:lnTo>
                  <a:pt x="71438" y="107156"/>
                </a:lnTo>
                <a:lnTo>
                  <a:pt x="89297" y="125016"/>
                </a:lnTo>
                <a:lnTo>
                  <a:pt x="98227" y="142875"/>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473523" y="2768203"/>
            <a:ext cx="125017" cy="205384"/>
          </a:xfrm>
          <a:custGeom>
            <a:avLst/>
            <a:gdLst/>
            <a:ahLst/>
            <a:cxnLst/>
            <a:rect l="0" t="0" r="0" b="0"/>
            <a:pathLst>
              <a:path w="125017" h="205384">
                <a:moveTo>
                  <a:pt x="0" y="0"/>
                </a:moveTo>
                <a:lnTo>
                  <a:pt x="0" y="0"/>
                </a:lnTo>
                <a:lnTo>
                  <a:pt x="0" y="0"/>
                </a:lnTo>
                <a:lnTo>
                  <a:pt x="0" y="0"/>
                </a:lnTo>
                <a:lnTo>
                  <a:pt x="0" y="8930"/>
                </a:lnTo>
                <a:lnTo>
                  <a:pt x="0" y="17860"/>
                </a:lnTo>
                <a:lnTo>
                  <a:pt x="8930" y="35718"/>
                </a:lnTo>
                <a:lnTo>
                  <a:pt x="26790" y="53578"/>
                </a:lnTo>
                <a:lnTo>
                  <a:pt x="44649" y="80367"/>
                </a:lnTo>
                <a:lnTo>
                  <a:pt x="71438" y="107156"/>
                </a:lnTo>
                <a:lnTo>
                  <a:pt x="89297" y="133945"/>
                </a:lnTo>
                <a:lnTo>
                  <a:pt x="98227" y="160734"/>
                </a:lnTo>
                <a:lnTo>
                  <a:pt x="107157" y="178593"/>
                </a:lnTo>
                <a:lnTo>
                  <a:pt x="116086" y="196453"/>
                </a:lnTo>
                <a:lnTo>
                  <a:pt x="125016" y="205383"/>
                </a:lnTo>
                <a:lnTo>
                  <a:pt x="125016" y="205383"/>
                </a:lnTo>
                <a:lnTo>
                  <a:pt x="125016" y="196453"/>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607469" y="2759273"/>
            <a:ext cx="142876" cy="142876"/>
          </a:xfrm>
          <a:custGeom>
            <a:avLst/>
            <a:gdLst/>
            <a:ahLst/>
            <a:cxnLst/>
            <a:rect l="0" t="0" r="0" b="0"/>
            <a:pathLst>
              <a:path w="142876" h="142876">
                <a:moveTo>
                  <a:pt x="0" y="142875"/>
                </a:moveTo>
                <a:lnTo>
                  <a:pt x="0" y="142875"/>
                </a:lnTo>
                <a:lnTo>
                  <a:pt x="8929" y="142875"/>
                </a:lnTo>
                <a:lnTo>
                  <a:pt x="8929" y="133945"/>
                </a:lnTo>
                <a:lnTo>
                  <a:pt x="17859" y="133945"/>
                </a:lnTo>
                <a:lnTo>
                  <a:pt x="26789" y="125016"/>
                </a:lnTo>
                <a:lnTo>
                  <a:pt x="35719" y="107156"/>
                </a:lnTo>
                <a:lnTo>
                  <a:pt x="44648" y="89297"/>
                </a:lnTo>
                <a:lnTo>
                  <a:pt x="53578" y="71438"/>
                </a:lnTo>
                <a:lnTo>
                  <a:pt x="62508" y="44648"/>
                </a:lnTo>
                <a:lnTo>
                  <a:pt x="62508" y="26790"/>
                </a:lnTo>
                <a:lnTo>
                  <a:pt x="53578" y="8930"/>
                </a:lnTo>
                <a:lnTo>
                  <a:pt x="44648" y="0"/>
                </a:lnTo>
                <a:lnTo>
                  <a:pt x="26789" y="0"/>
                </a:lnTo>
                <a:lnTo>
                  <a:pt x="17859" y="0"/>
                </a:lnTo>
                <a:lnTo>
                  <a:pt x="17859" y="17860"/>
                </a:lnTo>
                <a:lnTo>
                  <a:pt x="8929" y="35719"/>
                </a:lnTo>
                <a:lnTo>
                  <a:pt x="17859" y="62508"/>
                </a:lnTo>
                <a:lnTo>
                  <a:pt x="26789" y="89297"/>
                </a:lnTo>
                <a:lnTo>
                  <a:pt x="35719" y="116086"/>
                </a:lnTo>
                <a:lnTo>
                  <a:pt x="53578" y="133945"/>
                </a:lnTo>
                <a:lnTo>
                  <a:pt x="71437" y="133945"/>
                </a:lnTo>
                <a:lnTo>
                  <a:pt x="98226" y="133945"/>
                </a:lnTo>
                <a:lnTo>
                  <a:pt x="116086" y="133945"/>
                </a:lnTo>
                <a:lnTo>
                  <a:pt x="133945" y="116086"/>
                </a:lnTo>
                <a:lnTo>
                  <a:pt x="142875" y="98227"/>
                </a:lnTo>
                <a:lnTo>
                  <a:pt x="14287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714625" y="2696766"/>
            <a:ext cx="107157" cy="116086"/>
          </a:xfrm>
          <a:custGeom>
            <a:avLst/>
            <a:gdLst/>
            <a:ahLst/>
            <a:cxnLst/>
            <a:rect l="0" t="0" r="0" b="0"/>
            <a:pathLst>
              <a:path w="107157" h="116086">
                <a:moveTo>
                  <a:pt x="8930" y="62507"/>
                </a:moveTo>
                <a:lnTo>
                  <a:pt x="8930" y="62507"/>
                </a:lnTo>
                <a:lnTo>
                  <a:pt x="0" y="80367"/>
                </a:lnTo>
                <a:lnTo>
                  <a:pt x="0" y="89297"/>
                </a:lnTo>
                <a:lnTo>
                  <a:pt x="0" y="98226"/>
                </a:lnTo>
                <a:lnTo>
                  <a:pt x="8930" y="107155"/>
                </a:lnTo>
                <a:lnTo>
                  <a:pt x="26789" y="116085"/>
                </a:lnTo>
                <a:lnTo>
                  <a:pt x="44648" y="116085"/>
                </a:lnTo>
                <a:lnTo>
                  <a:pt x="62508" y="116085"/>
                </a:lnTo>
                <a:lnTo>
                  <a:pt x="80367" y="116085"/>
                </a:lnTo>
                <a:lnTo>
                  <a:pt x="89297" y="116085"/>
                </a:lnTo>
                <a:lnTo>
                  <a:pt x="107156" y="116085"/>
                </a:lnTo>
                <a:lnTo>
                  <a:pt x="107156" y="98226"/>
                </a:lnTo>
                <a:lnTo>
                  <a:pt x="107156" y="89297"/>
                </a:lnTo>
                <a:lnTo>
                  <a:pt x="98227" y="80367"/>
                </a:lnTo>
                <a:lnTo>
                  <a:pt x="89297" y="62507"/>
                </a:lnTo>
                <a:lnTo>
                  <a:pt x="80367" y="44648"/>
                </a:lnTo>
                <a:lnTo>
                  <a:pt x="71438" y="26789"/>
                </a:lnTo>
                <a:lnTo>
                  <a:pt x="62508" y="8929"/>
                </a:lnTo>
                <a:lnTo>
                  <a:pt x="62508" y="0"/>
                </a:lnTo>
                <a:lnTo>
                  <a:pt x="71438" y="0"/>
                </a:lnTo>
                <a:lnTo>
                  <a:pt x="80367" y="0"/>
                </a:lnTo>
                <a:lnTo>
                  <a:pt x="80367" y="8929"/>
                </a:lnTo>
                <a:lnTo>
                  <a:pt x="89297" y="17859"/>
                </a:lnTo>
                <a:lnTo>
                  <a:pt x="8929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821781" y="2580680"/>
            <a:ext cx="178595" cy="232172"/>
          </a:xfrm>
          <a:custGeom>
            <a:avLst/>
            <a:gdLst/>
            <a:ahLst/>
            <a:cxnLst/>
            <a:rect l="0" t="0" r="0" b="0"/>
            <a:pathLst>
              <a:path w="178595" h="232172">
                <a:moveTo>
                  <a:pt x="0" y="223241"/>
                </a:moveTo>
                <a:lnTo>
                  <a:pt x="0" y="223241"/>
                </a:lnTo>
                <a:lnTo>
                  <a:pt x="8930" y="232171"/>
                </a:lnTo>
                <a:lnTo>
                  <a:pt x="17860" y="232171"/>
                </a:lnTo>
                <a:lnTo>
                  <a:pt x="26789" y="223241"/>
                </a:lnTo>
                <a:lnTo>
                  <a:pt x="44649" y="214312"/>
                </a:lnTo>
                <a:lnTo>
                  <a:pt x="53578" y="205383"/>
                </a:lnTo>
                <a:lnTo>
                  <a:pt x="62508" y="196453"/>
                </a:lnTo>
                <a:lnTo>
                  <a:pt x="71438" y="178593"/>
                </a:lnTo>
                <a:lnTo>
                  <a:pt x="80367" y="151804"/>
                </a:lnTo>
                <a:lnTo>
                  <a:pt x="89297" y="133945"/>
                </a:lnTo>
                <a:lnTo>
                  <a:pt x="89297" y="116086"/>
                </a:lnTo>
                <a:lnTo>
                  <a:pt x="80367" y="98226"/>
                </a:lnTo>
                <a:lnTo>
                  <a:pt x="71438" y="80367"/>
                </a:lnTo>
                <a:lnTo>
                  <a:pt x="62508" y="71437"/>
                </a:lnTo>
                <a:lnTo>
                  <a:pt x="53578" y="80367"/>
                </a:lnTo>
                <a:lnTo>
                  <a:pt x="53578" y="98226"/>
                </a:lnTo>
                <a:lnTo>
                  <a:pt x="53578" y="116086"/>
                </a:lnTo>
                <a:lnTo>
                  <a:pt x="53578" y="151804"/>
                </a:lnTo>
                <a:lnTo>
                  <a:pt x="53578" y="178593"/>
                </a:lnTo>
                <a:lnTo>
                  <a:pt x="62508" y="196453"/>
                </a:lnTo>
                <a:lnTo>
                  <a:pt x="80367" y="205383"/>
                </a:lnTo>
                <a:lnTo>
                  <a:pt x="89297" y="223241"/>
                </a:lnTo>
                <a:lnTo>
                  <a:pt x="107157" y="223241"/>
                </a:lnTo>
                <a:lnTo>
                  <a:pt x="116086" y="214312"/>
                </a:lnTo>
                <a:lnTo>
                  <a:pt x="133946" y="196453"/>
                </a:lnTo>
                <a:lnTo>
                  <a:pt x="142875" y="178593"/>
                </a:lnTo>
                <a:lnTo>
                  <a:pt x="142875" y="142875"/>
                </a:lnTo>
                <a:lnTo>
                  <a:pt x="142875" y="116086"/>
                </a:lnTo>
                <a:lnTo>
                  <a:pt x="142875" y="80367"/>
                </a:lnTo>
                <a:lnTo>
                  <a:pt x="133946" y="44648"/>
                </a:lnTo>
                <a:lnTo>
                  <a:pt x="125016" y="17859"/>
                </a:lnTo>
                <a:lnTo>
                  <a:pt x="116086" y="0"/>
                </a:lnTo>
                <a:lnTo>
                  <a:pt x="98227" y="0"/>
                </a:lnTo>
                <a:lnTo>
                  <a:pt x="89297" y="8929"/>
                </a:lnTo>
                <a:lnTo>
                  <a:pt x="89297" y="26789"/>
                </a:lnTo>
                <a:lnTo>
                  <a:pt x="98227" y="62508"/>
                </a:lnTo>
                <a:lnTo>
                  <a:pt x="107157" y="98226"/>
                </a:lnTo>
                <a:lnTo>
                  <a:pt x="116086" y="142875"/>
                </a:lnTo>
                <a:lnTo>
                  <a:pt x="142875" y="178593"/>
                </a:lnTo>
                <a:lnTo>
                  <a:pt x="160735" y="205383"/>
                </a:lnTo>
                <a:lnTo>
                  <a:pt x="178594" y="223241"/>
                </a:lnTo>
                <a:lnTo>
                  <a:pt x="178594"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786063" y="3045023"/>
            <a:ext cx="107157" cy="107157"/>
          </a:xfrm>
          <a:custGeom>
            <a:avLst/>
            <a:gdLst/>
            <a:ahLst/>
            <a:cxnLst/>
            <a:rect l="0" t="0" r="0" b="0"/>
            <a:pathLst>
              <a:path w="107157" h="107157">
                <a:moveTo>
                  <a:pt x="0" y="0"/>
                </a:moveTo>
                <a:lnTo>
                  <a:pt x="0" y="0"/>
                </a:lnTo>
                <a:lnTo>
                  <a:pt x="8929" y="8930"/>
                </a:lnTo>
                <a:lnTo>
                  <a:pt x="8929" y="17859"/>
                </a:lnTo>
                <a:lnTo>
                  <a:pt x="26789" y="35719"/>
                </a:lnTo>
                <a:lnTo>
                  <a:pt x="35718" y="44648"/>
                </a:lnTo>
                <a:lnTo>
                  <a:pt x="53578" y="62508"/>
                </a:lnTo>
                <a:lnTo>
                  <a:pt x="62507" y="80367"/>
                </a:lnTo>
                <a:lnTo>
                  <a:pt x="80367" y="98227"/>
                </a:lnTo>
                <a:lnTo>
                  <a:pt x="89296" y="98227"/>
                </a:lnTo>
                <a:lnTo>
                  <a:pt x="98226" y="107156"/>
                </a:lnTo>
                <a:lnTo>
                  <a:pt x="107156" y="98227"/>
                </a:lnTo>
                <a:lnTo>
                  <a:pt x="10715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875359" y="2893218"/>
            <a:ext cx="151806" cy="187525"/>
          </a:xfrm>
          <a:custGeom>
            <a:avLst/>
            <a:gdLst/>
            <a:ahLst/>
            <a:cxnLst/>
            <a:rect l="0" t="0" r="0" b="0"/>
            <a:pathLst>
              <a:path w="151806" h="187525">
                <a:moveTo>
                  <a:pt x="44649" y="0"/>
                </a:moveTo>
                <a:lnTo>
                  <a:pt x="35719" y="8930"/>
                </a:lnTo>
                <a:lnTo>
                  <a:pt x="35719" y="17860"/>
                </a:lnTo>
                <a:lnTo>
                  <a:pt x="35719" y="44649"/>
                </a:lnTo>
                <a:lnTo>
                  <a:pt x="26789" y="71438"/>
                </a:lnTo>
                <a:lnTo>
                  <a:pt x="17860" y="98227"/>
                </a:lnTo>
                <a:lnTo>
                  <a:pt x="0" y="125016"/>
                </a:lnTo>
                <a:lnTo>
                  <a:pt x="0" y="142875"/>
                </a:lnTo>
                <a:lnTo>
                  <a:pt x="0" y="160735"/>
                </a:lnTo>
                <a:lnTo>
                  <a:pt x="8930" y="178594"/>
                </a:lnTo>
                <a:lnTo>
                  <a:pt x="26789" y="187524"/>
                </a:lnTo>
                <a:lnTo>
                  <a:pt x="53579" y="187524"/>
                </a:lnTo>
                <a:lnTo>
                  <a:pt x="80368" y="178594"/>
                </a:lnTo>
                <a:lnTo>
                  <a:pt x="107157" y="160735"/>
                </a:lnTo>
                <a:lnTo>
                  <a:pt x="133946" y="151805"/>
                </a:lnTo>
                <a:lnTo>
                  <a:pt x="151805" y="133946"/>
                </a:lnTo>
                <a:lnTo>
                  <a:pt x="151805"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670102" y="750094"/>
            <a:ext cx="1660922" cy="910829"/>
          </a:xfrm>
          <a:custGeom>
            <a:avLst/>
            <a:gdLst/>
            <a:ahLst/>
            <a:cxnLst/>
            <a:rect l="0" t="0" r="0" b="0"/>
            <a:pathLst>
              <a:path w="1660922" h="910829">
                <a:moveTo>
                  <a:pt x="1348382" y="62507"/>
                </a:moveTo>
                <a:lnTo>
                  <a:pt x="1348382" y="62507"/>
                </a:lnTo>
                <a:lnTo>
                  <a:pt x="1348382" y="62507"/>
                </a:lnTo>
                <a:lnTo>
                  <a:pt x="1339453" y="62507"/>
                </a:lnTo>
                <a:lnTo>
                  <a:pt x="1339453" y="62507"/>
                </a:lnTo>
                <a:lnTo>
                  <a:pt x="1330523" y="53578"/>
                </a:lnTo>
                <a:lnTo>
                  <a:pt x="1321593" y="53578"/>
                </a:lnTo>
                <a:lnTo>
                  <a:pt x="1312664" y="44648"/>
                </a:lnTo>
                <a:lnTo>
                  <a:pt x="1294804" y="35718"/>
                </a:lnTo>
                <a:lnTo>
                  <a:pt x="1276945" y="35718"/>
                </a:lnTo>
                <a:lnTo>
                  <a:pt x="1268015" y="26789"/>
                </a:lnTo>
                <a:lnTo>
                  <a:pt x="1241226" y="17859"/>
                </a:lnTo>
                <a:lnTo>
                  <a:pt x="1214437" y="8929"/>
                </a:lnTo>
                <a:lnTo>
                  <a:pt x="1187648" y="8929"/>
                </a:lnTo>
                <a:lnTo>
                  <a:pt x="1151929" y="0"/>
                </a:lnTo>
                <a:lnTo>
                  <a:pt x="1116211" y="0"/>
                </a:lnTo>
                <a:lnTo>
                  <a:pt x="1071562" y="0"/>
                </a:lnTo>
                <a:lnTo>
                  <a:pt x="1017984" y="0"/>
                </a:lnTo>
                <a:lnTo>
                  <a:pt x="964406" y="0"/>
                </a:lnTo>
                <a:lnTo>
                  <a:pt x="901898" y="0"/>
                </a:lnTo>
                <a:lnTo>
                  <a:pt x="830461" y="8929"/>
                </a:lnTo>
                <a:lnTo>
                  <a:pt x="759023" y="17859"/>
                </a:lnTo>
                <a:lnTo>
                  <a:pt x="687586" y="26789"/>
                </a:lnTo>
                <a:lnTo>
                  <a:pt x="616148" y="35718"/>
                </a:lnTo>
                <a:lnTo>
                  <a:pt x="535781" y="44648"/>
                </a:lnTo>
                <a:lnTo>
                  <a:pt x="464343" y="62507"/>
                </a:lnTo>
                <a:lnTo>
                  <a:pt x="392906" y="80367"/>
                </a:lnTo>
                <a:lnTo>
                  <a:pt x="312539" y="107156"/>
                </a:lnTo>
                <a:lnTo>
                  <a:pt x="250031" y="125015"/>
                </a:lnTo>
                <a:lnTo>
                  <a:pt x="187523" y="151804"/>
                </a:lnTo>
                <a:lnTo>
                  <a:pt x="142875" y="178593"/>
                </a:lnTo>
                <a:lnTo>
                  <a:pt x="98226" y="205382"/>
                </a:lnTo>
                <a:lnTo>
                  <a:pt x="62507" y="232172"/>
                </a:lnTo>
                <a:lnTo>
                  <a:pt x="35718" y="267890"/>
                </a:lnTo>
                <a:lnTo>
                  <a:pt x="17859" y="294679"/>
                </a:lnTo>
                <a:lnTo>
                  <a:pt x="0" y="339328"/>
                </a:lnTo>
                <a:lnTo>
                  <a:pt x="0" y="375047"/>
                </a:lnTo>
                <a:lnTo>
                  <a:pt x="0" y="428625"/>
                </a:lnTo>
                <a:lnTo>
                  <a:pt x="0" y="473273"/>
                </a:lnTo>
                <a:lnTo>
                  <a:pt x="0" y="517922"/>
                </a:lnTo>
                <a:lnTo>
                  <a:pt x="8929" y="571500"/>
                </a:lnTo>
                <a:lnTo>
                  <a:pt x="26789" y="616148"/>
                </a:lnTo>
                <a:lnTo>
                  <a:pt x="44648" y="669726"/>
                </a:lnTo>
                <a:lnTo>
                  <a:pt x="80367" y="714375"/>
                </a:lnTo>
                <a:lnTo>
                  <a:pt x="116086" y="750093"/>
                </a:lnTo>
                <a:lnTo>
                  <a:pt x="169664" y="794742"/>
                </a:lnTo>
                <a:lnTo>
                  <a:pt x="232171" y="830460"/>
                </a:lnTo>
                <a:lnTo>
                  <a:pt x="294679" y="857250"/>
                </a:lnTo>
                <a:lnTo>
                  <a:pt x="375046" y="884039"/>
                </a:lnTo>
                <a:lnTo>
                  <a:pt x="455414" y="892968"/>
                </a:lnTo>
                <a:lnTo>
                  <a:pt x="544711" y="910828"/>
                </a:lnTo>
                <a:lnTo>
                  <a:pt x="634007" y="910828"/>
                </a:lnTo>
                <a:lnTo>
                  <a:pt x="732234" y="901898"/>
                </a:lnTo>
                <a:lnTo>
                  <a:pt x="830461" y="884039"/>
                </a:lnTo>
                <a:lnTo>
                  <a:pt x="928687" y="866179"/>
                </a:lnTo>
                <a:lnTo>
                  <a:pt x="1026914" y="839390"/>
                </a:lnTo>
                <a:lnTo>
                  <a:pt x="1125140" y="812601"/>
                </a:lnTo>
                <a:lnTo>
                  <a:pt x="1214437" y="785812"/>
                </a:lnTo>
                <a:lnTo>
                  <a:pt x="1303734" y="750093"/>
                </a:lnTo>
                <a:lnTo>
                  <a:pt x="1384101" y="705445"/>
                </a:lnTo>
                <a:lnTo>
                  <a:pt x="1455539" y="660796"/>
                </a:lnTo>
                <a:lnTo>
                  <a:pt x="1526976" y="616148"/>
                </a:lnTo>
                <a:lnTo>
                  <a:pt x="1571625" y="562570"/>
                </a:lnTo>
                <a:lnTo>
                  <a:pt x="1616273" y="508992"/>
                </a:lnTo>
                <a:lnTo>
                  <a:pt x="1643062" y="455414"/>
                </a:lnTo>
                <a:lnTo>
                  <a:pt x="1660921" y="401836"/>
                </a:lnTo>
                <a:lnTo>
                  <a:pt x="1660921" y="339328"/>
                </a:lnTo>
                <a:lnTo>
                  <a:pt x="1643062" y="285750"/>
                </a:lnTo>
                <a:lnTo>
                  <a:pt x="1598414" y="241101"/>
                </a:lnTo>
                <a:lnTo>
                  <a:pt x="1535906" y="187523"/>
                </a:lnTo>
                <a:lnTo>
                  <a:pt x="1455539" y="151804"/>
                </a:lnTo>
                <a:lnTo>
                  <a:pt x="1357312" y="125015"/>
                </a:lnTo>
                <a:lnTo>
                  <a:pt x="1241226" y="107156"/>
                </a:lnTo>
                <a:lnTo>
                  <a:pt x="1134070" y="98226"/>
                </a:lnTo>
                <a:lnTo>
                  <a:pt x="1026914" y="89297"/>
                </a:lnTo>
                <a:lnTo>
                  <a:pt x="937617" y="80367"/>
                </a:lnTo>
                <a:lnTo>
                  <a:pt x="93761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250656" y="616148"/>
            <a:ext cx="1955603" cy="1250157"/>
          </a:xfrm>
          <a:custGeom>
            <a:avLst/>
            <a:gdLst/>
            <a:ahLst/>
            <a:cxnLst/>
            <a:rect l="0" t="0" r="0" b="0"/>
            <a:pathLst>
              <a:path w="1955603" h="1250157">
                <a:moveTo>
                  <a:pt x="1500188" y="107157"/>
                </a:moveTo>
                <a:lnTo>
                  <a:pt x="1482328" y="107157"/>
                </a:lnTo>
                <a:lnTo>
                  <a:pt x="1455539" y="98227"/>
                </a:lnTo>
                <a:lnTo>
                  <a:pt x="1410891" y="80368"/>
                </a:lnTo>
                <a:lnTo>
                  <a:pt x="1357313" y="62508"/>
                </a:lnTo>
                <a:lnTo>
                  <a:pt x="1303735" y="44649"/>
                </a:lnTo>
                <a:lnTo>
                  <a:pt x="1250157" y="35719"/>
                </a:lnTo>
                <a:lnTo>
                  <a:pt x="1196578" y="17860"/>
                </a:lnTo>
                <a:lnTo>
                  <a:pt x="1134071" y="8930"/>
                </a:lnTo>
                <a:lnTo>
                  <a:pt x="1080492" y="0"/>
                </a:lnTo>
                <a:lnTo>
                  <a:pt x="1026914" y="0"/>
                </a:lnTo>
                <a:lnTo>
                  <a:pt x="964407" y="0"/>
                </a:lnTo>
                <a:lnTo>
                  <a:pt x="901899" y="0"/>
                </a:lnTo>
                <a:lnTo>
                  <a:pt x="830461" y="8930"/>
                </a:lnTo>
                <a:lnTo>
                  <a:pt x="759024" y="26790"/>
                </a:lnTo>
                <a:lnTo>
                  <a:pt x="696516" y="44649"/>
                </a:lnTo>
                <a:lnTo>
                  <a:pt x="625078" y="62508"/>
                </a:lnTo>
                <a:lnTo>
                  <a:pt x="562571" y="98227"/>
                </a:lnTo>
                <a:lnTo>
                  <a:pt x="500063" y="133946"/>
                </a:lnTo>
                <a:lnTo>
                  <a:pt x="428625" y="178594"/>
                </a:lnTo>
                <a:lnTo>
                  <a:pt x="375047" y="223243"/>
                </a:lnTo>
                <a:lnTo>
                  <a:pt x="312539" y="267891"/>
                </a:lnTo>
                <a:lnTo>
                  <a:pt x="250032" y="321469"/>
                </a:lnTo>
                <a:lnTo>
                  <a:pt x="196453" y="375047"/>
                </a:lnTo>
                <a:lnTo>
                  <a:pt x="142875" y="428625"/>
                </a:lnTo>
                <a:lnTo>
                  <a:pt x="98227" y="482203"/>
                </a:lnTo>
                <a:lnTo>
                  <a:pt x="62508" y="553641"/>
                </a:lnTo>
                <a:lnTo>
                  <a:pt x="35719" y="616149"/>
                </a:lnTo>
                <a:lnTo>
                  <a:pt x="17860" y="678657"/>
                </a:lnTo>
                <a:lnTo>
                  <a:pt x="0" y="750094"/>
                </a:lnTo>
                <a:lnTo>
                  <a:pt x="8930" y="812602"/>
                </a:lnTo>
                <a:lnTo>
                  <a:pt x="17860" y="884039"/>
                </a:lnTo>
                <a:lnTo>
                  <a:pt x="44649" y="937617"/>
                </a:lnTo>
                <a:lnTo>
                  <a:pt x="71438" y="1000125"/>
                </a:lnTo>
                <a:lnTo>
                  <a:pt x="107157" y="1044774"/>
                </a:lnTo>
                <a:lnTo>
                  <a:pt x="151805" y="1089422"/>
                </a:lnTo>
                <a:lnTo>
                  <a:pt x="196453" y="1134071"/>
                </a:lnTo>
                <a:lnTo>
                  <a:pt x="250032" y="1160860"/>
                </a:lnTo>
                <a:lnTo>
                  <a:pt x="312539" y="1196578"/>
                </a:lnTo>
                <a:lnTo>
                  <a:pt x="383977" y="1214438"/>
                </a:lnTo>
                <a:lnTo>
                  <a:pt x="455414" y="1232297"/>
                </a:lnTo>
                <a:lnTo>
                  <a:pt x="526852" y="1241227"/>
                </a:lnTo>
                <a:lnTo>
                  <a:pt x="607219" y="1250156"/>
                </a:lnTo>
                <a:lnTo>
                  <a:pt x="687586" y="1250156"/>
                </a:lnTo>
                <a:lnTo>
                  <a:pt x="767953" y="1250156"/>
                </a:lnTo>
                <a:lnTo>
                  <a:pt x="857250" y="1241227"/>
                </a:lnTo>
                <a:lnTo>
                  <a:pt x="937617" y="1232297"/>
                </a:lnTo>
                <a:lnTo>
                  <a:pt x="1035844" y="1214438"/>
                </a:lnTo>
                <a:lnTo>
                  <a:pt x="1125141" y="1196578"/>
                </a:lnTo>
                <a:lnTo>
                  <a:pt x="1223367" y="1169789"/>
                </a:lnTo>
                <a:lnTo>
                  <a:pt x="1312664" y="1143000"/>
                </a:lnTo>
                <a:lnTo>
                  <a:pt x="1401961" y="1116211"/>
                </a:lnTo>
                <a:lnTo>
                  <a:pt x="1482328" y="1080492"/>
                </a:lnTo>
                <a:lnTo>
                  <a:pt x="1562696" y="1035844"/>
                </a:lnTo>
                <a:lnTo>
                  <a:pt x="1634133" y="1000125"/>
                </a:lnTo>
                <a:lnTo>
                  <a:pt x="1696641" y="946547"/>
                </a:lnTo>
                <a:lnTo>
                  <a:pt x="1759149" y="901899"/>
                </a:lnTo>
                <a:lnTo>
                  <a:pt x="1812727" y="839391"/>
                </a:lnTo>
                <a:lnTo>
                  <a:pt x="1857375" y="776883"/>
                </a:lnTo>
                <a:lnTo>
                  <a:pt x="1902024" y="723305"/>
                </a:lnTo>
                <a:lnTo>
                  <a:pt x="1928813" y="651868"/>
                </a:lnTo>
                <a:lnTo>
                  <a:pt x="1955602" y="589360"/>
                </a:lnTo>
                <a:lnTo>
                  <a:pt x="1955602" y="526852"/>
                </a:lnTo>
                <a:lnTo>
                  <a:pt x="1946672" y="464344"/>
                </a:lnTo>
                <a:lnTo>
                  <a:pt x="1910953" y="410766"/>
                </a:lnTo>
                <a:lnTo>
                  <a:pt x="1848446" y="366118"/>
                </a:lnTo>
                <a:lnTo>
                  <a:pt x="1768078" y="321469"/>
                </a:lnTo>
                <a:lnTo>
                  <a:pt x="1678782" y="276821"/>
                </a:lnTo>
                <a:lnTo>
                  <a:pt x="1562696" y="241102"/>
                </a:lnTo>
                <a:lnTo>
                  <a:pt x="1428750" y="214313"/>
                </a:lnTo>
                <a:lnTo>
                  <a:pt x="142875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349133" y="642938"/>
            <a:ext cx="1535906" cy="1098352"/>
          </a:xfrm>
          <a:custGeom>
            <a:avLst/>
            <a:gdLst/>
            <a:ahLst/>
            <a:cxnLst/>
            <a:rect l="0" t="0" r="0" b="0"/>
            <a:pathLst>
              <a:path w="1535906" h="1098352">
                <a:moveTo>
                  <a:pt x="1196577" y="71437"/>
                </a:moveTo>
                <a:lnTo>
                  <a:pt x="1187647" y="71437"/>
                </a:lnTo>
                <a:lnTo>
                  <a:pt x="1178718" y="62507"/>
                </a:lnTo>
                <a:lnTo>
                  <a:pt x="1178718" y="53578"/>
                </a:lnTo>
                <a:lnTo>
                  <a:pt x="1160858" y="44648"/>
                </a:lnTo>
                <a:lnTo>
                  <a:pt x="1151929" y="35718"/>
                </a:lnTo>
                <a:lnTo>
                  <a:pt x="1134069" y="26789"/>
                </a:lnTo>
                <a:lnTo>
                  <a:pt x="1107280" y="26789"/>
                </a:lnTo>
                <a:lnTo>
                  <a:pt x="1062632" y="17859"/>
                </a:lnTo>
                <a:lnTo>
                  <a:pt x="1009054" y="8929"/>
                </a:lnTo>
                <a:lnTo>
                  <a:pt x="937616" y="8929"/>
                </a:lnTo>
                <a:lnTo>
                  <a:pt x="848319" y="17859"/>
                </a:lnTo>
                <a:lnTo>
                  <a:pt x="750094" y="26789"/>
                </a:lnTo>
                <a:lnTo>
                  <a:pt x="660797" y="35718"/>
                </a:lnTo>
                <a:lnTo>
                  <a:pt x="589359" y="53578"/>
                </a:lnTo>
                <a:lnTo>
                  <a:pt x="517922" y="71437"/>
                </a:lnTo>
                <a:lnTo>
                  <a:pt x="455414" y="107156"/>
                </a:lnTo>
                <a:lnTo>
                  <a:pt x="392906" y="133945"/>
                </a:lnTo>
                <a:lnTo>
                  <a:pt x="339328" y="178593"/>
                </a:lnTo>
                <a:lnTo>
                  <a:pt x="276820" y="232171"/>
                </a:lnTo>
                <a:lnTo>
                  <a:pt x="223242" y="276820"/>
                </a:lnTo>
                <a:lnTo>
                  <a:pt x="169664" y="339328"/>
                </a:lnTo>
                <a:lnTo>
                  <a:pt x="116086" y="401835"/>
                </a:lnTo>
                <a:lnTo>
                  <a:pt x="80367" y="455413"/>
                </a:lnTo>
                <a:lnTo>
                  <a:pt x="44648" y="517921"/>
                </a:lnTo>
                <a:lnTo>
                  <a:pt x="17859" y="580429"/>
                </a:lnTo>
                <a:lnTo>
                  <a:pt x="0" y="642937"/>
                </a:lnTo>
                <a:lnTo>
                  <a:pt x="0" y="696515"/>
                </a:lnTo>
                <a:lnTo>
                  <a:pt x="0" y="750093"/>
                </a:lnTo>
                <a:lnTo>
                  <a:pt x="17859" y="794741"/>
                </a:lnTo>
                <a:lnTo>
                  <a:pt x="35719" y="839390"/>
                </a:lnTo>
                <a:lnTo>
                  <a:pt x="71437" y="884038"/>
                </a:lnTo>
                <a:lnTo>
                  <a:pt x="107156" y="928687"/>
                </a:lnTo>
                <a:lnTo>
                  <a:pt x="151805" y="964406"/>
                </a:lnTo>
                <a:lnTo>
                  <a:pt x="196453" y="1000124"/>
                </a:lnTo>
                <a:lnTo>
                  <a:pt x="258961" y="1026913"/>
                </a:lnTo>
                <a:lnTo>
                  <a:pt x="321469" y="1044773"/>
                </a:lnTo>
                <a:lnTo>
                  <a:pt x="383976" y="1062632"/>
                </a:lnTo>
                <a:lnTo>
                  <a:pt x="455414" y="1080491"/>
                </a:lnTo>
                <a:lnTo>
                  <a:pt x="535781" y="1089421"/>
                </a:lnTo>
                <a:lnTo>
                  <a:pt x="634008" y="1098351"/>
                </a:lnTo>
                <a:lnTo>
                  <a:pt x="732234" y="1098351"/>
                </a:lnTo>
                <a:lnTo>
                  <a:pt x="830461" y="1098351"/>
                </a:lnTo>
                <a:lnTo>
                  <a:pt x="919757" y="1098351"/>
                </a:lnTo>
                <a:lnTo>
                  <a:pt x="991194" y="1089421"/>
                </a:lnTo>
                <a:lnTo>
                  <a:pt x="1044772" y="1080491"/>
                </a:lnTo>
                <a:lnTo>
                  <a:pt x="1089421" y="1071562"/>
                </a:lnTo>
                <a:lnTo>
                  <a:pt x="1134069" y="1053702"/>
                </a:lnTo>
                <a:lnTo>
                  <a:pt x="1178718" y="1026913"/>
                </a:lnTo>
                <a:lnTo>
                  <a:pt x="1223366" y="1000124"/>
                </a:lnTo>
                <a:lnTo>
                  <a:pt x="1276944" y="955476"/>
                </a:lnTo>
                <a:lnTo>
                  <a:pt x="1330522" y="910827"/>
                </a:lnTo>
                <a:lnTo>
                  <a:pt x="1366241" y="857249"/>
                </a:lnTo>
                <a:lnTo>
                  <a:pt x="1428749" y="803671"/>
                </a:lnTo>
                <a:lnTo>
                  <a:pt x="1473397" y="767952"/>
                </a:lnTo>
                <a:lnTo>
                  <a:pt x="1509116" y="696515"/>
                </a:lnTo>
                <a:lnTo>
                  <a:pt x="1535905" y="598289"/>
                </a:lnTo>
                <a:lnTo>
                  <a:pt x="1509116" y="517921"/>
                </a:lnTo>
                <a:lnTo>
                  <a:pt x="1455538" y="446484"/>
                </a:lnTo>
                <a:lnTo>
                  <a:pt x="1410890" y="383976"/>
                </a:lnTo>
                <a:lnTo>
                  <a:pt x="1348382" y="321468"/>
                </a:lnTo>
                <a:lnTo>
                  <a:pt x="1294804" y="258960"/>
                </a:lnTo>
                <a:lnTo>
                  <a:pt x="1232296" y="196453"/>
                </a:lnTo>
                <a:lnTo>
                  <a:pt x="1169788" y="142874"/>
                </a:lnTo>
                <a:lnTo>
                  <a:pt x="1116210" y="98226"/>
                </a:lnTo>
                <a:lnTo>
                  <a:pt x="1053702" y="53578"/>
                </a:lnTo>
                <a:lnTo>
                  <a:pt x="991194" y="26789"/>
                </a:lnTo>
                <a:lnTo>
                  <a:pt x="937616" y="0"/>
                </a:lnTo>
                <a:lnTo>
                  <a:pt x="9376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294930" y="2303859"/>
            <a:ext cx="3161110" cy="1687712"/>
          </a:xfrm>
          <a:custGeom>
            <a:avLst/>
            <a:gdLst/>
            <a:ahLst/>
            <a:cxnLst/>
            <a:rect l="0" t="0" r="0" b="0"/>
            <a:pathLst>
              <a:path w="3161110" h="1687712">
                <a:moveTo>
                  <a:pt x="759023" y="1303734"/>
                </a:moveTo>
                <a:lnTo>
                  <a:pt x="750093" y="1303734"/>
                </a:lnTo>
                <a:lnTo>
                  <a:pt x="732234" y="1303734"/>
                </a:lnTo>
                <a:lnTo>
                  <a:pt x="714375" y="1312664"/>
                </a:lnTo>
                <a:lnTo>
                  <a:pt x="687586" y="1321594"/>
                </a:lnTo>
                <a:lnTo>
                  <a:pt x="660797" y="1330523"/>
                </a:lnTo>
                <a:lnTo>
                  <a:pt x="625078" y="1339453"/>
                </a:lnTo>
                <a:lnTo>
                  <a:pt x="598289" y="1348383"/>
                </a:lnTo>
                <a:lnTo>
                  <a:pt x="571500" y="1366242"/>
                </a:lnTo>
                <a:lnTo>
                  <a:pt x="544711" y="1366242"/>
                </a:lnTo>
                <a:lnTo>
                  <a:pt x="517922" y="1384102"/>
                </a:lnTo>
                <a:lnTo>
                  <a:pt x="491133" y="1384102"/>
                </a:lnTo>
                <a:lnTo>
                  <a:pt x="464343" y="1393031"/>
                </a:lnTo>
                <a:lnTo>
                  <a:pt x="437554" y="1401961"/>
                </a:lnTo>
                <a:lnTo>
                  <a:pt x="410765" y="1410891"/>
                </a:lnTo>
                <a:lnTo>
                  <a:pt x="383976" y="1419820"/>
                </a:lnTo>
                <a:lnTo>
                  <a:pt x="357187" y="1428750"/>
                </a:lnTo>
                <a:lnTo>
                  <a:pt x="330398" y="1437680"/>
                </a:lnTo>
                <a:lnTo>
                  <a:pt x="303609" y="1446609"/>
                </a:lnTo>
                <a:lnTo>
                  <a:pt x="285750" y="1464469"/>
                </a:lnTo>
                <a:lnTo>
                  <a:pt x="258961" y="1473398"/>
                </a:lnTo>
                <a:lnTo>
                  <a:pt x="241101" y="1482328"/>
                </a:lnTo>
                <a:lnTo>
                  <a:pt x="214312" y="1500187"/>
                </a:lnTo>
                <a:lnTo>
                  <a:pt x="196453" y="1509117"/>
                </a:lnTo>
                <a:lnTo>
                  <a:pt x="178593" y="1518047"/>
                </a:lnTo>
                <a:lnTo>
                  <a:pt x="160734" y="1535906"/>
                </a:lnTo>
                <a:lnTo>
                  <a:pt x="142875" y="1544836"/>
                </a:lnTo>
                <a:lnTo>
                  <a:pt x="125015" y="1562695"/>
                </a:lnTo>
                <a:lnTo>
                  <a:pt x="107156" y="1580555"/>
                </a:lnTo>
                <a:lnTo>
                  <a:pt x="89297" y="1598414"/>
                </a:lnTo>
                <a:lnTo>
                  <a:pt x="71437" y="1616273"/>
                </a:lnTo>
                <a:lnTo>
                  <a:pt x="53578" y="1634133"/>
                </a:lnTo>
                <a:lnTo>
                  <a:pt x="44648" y="1643062"/>
                </a:lnTo>
                <a:lnTo>
                  <a:pt x="26789" y="1651992"/>
                </a:lnTo>
                <a:lnTo>
                  <a:pt x="17859" y="1660922"/>
                </a:lnTo>
                <a:lnTo>
                  <a:pt x="8929" y="1669852"/>
                </a:lnTo>
                <a:lnTo>
                  <a:pt x="8929" y="1678781"/>
                </a:lnTo>
                <a:lnTo>
                  <a:pt x="0" y="1687711"/>
                </a:lnTo>
                <a:lnTo>
                  <a:pt x="0" y="1687711"/>
                </a:lnTo>
                <a:lnTo>
                  <a:pt x="8929" y="1687711"/>
                </a:lnTo>
                <a:lnTo>
                  <a:pt x="8929" y="1687711"/>
                </a:lnTo>
                <a:lnTo>
                  <a:pt x="17859" y="1687711"/>
                </a:lnTo>
                <a:lnTo>
                  <a:pt x="26789" y="1678781"/>
                </a:lnTo>
                <a:lnTo>
                  <a:pt x="44648" y="1678781"/>
                </a:lnTo>
                <a:lnTo>
                  <a:pt x="62508" y="1669852"/>
                </a:lnTo>
                <a:lnTo>
                  <a:pt x="89297" y="1660922"/>
                </a:lnTo>
                <a:lnTo>
                  <a:pt x="107156" y="1651992"/>
                </a:lnTo>
                <a:lnTo>
                  <a:pt x="142875" y="1643062"/>
                </a:lnTo>
                <a:lnTo>
                  <a:pt x="169664" y="1634133"/>
                </a:lnTo>
                <a:lnTo>
                  <a:pt x="214312" y="1616273"/>
                </a:lnTo>
                <a:lnTo>
                  <a:pt x="250031" y="1598414"/>
                </a:lnTo>
                <a:lnTo>
                  <a:pt x="294679" y="1580555"/>
                </a:lnTo>
                <a:lnTo>
                  <a:pt x="330398" y="1562695"/>
                </a:lnTo>
                <a:lnTo>
                  <a:pt x="375047" y="1544836"/>
                </a:lnTo>
                <a:lnTo>
                  <a:pt x="410765" y="1526977"/>
                </a:lnTo>
                <a:lnTo>
                  <a:pt x="455414" y="1500187"/>
                </a:lnTo>
                <a:lnTo>
                  <a:pt x="500062" y="1482328"/>
                </a:lnTo>
                <a:lnTo>
                  <a:pt x="535781" y="1464469"/>
                </a:lnTo>
                <a:lnTo>
                  <a:pt x="580429" y="1437680"/>
                </a:lnTo>
                <a:lnTo>
                  <a:pt x="634008" y="1419820"/>
                </a:lnTo>
                <a:lnTo>
                  <a:pt x="678656" y="1393031"/>
                </a:lnTo>
                <a:lnTo>
                  <a:pt x="732234" y="1375172"/>
                </a:lnTo>
                <a:lnTo>
                  <a:pt x="776883" y="1348383"/>
                </a:lnTo>
                <a:lnTo>
                  <a:pt x="821531" y="1330523"/>
                </a:lnTo>
                <a:lnTo>
                  <a:pt x="866179" y="1312664"/>
                </a:lnTo>
                <a:lnTo>
                  <a:pt x="910828" y="1294805"/>
                </a:lnTo>
                <a:lnTo>
                  <a:pt x="946547" y="1285875"/>
                </a:lnTo>
                <a:lnTo>
                  <a:pt x="991195" y="1268016"/>
                </a:lnTo>
                <a:lnTo>
                  <a:pt x="1035843" y="1259086"/>
                </a:lnTo>
                <a:lnTo>
                  <a:pt x="1080492" y="1241227"/>
                </a:lnTo>
                <a:lnTo>
                  <a:pt x="1125140" y="1232297"/>
                </a:lnTo>
                <a:lnTo>
                  <a:pt x="1169789" y="1223367"/>
                </a:lnTo>
                <a:lnTo>
                  <a:pt x="1223367" y="1205508"/>
                </a:lnTo>
                <a:lnTo>
                  <a:pt x="1268015" y="1196578"/>
                </a:lnTo>
                <a:lnTo>
                  <a:pt x="1321593" y="1187648"/>
                </a:lnTo>
                <a:lnTo>
                  <a:pt x="1366242" y="1178719"/>
                </a:lnTo>
                <a:lnTo>
                  <a:pt x="1410890" y="1169789"/>
                </a:lnTo>
                <a:lnTo>
                  <a:pt x="1455539" y="1160859"/>
                </a:lnTo>
                <a:lnTo>
                  <a:pt x="1500187" y="1160859"/>
                </a:lnTo>
                <a:lnTo>
                  <a:pt x="1544836" y="1151930"/>
                </a:lnTo>
                <a:lnTo>
                  <a:pt x="1589484" y="1151930"/>
                </a:lnTo>
                <a:lnTo>
                  <a:pt x="1625203" y="1160859"/>
                </a:lnTo>
                <a:lnTo>
                  <a:pt x="1669851" y="1160859"/>
                </a:lnTo>
                <a:lnTo>
                  <a:pt x="1714500" y="1169789"/>
                </a:lnTo>
                <a:lnTo>
                  <a:pt x="1759148" y="1178719"/>
                </a:lnTo>
                <a:lnTo>
                  <a:pt x="1803797" y="1187648"/>
                </a:lnTo>
                <a:lnTo>
                  <a:pt x="1839515" y="1196578"/>
                </a:lnTo>
                <a:lnTo>
                  <a:pt x="1884164" y="1196578"/>
                </a:lnTo>
                <a:lnTo>
                  <a:pt x="1919883" y="1205508"/>
                </a:lnTo>
                <a:lnTo>
                  <a:pt x="1964531" y="1205508"/>
                </a:lnTo>
                <a:lnTo>
                  <a:pt x="2000250" y="1214437"/>
                </a:lnTo>
                <a:lnTo>
                  <a:pt x="2035968" y="1214437"/>
                </a:lnTo>
                <a:lnTo>
                  <a:pt x="2071687" y="1223367"/>
                </a:lnTo>
                <a:lnTo>
                  <a:pt x="2116336" y="1232297"/>
                </a:lnTo>
                <a:lnTo>
                  <a:pt x="2152054" y="1241227"/>
                </a:lnTo>
                <a:lnTo>
                  <a:pt x="2196703" y="1250156"/>
                </a:lnTo>
                <a:lnTo>
                  <a:pt x="2232422" y="1259086"/>
                </a:lnTo>
                <a:lnTo>
                  <a:pt x="2277070" y="1259086"/>
                </a:lnTo>
                <a:lnTo>
                  <a:pt x="2321718" y="1259086"/>
                </a:lnTo>
                <a:lnTo>
                  <a:pt x="2366367" y="1268016"/>
                </a:lnTo>
                <a:lnTo>
                  <a:pt x="2419945" y="1268016"/>
                </a:lnTo>
                <a:lnTo>
                  <a:pt x="2464593" y="1259086"/>
                </a:lnTo>
                <a:lnTo>
                  <a:pt x="2509242" y="1259086"/>
                </a:lnTo>
                <a:lnTo>
                  <a:pt x="2562820" y="1250156"/>
                </a:lnTo>
                <a:lnTo>
                  <a:pt x="2607468" y="1241227"/>
                </a:lnTo>
                <a:lnTo>
                  <a:pt x="2652117" y="1232297"/>
                </a:lnTo>
                <a:lnTo>
                  <a:pt x="2696765" y="1223367"/>
                </a:lnTo>
                <a:lnTo>
                  <a:pt x="2741414" y="1214437"/>
                </a:lnTo>
                <a:lnTo>
                  <a:pt x="2786062" y="1196578"/>
                </a:lnTo>
                <a:lnTo>
                  <a:pt x="2830711" y="1178719"/>
                </a:lnTo>
                <a:lnTo>
                  <a:pt x="2866429" y="1160859"/>
                </a:lnTo>
                <a:lnTo>
                  <a:pt x="2902148" y="1134070"/>
                </a:lnTo>
                <a:lnTo>
                  <a:pt x="2928937" y="1107281"/>
                </a:lnTo>
                <a:lnTo>
                  <a:pt x="2955726" y="1089422"/>
                </a:lnTo>
                <a:lnTo>
                  <a:pt x="2982515" y="1053703"/>
                </a:lnTo>
                <a:lnTo>
                  <a:pt x="3000375" y="1026914"/>
                </a:lnTo>
                <a:lnTo>
                  <a:pt x="3027164" y="991195"/>
                </a:lnTo>
                <a:lnTo>
                  <a:pt x="3045023" y="964406"/>
                </a:lnTo>
                <a:lnTo>
                  <a:pt x="3062883" y="937617"/>
                </a:lnTo>
                <a:lnTo>
                  <a:pt x="3089672" y="901898"/>
                </a:lnTo>
                <a:lnTo>
                  <a:pt x="3107531" y="875109"/>
                </a:lnTo>
                <a:lnTo>
                  <a:pt x="3116461" y="848320"/>
                </a:lnTo>
                <a:lnTo>
                  <a:pt x="3125390" y="821531"/>
                </a:lnTo>
                <a:lnTo>
                  <a:pt x="3134320" y="794742"/>
                </a:lnTo>
                <a:lnTo>
                  <a:pt x="3143250" y="767953"/>
                </a:lnTo>
                <a:lnTo>
                  <a:pt x="3152179" y="732234"/>
                </a:lnTo>
                <a:lnTo>
                  <a:pt x="3161109" y="705445"/>
                </a:lnTo>
                <a:lnTo>
                  <a:pt x="3161109" y="669727"/>
                </a:lnTo>
                <a:lnTo>
                  <a:pt x="3161109" y="642937"/>
                </a:lnTo>
                <a:lnTo>
                  <a:pt x="3161109" y="607219"/>
                </a:lnTo>
                <a:lnTo>
                  <a:pt x="3161109" y="571500"/>
                </a:lnTo>
                <a:lnTo>
                  <a:pt x="3152179" y="544711"/>
                </a:lnTo>
                <a:lnTo>
                  <a:pt x="3143250" y="517922"/>
                </a:lnTo>
                <a:lnTo>
                  <a:pt x="3134320" y="491133"/>
                </a:lnTo>
                <a:lnTo>
                  <a:pt x="3116461" y="464344"/>
                </a:lnTo>
                <a:lnTo>
                  <a:pt x="3107531" y="437555"/>
                </a:lnTo>
                <a:lnTo>
                  <a:pt x="3080742" y="410766"/>
                </a:lnTo>
                <a:lnTo>
                  <a:pt x="3071812" y="383977"/>
                </a:lnTo>
                <a:lnTo>
                  <a:pt x="3053953" y="357188"/>
                </a:lnTo>
                <a:lnTo>
                  <a:pt x="3036093" y="330399"/>
                </a:lnTo>
                <a:lnTo>
                  <a:pt x="3027164" y="303610"/>
                </a:lnTo>
                <a:lnTo>
                  <a:pt x="3018234" y="276821"/>
                </a:lnTo>
                <a:lnTo>
                  <a:pt x="3009304" y="250032"/>
                </a:lnTo>
                <a:lnTo>
                  <a:pt x="3000375" y="223243"/>
                </a:lnTo>
                <a:lnTo>
                  <a:pt x="2991445" y="187524"/>
                </a:lnTo>
                <a:lnTo>
                  <a:pt x="2973586" y="160735"/>
                </a:lnTo>
                <a:lnTo>
                  <a:pt x="2964656" y="133945"/>
                </a:lnTo>
                <a:lnTo>
                  <a:pt x="2955726" y="98227"/>
                </a:lnTo>
                <a:lnTo>
                  <a:pt x="2946797" y="71438"/>
                </a:lnTo>
                <a:lnTo>
                  <a:pt x="2946797" y="35719"/>
                </a:lnTo>
                <a:lnTo>
                  <a:pt x="2937867" y="0"/>
                </a:lnTo>
                <a:lnTo>
                  <a:pt x="29378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241727" y="1955601"/>
            <a:ext cx="44649" cy="276822"/>
          </a:xfrm>
          <a:custGeom>
            <a:avLst/>
            <a:gdLst/>
            <a:ahLst/>
            <a:cxnLst/>
            <a:rect l="0" t="0" r="0" b="0"/>
            <a:pathLst>
              <a:path w="44649" h="276822">
                <a:moveTo>
                  <a:pt x="0" y="276821"/>
                </a:moveTo>
                <a:lnTo>
                  <a:pt x="8929" y="241102"/>
                </a:lnTo>
                <a:lnTo>
                  <a:pt x="8929" y="205383"/>
                </a:lnTo>
                <a:lnTo>
                  <a:pt x="17859" y="169664"/>
                </a:lnTo>
                <a:lnTo>
                  <a:pt x="26789" y="133946"/>
                </a:lnTo>
                <a:lnTo>
                  <a:pt x="26789" y="98227"/>
                </a:lnTo>
                <a:lnTo>
                  <a:pt x="35718" y="62508"/>
                </a:lnTo>
                <a:lnTo>
                  <a:pt x="35718" y="35719"/>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313164" y="1437679"/>
            <a:ext cx="651868" cy="383978"/>
          </a:xfrm>
          <a:custGeom>
            <a:avLst/>
            <a:gdLst/>
            <a:ahLst/>
            <a:cxnLst/>
            <a:rect l="0" t="0" r="0" b="0"/>
            <a:pathLst>
              <a:path w="651868" h="383978">
                <a:moveTo>
                  <a:pt x="0" y="383977"/>
                </a:moveTo>
                <a:lnTo>
                  <a:pt x="17859" y="357188"/>
                </a:lnTo>
                <a:lnTo>
                  <a:pt x="26789" y="330399"/>
                </a:lnTo>
                <a:lnTo>
                  <a:pt x="44649" y="303610"/>
                </a:lnTo>
                <a:lnTo>
                  <a:pt x="62508" y="276821"/>
                </a:lnTo>
                <a:lnTo>
                  <a:pt x="80367" y="250032"/>
                </a:lnTo>
                <a:lnTo>
                  <a:pt x="98227" y="223243"/>
                </a:lnTo>
                <a:lnTo>
                  <a:pt x="125016" y="196454"/>
                </a:lnTo>
                <a:lnTo>
                  <a:pt x="151805" y="178594"/>
                </a:lnTo>
                <a:lnTo>
                  <a:pt x="187524" y="151805"/>
                </a:lnTo>
                <a:lnTo>
                  <a:pt x="214313" y="125016"/>
                </a:lnTo>
                <a:lnTo>
                  <a:pt x="250031" y="107157"/>
                </a:lnTo>
                <a:lnTo>
                  <a:pt x="294680" y="89297"/>
                </a:lnTo>
                <a:lnTo>
                  <a:pt x="330399" y="71438"/>
                </a:lnTo>
                <a:lnTo>
                  <a:pt x="366117" y="53579"/>
                </a:lnTo>
                <a:lnTo>
                  <a:pt x="401836" y="44649"/>
                </a:lnTo>
                <a:lnTo>
                  <a:pt x="428625" y="35719"/>
                </a:lnTo>
                <a:lnTo>
                  <a:pt x="464344" y="26790"/>
                </a:lnTo>
                <a:lnTo>
                  <a:pt x="500063" y="17860"/>
                </a:lnTo>
                <a:lnTo>
                  <a:pt x="535781" y="8930"/>
                </a:lnTo>
                <a:lnTo>
                  <a:pt x="571500" y="8930"/>
                </a:lnTo>
                <a:lnTo>
                  <a:pt x="607219" y="0"/>
                </a:lnTo>
                <a:lnTo>
                  <a:pt x="651867" y="0"/>
                </a:lnTo>
                <a:lnTo>
                  <a:pt x="6518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500813" y="1464469"/>
            <a:ext cx="62508" cy="26790"/>
          </a:xfrm>
          <a:custGeom>
            <a:avLst/>
            <a:gdLst/>
            <a:ahLst/>
            <a:cxnLst/>
            <a:rect l="0" t="0" r="0" b="0"/>
            <a:pathLst>
              <a:path w="62508" h="26790">
                <a:moveTo>
                  <a:pt x="26789" y="0"/>
                </a:moveTo>
                <a:lnTo>
                  <a:pt x="35718" y="8929"/>
                </a:lnTo>
                <a:lnTo>
                  <a:pt x="44648" y="8929"/>
                </a:lnTo>
                <a:lnTo>
                  <a:pt x="53578" y="8929"/>
                </a:lnTo>
                <a:lnTo>
                  <a:pt x="53578" y="8929"/>
                </a:lnTo>
                <a:lnTo>
                  <a:pt x="53578" y="8929"/>
                </a:lnTo>
                <a:lnTo>
                  <a:pt x="62507" y="8929"/>
                </a:lnTo>
                <a:lnTo>
                  <a:pt x="62507" y="8929"/>
                </a:lnTo>
                <a:lnTo>
                  <a:pt x="62507" y="8929"/>
                </a:lnTo>
                <a:lnTo>
                  <a:pt x="62507" y="8929"/>
                </a:lnTo>
                <a:lnTo>
                  <a:pt x="62507" y="8929"/>
                </a:lnTo>
                <a:lnTo>
                  <a:pt x="62507" y="17859"/>
                </a:lnTo>
                <a:lnTo>
                  <a:pt x="62507" y="17859"/>
                </a:lnTo>
                <a:lnTo>
                  <a:pt x="53578" y="17859"/>
                </a:lnTo>
                <a:lnTo>
                  <a:pt x="44648" y="26789"/>
                </a:lnTo>
                <a:lnTo>
                  <a:pt x="26789" y="2678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518547" y="696516"/>
            <a:ext cx="232173" cy="946547"/>
          </a:xfrm>
          <a:custGeom>
            <a:avLst/>
            <a:gdLst/>
            <a:ahLst/>
            <a:cxnLst/>
            <a:rect l="0" t="0" r="0" b="0"/>
            <a:pathLst>
              <a:path w="232173" h="946547">
                <a:moveTo>
                  <a:pt x="8930" y="946546"/>
                </a:moveTo>
                <a:lnTo>
                  <a:pt x="8930" y="937617"/>
                </a:lnTo>
                <a:lnTo>
                  <a:pt x="0" y="937617"/>
                </a:lnTo>
                <a:lnTo>
                  <a:pt x="0" y="928687"/>
                </a:lnTo>
                <a:lnTo>
                  <a:pt x="0" y="919757"/>
                </a:lnTo>
                <a:lnTo>
                  <a:pt x="0" y="910828"/>
                </a:lnTo>
                <a:lnTo>
                  <a:pt x="0" y="892968"/>
                </a:lnTo>
                <a:lnTo>
                  <a:pt x="8930" y="884038"/>
                </a:lnTo>
                <a:lnTo>
                  <a:pt x="8930" y="866179"/>
                </a:lnTo>
                <a:lnTo>
                  <a:pt x="8930" y="857249"/>
                </a:lnTo>
                <a:lnTo>
                  <a:pt x="17859" y="848320"/>
                </a:lnTo>
                <a:lnTo>
                  <a:pt x="26789" y="830460"/>
                </a:lnTo>
                <a:lnTo>
                  <a:pt x="26789" y="821531"/>
                </a:lnTo>
                <a:lnTo>
                  <a:pt x="26789" y="803671"/>
                </a:lnTo>
                <a:lnTo>
                  <a:pt x="35719" y="794742"/>
                </a:lnTo>
                <a:lnTo>
                  <a:pt x="44648" y="767953"/>
                </a:lnTo>
                <a:lnTo>
                  <a:pt x="44648" y="750093"/>
                </a:lnTo>
                <a:lnTo>
                  <a:pt x="53578" y="723304"/>
                </a:lnTo>
                <a:lnTo>
                  <a:pt x="53578" y="696515"/>
                </a:lnTo>
                <a:lnTo>
                  <a:pt x="53578" y="660797"/>
                </a:lnTo>
                <a:lnTo>
                  <a:pt x="62508" y="625078"/>
                </a:lnTo>
                <a:lnTo>
                  <a:pt x="71437" y="589359"/>
                </a:lnTo>
                <a:lnTo>
                  <a:pt x="71437" y="544711"/>
                </a:lnTo>
                <a:lnTo>
                  <a:pt x="80367" y="508992"/>
                </a:lnTo>
                <a:lnTo>
                  <a:pt x="80367" y="464343"/>
                </a:lnTo>
                <a:lnTo>
                  <a:pt x="89297" y="419695"/>
                </a:lnTo>
                <a:lnTo>
                  <a:pt x="89297" y="383976"/>
                </a:lnTo>
                <a:lnTo>
                  <a:pt x="98226" y="339328"/>
                </a:lnTo>
                <a:lnTo>
                  <a:pt x="107156" y="303609"/>
                </a:lnTo>
                <a:lnTo>
                  <a:pt x="116086" y="267890"/>
                </a:lnTo>
                <a:lnTo>
                  <a:pt x="125016" y="223242"/>
                </a:lnTo>
                <a:lnTo>
                  <a:pt x="142875" y="178593"/>
                </a:lnTo>
                <a:lnTo>
                  <a:pt x="160734" y="133945"/>
                </a:lnTo>
                <a:lnTo>
                  <a:pt x="178594" y="89296"/>
                </a:lnTo>
                <a:lnTo>
                  <a:pt x="205383" y="44648"/>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205633" y="312539"/>
            <a:ext cx="6375797" cy="5875735"/>
          </a:xfrm>
          <a:custGeom>
            <a:avLst/>
            <a:gdLst/>
            <a:ahLst/>
            <a:cxnLst/>
            <a:rect l="0" t="0" r="0" b="0"/>
            <a:pathLst>
              <a:path w="6375797" h="5875735">
                <a:moveTo>
                  <a:pt x="3607594" y="294680"/>
                </a:moveTo>
                <a:lnTo>
                  <a:pt x="3643312" y="250031"/>
                </a:lnTo>
                <a:lnTo>
                  <a:pt x="3687961" y="214313"/>
                </a:lnTo>
                <a:lnTo>
                  <a:pt x="3732609" y="178594"/>
                </a:lnTo>
                <a:lnTo>
                  <a:pt x="3786187" y="142875"/>
                </a:lnTo>
                <a:lnTo>
                  <a:pt x="3839765" y="116086"/>
                </a:lnTo>
                <a:lnTo>
                  <a:pt x="3893344" y="98227"/>
                </a:lnTo>
                <a:lnTo>
                  <a:pt x="3929062" y="80367"/>
                </a:lnTo>
                <a:lnTo>
                  <a:pt x="3964781" y="71438"/>
                </a:lnTo>
                <a:lnTo>
                  <a:pt x="4000500" y="62508"/>
                </a:lnTo>
                <a:lnTo>
                  <a:pt x="4054078" y="44648"/>
                </a:lnTo>
                <a:lnTo>
                  <a:pt x="4107656" y="35719"/>
                </a:lnTo>
                <a:lnTo>
                  <a:pt x="4170164" y="26789"/>
                </a:lnTo>
                <a:lnTo>
                  <a:pt x="4232672" y="8930"/>
                </a:lnTo>
                <a:lnTo>
                  <a:pt x="4295180" y="8930"/>
                </a:lnTo>
                <a:lnTo>
                  <a:pt x="4357687" y="0"/>
                </a:lnTo>
                <a:lnTo>
                  <a:pt x="4420195" y="8930"/>
                </a:lnTo>
                <a:lnTo>
                  <a:pt x="4491633" y="17859"/>
                </a:lnTo>
                <a:lnTo>
                  <a:pt x="4554140" y="26789"/>
                </a:lnTo>
                <a:lnTo>
                  <a:pt x="4616648" y="53578"/>
                </a:lnTo>
                <a:lnTo>
                  <a:pt x="4661297" y="71438"/>
                </a:lnTo>
                <a:lnTo>
                  <a:pt x="4697015" y="98227"/>
                </a:lnTo>
                <a:lnTo>
                  <a:pt x="4732734" y="116086"/>
                </a:lnTo>
                <a:lnTo>
                  <a:pt x="4768453" y="142875"/>
                </a:lnTo>
                <a:lnTo>
                  <a:pt x="4795242" y="169664"/>
                </a:lnTo>
                <a:lnTo>
                  <a:pt x="4822031" y="196453"/>
                </a:lnTo>
                <a:lnTo>
                  <a:pt x="4848820" y="223242"/>
                </a:lnTo>
                <a:lnTo>
                  <a:pt x="4875609" y="258961"/>
                </a:lnTo>
                <a:lnTo>
                  <a:pt x="4893469" y="285750"/>
                </a:lnTo>
                <a:lnTo>
                  <a:pt x="4911328" y="321469"/>
                </a:lnTo>
                <a:lnTo>
                  <a:pt x="4929187" y="357188"/>
                </a:lnTo>
                <a:lnTo>
                  <a:pt x="4938117" y="401836"/>
                </a:lnTo>
                <a:lnTo>
                  <a:pt x="4947047" y="437555"/>
                </a:lnTo>
                <a:lnTo>
                  <a:pt x="4964906" y="482203"/>
                </a:lnTo>
                <a:lnTo>
                  <a:pt x="4973836" y="526852"/>
                </a:lnTo>
                <a:lnTo>
                  <a:pt x="4982765" y="562570"/>
                </a:lnTo>
                <a:lnTo>
                  <a:pt x="4991695" y="598289"/>
                </a:lnTo>
                <a:lnTo>
                  <a:pt x="5000625" y="634008"/>
                </a:lnTo>
                <a:lnTo>
                  <a:pt x="5009555" y="669727"/>
                </a:lnTo>
                <a:lnTo>
                  <a:pt x="5009555" y="705445"/>
                </a:lnTo>
                <a:lnTo>
                  <a:pt x="5009555" y="750094"/>
                </a:lnTo>
                <a:lnTo>
                  <a:pt x="5000625" y="785812"/>
                </a:lnTo>
                <a:lnTo>
                  <a:pt x="4982765" y="830461"/>
                </a:lnTo>
                <a:lnTo>
                  <a:pt x="4973836" y="875109"/>
                </a:lnTo>
                <a:lnTo>
                  <a:pt x="4964906" y="919758"/>
                </a:lnTo>
                <a:lnTo>
                  <a:pt x="4947047" y="964406"/>
                </a:lnTo>
                <a:lnTo>
                  <a:pt x="4938117" y="1009055"/>
                </a:lnTo>
                <a:lnTo>
                  <a:pt x="4929187" y="1053703"/>
                </a:lnTo>
                <a:lnTo>
                  <a:pt x="4911328" y="1089422"/>
                </a:lnTo>
                <a:lnTo>
                  <a:pt x="4893469" y="1134070"/>
                </a:lnTo>
                <a:lnTo>
                  <a:pt x="4884539" y="1178719"/>
                </a:lnTo>
                <a:lnTo>
                  <a:pt x="4875609" y="1223367"/>
                </a:lnTo>
                <a:lnTo>
                  <a:pt x="4866680" y="1259086"/>
                </a:lnTo>
                <a:lnTo>
                  <a:pt x="4857750" y="1303734"/>
                </a:lnTo>
                <a:lnTo>
                  <a:pt x="4848820" y="1348383"/>
                </a:lnTo>
                <a:lnTo>
                  <a:pt x="4839890" y="1393031"/>
                </a:lnTo>
                <a:lnTo>
                  <a:pt x="4830961" y="1437680"/>
                </a:lnTo>
                <a:lnTo>
                  <a:pt x="4822031" y="1482328"/>
                </a:lnTo>
                <a:lnTo>
                  <a:pt x="4813101" y="1535906"/>
                </a:lnTo>
                <a:lnTo>
                  <a:pt x="4795242" y="1580555"/>
                </a:lnTo>
                <a:lnTo>
                  <a:pt x="4786312" y="1625203"/>
                </a:lnTo>
                <a:lnTo>
                  <a:pt x="4786312" y="1669851"/>
                </a:lnTo>
                <a:lnTo>
                  <a:pt x="4777383" y="1714500"/>
                </a:lnTo>
                <a:lnTo>
                  <a:pt x="4777383" y="1759148"/>
                </a:lnTo>
                <a:lnTo>
                  <a:pt x="4786312" y="1803797"/>
                </a:lnTo>
                <a:lnTo>
                  <a:pt x="4786312" y="1848445"/>
                </a:lnTo>
                <a:lnTo>
                  <a:pt x="4786312" y="1884164"/>
                </a:lnTo>
                <a:lnTo>
                  <a:pt x="4786312" y="1928812"/>
                </a:lnTo>
                <a:lnTo>
                  <a:pt x="4795242" y="1964531"/>
                </a:lnTo>
                <a:lnTo>
                  <a:pt x="4795242" y="2009180"/>
                </a:lnTo>
                <a:lnTo>
                  <a:pt x="4795242" y="2053828"/>
                </a:lnTo>
                <a:lnTo>
                  <a:pt x="4795242" y="2089547"/>
                </a:lnTo>
                <a:lnTo>
                  <a:pt x="4804172" y="2125265"/>
                </a:lnTo>
                <a:lnTo>
                  <a:pt x="4813101" y="2160984"/>
                </a:lnTo>
                <a:lnTo>
                  <a:pt x="4822031" y="2196703"/>
                </a:lnTo>
                <a:lnTo>
                  <a:pt x="4839890" y="2232422"/>
                </a:lnTo>
                <a:lnTo>
                  <a:pt x="4848820" y="2268141"/>
                </a:lnTo>
                <a:lnTo>
                  <a:pt x="4866680" y="2303859"/>
                </a:lnTo>
                <a:lnTo>
                  <a:pt x="4884539" y="2339578"/>
                </a:lnTo>
                <a:lnTo>
                  <a:pt x="4902398" y="2375297"/>
                </a:lnTo>
                <a:lnTo>
                  <a:pt x="4920258" y="2411016"/>
                </a:lnTo>
                <a:lnTo>
                  <a:pt x="4938117" y="2446734"/>
                </a:lnTo>
                <a:lnTo>
                  <a:pt x="4955976" y="2482453"/>
                </a:lnTo>
                <a:lnTo>
                  <a:pt x="4973836" y="2527101"/>
                </a:lnTo>
                <a:lnTo>
                  <a:pt x="4991695" y="2562820"/>
                </a:lnTo>
                <a:lnTo>
                  <a:pt x="5018484" y="2598539"/>
                </a:lnTo>
                <a:lnTo>
                  <a:pt x="5036344" y="2634257"/>
                </a:lnTo>
                <a:lnTo>
                  <a:pt x="5063133" y="2678906"/>
                </a:lnTo>
                <a:lnTo>
                  <a:pt x="5089922" y="2714625"/>
                </a:lnTo>
                <a:lnTo>
                  <a:pt x="5116711" y="2741414"/>
                </a:lnTo>
                <a:lnTo>
                  <a:pt x="5152430" y="2777132"/>
                </a:lnTo>
                <a:lnTo>
                  <a:pt x="5188148" y="2803922"/>
                </a:lnTo>
                <a:lnTo>
                  <a:pt x="5223867" y="2839640"/>
                </a:lnTo>
                <a:lnTo>
                  <a:pt x="5259586" y="2875359"/>
                </a:lnTo>
                <a:lnTo>
                  <a:pt x="5295305" y="2902148"/>
                </a:lnTo>
                <a:lnTo>
                  <a:pt x="5331023" y="2937867"/>
                </a:lnTo>
                <a:lnTo>
                  <a:pt x="5366742" y="2973586"/>
                </a:lnTo>
                <a:lnTo>
                  <a:pt x="5393531" y="3000375"/>
                </a:lnTo>
                <a:lnTo>
                  <a:pt x="5429250" y="3036093"/>
                </a:lnTo>
                <a:lnTo>
                  <a:pt x="5456039" y="3062882"/>
                </a:lnTo>
                <a:lnTo>
                  <a:pt x="5491758" y="3089672"/>
                </a:lnTo>
                <a:lnTo>
                  <a:pt x="5527476" y="3116461"/>
                </a:lnTo>
                <a:lnTo>
                  <a:pt x="5563195" y="3134320"/>
                </a:lnTo>
                <a:lnTo>
                  <a:pt x="5607844" y="3161109"/>
                </a:lnTo>
                <a:lnTo>
                  <a:pt x="5643562" y="3178968"/>
                </a:lnTo>
                <a:lnTo>
                  <a:pt x="5697140" y="3205757"/>
                </a:lnTo>
                <a:lnTo>
                  <a:pt x="5741789" y="3223617"/>
                </a:lnTo>
                <a:lnTo>
                  <a:pt x="5786437" y="3241476"/>
                </a:lnTo>
                <a:lnTo>
                  <a:pt x="5840015" y="3259336"/>
                </a:lnTo>
                <a:lnTo>
                  <a:pt x="5884664" y="3277195"/>
                </a:lnTo>
                <a:lnTo>
                  <a:pt x="5929312" y="3303984"/>
                </a:lnTo>
                <a:lnTo>
                  <a:pt x="5982890" y="3330773"/>
                </a:lnTo>
                <a:lnTo>
                  <a:pt x="6018608" y="3357562"/>
                </a:lnTo>
                <a:lnTo>
                  <a:pt x="6063257" y="3384351"/>
                </a:lnTo>
                <a:lnTo>
                  <a:pt x="6090046" y="3411140"/>
                </a:lnTo>
                <a:lnTo>
                  <a:pt x="6116835" y="3437929"/>
                </a:lnTo>
                <a:lnTo>
                  <a:pt x="6143624" y="3464718"/>
                </a:lnTo>
                <a:lnTo>
                  <a:pt x="6161483" y="3500437"/>
                </a:lnTo>
                <a:lnTo>
                  <a:pt x="6179343" y="3527226"/>
                </a:lnTo>
                <a:lnTo>
                  <a:pt x="6197202" y="3554015"/>
                </a:lnTo>
                <a:lnTo>
                  <a:pt x="6215062" y="3580804"/>
                </a:lnTo>
                <a:lnTo>
                  <a:pt x="6232921" y="3616523"/>
                </a:lnTo>
                <a:lnTo>
                  <a:pt x="6259710" y="3643312"/>
                </a:lnTo>
                <a:lnTo>
                  <a:pt x="6277569" y="3679031"/>
                </a:lnTo>
                <a:lnTo>
                  <a:pt x="6295429" y="3705820"/>
                </a:lnTo>
                <a:lnTo>
                  <a:pt x="6304358" y="3750468"/>
                </a:lnTo>
                <a:lnTo>
                  <a:pt x="6313288" y="3786187"/>
                </a:lnTo>
                <a:lnTo>
                  <a:pt x="6322218" y="3830836"/>
                </a:lnTo>
                <a:lnTo>
                  <a:pt x="6322218" y="3875484"/>
                </a:lnTo>
                <a:lnTo>
                  <a:pt x="6331147" y="3920132"/>
                </a:lnTo>
                <a:lnTo>
                  <a:pt x="6331147" y="3973711"/>
                </a:lnTo>
                <a:lnTo>
                  <a:pt x="6340077" y="4027289"/>
                </a:lnTo>
                <a:lnTo>
                  <a:pt x="6349007" y="4071937"/>
                </a:lnTo>
                <a:lnTo>
                  <a:pt x="6357937" y="4125515"/>
                </a:lnTo>
                <a:lnTo>
                  <a:pt x="6375796" y="4179093"/>
                </a:lnTo>
                <a:lnTo>
                  <a:pt x="6375796" y="4223742"/>
                </a:lnTo>
                <a:lnTo>
                  <a:pt x="6375796" y="4286250"/>
                </a:lnTo>
                <a:lnTo>
                  <a:pt x="6366866" y="4339828"/>
                </a:lnTo>
                <a:lnTo>
                  <a:pt x="6357937" y="4393406"/>
                </a:lnTo>
                <a:lnTo>
                  <a:pt x="6349007" y="4455914"/>
                </a:lnTo>
                <a:lnTo>
                  <a:pt x="6331147" y="4509492"/>
                </a:lnTo>
                <a:lnTo>
                  <a:pt x="6331147" y="4572000"/>
                </a:lnTo>
                <a:lnTo>
                  <a:pt x="6322218" y="4634508"/>
                </a:lnTo>
                <a:lnTo>
                  <a:pt x="6313288" y="4697016"/>
                </a:lnTo>
                <a:lnTo>
                  <a:pt x="6304358" y="4750594"/>
                </a:lnTo>
                <a:lnTo>
                  <a:pt x="6295429" y="4813102"/>
                </a:lnTo>
                <a:lnTo>
                  <a:pt x="6286499" y="4866680"/>
                </a:lnTo>
                <a:lnTo>
                  <a:pt x="6277569" y="4920258"/>
                </a:lnTo>
                <a:lnTo>
                  <a:pt x="6277569" y="4982766"/>
                </a:lnTo>
                <a:lnTo>
                  <a:pt x="6286499" y="5036344"/>
                </a:lnTo>
                <a:lnTo>
                  <a:pt x="6286499" y="5089922"/>
                </a:lnTo>
                <a:lnTo>
                  <a:pt x="6268640" y="5143500"/>
                </a:lnTo>
                <a:lnTo>
                  <a:pt x="6259710" y="5197078"/>
                </a:lnTo>
                <a:lnTo>
                  <a:pt x="6241851" y="5250656"/>
                </a:lnTo>
                <a:lnTo>
                  <a:pt x="6232921" y="5304234"/>
                </a:lnTo>
                <a:lnTo>
                  <a:pt x="6215062" y="5348882"/>
                </a:lnTo>
                <a:lnTo>
                  <a:pt x="6206132" y="5393531"/>
                </a:lnTo>
                <a:lnTo>
                  <a:pt x="6179343" y="5438179"/>
                </a:lnTo>
                <a:lnTo>
                  <a:pt x="6170413" y="5473898"/>
                </a:lnTo>
                <a:lnTo>
                  <a:pt x="6143624" y="5518546"/>
                </a:lnTo>
                <a:lnTo>
                  <a:pt x="6125765" y="5545335"/>
                </a:lnTo>
                <a:lnTo>
                  <a:pt x="6081116" y="5581054"/>
                </a:lnTo>
                <a:lnTo>
                  <a:pt x="6027538" y="5607843"/>
                </a:lnTo>
                <a:lnTo>
                  <a:pt x="5956101" y="5634632"/>
                </a:lnTo>
                <a:lnTo>
                  <a:pt x="5866805" y="5661421"/>
                </a:lnTo>
                <a:lnTo>
                  <a:pt x="5777508" y="5688210"/>
                </a:lnTo>
                <a:lnTo>
                  <a:pt x="5688211" y="5706070"/>
                </a:lnTo>
                <a:lnTo>
                  <a:pt x="5598914" y="5732859"/>
                </a:lnTo>
                <a:lnTo>
                  <a:pt x="5518547" y="5759648"/>
                </a:lnTo>
                <a:lnTo>
                  <a:pt x="5420320" y="5777507"/>
                </a:lnTo>
                <a:lnTo>
                  <a:pt x="5331023" y="5795366"/>
                </a:lnTo>
                <a:lnTo>
                  <a:pt x="5241726" y="5813226"/>
                </a:lnTo>
                <a:lnTo>
                  <a:pt x="5152430" y="5822156"/>
                </a:lnTo>
                <a:lnTo>
                  <a:pt x="5054203" y="5831085"/>
                </a:lnTo>
                <a:lnTo>
                  <a:pt x="4955976" y="5840015"/>
                </a:lnTo>
                <a:lnTo>
                  <a:pt x="4848820" y="5840015"/>
                </a:lnTo>
                <a:lnTo>
                  <a:pt x="4741664" y="5848945"/>
                </a:lnTo>
                <a:lnTo>
                  <a:pt x="4625578" y="5848945"/>
                </a:lnTo>
                <a:lnTo>
                  <a:pt x="4509492" y="5857874"/>
                </a:lnTo>
                <a:lnTo>
                  <a:pt x="4384476" y="5866804"/>
                </a:lnTo>
                <a:lnTo>
                  <a:pt x="4259461" y="5875734"/>
                </a:lnTo>
                <a:lnTo>
                  <a:pt x="4134445" y="5875734"/>
                </a:lnTo>
                <a:lnTo>
                  <a:pt x="4018359" y="5875734"/>
                </a:lnTo>
                <a:lnTo>
                  <a:pt x="3893344" y="5875734"/>
                </a:lnTo>
                <a:lnTo>
                  <a:pt x="3777258" y="5875734"/>
                </a:lnTo>
                <a:lnTo>
                  <a:pt x="3652242" y="5875734"/>
                </a:lnTo>
                <a:lnTo>
                  <a:pt x="3527226" y="5875734"/>
                </a:lnTo>
                <a:lnTo>
                  <a:pt x="3411140" y="5866804"/>
                </a:lnTo>
                <a:lnTo>
                  <a:pt x="3286125" y="5857874"/>
                </a:lnTo>
                <a:lnTo>
                  <a:pt x="3161109" y="5857874"/>
                </a:lnTo>
                <a:lnTo>
                  <a:pt x="3036094" y="5848945"/>
                </a:lnTo>
                <a:lnTo>
                  <a:pt x="2920008" y="5848945"/>
                </a:lnTo>
                <a:lnTo>
                  <a:pt x="2794992" y="5848945"/>
                </a:lnTo>
                <a:lnTo>
                  <a:pt x="2678906" y="5848945"/>
                </a:lnTo>
                <a:lnTo>
                  <a:pt x="2571750" y="5848945"/>
                </a:lnTo>
                <a:lnTo>
                  <a:pt x="2464594" y="5857874"/>
                </a:lnTo>
                <a:lnTo>
                  <a:pt x="2357437" y="5848945"/>
                </a:lnTo>
                <a:lnTo>
                  <a:pt x="2259211" y="5848945"/>
                </a:lnTo>
                <a:lnTo>
                  <a:pt x="2160984" y="5831085"/>
                </a:lnTo>
                <a:lnTo>
                  <a:pt x="2071687" y="5813226"/>
                </a:lnTo>
                <a:lnTo>
                  <a:pt x="1982390" y="5795366"/>
                </a:lnTo>
                <a:lnTo>
                  <a:pt x="1902023" y="5768577"/>
                </a:lnTo>
                <a:lnTo>
                  <a:pt x="1821656" y="5741788"/>
                </a:lnTo>
                <a:lnTo>
                  <a:pt x="1741289" y="5714999"/>
                </a:lnTo>
                <a:lnTo>
                  <a:pt x="1660922" y="5688210"/>
                </a:lnTo>
                <a:lnTo>
                  <a:pt x="1580555" y="5670351"/>
                </a:lnTo>
                <a:lnTo>
                  <a:pt x="1500187" y="5643562"/>
                </a:lnTo>
                <a:lnTo>
                  <a:pt x="1419820" y="5625702"/>
                </a:lnTo>
                <a:lnTo>
                  <a:pt x="1348383" y="5607843"/>
                </a:lnTo>
                <a:lnTo>
                  <a:pt x="1268015" y="5581054"/>
                </a:lnTo>
                <a:lnTo>
                  <a:pt x="1196578" y="5554265"/>
                </a:lnTo>
                <a:lnTo>
                  <a:pt x="1134070" y="5527476"/>
                </a:lnTo>
                <a:lnTo>
                  <a:pt x="1062633" y="5500687"/>
                </a:lnTo>
                <a:lnTo>
                  <a:pt x="1000125" y="5464968"/>
                </a:lnTo>
                <a:lnTo>
                  <a:pt x="937617" y="5429249"/>
                </a:lnTo>
                <a:lnTo>
                  <a:pt x="875109" y="5393531"/>
                </a:lnTo>
                <a:lnTo>
                  <a:pt x="821531" y="5357812"/>
                </a:lnTo>
                <a:lnTo>
                  <a:pt x="759023" y="5322093"/>
                </a:lnTo>
                <a:lnTo>
                  <a:pt x="705445" y="5277445"/>
                </a:lnTo>
                <a:lnTo>
                  <a:pt x="642937" y="5232797"/>
                </a:lnTo>
                <a:lnTo>
                  <a:pt x="589359" y="5188149"/>
                </a:lnTo>
                <a:lnTo>
                  <a:pt x="544711" y="5134570"/>
                </a:lnTo>
                <a:lnTo>
                  <a:pt x="491133" y="5089922"/>
                </a:lnTo>
                <a:lnTo>
                  <a:pt x="446484" y="5036344"/>
                </a:lnTo>
                <a:lnTo>
                  <a:pt x="392906" y="4982766"/>
                </a:lnTo>
                <a:lnTo>
                  <a:pt x="348258" y="4938117"/>
                </a:lnTo>
                <a:lnTo>
                  <a:pt x="312539" y="4875609"/>
                </a:lnTo>
                <a:lnTo>
                  <a:pt x="276820" y="4822031"/>
                </a:lnTo>
                <a:lnTo>
                  <a:pt x="241101" y="4750594"/>
                </a:lnTo>
                <a:lnTo>
                  <a:pt x="205383" y="4688086"/>
                </a:lnTo>
                <a:lnTo>
                  <a:pt x="178594" y="4616649"/>
                </a:lnTo>
                <a:lnTo>
                  <a:pt x="142875" y="4554140"/>
                </a:lnTo>
                <a:lnTo>
                  <a:pt x="116086" y="4491632"/>
                </a:lnTo>
                <a:lnTo>
                  <a:pt x="98226" y="4429125"/>
                </a:lnTo>
                <a:lnTo>
                  <a:pt x="71437" y="4366617"/>
                </a:lnTo>
                <a:lnTo>
                  <a:pt x="53578" y="4313039"/>
                </a:lnTo>
                <a:lnTo>
                  <a:pt x="35719" y="4250531"/>
                </a:lnTo>
                <a:lnTo>
                  <a:pt x="26789" y="4196953"/>
                </a:lnTo>
                <a:lnTo>
                  <a:pt x="8930" y="4134445"/>
                </a:lnTo>
                <a:lnTo>
                  <a:pt x="0" y="4080867"/>
                </a:lnTo>
                <a:lnTo>
                  <a:pt x="0" y="4027289"/>
                </a:lnTo>
                <a:lnTo>
                  <a:pt x="0" y="3964781"/>
                </a:lnTo>
                <a:lnTo>
                  <a:pt x="8930" y="3902273"/>
                </a:lnTo>
                <a:lnTo>
                  <a:pt x="17859" y="3839765"/>
                </a:lnTo>
                <a:lnTo>
                  <a:pt x="26789" y="3777257"/>
                </a:lnTo>
                <a:lnTo>
                  <a:pt x="44648" y="3714750"/>
                </a:lnTo>
                <a:lnTo>
                  <a:pt x="71437" y="3661172"/>
                </a:lnTo>
                <a:lnTo>
                  <a:pt x="98226" y="3616523"/>
                </a:lnTo>
                <a:lnTo>
                  <a:pt x="116086" y="3580804"/>
                </a:lnTo>
                <a:lnTo>
                  <a:pt x="142875" y="3545086"/>
                </a:lnTo>
                <a:lnTo>
                  <a:pt x="151805" y="3527226"/>
                </a:lnTo>
                <a:lnTo>
                  <a:pt x="169664" y="3518297"/>
                </a:lnTo>
                <a:lnTo>
                  <a:pt x="178594" y="3518297"/>
                </a:lnTo>
                <a:lnTo>
                  <a:pt x="187523" y="3518297"/>
                </a:lnTo>
                <a:lnTo>
                  <a:pt x="187523" y="3509367"/>
                </a:lnTo>
                <a:lnTo>
                  <a:pt x="187523" y="3509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831086" y="1678781"/>
            <a:ext cx="687587" cy="26790"/>
          </a:xfrm>
          <a:custGeom>
            <a:avLst/>
            <a:gdLst/>
            <a:ahLst/>
            <a:cxnLst/>
            <a:rect l="0" t="0" r="0" b="0"/>
            <a:pathLst>
              <a:path w="687587" h="26790">
                <a:moveTo>
                  <a:pt x="0" y="26789"/>
                </a:move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8930" y="26789"/>
                </a:lnTo>
                <a:lnTo>
                  <a:pt x="8930" y="26789"/>
                </a:lnTo>
                <a:lnTo>
                  <a:pt x="17859" y="26789"/>
                </a:lnTo>
                <a:lnTo>
                  <a:pt x="26789" y="26789"/>
                </a:lnTo>
                <a:lnTo>
                  <a:pt x="44648" y="26789"/>
                </a:lnTo>
                <a:lnTo>
                  <a:pt x="62508" y="26789"/>
                </a:lnTo>
                <a:lnTo>
                  <a:pt x="89297" y="26789"/>
                </a:lnTo>
                <a:lnTo>
                  <a:pt x="125016" y="17859"/>
                </a:lnTo>
                <a:lnTo>
                  <a:pt x="160734" y="17859"/>
                </a:lnTo>
                <a:lnTo>
                  <a:pt x="205383" y="17859"/>
                </a:lnTo>
                <a:lnTo>
                  <a:pt x="241102" y="17859"/>
                </a:lnTo>
                <a:lnTo>
                  <a:pt x="285750" y="17859"/>
                </a:lnTo>
                <a:lnTo>
                  <a:pt x="330398" y="8930"/>
                </a:lnTo>
                <a:lnTo>
                  <a:pt x="366117" y="8930"/>
                </a:lnTo>
                <a:lnTo>
                  <a:pt x="410766" y="8930"/>
                </a:lnTo>
                <a:lnTo>
                  <a:pt x="446484" y="8930"/>
                </a:lnTo>
                <a:lnTo>
                  <a:pt x="482203" y="0"/>
                </a:lnTo>
                <a:lnTo>
                  <a:pt x="508992" y="0"/>
                </a:lnTo>
                <a:lnTo>
                  <a:pt x="535781" y="0"/>
                </a:lnTo>
                <a:lnTo>
                  <a:pt x="562570" y="0"/>
                </a:lnTo>
                <a:lnTo>
                  <a:pt x="580430" y="8930"/>
                </a:lnTo>
                <a:lnTo>
                  <a:pt x="607219" y="8930"/>
                </a:lnTo>
                <a:lnTo>
                  <a:pt x="625078" y="8930"/>
                </a:lnTo>
                <a:lnTo>
                  <a:pt x="642937" y="8930"/>
                </a:lnTo>
                <a:lnTo>
                  <a:pt x="660797" y="8930"/>
                </a:lnTo>
                <a:lnTo>
                  <a:pt x="669727" y="8930"/>
                </a:lnTo>
                <a:lnTo>
                  <a:pt x="678656" y="8930"/>
                </a:lnTo>
                <a:lnTo>
                  <a:pt x="678656" y="8930"/>
                </a:lnTo>
                <a:lnTo>
                  <a:pt x="687586" y="8930"/>
                </a:lnTo>
                <a:lnTo>
                  <a:pt x="687586" y="8930"/>
                </a:lnTo>
                <a:lnTo>
                  <a:pt x="687586" y="8930"/>
                </a:lnTo>
                <a:lnTo>
                  <a:pt x="687586" y="0"/>
                </a:lnTo>
                <a:lnTo>
                  <a:pt x="687586" y="0"/>
                </a:lnTo>
                <a:lnTo>
                  <a:pt x="687586" y="0"/>
                </a:lnTo>
                <a:lnTo>
                  <a:pt x="687586" y="0"/>
                </a:lnTo>
                <a:lnTo>
                  <a:pt x="678656" y="0"/>
                </a:lnTo>
                <a:lnTo>
                  <a:pt x="678656" y="0"/>
                </a:lnTo>
                <a:lnTo>
                  <a:pt x="669727" y="0"/>
                </a:lnTo>
                <a:lnTo>
                  <a:pt x="6697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598914" y="3196828"/>
            <a:ext cx="750095" cy="1116212"/>
          </a:xfrm>
          <a:custGeom>
            <a:avLst/>
            <a:gdLst/>
            <a:ahLst/>
            <a:cxnLst/>
            <a:rect l="0" t="0" r="0" b="0"/>
            <a:pathLst>
              <a:path w="750095" h="1116212">
                <a:moveTo>
                  <a:pt x="0" y="1116211"/>
                </a:moveTo>
                <a:lnTo>
                  <a:pt x="0" y="1116211"/>
                </a:lnTo>
                <a:lnTo>
                  <a:pt x="0" y="1116211"/>
                </a:lnTo>
                <a:lnTo>
                  <a:pt x="0" y="1116211"/>
                </a:lnTo>
                <a:lnTo>
                  <a:pt x="0" y="1116211"/>
                </a:lnTo>
                <a:lnTo>
                  <a:pt x="0" y="1116211"/>
                </a:lnTo>
                <a:lnTo>
                  <a:pt x="0" y="1116211"/>
                </a:lnTo>
                <a:lnTo>
                  <a:pt x="0" y="1116211"/>
                </a:lnTo>
                <a:lnTo>
                  <a:pt x="0" y="1116211"/>
                </a:lnTo>
                <a:lnTo>
                  <a:pt x="0" y="1116211"/>
                </a:lnTo>
                <a:lnTo>
                  <a:pt x="8930" y="1116211"/>
                </a:lnTo>
                <a:lnTo>
                  <a:pt x="0" y="1116211"/>
                </a:lnTo>
                <a:lnTo>
                  <a:pt x="8930" y="1107281"/>
                </a:lnTo>
                <a:lnTo>
                  <a:pt x="8930" y="1107281"/>
                </a:lnTo>
                <a:lnTo>
                  <a:pt x="8930" y="1098351"/>
                </a:lnTo>
                <a:lnTo>
                  <a:pt x="8930" y="1089422"/>
                </a:lnTo>
                <a:lnTo>
                  <a:pt x="8930" y="1080492"/>
                </a:lnTo>
                <a:lnTo>
                  <a:pt x="17859" y="1062633"/>
                </a:lnTo>
                <a:lnTo>
                  <a:pt x="17859" y="1035843"/>
                </a:lnTo>
                <a:lnTo>
                  <a:pt x="26789" y="1017984"/>
                </a:lnTo>
                <a:lnTo>
                  <a:pt x="35719" y="991195"/>
                </a:lnTo>
                <a:lnTo>
                  <a:pt x="44649" y="973336"/>
                </a:lnTo>
                <a:lnTo>
                  <a:pt x="53578" y="946547"/>
                </a:lnTo>
                <a:lnTo>
                  <a:pt x="62508" y="919758"/>
                </a:lnTo>
                <a:lnTo>
                  <a:pt x="62508" y="901898"/>
                </a:lnTo>
                <a:lnTo>
                  <a:pt x="80367" y="884039"/>
                </a:lnTo>
                <a:lnTo>
                  <a:pt x="80367" y="857250"/>
                </a:lnTo>
                <a:lnTo>
                  <a:pt x="98227" y="839390"/>
                </a:lnTo>
                <a:lnTo>
                  <a:pt x="107156" y="821531"/>
                </a:lnTo>
                <a:lnTo>
                  <a:pt x="116086" y="794742"/>
                </a:lnTo>
                <a:lnTo>
                  <a:pt x="133945" y="776883"/>
                </a:lnTo>
                <a:lnTo>
                  <a:pt x="151805" y="750093"/>
                </a:lnTo>
                <a:lnTo>
                  <a:pt x="160734" y="732234"/>
                </a:lnTo>
                <a:lnTo>
                  <a:pt x="178594" y="714375"/>
                </a:lnTo>
                <a:lnTo>
                  <a:pt x="196453" y="696515"/>
                </a:lnTo>
                <a:lnTo>
                  <a:pt x="205383" y="678656"/>
                </a:lnTo>
                <a:lnTo>
                  <a:pt x="223242" y="651867"/>
                </a:lnTo>
                <a:lnTo>
                  <a:pt x="241102" y="634008"/>
                </a:lnTo>
                <a:lnTo>
                  <a:pt x="258961" y="616148"/>
                </a:lnTo>
                <a:lnTo>
                  <a:pt x="267891" y="589359"/>
                </a:lnTo>
                <a:lnTo>
                  <a:pt x="285750" y="571500"/>
                </a:lnTo>
                <a:lnTo>
                  <a:pt x="294680" y="553640"/>
                </a:lnTo>
                <a:lnTo>
                  <a:pt x="312539" y="535781"/>
                </a:lnTo>
                <a:lnTo>
                  <a:pt x="330399" y="517922"/>
                </a:lnTo>
                <a:lnTo>
                  <a:pt x="348258" y="500062"/>
                </a:lnTo>
                <a:lnTo>
                  <a:pt x="357188" y="482203"/>
                </a:lnTo>
                <a:lnTo>
                  <a:pt x="375047" y="464343"/>
                </a:lnTo>
                <a:lnTo>
                  <a:pt x="392906" y="455414"/>
                </a:lnTo>
                <a:lnTo>
                  <a:pt x="410766" y="437554"/>
                </a:lnTo>
                <a:lnTo>
                  <a:pt x="419695" y="419695"/>
                </a:lnTo>
                <a:lnTo>
                  <a:pt x="437555" y="401836"/>
                </a:lnTo>
                <a:lnTo>
                  <a:pt x="455414" y="383976"/>
                </a:lnTo>
                <a:lnTo>
                  <a:pt x="473274" y="366117"/>
                </a:lnTo>
                <a:lnTo>
                  <a:pt x="482203" y="348258"/>
                </a:lnTo>
                <a:lnTo>
                  <a:pt x="500063" y="330398"/>
                </a:lnTo>
                <a:lnTo>
                  <a:pt x="517922" y="321468"/>
                </a:lnTo>
                <a:lnTo>
                  <a:pt x="526852" y="303609"/>
                </a:lnTo>
                <a:lnTo>
                  <a:pt x="544711" y="285750"/>
                </a:lnTo>
                <a:lnTo>
                  <a:pt x="553641" y="276820"/>
                </a:lnTo>
                <a:lnTo>
                  <a:pt x="571500" y="267890"/>
                </a:lnTo>
                <a:lnTo>
                  <a:pt x="580430" y="258961"/>
                </a:lnTo>
                <a:lnTo>
                  <a:pt x="589359" y="241101"/>
                </a:lnTo>
                <a:lnTo>
                  <a:pt x="598289" y="232172"/>
                </a:lnTo>
                <a:lnTo>
                  <a:pt x="607219" y="214312"/>
                </a:lnTo>
                <a:lnTo>
                  <a:pt x="616149" y="205383"/>
                </a:lnTo>
                <a:lnTo>
                  <a:pt x="625078" y="187523"/>
                </a:lnTo>
                <a:lnTo>
                  <a:pt x="642938" y="178593"/>
                </a:lnTo>
                <a:lnTo>
                  <a:pt x="651867" y="169664"/>
                </a:lnTo>
                <a:lnTo>
                  <a:pt x="660797" y="160734"/>
                </a:lnTo>
                <a:lnTo>
                  <a:pt x="669727" y="151804"/>
                </a:lnTo>
                <a:lnTo>
                  <a:pt x="678656" y="142875"/>
                </a:lnTo>
                <a:lnTo>
                  <a:pt x="687586" y="133945"/>
                </a:lnTo>
                <a:lnTo>
                  <a:pt x="687586" y="125015"/>
                </a:lnTo>
                <a:lnTo>
                  <a:pt x="696516" y="116086"/>
                </a:lnTo>
                <a:lnTo>
                  <a:pt x="705445" y="107156"/>
                </a:lnTo>
                <a:lnTo>
                  <a:pt x="705445" y="98226"/>
                </a:lnTo>
                <a:lnTo>
                  <a:pt x="714375" y="89297"/>
                </a:lnTo>
                <a:lnTo>
                  <a:pt x="723305" y="80367"/>
                </a:lnTo>
                <a:lnTo>
                  <a:pt x="723305" y="80367"/>
                </a:lnTo>
                <a:lnTo>
                  <a:pt x="732234" y="71437"/>
                </a:lnTo>
                <a:lnTo>
                  <a:pt x="732234" y="62508"/>
                </a:lnTo>
                <a:lnTo>
                  <a:pt x="732234" y="62508"/>
                </a:lnTo>
                <a:lnTo>
                  <a:pt x="732234" y="53578"/>
                </a:lnTo>
                <a:lnTo>
                  <a:pt x="732234" y="53578"/>
                </a:lnTo>
                <a:lnTo>
                  <a:pt x="732234" y="53578"/>
                </a:lnTo>
                <a:lnTo>
                  <a:pt x="732234" y="53578"/>
                </a:lnTo>
                <a:lnTo>
                  <a:pt x="732234" y="53578"/>
                </a:lnTo>
                <a:lnTo>
                  <a:pt x="732234" y="53578"/>
                </a:lnTo>
                <a:lnTo>
                  <a:pt x="741164" y="44648"/>
                </a:lnTo>
                <a:lnTo>
                  <a:pt x="741164" y="44648"/>
                </a:lnTo>
                <a:lnTo>
                  <a:pt x="741164" y="44648"/>
                </a:lnTo>
                <a:lnTo>
                  <a:pt x="741164" y="44648"/>
                </a:lnTo>
                <a:lnTo>
                  <a:pt x="741164" y="44648"/>
                </a:lnTo>
                <a:lnTo>
                  <a:pt x="741164" y="44648"/>
                </a:lnTo>
                <a:lnTo>
                  <a:pt x="741164" y="44648"/>
                </a:lnTo>
                <a:lnTo>
                  <a:pt x="741164" y="44648"/>
                </a:lnTo>
                <a:lnTo>
                  <a:pt x="741164" y="44648"/>
                </a:lnTo>
                <a:lnTo>
                  <a:pt x="741164" y="44648"/>
                </a:lnTo>
                <a:lnTo>
                  <a:pt x="741164" y="44648"/>
                </a:lnTo>
                <a:lnTo>
                  <a:pt x="741164" y="44648"/>
                </a:lnTo>
                <a:lnTo>
                  <a:pt x="741164" y="44648"/>
                </a:lnTo>
                <a:lnTo>
                  <a:pt x="741164" y="35718"/>
                </a:lnTo>
                <a:lnTo>
                  <a:pt x="741164" y="35718"/>
                </a:lnTo>
                <a:lnTo>
                  <a:pt x="741164" y="26789"/>
                </a:lnTo>
                <a:lnTo>
                  <a:pt x="741164" y="26789"/>
                </a:lnTo>
                <a:lnTo>
                  <a:pt x="741164" y="26789"/>
                </a:lnTo>
                <a:lnTo>
                  <a:pt x="741164" y="26789"/>
                </a:lnTo>
                <a:lnTo>
                  <a:pt x="741164" y="26789"/>
                </a:lnTo>
                <a:lnTo>
                  <a:pt x="741164" y="26789"/>
                </a:lnTo>
                <a:lnTo>
                  <a:pt x="741164" y="26789"/>
                </a:lnTo>
                <a:lnTo>
                  <a:pt x="741164" y="17859"/>
                </a:lnTo>
                <a:lnTo>
                  <a:pt x="741164" y="17859"/>
                </a:lnTo>
                <a:lnTo>
                  <a:pt x="741164" y="17859"/>
                </a:lnTo>
                <a:lnTo>
                  <a:pt x="741164" y="17859"/>
                </a:lnTo>
                <a:lnTo>
                  <a:pt x="741164" y="8929"/>
                </a:lnTo>
                <a:lnTo>
                  <a:pt x="741164" y="8929"/>
                </a:lnTo>
                <a:lnTo>
                  <a:pt x="741164" y="8929"/>
                </a:lnTo>
                <a:lnTo>
                  <a:pt x="741164" y="8929"/>
                </a:lnTo>
                <a:lnTo>
                  <a:pt x="741164" y="8929"/>
                </a:lnTo>
                <a:lnTo>
                  <a:pt x="741164" y="0"/>
                </a:lnTo>
                <a:lnTo>
                  <a:pt x="750094" y="0"/>
                </a:lnTo>
                <a:lnTo>
                  <a:pt x="750094" y="0"/>
                </a:lnTo>
                <a:lnTo>
                  <a:pt x="750094" y="0"/>
                </a:lnTo>
                <a:lnTo>
                  <a:pt x="750094" y="0"/>
                </a:lnTo>
                <a:lnTo>
                  <a:pt x="741164" y="8929"/>
                </a:lnTo>
                <a:lnTo>
                  <a:pt x="741164" y="8929"/>
                </a:lnTo>
                <a:lnTo>
                  <a:pt x="741164" y="17859"/>
                </a:lnTo>
                <a:lnTo>
                  <a:pt x="732234" y="17859"/>
                </a:lnTo>
                <a:lnTo>
                  <a:pt x="73223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366867" y="3268265"/>
            <a:ext cx="348259" cy="696517"/>
          </a:xfrm>
          <a:custGeom>
            <a:avLst/>
            <a:gdLst/>
            <a:ahLst/>
            <a:cxnLst/>
            <a:rect l="0" t="0" r="0" b="0"/>
            <a:pathLst>
              <a:path w="348259" h="696517">
                <a:moveTo>
                  <a:pt x="339328" y="696516"/>
                </a:moveTo>
                <a:lnTo>
                  <a:pt x="339328" y="696516"/>
                </a:lnTo>
                <a:lnTo>
                  <a:pt x="348258" y="696516"/>
                </a:lnTo>
                <a:lnTo>
                  <a:pt x="348258" y="696516"/>
                </a:lnTo>
                <a:lnTo>
                  <a:pt x="348258" y="696516"/>
                </a:lnTo>
                <a:lnTo>
                  <a:pt x="348258" y="696516"/>
                </a:lnTo>
                <a:lnTo>
                  <a:pt x="348258" y="687586"/>
                </a:lnTo>
                <a:lnTo>
                  <a:pt x="348258" y="687586"/>
                </a:lnTo>
                <a:lnTo>
                  <a:pt x="348258" y="687586"/>
                </a:lnTo>
                <a:lnTo>
                  <a:pt x="348258" y="687586"/>
                </a:lnTo>
                <a:lnTo>
                  <a:pt x="348258" y="687586"/>
                </a:lnTo>
                <a:lnTo>
                  <a:pt x="348258" y="687586"/>
                </a:lnTo>
                <a:lnTo>
                  <a:pt x="348258" y="678656"/>
                </a:lnTo>
                <a:lnTo>
                  <a:pt x="348258" y="678656"/>
                </a:lnTo>
                <a:lnTo>
                  <a:pt x="348258" y="678656"/>
                </a:lnTo>
                <a:lnTo>
                  <a:pt x="348258" y="678656"/>
                </a:lnTo>
                <a:lnTo>
                  <a:pt x="348258" y="669727"/>
                </a:lnTo>
                <a:lnTo>
                  <a:pt x="348258" y="669727"/>
                </a:lnTo>
                <a:lnTo>
                  <a:pt x="348258" y="669727"/>
                </a:lnTo>
                <a:lnTo>
                  <a:pt x="348258" y="669727"/>
                </a:lnTo>
                <a:lnTo>
                  <a:pt x="348258" y="669727"/>
                </a:lnTo>
                <a:lnTo>
                  <a:pt x="348258" y="669727"/>
                </a:lnTo>
                <a:lnTo>
                  <a:pt x="348258" y="669727"/>
                </a:lnTo>
                <a:lnTo>
                  <a:pt x="348258" y="669727"/>
                </a:lnTo>
                <a:lnTo>
                  <a:pt x="348258" y="669727"/>
                </a:lnTo>
                <a:lnTo>
                  <a:pt x="348258" y="660797"/>
                </a:lnTo>
                <a:lnTo>
                  <a:pt x="348258" y="660797"/>
                </a:lnTo>
                <a:lnTo>
                  <a:pt x="348258" y="651867"/>
                </a:lnTo>
                <a:lnTo>
                  <a:pt x="348258" y="642938"/>
                </a:lnTo>
                <a:lnTo>
                  <a:pt x="348258" y="634008"/>
                </a:lnTo>
                <a:lnTo>
                  <a:pt x="348258" y="625078"/>
                </a:lnTo>
                <a:lnTo>
                  <a:pt x="348258" y="616149"/>
                </a:lnTo>
                <a:lnTo>
                  <a:pt x="339328" y="616149"/>
                </a:lnTo>
                <a:lnTo>
                  <a:pt x="339328" y="607219"/>
                </a:lnTo>
                <a:lnTo>
                  <a:pt x="339328" y="598289"/>
                </a:lnTo>
                <a:lnTo>
                  <a:pt x="339328" y="598289"/>
                </a:lnTo>
                <a:lnTo>
                  <a:pt x="339328" y="589360"/>
                </a:lnTo>
                <a:lnTo>
                  <a:pt x="339328" y="589360"/>
                </a:lnTo>
                <a:lnTo>
                  <a:pt x="339328" y="580430"/>
                </a:lnTo>
                <a:lnTo>
                  <a:pt x="330399" y="571500"/>
                </a:lnTo>
                <a:lnTo>
                  <a:pt x="330399" y="571500"/>
                </a:lnTo>
                <a:lnTo>
                  <a:pt x="330399" y="562571"/>
                </a:lnTo>
                <a:lnTo>
                  <a:pt x="330399" y="553641"/>
                </a:lnTo>
                <a:lnTo>
                  <a:pt x="330399" y="544711"/>
                </a:lnTo>
                <a:lnTo>
                  <a:pt x="330399" y="535781"/>
                </a:lnTo>
                <a:lnTo>
                  <a:pt x="330399" y="535781"/>
                </a:lnTo>
                <a:lnTo>
                  <a:pt x="321469" y="517922"/>
                </a:lnTo>
                <a:lnTo>
                  <a:pt x="321469" y="517922"/>
                </a:lnTo>
                <a:lnTo>
                  <a:pt x="321469" y="508992"/>
                </a:lnTo>
                <a:lnTo>
                  <a:pt x="321469" y="508992"/>
                </a:lnTo>
                <a:lnTo>
                  <a:pt x="321469" y="508992"/>
                </a:lnTo>
                <a:lnTo>
                  <a:pt x="321469" y="500063"/>
                </a:lnTo>
                <a:lnTo>
                  <a:pt x="312539" y="500063"/>
                </a:lnTo>
                <a:lnTo>
                  <a:pt x="312539" y="491133"/>
                </a:lnTo>
                <a:lnTo>
                  <a:pt x="312539" y="482203"/>
                </a:lnTo>
                <a:lnTo>
                  <a:pt x="312539" y="482203"/>
                </a:lnTo>
                <a:lnTo>
                  <a:pt x="312539" y="473274"/>
                </a:lnTo>
                <a:lnTo>
                  <a:pt x="312539" y="464344"/>
                </a:lnTo>
                <a:lnTo>
                  <a:pt x="312539" y="464344"/>
                </a:lnTo>
                <a:lnTo>
                  <a:pt x="312539" y="455414"/>
                </a:lnTo>
                <a:lnTo>
                  <a:pt x="312539" y="455414"/>
                </a:lnTo>
                <a:lnTo>
                  <a:pt x="312539" y="455414"/>
                </a:lnTo>
                <a:lnTo>
                  <a:pt x="312539" y="446485"/>
                </a:lnTo>
                <a:lnTo>
                  <a:pt x="303610" y="446485"/>
                </a:lnTo>
                <a:lnTo>
                  <a:pt x="303610" y="437555"/>
                </a:lnTo>
                <a:lnTo>
                  <a:pt x="303610" y="437555"/>
                </a:lnTo>
                <a:lnTo>
                  <a:pt x="294680" y="428625"/>
                </a:lnTo>
                <a:lnTo>
                  <a:pt x="294680" y="428625"/>
                </a:lnTo>
                <a:lnTo>
                  <a:pt x="294680" y="428625"/>
                </a:lnTo>
                <a:lnTo>
                  <a:pt x="294680" y="419696"/>
                </a:lnTo>
                <a:lnTo>
                  <a:pt x="285750" y="410766"/>
                </a:lnTo>
                <a:lnTo>
                  <a:pt x="285750" y="410766"/>
                </a:lnTo>
                <a:lnTo>
                  <a:pt x="276821" y="410766"/>
                </a:lnTo>
                <a:lnTo>
                  <a:pt x="276821" y="410766"/>
                </a:lnTo>
                <a:lnTo>
                  <a:pt x="267891" y="401836"/>
                </a:lnTo>
                <a:lnTo>
                  <a:pt x="267891" y="401836"/>
                </a:lnTo>
                <a:lnTo>
                  <a:pt x="267891" y="401836"/>
                </a:lnTo>
                <a:lnTo>
                  <a:pt x="258961" y="401836"/>
                </a:lnTo>
                <a:lnTo>
                  <a:pt x="258961" y="392906"/>
                </a:lnTo>
                <a:lnTo>
                  <a:pt x="258961" y="392906"/>
                </a:lnTo>
                <a:lnTo>
                  <a:pt x="250031" y="383977"/>
                </a:lnTo>
                <a:lnTo>
                  <a:pt x="250031" y="383977"/>
                </a:lnTo>
                <a:lnTo>
                  <a:pt x="241102" y="383977"/>
                </a:lnTo>
                <a:lnTo>
                  <a:pt x="241102" y="375047"/>
                </a:lnTo>
                <a:lnTo>
                  <a:pt x="232172" y="375047"/>
                </a:lnTo>
                <a:lnTo>
                  <a:pt x="232172" y="375047"/>
                </a:lnTo>
                <a:lnTo>
                  <a:pt x="223242" y="375047"/>
                </a:lnTo>
                <a:lnTo>
                  <a:pt x="214313" y="375047"/>
                </a:lnTo>
                <a:lnTo>
                  <a:pt x="205383" y="366117"/>
                </a:lnTo>
                <a:lnTo>
                  <a:pt x="205383" y="366117"/>
                </a:lnTo>
                <a:lnTo>
                  <a:pt x="196453" y="366117"/>
                </a:lnTo>
                <a:lnTo>
                  <a:pt x="196453" y="366117"/>
                </a:lnTo>
                <a:lnTo>
                  <a:pt x="187524" y="357188"/>
                </a:lnTo>
                <a:lnTo>
                  <a:pt x="178594" y="357188"/>
                </a:lnTo>
                <a:lnTo>
                  <a:pt x="178594" y="357188"/>
                </a:lnTo>
                <a:lnTo>
                  <a:pt x="169664" y="348258"/>
                </a:lnTo>
                <a:lnTo>
                  <a:pt x="169664" y="348258"/>
                </a:lnTo>
                <a:lnTo>
                  <a:pt x="160735" y="348258"/>
                </a:lnTo>
                <a:lnTo>
                  <a:pt x="160735" y="339328"/>
                </a:lnTo>
                <a:lnTo>
                  <a:pt x="151805" y="339328"/>
                </a:lnTo>
                <a:lnTo>
                  <a:pt x="151805" y="330399"/>
                </a:lnTo>
                <a:lnTo>
                  <a:pt x="151805" y="330399"/>
                </a:lnTo>
                <a:lnTo>
                  <a:pt x="142875" y="330399"/>
                </a:lnTo>
                <a:lnTo>
                  <a:pt x="142875" y="321469"/>
                </a:lnTo>
                <a:lnTo>
                  <a:pt x="142875" y="321469"/>
                </a:lnTo>
                <a:lnTo>
                  <a:pt x="142875" y="312539"/>
                </a:lnTo>
                <a:lnTo>
                  <a:pt x="133946" y="312539"/>
                </a:lnTo>
                <a:lnTo>
                  <a:pt x="133946" y="312539"/>
                </a:lnTo>
                <a:lnTo>
                  <a:pt x="133946" y="312539"/>
                </a:lnTo>
                <a:lnTo>
                  <a:pt x="125016" y="303610"/>
                </a:lnTo>
                <a:lnTo>
                  <a:pt x="125016" y="294680"/>
                </a:lnTo>
                <a:lnTo>
                  <a:pt x="125016" y="294680"/>
                </a:lnTo>
                <a:lnTo>
                  <a:pt x="125016" y="285750"/>
                </a:lnTo>
                <a:lnTo>
                  <a:pt x="116086" y="285750"/>
                </a:lnTo>
                <a:lnTo>
                  <a:pt x="116086" y="276821"/>
                </a:lnTo>
                <a:lnTo>
                  <a:pt x="116086" y="276821"/>
                </a:lnTo>
                <a:lnTo>
                  <a:pt x="116086" y="267891"/>
                </a:lnTo>
                <a:lnTo>
                  <a:pt x="116086" y="267891"/>
                </a:lnTo>
                <a:lnTo>
                  <a:pt x="116086" y="258961"/>
                </a:lnTo>
                <a:lnTo>
                  <a:pt x="107156" y="258961"/>
                </a:lnTo>
                <a:lnTo>
                  <a:pt x="107156" y="250031"/>
                </a:lnTo>
                <a:lnTo>
                  <a:pt x="98227" y="250031"/>
                </a:lnTo>
                <a:lnTo>
                  <a:pt x="98227" y="241102"/>
                </a:lnTo>
                <a:lnTo>
                  <a:pt x="89297" y="232172"/>
                </a:lnTo>
                <a:lnTo>
                  <a:pt x="89297" y="232172"/>
                </a:lnTo>
                <a:lnTo>
                  <a:pt x="80367" y="223242"/>
                </a:lnTo>
                <a:lnTo>
                  <a:pt x="80367" y="214313"/>
                </a:lnTo>
                <a:lnTo>
                  <a:pt x="71438" y="214313"/>
                </a:lnTo>
                <a:lnTo>
                  <a:pt x="71438" y="205383"/>
                </a:lnTo>
                <a:lnTo>
                  <a:pt x="62508" y="196453"/>
                </a:lnTo>
                <a:lnTo>
                  <a:pt x="62508" y="196453"/>
                </a:lnTo>
                <a:lnTo>
                  <a:pt x="62508" y="187524"/>
                </a:lnTo>
                <a:lnTo>
                  <a:pt x="62508" y="178594"/>
                </a:lnTo>
                <a:lnTo>
                  <a:pt x="62508" y="178594"/>
                </a:lnTo>
                <a:lnTo>
                  <a:pt x="53578" y="169664"/>
                </a:lnTo>
                <a:lnTo>
                  <a:pt x="53578" y="160735"/>
                </a:lnTo>
                <a:lnTo>
                  <a:pt x="53578" y="151805"/>
                </a:lnTo>
                <a:lnTo>
                  <a:pt x="53578" y="142875"/>
                </a:lnTo>
                <a:lnTo>
                  <a:pt x="53578" y="142875"/>
                </a:lnTo>
                <a:lnTo>
                  <a:pt x="53578" y="133946"/>
                </a:lnTo>
                <a:lnTo>
                  <a:pt x="53578" y="125016"/>
                </a:lnTo>
                <a:lnTo>
                  <a:pt x="53578" y="125016"/>
                </a:lnTo>
                <a:lnTo>
                  <a:pt x="53578" y="116086"/>
                </a:lnTo>
                <a:lnTo>
                  <a:pt x="53578" y="107156"/>
                </a:lnTo>
                <a:lnTo>
                  <a:pt x="53578" y="107156"/>
                </a:lnTo>
                <a:lnTo>
                  <a:pt x="53578" y="98227"/>
                </a:lnTo>
                <a:lnTo>
                  <a:pt x="53578" y="89297"/>
                </a:lnTo>
                <a:lnTo>
                  <a:pt x="53578" y="89297"/>
                </a:lnTo>
                <a:lnTo>
                  <a:pt x="44649" y="80367"/>
                </a:lnTo>
                <a:lnTo>
                  <a:pt x="44649" y="80367"/>
                </a:lnTo>
                <a:lnTo>
                  <a:pt x="44649" y="71438"/>
                </a:lnTo>
                <a:lnTo>
                  <a:pt x="44649" y="71438"/>
                </a:lnTo>
                <a:lnTo>
                  <a:pt x="44649" y="62508"/>
                </a:lnTo>
                <a:lnTo>
                  <a:pt x="44649" y="62508"/>
                </a:lnTo>
                <a:lnTo>
                  <a:pt x="44649" y="62508"/>
                </a:lnTo>
                <a:lnTo>
                  <a:pt x="44649" y="53578"/>
                </a:lnTo>
                <a:lnTo>
                  <a:pt x="35719" y="53578"/>
                </a:lnTo>
                <a:lnTo>
                  <a:pt x="35719" y="53578"/>
                </a:lnTo>
                <a:lnTo>
                  <a:pt x="35719" y="53578"/>
                </a:lnTo>
                <a:lnTo>
                  <a:pt x="35719" y="44649"/>
                </a:lnTo>
                <a:lnTo>
                  <a:pt x="35719" y="44649"/>
                </a:lnTo>
                <a:lnTo>
                  <a:pt x="35719" y="44649"/>
                </a:lnTo>
                <a:lnTo>
                  <a:pt x="35719" y="35719"/>
                </a:lnTo>
                <a:lnTo>
                  <a:pt x="26789" y="35719"/>
                </a:lnTo>
                <a:lnTo>
                  <a:pt x="26789" y="35719"/>
                </a:lnTo>
                <a:lnTo>
                  <a:pt x="26789" y="35719"/>
                </a:lnTo>
                <a:lnTo>
                  <a:pt x="26789" y="26789"/>
                </a:lnTo>
                <a:lnTo>
                  <a:pt x="26789" y="26789"/>
                </a:lnTo>
                <a:lnTo>
                  <a:pt x="26789" y="26789"/>
                </a:lnTo>
                <a:lnTo>
                  <a:pt x="26789" y="26789"/>
                </a:lnTo>
                <a:lnTo>
                  <a:pt x="26789" y="26789"/>
                </a:lnTo>
                <a:lnTo>
                  <a:pt x="26789" y="26789"/>
                </a:lnTo>
                <a:lnTo>
                  <a:pt x="26789" y="17860"/>
                </a:lnTo>
                <a:lnTo>
                  <a:pt x="26789" y="17860"/>
                </a:lnTo>
                <a:lnTo>
                  <a:pt x="26789" y="17860"/>
                </a:lnTo>
                <a:lnTo>
                  <a:pt x="26789" y="8930"/>
                </a:lnTo>
                <a:lnTo>
                  <a:pt x="26789" y="8930"/>
                </a:lnTo>
                <a:lnTo>
                  <a:pt x="26789" y="8930"/>
                </a:lnTo>
                <a:lnTo>
                  <a:pt x="17860" y="8930"/>
                </a:lnTo>
                <a:lnTo>
                  <a:pt x="17860"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35719" y="8930"/>
                </a:lnTo>
                <a:lnTo>
                  <a:pt x="35719" y="8930"/>
                </a:lnTo>
                <a:lnTo>
                  <a:pt x="35719" y="8930"/>
                </a:lnTo>
                <a:lnTo>
                  <a:pt x="26789" y="8930"/>
                </a:lnTo>
                <a:lnTo>
                  <a:pt x="26789" y="8930"/>
                </a:lnTo>
                <a:lnTo>
                  <a:pt x="26789" y="8930"/>
                </a:lnTo>
                <a:lnTo>
                  <a:pt x="26789" y="8930"/>
                </a:lnTo>
                <a:lnTo>
                  <a:pt x="26789" y="8930"/>
                </a:lnTo>
                <a:lnTo>
                  <a:pt x="26789" y="17860"/>
                </a:lnTo>
                <a:lnTo>
                  <a:pt x="26789" y="17860"/>
                </a:lnTo>
                <a:lnTo>
                  <a:pt x="26789" y="17860"/>
                </a:lnTo>
                <a:lnTo>
                  <a:pt x="26789" y="17860"/>
                </a:lnTo>
                <a:lnTo>
                  <a:pt x="26789" y="26789"/>
                </a:lnTo>
                <a:lnTo>
                  <a:pt x="17860" y="26789"/>
                </a:lnTo>
                <a:lnTo>
                  <a:pt x="17860" y="44649"/>
                </a:lnTo>
                <a:lnTo>
                  <a:pt x="8930" y="53578"/>
                </a:lnTo>
                <a:lnTo>
                  <a:pt x="8930" y="71438"/>
                </a:lnTo>
                <a:lnTo>
                  <a:pt x="8930" y="80367"/>
                </a:lnTo>
                <a:lnTo>
                  <a:pt x="0" y="98227"/>
                </a:lnTo>
                <a:lnTo>
                  <a:pt x="0" y="107156"/>
                </a:lnTo>
                <a:lnTo>
                  <a:pt x="0" y="107156"/>
                </a:lnTo>
                <a:lnTo>
                  <a:pt x="0" y="116086"/>
                </a:lnTo>
                <a:lnTo>
                  <a:pt x="0" y="107156"/>
                </a:lnTo>
                <a:lnTo>
                  <a:pt x="0" y="107156"/>
                </a:lnTo>
                <a:lnTo>
                  <a:pt x="0" y="98227"/>
                </a:lnTo>
                <a:lnTo>
                  <a:pt x="0" y="98227"/>
                </a:lnTo>
                <a:lnTo>
                  <a:pt x="8930" y="89297"/>
                </a:lnTo>
                <a:lnTo>
                  <a:pt x="8930" y="80367"/>
                </a:lnTo>
                <a:lnTo>
                  <a:pt x="8930" y="71438"/>
                </a:lnTo>
                <a:lnTo>
                  <a:pt x="17860" y="62508"/>
                </a:lnTo>
                <a:lnTo>
                  <a:pt x="17860" y="53578"/>
                </a:lnTo>
                <a:lnTo>
                  <a:pt x="17860" y="44649"/>
                </a:lnTo>
                <a:lnTo>
                  <a:pt x="17860" y="44649"/>
                </a:lnTo>
                <a:lnTo>
                  <a:pt x="17860" y="35719"/>
                </a:lnTo>
                <a:lnTo>
                  <a:pt x="17860" y="26789"/>
                </a:lnTo>
                <a:lnTo>
                  <a:pt x="17860" y="26789"/>
                </a:lnTo>
                <a:lnTo>
                  <a:pt x="17860" y="17860"/>
                </a:lnTo>
                <a:lnTo>
                  <a:pt x="17860" y="8930"/>
                </a:lnTo>
                <a:lnTo>
                  <a:pt x="17860" y="8930"/>
                </a:lnTo>
                <a:lnTo>
                  <a:pt x="17860" y="8930"/>
                </a:lnTo>
                <a:lnTo>
                  <a:pt x="26789" y="0"/>
                </a:lnTo>
                <a:lnTo>
                  <a:pt x="26789" y="0"/>
                </a:lnTo>
                <a:lnTo>
                  <a:pt x="26789" y="0"/>
                </a:lnTo>
                <a:lnTo>
                  <a:pt x="26789" y="0"/>
                </a:lnTo>
                <a:lnTo>
                  <a:pt x="26789" y="8930"/>
                </a:lnTo>
                <a:lnTo>
                  <a:pt x="26789" y="8930"/>
                </a:lnTo>
                <a:lnTo>
                  <a:pt x="26789" y="8930"/>
                </a:lnTo>
                <a:lnTo>
                  <a:pt x="26789" y="8930"/>
                </a:lnTo>
                <a:lnTo>
                  <a:pt x="26789" y="8930"/>
                </a:lnTo>
                <a:lnTo>
                  <a:pt x="26789" y="8930"/>
                </a:lnTo>
                <a:lnTo>
                  <a:pt x="26789" y="17860"/>
                </a:lnTo>
                <a:lnTo>
                  <a:pt x="35719" y="17860"/>
                </a:lnTo>
                <a:lnTo>
                  <a:pt x="35719" y="17860"/>
                </a:lnTo>
                <a:lnTo>
                  <a:pt x="35719" y="17860"/>
                </a:lnTo>
                <a:lnTo>
                  <a:pt x="44649" y="17860"/>
                </a:lnTo>
                <a:lnTo>
                  <a:pt x="44649" y="26789"/>
                </a:lnTo>
                <a:lnTo>
                  <a:pt x="53578" y="26789"/>
                </a:lnTo>
                <a:lnTo>
                  <a:pt x="62508" y="26789"/>
                </a:lnTo>
                <a:lnTo>
                  <a:pt x="71438" y="26789"/>
                </a:lnTo>
                <a:lnTo>
                  <a:pt x="80367" y="35719"/>
                </a:lnTo>
                <a:lnTo>
                  <a:pt x="89297" y="35719"/>
                </a:lnTo>
                <a:lnTo>
                  <a:pt x="98227" y="44649"/>
                </a:lnTo>
                <a:lnTo>
                  <a:pt x="107156" y="44649"/>
                </a:lnTo>
                <a:lnTo>
                  <a:pt x="107156" y="44649"/>
                </a:lnTo>
                <a:lnTo>
                  <a:pt x="116086" y="44649"/>
                </a:lnTo>
                <a:lnTo>
                  <a:pt x="116086" y="44649"/>
                </a:lnTo>
                <a:lnTo>
                  <a:pt x="125016" y="44649"/>
                </a:lnTo>
                <a:lnTo>
                  <a:pt x="125016" y="44649"/>
                </a:lnTo>
                <a:lnTo>
                  <a:pt x="12501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232922" y="3178968"/>
            <a:ext cx="133946" cy="98228"/>
          </a:xfrm>
          <a:custGeom>
            <a:avLst/>
            <a:gdLst/>
            <a:ahLst/>
            <a:cxnLst/>
            <a:rect l="0" t="0" r="0" b="0"/>
            <a:pathLst>
              <a:path w="133946" h="98228">
                <a:moveTo>
                  <a:pt x="8930" y="98227"/>
                </a:moveTo>
                <a:lnTo>
                  <a:pt x="8930" y="98227"/>
                </a:lnTo>
                <a:lnTo>
                  <a:pt x="8930" y="98227"/>
                </a:lnTo>
                <a:lnTo>
                  <a:pt x="8930" y="98227"/>
                </a:lnTo>
                <a:lnTo>
                  <a:pt x="0" y="98227"/>
                </a:lnTo>
                <a:lnTo>
                  <a:pt x="0" y="98227"/>
                </a:lnTo>
                <a:lnTo>
                  <a:pt x="0" y="98227"/>
                </a:lnTo>
                <a:lnTo>
                  <a:pt x="0" y="98227"/>
                </a:lnTo>
                <a:lnTo>
                  <a:pt x="0" y="89297"/>
                </a:lnTo>
                <a:lnTo>
                  <a:pt x="0" y="89297"/>
                </a:lnTo>
                <a:lnTo>
                  <a:pt x="8930" y="80368"/>
                </a:lnTo>
                <a:lnTo>
                  <a:pt x="17859" y="71438"/>
                </a:lnTo>
                <a:lnTo>
                  <a:pt x="26789" y="62508"/>
                </a:lnTo>
                <a:lnTo>
                  <a:pt x="44648" y="53578"/>
                </a:lnTo>
                <a:lnTo>
                  <a:pt x="53578" y="44649"/>
                </a:lnTo>
                <a:lnTo>
                  <a:pt x="71437" y="35719"/>
                </a:lnTo>
                <a:lnTo>
                  <a:pt x="80367" y="26789"/>
                </a:lnTo>
                <a:lnTo>
                  <a:pt x="89297" y="17860"/>
                </a:lnTo>
                <a:lnTo>
                  <a:pt x="98226" y="8930"/>
                </a:lnTo>
                <a:lnTo>
                  <a:pt x="107156" y="8930"/>
                </a:lnTo>
                <a:lnTo>
                  <a:pt x="116086" y="8930"/>
                </a:lnTo>
                <a:lnTo>
                  <a:pt x="125016" y="8930"/>
                </a:lnTo>
                <a:lnTo>
                  <a:pt x="133945" y="0"/>
                </a:lnTo>
                <a:lnTo>
                  <a:pt x="133945" y="0"/>
                </a:lnTo>
                <a:lnTo>
                  <a:pt x="133945" y="0"/>
                </a:lnTo>
                <a:lnTo>
                  <a:pt x="133945" y="0"/>
                </a:lnTo>
                <a:lnTo>
                  <a:pt x="133945" y="0"/>
                </a:lnTo>
                <a:lnTo>
                  <a:pt x="133945" y="8930"/>
                </a:lnTo>
                <a:lnTo>
                  <a:pt x="133945" y="8930"/>
                </a:lnTo>
                <a:lnTo>
                  <a:pt x="125016" y="17860"/>
                </a:lnTo>
                <a:lnTo>
                  <a:pt x="116086" y="17860"/>
                </a:lnTo>
                <a:lnTo>
                  <a:pt x="107156" y="26789"/>
                </a:lnTo>
                <a:lnTo>
                  <a:pt x="98226" y="26789"/>
                </a:lnTo>
                <a:lnTo>
                  <a:pt x="98226" y="35719"/>
                </a:lnTo>
                <a:lnTo>
                  <a:pt x="98226" y="35719"/>
                </a:lnTo>
                <a:lnTo>
                  <a:pt x="98226" y="35719"/>
                </a:lnTo>
                <a:lnTo>
                  <a:pt x="98226" y="35719"/>
                </a:lnTo>
                <a:lnTo>
                  <a:pt x="98226" y="35719"/>
                </a:lnTo>
                <a:lnTo>
                  <a:pt x="98226" y="44649"/>
                </a:lnTo>
                <a:lnTo>
                  <a:pt x="107156" y="53578"/>
                </a:lnTo>
                <a:lnTo>
                  <a:pt x="107156" y="62508"/>
                </a:lnTo>
                <a:lnTo>
                  <a:pt x="116086" y="80368"/>
                </a:lnTo>
                <a:lnTo>
                  <a:pt x="116086" y="89297"/>
                </a:lnTo>
                <a:lnTo>
                  <a:pt x="116086" y="89297"/>
                </a:lnTo>
                <a:lnTo>
                  <a:pt x="11608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080867" y="3196828"/>
            <a:ext cx="1821657" cy="1116212"/>
          </a:xfrm>
          <a:custGeom>
            <a:avLst/>
            <a:gdLst/>
            <a:ahLst/>
            <a:cxnLst/>
            <a:rect l="0" t="0" r="0" b="0"/>
            <a:pathLst>
              <a:path w="1821657" h="1116212">
                <a:moveTo>
                  <a:pt x="0" y="1107281"/>
                </a:moveTo>
                <a:lnTo>
                  <a:pt x="0" y="1107281"/>
                </a:lnTo>
                <a:lnTo>
                  <a:pt x="0" y="1107281"/>
                </a:lnTo>
                <a:lnTo>
                  <a:pt x="0" y="1107281"/>
                </a:lnTo>
                <a:lnTo>
                  <a:pt x="0" y="1107281"/>
                </a:lnTo>
                <a:lnTo>
                  <a:pt x="0" y="1116211"/>
                </a:lnTo>
                <a:lnTo>
                  <a:pt x="0" y="1116211"/>
                </a:lnTo>
                <a:lnTo>
                  <a:pt x="0" y="1116211"/>
                </a:lnTo>
                <a:lnTo>
                  <a:pt x="0" y="1107281"/>
                </a:lnTo>
                <a:lnTo>
                  <a:pt x="0" y="1107281"/>
                </a:lnTo>
                <a:lnTo>
                  <a:pt x="0" y="1107281"/>
                </a:lnTo>
                <a:lnTo>
                  <a:pt x="0" y="1107281"/>
                </a:lnTo>
                <a:lnTo>
                  <a:pt x="0" y="1107281"/>
                </a:lnTo>
                <a:lnTo>
                  <a:pt x="0" y="1107281"/>
                </a:lnTo>
                <a:lnTo>
                  <a:pt x="0" y="1107281"/>
                </a:lnTo>
                <a:lnTo>
                  <a:pt x="0" y="1107281"/>
                </a:lnTo>
                <a:lnTo>
                  <a:pt x="0" y="1098351"/>
                </a:lnTo>
                <a:lnTo>
                  <a:pt x="0" y="1089422"/>
                </a:lnTo>
                <a:lnTo>
                  <a:pt x="0" y="1089422"/>
                </a:lnTo>
                <a:lnTo>
                  <a:pt x="0" y="1080492"/>
                </a:lnTo>
                <a:lnTo>
                  <a:pt x="0" y="1071562"/>
                </a:lnTo>
                <a:lnTo>
                  <a:pt x="8930" y="1053703"/>
                </a:lnTo>
                <a:lnTo>
                  <a:pt x="8930" y="1044773"/>
                </a:lnTo>
                <a:lnTo>
                  <a:pt x="8930" y="1035843"/>
                </a:lnTo>
                <a:lnTo>
                  <a:pt x="8930" y="1026914"/>
                </a:lnTo>
                <a:lnTo>
                  <a:pt x="8930" y="1017984"/>
                </a:lnTo>
                <a:lnTo>
                  <a:pt x="8930" y="1009054"/>
                </a:lnTo>
                <a:lnTo>
                  <a:pt x="8930" y="1000125"/>
                </a:lnTo>
                <a:lnTo>
                  <a:pt x="17860" y="991195"/>
                </a:lnTo>
                <a:lnTo>
                  <a:pt x="17860" y="982265"/>
                </a:lnTo>
                <a:lnTo>
                  <a:pt x="26789" y="964406"/>
                </a:lnTo>
                <a:lnTo>
                  <a:pt x="26789" y="946547"/>
                </a:lnTo>
                <a:lnTo>
                  <a:pt x="35719" y="937617"/>
                </a:lnTo>
                <a:lnTo>
                  <a:pt x="44649" y="919758"/>
                </a:lnTo>
                <a:lnTo>
                  <a:pt x="53578" y="901898"/>
                </a:lnTo>
                <a:lnTo>
                  <a:pt x="62508" y="892968"/>
                </a:lnTo>
                <a:lnTo>
                  <a:pt x="80367" y="875109"/>
                </a:lnTo>
                <a:lnTo>
                  <a:pt x="89297" y="857250"/>
                </a:lnTo>
                <a:lnTo>
                  <a:pt x="98227" y="848320"/>
                </a:lnTo>
                <a:lnTo>
                  <a:pt x="107156" y="830461"/>
                </a:lnTo>
                <a:lnTo>
                  <a:pt x="116086" y="821531"/>
                </a:lnTo>
                <a:lnTo>
                  <a:pt x="125016" y="803672"/>
                </a:lnTo>
                <a:lnTo>
                  <a:pt x="142875" y="794742"/>
                </a:lnTo>
                <a:lnTo>
                  <a:pt x="151805" y="785812"/>
                </a:lnTo>
                <a:lnTo>
                  <a:pt x="169664" y="767953"/>
                </a:lnTo>
                <a:lnTo>
                  <a:pt x="178594" y="759023"/>
                </a:lnTo>
                <a:lnTo>
                  <a:pt x="196453" y="750093"/>
                </a:lnTo>
                <a:lnTo>
                  <a:pt x="205383" y="741164"/>
                </a:lnTo>
                <a:lnTo>
                  <a:pt x="223242" y="741164"/>
                </a:lnTo>
                <a:lnTo>
                  <a:pt x="241102" y="732234"/>
                </a:lnTo>
                <a:lnTo>
                  <a:pt x="258961" y="723304"/>
                </a:lnTo>
                <a:lnTo>
                  <a:pt x="276821" y="723304"/>
                </a:lnTo>
                <a:lnTo>
                  <a:pt x="285750" y="723304"/>
                </a:lnTo>
                <a:lnTo>
                  <a:pt x="303610" y="714375"/>
                </a:lnTo>
                <a:lnTo>
                  <a:pt x="321469" y="714375"/>
                </a:lnTo>
                <a:lnTo>
                  <a:pt x="339328" y="705445"/>
                </a:lnTo>
                <a:lnTo>
                  <a:pt x="357188" y="696515"/>
                </a:lnTo>
                <a:lnTo>
                  <a:pt x="375047" y="696515"/>
                </a:lnTo>
                <a:lnTo>
                  <a:pt x="392906" y="687586"/>
                </a:lnTo>
                <a:lnTo>
                  <a:pt x="419696" y="678656"/>
                </a:lnTo>
                <a:lnTo>
                  <a:pt x="437555" y="678656"/>
                </a:lnTo>
                <a:lnTo>
                  <a:pt x="464344" y="669726"/>
                </a:lnTo>
                <a:lnTo>
                  <a:pt x="491133" y="669726"/>
                </a:lnTo>
                <a:lnTo>
                  <a:pt x="508992" y="660797"/>
                </a:lnTo>
                <a:lnTo>
                  <a:pt x="535781" y="660797"/>
                </a:lnTo>
                <a:lnTo>
                  <a:pt x="562571" y="651867"/>
                </a:lnTo>
                <a:lnTo>
                  <a:pt x="589360" y="651867"/>
                </a:lnTo>
                <a:lnTo>
                  <a:pt x="616149" y="651867"/>
                </a:lnTo>
                <a:lnTo>
                  <a:pt x="642938" y="642937"/>
                </a:lnTo>
                <a:lnTo>
                  <a:pt x="669727" y="642937"/>
                </a:lnTo>
                <a:lnTo>
                  <a:pt x="696516" y="634008"/>
                </a:lnTo>
                <a:lnTo>
                  <a:pt x="723305" y="634008"/>
                </a:lnTo>
                <a:lnTo>
                  <a:pt x="741164" y="634008"/>
                </a:lnTo>
                <a:lnTo>
                  <a:pt x="767953" y="634008"/>
                </a:lnTo>
                <a:lnTo>
                  <a:pt x="794742" y="625078"/>
                </a:lnTo>
                <a:lnTo>
                  <a:pt x="821531" y="625078"/>
                </a:lnTo>
                <a:lnTo>
                  <a:pt x="848321" y="625078"/>
                </a:lnTo>
                <a:lnTo>
                  <a:pt x="875110" y="616148"/>
                </a:lnTo>
                <a:lnTo>
                  <a:pt x="901899" y="616148"/>
                </a:lnTo>
                <a:lnTo>
                  <a:pt x="928688" y="616148"/>
                </a:lnTo>
                <a:lnTo>
                  <a:pt x="964406" y="607218"/>
                </a:lnTo>
                <a:lnTo>
                  <a:pt x="991196" y="607218"/>
                </a:lnTo>
                <a:lnTo>
                  <a:pt x="1017985" y="598289"/>
                </a:lnTo>
                <a:lnTo>
                  <a:pt x="1044774" y="589359"/>
                </a:lnTo>
                <a:lnTo>
                  <a:pt x="1071563" y="589359"/>
                </a:lnTo>
                <a:lnTo>
                  <a:pt x="1098352" y="580429"/>
                </a:lnTo>
                <a:lnTo>
                  <a:pt x="1125141" y="571500"/>
                </a:lnTo>
                <a:lnTo>
                  <a:pt x="1151930" y="562570"/>
                </a:lnTo>
                <a:lnTo>
                  <a:pt x="1169789" y="553640"/>
                </a:lnTo>
                <a:lnTo>
                  <a:pt x="1196578" y="553640"/>
                </a:lnTo>
                <a:lnTo>
                  <a:pt x="1223367" y="535781"/>
                </a:lnTo>
                <a:lnTo>
                  <a:pt x="1250156" y="526851"/>
                </a:lnTo>
                <a:lnTo>
                  <a:pt x="1268016" y="517922"/>
                </a:lnTo>
                <a:lnTo>
                  <a:pt x="1294805" y="508992"/>
                </a:lnTo>
                <a:lnTo>
                  <a:pt x="1312664" y="500062"/>
                </a:lnTo>
                <a:lnTo>
                  <a:pt x="1339453" y="482203"/>
                </a:lnTo>
                <a:lnTo>
                  <a:pt x="1357313" y="473273"/>
                </a:lnTo>
                <a:lnTo>
                  <a:pt x="1375172" y="455414"/>
                </a:lnTo>
                <a:lnTo>
                  <a:pt x="1393031" y="446484"/>
                </a:lnTo>
                <a:lnTo>
                  <a:pt x="1410891" y="428625"/>
                </a:lnTo>
                <a:lnTo>
                  <a:pt x="1428750" y="419695"/>
                </a:lnTo>
                <a:lnTo>
                  <a:pt x="1446610" y="401836"/>
                </a:lnTo>
                <a:lnTo>
                  <a:pt x="1464469" y="392906"/>
                </a:lnTo>
                <a:lnTo>
                  <a:pt x="1473399" y="383976"/>
                </a:lnTo>
                <a:lnTo>
                  <a:pt x="1491258" y="366117"/>
                </a:lnTo>
                <a:lnTo>
                  <a:pt x="1509117" y="357187"/>
                </a:lnTo>
                <a:lnTo>
                  <a:pt x="1526977" y="339328"/>
                </a:lnTo>
                <a:lnTo>
                  <a:pt x="1544836" y="330398"/>
                </a:lnTo>
                <a:lnTo>
                  <a:pt x="1553766" y="312539"/>
                </a:lnTo>
                <a:lnTo>
                  <a:pt x="1571625" y="303609"/>
                </a:lnTo>
                <a:lnTo>
                  <a:pt x="1580555" y="294679"/>
                </a:lnTo>
                <a:lnTo>
                  <a:pt x="1598414" y="276820"/>
                </a:lnTo>
                <a:lnTo>
                  <a:pt x="1598414" y="267890"/>
                </a:lnTo>
                <a:lnTo>
                  <a:pt x="1607344" y="258961"/>
                </a:lnTo>
                <a:lnTo>
                  <a:pt x="1625203" y="241101"/>
                </a:lnTo>
                <a:lnTo>
                  <a:pt x="1625203" y="232172"/>
                </a:lnTo>
                <a:lnTo>
                  <a:pt x="1634133" y="223242"/>
                </a:lnTo>
                <a:lnTo>
                  <a:pt x="1643063" y="214312"/>
                </a:lnTo>
                <a:lnTo>
                  <a:pt x="1651992" y="205383"/>
                </a:lnTo>
                <a:lnTo>
                  <a:pt x="1660922" y="196453"/>
                </a:lnTo>
                <a:lnTo>
                  <a:pt x="1669852" y="178593"/>
                </a:lnTo>
                <a:lnTo>
                  <a:pt x="1678781" y="178593"/>
                </a:lnTo>
                <a:lnTo>
                  <a:pt x="1678781" y="169664"/>
                </a:lnTo>
                <a:lnTo>
                  <a:pt x="1687711" y="160734"/>
                </a:lnTo>
                <a:lnTo>
                  <a:pt x="1687711" y="151804"/>
                </a:lnTo>
                <a:lnTo>
                  <a:pt x="1696641" y="142875"/>
                </a:lnTo>
                <a:lnTo>
                  <a:pt x="1696641" y="142875"/>
                </a:lnTo>
                <a:lnTo>
                  <a:pt x="1705571" y="133945"/>
                </a:lnTo>
                <a:lnTo>
                  <a:pt x="1705571" y="125015"/>
                </a:lnTo>
                <a:lnTo>
                  <a:pt x="1705571" y="125015"/>
                </a:lnTo>
                <a:lnTo>
                  <a:pt x="1714500" y="116086"/>
                </a:lnTo>
                <a:lnTo>
                  <a:pt x="1714500" y="116086"/>
                </a:lnTo>
                <a:lnTo>
                  <a:pt x="1714500" y="116086"/>
                </a:lnTo>
                <a:lnTo>
                  <a:pt x="1714500" y="116086"/>
                </a:lnTo>
                <a:lnTo>
                  <a:pt x="1714500" y="107156"/>
                </a:lnTo>
                <a:lnTo>
                  <a:pt x="1714500" y="107156"/>
                </a:lnTo>
                <a:lnTo>
                  <a:pt x="1714500" y="107156"/>
                </a:lnTo>
                <a:lnTo>
                  <a:pt x="1714500" y="107156"/>
                </a:lnTo>
                <a:lnTo>
                  <a:pt x="1723430" y="98226"/>
                </a:lnTo>
                <a:lnTo>
                  <a:pt x="1723430" y="98226"/>
                </a:lnTo>
                <a:lnTo>
                  <a:pt x="1732360" y="98226"/>
                </a:lnTo>
                <a:lnTo>
                  <a:pt x="1732360" y="89297"/>
                </a:lnTo>
                <a:lnTo>
                  <a:pt x="1741289" y="89297"/>
                </a:lnTo>
                <a:lnTo>
                  <a:pt x="1741289" y="89297"/>
                </a:lnTo>
                <a:lnTo>
                  <a:pt x="1741289" y="89297"/>
                </a:lnTo>
                <a:lnTo>
                  <a:pt x="1741289" y="89297"/>
                </a:lnTo>
                <a:lnTo>
                  <a:pt x="1741289" y="80367"/>
                </a:lnTo>
                <a:lnTo>
                  <a:pt x="1750219" y="80367"/>
                </a:lnTo>
                <a:lnTo>
                  <a:pt x="1750219" y="80367"/>
                </a:lnTo>
                <a:lnTo>
                  <a:pt x="1759149" y="71437"/>
                </a:lnTo>
                <a:lnTo>
                  <a:pt x="1759149" y="71437"/>
                </a:lnTo>
                <a:lnTo>
                  <a:pt x="1768078" y="62508"/>
                </a:lnTo>
                <a:lnTo>
                  <a:pt x="1768078" y="62508"/>
                </a:lnTo>
                <a:lnTo>
                  <a:pt x="1777008" y="53578"/>
                </a:lnTo>
                <a:lnTo>
                  <a:pt x="1777008" y="44648"/>
                </a:lnTo>
                <a:lnTo>
                  <a:pt x="1785938" y="44648"/>
                </a:lnTo>
                <a:lnTo>
                  <a:pt x="1785938" y="44648"/>
                </a:lnTo>
                <a:lnTo>
                  <a:pt x="1785938" y="35718"/>
                </a:lnTo>
                <a:lnTo>
                  <a:pt x="1794867" y="35718"/>
                </a:lnTo>
                <a:lnTo>
                  <a:pt x="1794867" y="26789"/>
                </a:lnTo>
                <a:lnTo>
                  <a:pt x="1794867" y="26789"/>
                </a:lnTo>
                <a:lnTo>
                  <a:pt x="1803797" y="17859"/>
                </a:lnTo>
                <a:lnTo>
                  <a:pt x="1803797" y="17859"/>
                </a:lnTo>
                <a:lnTo>
                  <a:pt x="1803797" y="17859"/>
                </a:lnTo>
                <a:lnTo>
                  <a:pt x="1803797" y="17859"/>
                </a:lnTo>
                <a:lnTo>
                  <a:pt x="1812727" y="17859"/>
                </a:lnTo>
                <a:lnTo>
                  <a:pt x="1812727" y="17859"/>
                </a:lnTo>
                <a:lnTo>
                  <a:pt x="1812727" y="8929"/>
                </a:lnTo>
                <a:lnTo>
                  <a:pt x="1812727" y="8929"/>
                </a:lnTo>
                <a:lnTo>
                  <a:pt x="1812727" y="8929"/>
                </a:lnTo>
                <a:lnTo>
                  <a:pt x="1812727" y="8929"/>
                </a:lnTo>
                <a:lnTo>
                  <a:pt x="1812727" y="8929"/>
                </a:lnTo>
                <a:lnTo>
                  <a:pt x="1812727" y="8929"/>
                </a:lnTo>
                <a:lnTo>
                  <a:pt x="1821656" y="8929"/>
                </a:lnTo>
                <a:lnTo>
                  <a:pt x="1821656" y="8929"/>
                </a:lnTo>
                <a:lnTo>
                  <a:pt x="1821656" y="8929"/>
                </a:lnTo>
                <a:lnTo>
                  <a:pt x="1821656" y="0"/>
                </a:lnTo>
                <a:lnTo>
                  <a:pt x="1821656" y="0"/>
                </a:lnTo>
                <a:lnTo>
                  <a:pt x="1812727" y="0"/>
                </a:lnTo>
                <a:lnTo>
                  <a:pt x="1812727" y="0"/>
                </a:lnTo>
                <a:lnTo>
                  <a:pt x="1812727" y="0"/>
                </a:lnTo>
                <a:lnTo>
                  <a:pt x="1812727" y="0"/>
                </a:lnTo>
                <a:lnTo>
                  <a:pt x="1812727" y="0"/>
                </a:lnTo>
                <a:lnTo>
                  <a:pt x="1812727" y="8929"/>
                </a:lnTo>
                <a:lnTo>
                  <a:pt x="1803797" y="8929"/>
                </a:lnTo>
                <a:lnTo>
                  <a:pt x="1803797" y="0"/>
                </a:lnTo>
                <a:lnTo>
                  <a:pt x="18037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84" name="Freeform 989183"/>
          <p:cNvSpPr/>
          <p:nvPr/>
        </p:nvSpPr>
        <p:spPr bwMode="auto">
          <a:xfrm>
            <a:off x="5777508" y="3161109"/>
            <a:ext cx="89298" cy="26790"/>
          </a:xfrm>
          <a:custGeom>
            <a:avLst/>
            <a:gdLst/>
            <a:ahLst/>
            <a:cxnLst/>
            <a:rect l="0" t="0" r="0" b="0"/>
            <a:pathLst>
              <a:path w="89298" h="26790">
                <a:moveTo>
                  <a:pt x="17859" y="26789"/>
                </a:moveTo>
                <a:lnTo>
                  <a:pt x="17859" y="26789"/>
                </a:lnTo>
                <a:lnTo>
                  <a:pt x="8930" y="26789"/>
                </a:lnTo>
                <a:lnTo>
                  <a:pt x="8930" y="26789"/>
                </a:lnTo>
                <a:lnTo>
                  <a:pt x="0" y="26789"/>
                </a:lnTo>
                <a:lnTo>
                  <a:pt x="0" y="26789"/>
                </a:lnTo>
                <a:lnTo>
                  <a:pt x="8930" y="26789"/>
                </a:lnTo>
                <a:lnTo>
                  <a:pt x="8930" y="26789"/>
                </a:lnTo>
                <a:lnTo>
                  <a:pt x="26789" y="26789"/>
                </a:lnTo>
                <a:lnTo>
                  <a:pt x="35719" y="17859"/>
                </a:lnTo>
                <a:lnTo>
                  <a:pt x="53578" y="8930"/>
                </a:lnTo>
                <a:lnTo>
                  <a:pt x="7143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85" name="Freeform 989184"/>
          <p:cNvSpPr/>
          <p:nvPr/>
        </p:nvSpPr>
        <p:spPr bwMode="auto">
          <a:xfrm>
            <a:off x="5875734" y="3161109"/>
            <a:ext cx="26790" cy="133946"/>
          </a:xfrm>
          <a:custGeom>
            <a:avLst/>
            <a:gdLst/>
            <a:ahLst/>
            <a:cxnLst/>
            <a:rect l="0" t="0" r="0" b="0"/>
            <a:pathLst>
              <a:path w="26790" h="133946">
                <a:moveTo>
                  <a:pt x="17860" y="0"/>
                </a:moveTo>
                <a:lnTo>
                  <a:pt x="26789" y="0"/>
                </a:lnTo>
                <a:lnTo>
                  <a:pt x="26789" y="0"/>
                </a:lnTo>
                <a:lnTo>
                  <a:pt x="26789" y="17859"/>
                </a:lnTo>
                <a:lnTo>
                  <a:pt x="17860" y="44648"/>
                </a:lnTo>
                <a:lnTo>
                  <a:pt x="8930" y="71437"/>
                </a:lnTo>
                <a:lnTo>
                  <a:pt x="0" y="98227"/>
                </a:lnTo>
                <a:lnTo>
                  <a:pt x="0" y="116086"/>
                </a:lnTo>
                <a:lnTo>
                  <a:pt x="0" y="133945"/>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88" name="Freeform 989187"/>
          <p:cNvSpPr/>
          <p:nvPr/>
        </p:nvSpPr>
        <p:spPr bwMode="auto">
          <a:xfrm>
            <a:off x="7634883" y="3696890"/>
            <a:ext cx="937617" cy="44650"/>
          </a:xfrm>
          <a:custGeom>
            <a:avLst/>
            <a:gdLst/>
            <a:ahLst/>
            <a:cxnLst/>
            <a:rect l="0" t="0" r="0" b="0"/>
            <a:pathLst>
              <a:path w="937617" h="44650">
                <a:moveTo>
                  <a:pt x="142875" y="17860"/>
                </a:moveTo>
                <a:lnTo>
                  <a:pt x="133945" y="17860"/>
                </a:lnTo>
                <a:lnTo>
                  <a:pt x="125015" y="17860"/>
                </a:lnTo>
                <a:lnTo>
                  <a:pt x="116086" y="17860"/>
                </a:lnTo>
                <a:lnTo>
                  <a:pt x="107156" y="17860"/>
                </a:lnTo>
                <a:lnTo>
                  <a:pt x="98226" y="17860"/>
                </a:lnTo>
                <a:lnTo>
                  <a:pt x="98226" y="17860"/>
                </a:lnTo>
                <a:lnTo>
                  <a:pt x="89297" y="17860"/>
                </a:lnTo>
                <a:lnTo>
                  <a:pt x="89297" y="17860"/>
                </a:lnTo>
                <a:lnTo>
                  <a:pt x="80367" y="17860"/>
                </a:lnTo>
                <a:lnTo>
                  <a:pt x="80367" y="17860"/>
                </a:lnTo>
                <a:lnTo>
                  <a:pt x="71437" y="8930"/>
                </a:lnTo>
                <a:lnTo>
                  <a:pt x="62508" y="8930"/>
                </a:lnTo>
                <a:lnTo>
                  <a:pt x="53578" y="8930"/>
                </a:lnTo>
                <a:lnTo>
                  <a:pt x="44648" y="8930"/>
                </a:lnTo>
                <a:lnTo>
                  <a:pt x="35719" y="17860"/>
                </a:lnTo>
                <a:lnTo>
                  <a:pt x="26789" y="17860"/>
                </a:lnTo>
                <a:lnTo>
                  <a:pt x="26789" y="17860"/>
                </a:lnTo>
                <a:lnTo>
                  <a:pt x="17859" y="26789"/>
                </a:lnTo>
                <a:lnTo>
                  <a:pt x="17859" y="26789"/>
                </a:lnTo>
                <a:lnTo>
                  <a:pt x="8930" y="26789"/>
                </a:lnTo>
                <a:lnTo>
                  <a:pt x="8930" y="26789"/>
                </a:lnTo>
                <a:lnTo>
                  <a:pt x="8930" y="26789"/>
                </a:lnTo>
                <a:lnTo>
                  <a:pt x="0" y="26789"/>
                </a:lnTo>
                <a:lnTo>
                  <a:pt x="0" y="35719"/>
                </a:lnTo>
                <a:lnTo>
                  <a:pt x="0" y="35719"/>
                </a:lnTo>
                <a:lnTo>
                  <a:pt x="0" y="35719"/>
                </a:lnTo>
                <a:lnTo>
                  <a:pt x="8930" y="35719"/>
                </a:lnTo>
                <a:lnTo>
                  <a:pt x="17859" y="35719"/>
                </a:lnTo>
                <a:lnTo>
                  <a:pt x="26789" y="35719"/>
                </a:lnTo>
                <a:lnTo>
                  <a:pt x="44648" y="35719"/>
                </a:lnTo>
                <a:lnTo>
                  <a:pt x="62508" y="35719"/>
                </a:lnTo>
                <a:lnTo>
                  <a:pt x="80367" y="26789"/>
                </a:lnTo>
                <a:lnTo>
                  <a:pt x="107156" y="26789"/>
                </a:lnTo>
                <a:lnTo>
                  <a:pt x="142875" y="26789"/>
                </a:lnTo>
                <a:lnTo>
                  <a:pt x="178594" y="17860"/>
                </a:lnTo>
                <a:lnTo>
                  <a:pt x="223242" y="17860"/>
                </a:lnTo>
                <a:lnTo>
                  <a:pt x="276820" y="8930"/>
                </a:lnTo>
                <a:lnTo>
                  <a:pt x="339328" y="0"/>
                </a:lnTo>
                <a:lnTo>
                  <a:pt x="401836" y="0"/>
                </a:lnTo>
                <a:lnTo>
                  <a:pt x="473273" y="0"/>
                </a:lnTo>
                <a:lnTo>
                  <a:pt x="535781" y="0"/>
                </a:lnTo>
                <a:lnTo>
                  <a:pt x="589358" y="8930"/>
                </a:lnTo>
                <a:lnTo>
                  <a:pt x="642937" y="17860"/>
                </a:lnTo>
                <a:lnTo>
                  <a:pt x="687585" y="26789"/>
                </a:lnTo>
                <a:lnTo>
                  <a:pt x="723304" y="35719"/>
                </a:lnTo>
                <a:lnTo>
                  <a:pt x="759022" y="44649"/>
                </a:lnTo>
                <a:lnTo>
                  <a:pt x="794741" y="44649"/>
                </a:lnTo>
                <a:lnTo>
                  <a:pt x="830460" y="44649"/>
                </a:lnTo>
                <a:lnTo>
                  <a:pt x="866179" y="35719"/>
                </a:lnTo>
                <a:lnTo>
                  <a:pt x="910827" y="26789"/>
                </a:lnTo>
                <a:lnTo>
                  <a:pt x="937616" y="8930"/>
                </a:lnTo>
                <a:lnTo>
                  <a:pt x="9376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89" name="Freeform 989188"/>
          <p:cNvSpPr/>
          <p:nvPr/>
        </p:nvSpPr>
        <p:spPr bwMode="auto">
          <a:xfrm>
            <a:off x="3812977" y="3750468"/>
            <a:ext cx="187524" cy="258962"/>
          </a:xfrm>
          <a:custGeom>
            <a:avLst/>
            <a:gdLst/>
            <a:ahLst/>
            <a:cxnLst/>
            <a:rect l="0" t="0" r="0" b="0"/>
            <a:pathLst>
              <a:path w="187524" h="258962">
                <a:moveTo>
                  <a:pt x="133945" y="160735"/>
                </a:moveTo>
                <a:lnTo>
                  <a:pt x="125015" y="160735"/>
                </a:lnTo>
                <a:lnTo>
                  <a:pt x="116086" y="151805"/>
                </a:lnTo>
                <a:lnTo>
                  <a:pt x="107156" y="133946"/>
                </a:lnTo>
                <a:lnTo>
                  <a:pt x="98226" y="125016"/>
                </a:lnTo>
                <a:lnTo>
                  <a:pt x="89296" y="116086"/>
                </a:lnTo>
                <a:lnTo>
                  <a:pt x="71437" y="107157"/>
                </a:lnTo>
                <a:lnTo>
                  <a:pt x="62507" y="107157"/>
                </a:lnTo>
                <a:lnTo>
                  <a:pt x="53578" y="107157"/>
                </a:lnTo>
                <a:lnTo>
                  <a:pt x="44648" y="116086"/>
                </a:lnTo>
                <a:lnTo>
                  <a:pt x="35718" y="125016"/>
                </a:lnTo>
                <a:lnTo>
                  <a:pt x="26789" y="142875"/>
                </a:lnTo>
                <a:lnTo>
                  <a:pt x="17859" y="169664"/>
                </a:lnTo>
                <a:lnTo>
                  <a:pt x="8929" y="196453"/>
                </a:lnTo>
                <a:lnTo>
                  <a:pt x="0" y="223243"/>
                </a:lnTo>
                <a:lnTo>
                  <a:pt x="0" y="241102"/>
                </a:lnTo>
                <a:lnTo>
                  <a:pt x="0" y="258961"/>
                </a:lnTo>
                <a:lnTo>
                  <a:pt x="8929" y="258961"/>
                </a:lnTo>
                <a:lnTo>
                  <a:pt x="26789" y="258961"/>
                </a:lnTo>
                <a:lnTo>
                  <a:pt x="44648" y="250032"/>
                </a:lnTo>
                <a:lnTo>
                  <a:pt x="62507" y="223243"/>
                </a:lnTo>
                <a:lnTo>
                  <a:pt x="80367" y="196453"/>
                </a:lnTo>
                <a:lnTo>
                  <a:pt x="98226" y="169664"/>
                </a:lnTo>
                <a:lnTo>
                  <a:pt x="107156" y="133946"/>
                </a:lnTo>
                <a:lnTo>
                  <a:pt x="125015" y="98227"/>
                </a:lnTo>
                <a:lnTo>
                  <a:pt x="125015" y="62508"/>
                </a:lnTo>
                <a:lnTo>
                  <a:pt x="125015" y="26789"/>
                </a:lnTo>
                <a:lnTo>
                  <a:pt x="125015" y="8930"/>
                </a:lnTo>
                <a:lnTo>
                  <a:pt x="125015" y="0"/>
                </a:lnTo>
                <a:lnTo>
                  <a:pt x="116086" y="8930"/>
                </a:lnTo>
                <a:lnTo>
                  <a:pt x="116086" y="35719"/>
                </a:lnTo>
                <a:lnTo>
                  <a:pt x="107156" y="71438"/>
                </a:lnTo>
                <a:lnTo>
                  <a:pt x="107156" y="107157"/>
                </a:lnTo>
                <a:lnTo>
                  <a:pt x="116086" y="142875"/>
                </a:lnTo>
                <a:lnTo>
                  <a:pt x="125015" y="178594"/>
                </a:lnTo>
                <a:lnTo>
                  <a:pt x="133945" y="205383"/>
                </a:lnTo>
                <a:lnTo>
                  <a:pt x="142875" y="223243"/>
                </a:lnTo>
                <a:lnTo>
                  <a:pt x="160734" y="223243"/>
                </a:lnTo>
                <a:lnTo>
                  <a:pt x="178593" y="223243"/>
                </a:lnTo>
                <a:lnTo>
                  <a:pt x="187523" y="205383"/>
                </a:lnTo>
                <a:lnTo>
                  <a:pt x="187523"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0" name="Freeform 989189"/>
          <p:cNvSpPr/>
          <p:nvPr/>
        </p:nvSpPr>
        <p:spPr bwMode="auto">
          <a:xfrm>
            <a:off x="4027289" y="3821906"/>
            <a:ext cx="35720" cy="80368"/>
          </a:xfrm>
          <a:custGeom>
            <a:avLst/>
            <a:gdLst/>
            <a:ahLst/>
            <a:cxnLst/>
            <a:rect l="0" t="0" r="0" b="0"/>
            <a:pathLst>
              <a:path w="35720" h="80368">
                <a:moveTo>
                  <a:pt x="0" y="0"/>
                </a:moveTo>
                <a:lnTo>
                  <a:pt x="0" y="8930"/>
                </a:lnTo>
                <a:lnTo>
                  <a:pt x="0" y="26789"/>
                </a:lnTo>
                <a:lnTo>
                  <a:pt x="0" y="35719"/>
                </a:lnTo>
                <a:lnTo>
                  <a:pt x="0" y="53578"/>
                </a:lnTo>
                <a:lnTo>
                  <a:pt x="0" y="71437"/>
                </a:lnTo>
                <a:lnTo>
                  <a:pt x="8930" y="80367"/>
                </a:lnTo>
                <a:lnTo>
                  <a:pt x="8930" y="80367"/>
                </a:lnTo>
                <a:lnTo>
                  <a:pt x="17859" y="71437"/>
                </a:lnTo>
                <a:lnTo>
                  <a:pt x="26789" y="62508"/>
                </a:lnTo>
                <a:lnTo>
                  <a:pt x="35719" y="44648"/>
                </a:lnTo>
                <a:lnTo>
                  <a:pt x="35719" y="17859"/>
                </a:lnTo>
                <a:lnTo>
                  <a:pt x="3571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1" name="Freeform 989190"/>
          <p:cNvSpPr/>
          <p:nvPr/>
        </p:nvSpPr>
        <p:spPr bwMode="auto">
          <a:xfrm>
            <a:off x="4027289" y="3759398"/>
            <a:ext cx="44650" cy="26790"/>
          </a:xfrm>
          <a:custGeom>
            <a:avLst/>
            <a:gdLst/>
            <a:ahLst/>
            <a:cxnLst/>
            <a:rect l="0" t="0" r="0" b="0"/>
            <a:pathLst>
              <a:path w="44650" h="26790">
                <a:moveTo>
                  <a:pt x="8930" y="8930"/>
                </a:moveTo>
                <a:lnTo>
                  <a:pt x="0" y="8930"/>
                </a:lnTo>
                <a:lnTo>
                  <a:pt x="0" y="17859"/>
                </a:lnTo>
                <a:lnTo>
                  <a:pt x="0" y="17859"/>
                </a:lnTo>
                <a:lnTo>
                  <a:pt x="0" y="26789"/>
                </a:lnTo>
                <a:lnTo>
                  <a:pt x="8930" y="26789"/>
                </a:lnTo>
                <a:lnTo>
                  <a:pt x="17859" y="26789"/>
                </a:lnTo>
                <a:lnTo>
                  <a:pt x="26789" y="17859"/>
                </a:lnTo>
                <a:lnTo>
                  <a:pt x="35719" y="17859"/>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2" name="Freeform 989191"/>
          <p:cNvSpPr/>
          <p:nvPr/>
        </p:nvSpPr>
        <p:spPr bwMode="auto">
          <a:xfrm>
            <a:off x="4107656" y="3750468"/>
            <a:ext cx="71439" cy="116087"/>
          </a:xfrm>
          <a:custGeom>
            <a:avLst/>
            <a:gdLst/>
            <a:ahLst/>
            <a:cxnLst/>
            <a:rect l="0" t="0" r="0" b="0"/>
            <a:pathLst>
              <a:path w="71439" h="116087">
                <a:moveTo>
                  <a:pt x="8930" y="26789"/>
                </a:moveTo>
                <a:lnTo>
                  <a:pt x="8930" y="35719"/>
                </a:lnTo>
                <a:lnTo>
                  <a:pt x="0" y="44649"/>
                </a:lnTo>
                <a:lnTo>
                  <a:pt x="0" y="62508"/>
                </a:lnTo>
                <a:lnTo>
                  <a:pt x="0" y="80368"/>
                </a:lnTo>
                <a:lnTo>
                  <a:pt x="0" y="89297"/>
                </a:lnTo>
                <a:lnTo>
                  <a:pt x="0" y="107157"/>
                </a:lnTo>
                <a:lnTo>
                  <a:pt x="8930" y="107157"/>
                </a:lnTo>
                <a:lnTo>
                  <a:pt x="8930" y="116086"/>
                </a:lnTo>
                <a:lnTo>
                  <a:pt x="8930" y="116086"/>
                </a:lnTo>
                <a:lnTo>
                  <a:pt x="17860" y="107157"/>
                </a:lnTo>
                <a:lnTo>
                  <a:pt x="17860" y="107157"/>
                </a:lnTo>
                <a:lnTo>
                  <a:pt x="17860" y="98227"/>
                </a:lnTo>
                <a:lnTo>
                  <a:pt x="17860" y="89297"/>
                </a:lnTo>
                <a:lnTo>
                  <a:pt x="26789" y="71438"/>
                </a:lnTo>
                <a:lnTo>
                  <a:pt x="26789" y="62508"/>
                </a:lnTo>
                <a:lnTo>
                  <a:pt x="35719" y="44649"/>
                </a:lnTo>
                <a:lnTo>
                  <a:pt x="35719" y="26789"/>
                </a:lnTo>
                <a:lnTo>
                  <a:pt x="44649" y="17860"/>
                </a:lnTo>
                <a:lnTo>
                  <a:pt x="53578" y="0"/>
                </a:lnTo>
                <a:lnTo>
                  <a:pt x="6250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3" name="Freeform 989192"/>
          <p:cNvSpPr/>
          <p:nvPr/>
        </p:nvSpPr>
        <p:spPr bwMode="auto">
          <a:xfrm>
            <a:off x="4214813" y="3714750"/>
            <a:ext cx="187524" cy="142876"/>
          </a:xfrm>
          <a:custGeom>
            <a:avLst/>
            <a:gdLst/>
            <a:ahLst/>
            <a:cxnLst/>
            <a:rect l="0" t="0" r="0" b="0"/>
            <a:pathLst>
              <a:path w="187524" h="142876">
                <a:moveTo>
                  <a:pt x="8929" y="107156"/>
                </a:moveTo>
                <a:lnTo>
                  <a:pt x="0" y="107156"/>
                </a:lnTo>
                <a:lnTo>
                  <a:pt x="0" y="116086"/>
                </a:lnTo>
                <a:lnTo>
                  <a:pt x="0" y="116086"/>
                </a:lnTo>
                <a:lnTo>
                  <a:pt x="8929" y="116086"/>
                </a:lnTo>
                <a:lnTo>
                  <a:pt x="17859" y="107156"/>
                </a:lnTo>
                <a:lnTo>
                  <a:pt x="35718" y="98226"/>
                </a:lnTo>
                <a:lnTo>
                  <a:pt x="53578" y="80367"/>
                </a:lnTo>
                <a:lnTo>
                  <a:pt x="71437" y="62507"/>
                </a:lnTo>
                <a:lnTo>
                  <a:pt x="89296" y="44648"/>
                </a:lnTo>
                <a:lnTo>
                  <a:pt x="107156" y="26789"/>
                </a:lnTo>
                <a:lnTo>
                  <a:pt x="107156" y="8929"/>
                </a:lnTo>
                <a:lnTo>
                  <a:pt x="107156" y="0"/>
                </a:lnTo>
                <a:lnTo>
                  <a:pt x="89296" y="8929"/>
                </a:lnTo>
                <a:lnTo>
                  <a:pt x="80367" y="17859"/>
                </a:lnTo>
                <a:lnTo>
                  <a:pt x="62507" y="44648"/>
                </a:lnTo>
                <a:lnTo>
                  <a:pt x="44648" y="71437"/>
                </a:lnTo>
                <a:lnTo>
                  <a:pt x="35718" y="98226"/>
                </a:lnTo>
                <a:lnTo>
                  <a:pt x="35718" y="116086"/>
                </a:lnTo>
                <a:lnTo>
                  <a:pt x="44648" y="133945"/>
                </a:lnTo>
                <a:lnTo>
                  <a:pt x="62507" y="142875"/>
                </a:lnTo>
                <a:lnTo>
                  <a:pt x="80367" y="142875"/>
                </a:lnTo>
                <a:lnTo>
                  <a:pt x="116085" y="133945"/>
                </a:lnTo>
                <a:lnTo>
                  <a:pt x="142875" y="116086"/>
                </a:lnTo>
                <a:lnTo>
                  <a:pt x="169664" y="89296"/>
                </a:lnTo>
                <a:lnTo>
                  <a:pt x="187523" y="62507"/>
                </a:lnTo>
                <a:lnTo>
                  <a:pt x="187523"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4" name="Freeform 989193"/>
          <p:cNvSpPr/>
          <p:nvPr/>
        </p:nvSpPr>
        <p:spPr bwMode="auto">
          <a:xfrm>
            <a:off x="4393406" y="3625453"/>
            <a:ext cx="133947" cy="178594"/>
          </a:xfrm>
          <a:custGeom>
            <a:avLst/>
            <a:gdLst/>
            <a:ahLst/>
            <a:cxnLst/>
            <a:rect l="0" t="0" r="0" b="0"/>
            <a:pathLst>
              <a:path w="133947" h="178594">
                <a:moveTo>
                  <a:pt x="26789" y="98226"/>
                </a:moveTo>
                <a:lnTo>
                  <a:pt x="17860" y="98226"/>
                </a:lnTo>
                <a:lnTo>
                  <a:pt x="8930" y="107156"/>
                </a:lnTo>
                <a:lnTo>
                  <a:pt x="8930" y="116086"/>
                </a:lnTo>
                <a:lnTo>
                  <a:pt x="0" y="133945"/>
                </a:lnTo>
                <a:lnTo>
                  <a:pt x="0" y="142875"/>
                </a:lnTo>
                <a:lnTo>
                  <a:pt x="0" y="160734"/>
                </a:lnTo>
                <a:lnTo>
                  <a:pt x="8930" y="169664"/>
                </a:lnTo>
                <a:lnTo>
                  <a:pt x="17860" y="178593"/>
                </a:lnTo>
                <a:lnTo>
                  <a:pt x="35719" y="178593"/>
                </a:lnTo>
                <a:lnTo>
                  <a:pt x="44649" y="169664"/>
                </a:lnTo>
                <a:lnTo>
                  <a:pt x="62508" y="160734"/>
                </a:lnTo>
                <a:lnTo>
                  <a:pt x="80367" y="142875"/>
                </a:lnTo>
                <a:lnTo>
                  <a:pt x="89297" y="125015"/>
                </a:lnTo>
                <a:lnTo>
                  <a:pt x="98227" y="107156"/>
                </a:lnTo>
                <a:lnTo>
                  <a:pt x="107157" y="89297"/>
                </a:lnTo>
                <a:lnTo>
                  <a:pt x="107157" y="62508"/>
                </a:lnTo>
                <a:lnTo>
                  <a:pt x="107157" y="35718"/>
                </a:lnTo>
                <a:lnTo>
                  <a:pt x="107157" y="8929"/>
                </a:lnTo>
                <a:lnTo>
                  <a:pt x="98227" y="0"/>
                </a:lnTo>
                <a:lnTo>
                  <a:pt x="98227" y="0"/>
                </a:lnTo>
                <a:lnTo>
                  <a:pt x="89297" y="8929"/>
                </a:lnTo>
                <a:lnTo>
                  <a:pt x="80367" y="26789"/>
                </a:lnTo>
                <a:lnTo>
                  <a:pt x="80367" y="53578"/>
                </a:lnTo>
                <a:lnTo>
                  <a:pt x="80367" y="80367"/>
                </a:lnTo>
                <a:lnTo>
                  <a:pt x="80367" y="107156"/>
                </a:lnTo>
                <a:lnTo>
                  <a:pt x="89297" y="125015"/>
                </a:lnTo>
                <a:lnTo>
                  <a:pt x="98227" y="142875"/>
                </a:lnTo>
                <a:lnTo>
                  <a:pt x="116086" y="160734"/>
                </a:lnTo>
                <a:lnTo>
                  <a:pt x="125016" y="160734"/>
                </a:lnTo>
                <a:lnTo>
                  <a:pt x="125016" y="169664"/>
                </a:lnTo>
                <a:lnTo>
                  <a:pt x="133946" y="160734"/>
                </a:lnTo>
                <a:lnTo>
                  <a:pt x="125016" y="151804"/>
                </a:lnTo>
                <a:lnTo>
                  <a:pt x="107157" y="142875"/>
                </a:lnTo>
                <a:lnTo>
                  <a:pt x="10715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5" name="Freeform 989194"/>
          <p:cNvSpPr/>
          <p:nvPr/>
        </p:nvSpPr>
        <p:spPr bwMode="auto">
          <a:xfrm>
            <a:off x="4366617" y="3679031"/>
            <a:ext cx="187525" cy="17860"/>
          </a:xfrm>
          <a:custGeom>
            <a:avLst/>
            <a:gdLst/>
            <a:ahLst/>
            <a:cxnLst/>
            <a:rect l="0" t="0" r="0" b="0"/>
            <a:pathLst>
              <a:path w="187525" h="17860">
                <a:moveTo>
                  <a:pt x="0" y="17859"/>
                </a:moveTo>
                <a:lnTo>
                  <a:pt x="0" y="17859"/>
                </a:lnTo>
                <a:lnTo>
                  <a:pt x="17860" y="17859"/>
                </a:lnTo>
                <a:lnTo>
                  <a:pt x="35719" y="17859"/>
                </a:lnTo>
                <a:lnTo>
                  <a:pt x="53578" y="17859"/>
                </a:lnTo>
                <a:lnTo>
                  <a:pt x="89297" y="8930"/>
                </a:lnTo>
                <a:lnTo>
                  <a:pt x="125016" y="8930"/>
                </a:lnTo>
                <a:lnTo>
                  <a:pt x="151805" y="0"/>
                </a:lnTo>
                <a:lnTo>
                  <a:pt x="169664" y="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6" name="Freeform 989195"/>
          <p:cNvSpPr/>
          <p:nvPr/>
        </p:nvSpPr>
        <p:spPr bwMode="auto">
          <a:xfrm>
            <a:off x="4732734" y="3607593"/>
            <a:ext cx="196455" cy="116087"/>
          </a:xfrm>
          <a:custGeom>
            <a:avLst/>
            <a:gdLst/>
            <a:ahLst/>
            <a:cxnLst/>
            <a:rect l="0" t="0" r="0" b="0"/>
            <a:pathLst>
              <a:path w="196455" h="116087">
                <a:moveTo>
                  <a:pt x="8930" y="35719"/>
                </a:moveTo>
                <a:lnTo>
                  <a:pt x="8930" y="35719"/>
                </a:lnTo>
                <a:lnTo>
                  <a:pt x="8930" y="44649"/>
                </a:lnTo>
                <a:lnTo>
                  <a:pt x="0" y="44649"/>
                </a:lnTo>
                <a:lnTo>
                  <a:pt x="0" y="53578"/>
                </a:lnTo>
                <a:lnTo>
                  <a:pt x="0" y="62508"/>
                </a:lnTo>
                <a:lnTo>
                  <a:pt x="0" y="71438"/>
                </a:lnTo>
                <a:lnTo>
                  <a:pt x="0" y="80368"/>
                </a:lnTo>
                <a:lnTo>
                  <a:pt x="0" y="89297"/>
                </a:lnTo>
                <a:lnTo>
                  <a:pt x="0" y="98227"/>
                </a:lnTo>
                <a:lnTo>
                  <a:pt x="0" y="107157"/>
                </a:lnTo>
                <a:lnTo>
                  <a:pt x="0" y="107157"/>
                </a:lnTo>
                <a:lnTo>
                  <a:pt x="8930" y="107157"/>
                </a:lnTo>
                <a:lnTo>
                  <a:pt x="8930" y="107157"/>
                </a:lnTo>
                <a:lnTo>
                  <a:pt x="8930" y="98227"/>
                </a:lnTo>
                <a:lnTo>
                  <a:pt x="17860" y="80368"/>
                </a:lnTo>
                <a:lnTo>
                  <a:pt x="17860" y="62508"/>
                </a:lnTo>
                <a:lnTo>
                  <a:pt x="26789" y="44649"/>
                </a:lnTo>
                <a:lnTo>
                  <a:pt x="35719" y="26789"/>
                </a:lnTo>
                <a:lnTo>
                  <a:pt x="53579" y="17860"/>
                </a:lnTo>
                <a:lnTo>
                  <a:pt x="62508" y="8930"/>
                </a:lnTo>
                <a:lnTo>
                  <a:pt x="62508" y="8930"/>
                </a:lnTo>
                <a:lnTo>
                  <a:pt x="71438" y="17860"/>
                </a:lnTo>
                <a:lnTo>
                  <a:pt x="71438" y="35719"/>
                </a:lnTo>
                <a:lnTo>
                  <a:pt x="71438" y="53578"/>
                </a:lnTo>
                <a:lnTo>
                  <a:pt x="71438" y="71438"/>
                </a:lnTo>
                <a:lnTo>
                  <a:pt x="71438" y="89297"/>
                </a:lnTo>
                <a:lnTo>
                  <a:pt x="71438" y="107157"/>
                </a:lnTo>
                <a:lnTo>
                  <a:pt x="71438" y="116086"/>
                </a:lnTo>
                <a:lnTo>
                  <a:pt x="71438" y="116086"/>
                </a:lnTo>
                <a:lnTo>
                  <a:pt x="80368" y="116086"/>
                </a:lnTo>
                <a:lnTo>
                  <a:pt x="89297" y="107157"/>
                </a:lnTo>
                <a:lnTo>
                  <a:pt x="98227" y="89297"/>
                </a:lnTo>
                <a:lnTo>
                  <a:pt x="107157" y="71438"/>
                </a:lnTo>
                <a:lnTo>
                  <a:pt x="116086" y="44649"/>
                </a:lnTo>
                <a:lnTo>
                  <a:pt x="125016" y="26789"/>
                </a:lnTo>
                <a:lnTo>
                  <a:pt x="133946" y="8930"/>
                </a:lnTo>
                <a:lnTo>
                  <a:pt x="133946" y="0"/>
                </a:lnTo>
                <a:lnTo>
                  <a:pt x="133946" y="0"/>
                </a:lnTo>
                <a:lnTo>
                  <a:pt x="133946" y="8930"/>
                </a:lnTo>
                <a:lnTo>
                  <a:pt x="133946" y="35719"/>
                </a:lnTo>
                <a:lnTo>
                  <a:pt x="133946" y="53578"/>
                </a:lnTo>
                <a:lnTo>
                  <a:pt x="133946" y="71438"/>
                </a:lnTo>
                <a:lnTo>
                  <a:pt x="133946" y="89297"/>
                </a:lnTo>
                <a:lnTo>
                  <a:pt x="133946" y="107157"/>
                </a:lnTo>
                <a:lnTo>
                  <a:pt x="142875" y="107157"/>
                </a:lnTo>
                <a:lnTo>
                  <a:pt x="151805" y="107157"/>
                </a:lnTo>
                <a:lnTo>
                  <a:pt x="169664" y="98227"/>
                </a:lnTo>
                <a:lnTo>
                  <a:pt x="178594" y="80368"/>
                </a:lnTo>
                <a:lnTo>
                  <a:pt x="196454" y="53578"/>
                </a:lnTo>
                <a:lnTo>
                  <a:pt x="19645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7" name="Freeform 989196"/>
          <p:cNvSpPr/>
          <p:nvPr/>
        </p:nvSpPr>
        <p:spPr bwMode="auto">
          <a:xfrm>
            <a:off x="4938117" y="3545086"/>
            <a:ext cx="214314" cy="196454"/>
          </a:xfrm>
          <a:custGeom>
            <a:avLst/>
            <a:gdLst/>
            <a:ahLst/>
            <a:cxnLst/>
            <a:rect l="0" t="0" r="0" b="0"/>
            <a:pathLst>
              <a:path w="214314" h="196454">
                <a:moveTo>
                  <a:pt x="26789" y="35718"/>
                </a:moveTo>
                <a:lnTo>
                  <a:pt x="26789" y="44648"/>
                </a:lnTo>
                <a:lnTo>
                  <a:pt x="17860" y="44648"/>
                </a:lnTo>
                <a:lnTo>
                  <a:pt x="17860" y="53578"/>
                </a:lnTo>
                <a:lnTo>
                  <a:pt x="8930" y="71437"/>
                </a:lnTo>
                <a:lnTo>
                  <a:pt x="8930" y="89296"/>
                </a:lnTo>
                <a:lnTo>
                  <a:pt x="0" y="98226"/>
                </a:lnTo>
                <a:lnTo>
                  <a:pt x="0" y="107156"/>
                </a:lnTo>
                <a:lnTo>
                  <a:pt x="0" y="116085"/>
                </a:lnTo>
                <a:lnTo>
                  <a:pt x="0" y="125015"/>
                </a:lnTo>
                <a:lnTo>
                  <a:pt x="8930" y="116085"/>
                </a:lnTo>
                <a:lnTo>
                  <a:pt x="17860" y="116085"/>
                </a:lnTo>
                <a:lnTo>
                  <a:pt x="26789" y="107156"/>
                </a:lnTo>
                <a:lnTo>
                  <a:pt x="35719" y="89296"/>
                </a:lnTo>
                <a:lnTo>
                  <a:pt x="44649" y="80367"/>
                </a:lnTo>
                <a:lnTo>
                  <a:pt x="53578" y="71437"/>
                </a:lnTo>
                <a:lnTo>
                  <a:pt x="62508" y="62507"/>
                </a:lnTo>
                <a:lnTo>
                  <a:pt x="62508" y="53578"/>
                </a:lnTo>
                <a:lnTo>
                  <a:pt x="62508" y="53578"/>
                </a:lnTo>
                <a:lnTo>
                  <a:pt x="62508" y="53578"/>
                </a:lnTo>
                <a:lnTo>
                  <a:pt x="62508" y="62507"/>
                </a:lnTo>
                <a:lnTo>
                  <a:pt x="62508" y="71437"/>
                </a:lnTo>
                <a:lnTo>
                  <a:pt x="62508" y="80367"/>
                </a:lnTo>
                <a:lnTo>
                  <a:pt x="62508" y="89296"/>
                </a:lnTo>
                <a:lnTo>
                  <a:pt x="71438" y="98226"/>
                </a:lnTo>
                <a:lnTo>
                  <a:pt x="80367" y="107156"/>
                </a:lnTo>
                <a:lnTo>
                  <a:pt x="98227" y="107156"/>
                </a:lnTo>
                <a:lnTo>
                  <a:pt x="107156" y="98226"/>
                </a:lnTo>
                <a:lnTo>
                  <a:pt x="125016" y="98226"/>
                </a:lnTo>
                <a:lnTo>
                  <a:pt x="133946" y="80367"/>
                </a:lnTo>
                <a:lnTo>
                  <a:pt x="142875" y="71437"/>
                </a:lnTo>
                <a:lnTo>
                  <a:pt x="151805" y="53578"/>
                </a:lnTo>
                <a:lnTo>
                  <a:pt x="151805" y="44648"/>
                </a:lnTo>
                <a:lnTo>
                  <a:pt x="151805" y="44648"/>
                </a:lnTo>
                <a:lnTo>
                  <a:pt x="151805" y="44648"/>
                </a:lnTo>
                <a:lnTo>
                  <a:pt x="142875" y="53578"/>
                </a:lnTo>
                <a:lnTo>
                  <a:pt x="142875" y="71437"/>
                </a:lnTo>
                <a:lnTo>
                  <a:pt x="142875" y="80367"/>
                </a:lnTo>
                <a:lnTo>
                  <a:pt x="133946" y="98226"/>
                </a:lnTo>
                <a:lnTo>
                  <a:pt x="133946" y="125015"/>
                </a:lnTo>
                <a:lnTo>
                  <a:pt x="142875" y="151804"/>
                </a:lnTo>
                <a:lnTo>
                  <a:pt x="142875" y="169664"/>
                </a:lnTo>
                <a:lnTo>
                  <a:pt x="142875" y="187523"/>
                </a:lnTo>
                <a:lnTo>
                  <a:pt x="142875" y="196453"/>
                </a:lnTo>
                <a:lnTo>
                  <a:pt x="142875" y="196453"/>
                </a:lnTo>
                <a:lnTo>
                  <a:pt x="142875" y="196453"/>
                </a:lnTo>
                <a:lnTo>
                  <a:pt x="142875" y="178593"/>
                </a:lnTo>
                <a:lnTo>
                  <a:pt x="142875" y="151804"/>
                </a:lnTo>
                <a:lnTo>
                  <a:pt x="142875" y="125015"/>
                </a:lnTo>
                <a:lnTo>
                  <a:pt x="151805" y="89296"/>
                </a:lnTo>
                <a:lnTo>
                  <a:pt x="160735" y="53578"/>
                </a:lnTo>
                <a:lnTo>
                  <a:pt x="178594" y="35718"/>
                </a:lnTo>
                <a:lnTo>
                  <a:pt x="187524" y="17859"/>
                </a:lnTo>
                <a:lnTo>
                  <a:pt x="196453" y="8929"/>
                </a:lnTo>
                <a:lnTo>
                  <a:pt x="205383" y="0"/>
                </a:lnTo>
                <a:lnTo>
                  <a:pt x="214313" y="8929"/>
                </a:lnTo>
                <a:lnTo>
                  <a:pt x="214313" y="17859"/>
                </a:lnTo>
                <a:lnTo>
                  <a:pt x="205383" y="26789"/>
                </a:lnTo>
                <a:lnTo>
                  <a:pt x="196453" y="44648"/>
                </a:lnTo>
                <a:lnTo>
                  <a:pt x="187524" y="53578"/>
                </a:lnTo>
                <a:lnTo>
                  <a:pt x="169664" y="71437"/>
                </a:lnTo>
                <a:lnTo>
                  <a:pt x="160735" y="80367"/>
                </a:lnTo>
                <a:lnTo>
                  <a:pt x="160735" y="80367"/>
                </a:lnTo>
                <a:lnTo>
                  <a:pt x="169664" y="80367"/>
                </a:lnTo>
                <a:lnTo>
                  <a:pt x="16966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8" name="Freeform 989197"/>
          <p:cNvSpPr/>
          <p:nvPr/>
        </p:nvSpPr>
        <p:spPr bwMode="auto">
          <a:xfrm>
            <a:off x="5188148" y="3500437"/>
            <a:ext cx="98228" cy="133946"/>
          </a:xfrm>
          <a:custGeom>
            <a:avLst/>
            <a:gdLst/>
            <a:ahLst/>
            <a:cxnLst/>
            <a:rect l="0" t="0" r="0" b="0"/>
            <a:pathLst>
              <a:path w="98228" h="133946">
                <a:moveTo>
                  <a:pt x="44649" y="17859"/>
                </a:moveTo>
                <a:lnTo>
                  <a:pt x="44649" y="26789"/>
                </a:lnTo>
                <a:lnTo>
                  <a:pt x="35719" y="26789"/>
                </a:lnTo>
                <a:lnTo>
                  <a:pt x="35719" y="35719"/>
                </a:lnTo>
                <a:lnTo>
                  <a:pt x="26790" y="44649"/>
                </a:lnTo>
                <a:lnTo>
                  <a:pt x="26790" y="62508"/>
                </a:lnTo>
                <a:lnTo>
                  <a:pt x="26790" y="71438"/>
                </a:lnTo>
                <a:lnTo>
                  <a:pt x="26790" y="80367"/>
                </a:lnTo>
                <a:lnTo>
                  <a:pt x="26790" y="98227"/>
                </a:lnTo>
                <a:lnTo>
                  <a:pt x="35719" y="107156"/>
                </a:lnTo>
                <a:lnTo>
                  <a:pt x="35719" y="125016"/>
                </a:lnTo>
                <a:lnTo>
                  <a:pt x="35719" y="133945"/>
                </a:lnTo>
                <a:lnTo>
                  <a:pt x="35719" y="133945"/>
                </a:lnTo>
                <a:lnTo>
                  <a:pt x="26790" y="133945"/>
                </a:lnTo>
                <a:lnTo>
                  <a:pt x="26790" y="133945"/>
                </a:lnTo>
                <a:lnTo>
                  <a:pt x="17860" y="125016"/>
                </a:lnTo>
                <a:lnTo>
                  <a:pt x="8930" y="116086"/>
                </a:lnTo>
                <a:lnTo>
                  <a:pt x="0" y="98227"/>
                </a:lnTo>
                <a:lnTo>
                  <a:pt x="0" y="80367"/>
                </a:lnTo>
                <a:lnTo>
                  <a:pt x="0" y="53578"/>
                </a:lnTo>
                <a:lnTo>
                  <a:pt x="8930" y="35719"/>
                </a:lnTo>
                <a:lnTo>
                  <a:pt x="26790" y="17859"/>
                </a:lnTo>
                <a:lnTo>
                  <a:pt x="44649" y="8930"/>
                </a:lnTo>
                <a:lnTo>
                  <a:pt x="62508" y="0"/>
                </a:lnTo>
                <a:lnTo>
                  <a:pt x="80368" y="0"/>
                </a:lnTo>
                <a:lnTo>
                  <a:pt x="89297" y="0"/>
                </a:lnTo>
                <a:lnTo>
                  <a:pt x="98227" y="0"/>
                </a:lnTo>
                <a:lnTo>
                  <a:pt x="98227" y="8930"/>
                </a:lnTo>
                <a:lnTo>
                  <a:pt x="89297" y="26789"/>
                </a:lnTo>
                <a:lnTo>
                  <a:pt x="71438" y="35719"/>
                </a:lnTo>
                <a:lnTo>
                  <a:pt x="53579" y="53578"/>
                </a:lnTo>
                <a:lnTo>
                  <a:pt x="44649" y="62508"/>
                </a:lnTo>
                <a:lnTo>
                  <a:pt x="35719" y="71438"/>
                </a:lnTo>
                <a:lnTo>
                  <a:pt x="35719" y="71438"/>
                </a:lnTo>
                <a:lnTo>
                  <a:pt x="35719" y="62508"/>
                </a:lnTo>
                <a:lnTo>
                  <a:pt x="44649" y="53578"/>
                </a:lnTo>
                <a:lnTo>
                  <a:pt x="4464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199" name="Freeform 989198"/>
          <p:cNvSpPr/>
          <p:nvPr/>
        </p:nvSpPr>
        <p:spPr bwMode="auto">
          <a:xfrm>
            <a:off x="5277445" y="3464718"/>
            <a:ext cx="107158" cy="98228"/>
          </a:xfrm>
          <a:custGeom>
            <a:avLst/>
            <a:gdLst/>
            <a:ahLst/>
            <a:cxnLst/>
            <a:rect l="0" t="0" r="0" b="0"/>
            <a:pathLst>
              <a:path w="107158" h="98228">
                <a:moveTo>
                  <a:pt x="17860" y="62508"/>
                </a:moveTo>
                <a:lnTo>
                  <a:pt x="17860" y="62508"/>
                </a:lnTo>
                <a:lnTo>
                  <a:pt x="8930" y="62508"/>
                </a:lnTo>
                <a:lnTo>
                  <a:pt x="0" y="71438"/>
                </a:lnTo>
                <a:lnTo>
                  <a:pt x="8930" y="71438"/>
                </a:lnTo>
                <a:lnTo>
                  <a:pt x="8930" y="71438"/>
                </a:lnTo>
                <a:lnTo>
                  <a:pt x="17860" y="62508"/>
                </a:lnTo>
                <a:lnTo>
                  <a:pt x="35719" y="53578"/>
                </a:lnTo>
                <a:lnTo>
                  <a:pt x="53578" y="44649"/>
                </a:lnTo>
                <a:lnTo>
                  <a:pt x="71438" y="35719"/>
                </a:lnTo>
                <a:lnTo>
                  <a:pt x="89297" y="26789"/>
                </a:lnTo>
                <a:lnTo>
                  <a:pt x="98227" y="17860"/>
                </a:lnTo>
                <a:lnTo>
                  <a:pt x="107157" y="8930"/>
                </a:lnTo>
                <a:lnTo>
                  <a:pt x="107157" y="0"/>
                </a:lnTo>
                <a:lnTo>
                  <a:pt x="98227" y="8930"/>
                </a:lnTo>
                <a:lnTo>
                  <a:pt x="89297" y="17860"/>
                </a:lnTo>
                <a:lnTo>
                  <a:pt x="71438" y="35719"/>
                </a:lnTo>
                <a:lnTo>
                  <a:pt x="62508" y="53578"/>
                </a:lnTo>
                <a:lnTo>
                  <a:pt x="44649" y="71438"/>
                </a:lnTo>
                <a:lnTo>
                  <a:pt x="44649" y="80368"/>
                </a:lnTo>
                <a:lnTo>
                  <a:pt x="53578" y="98227"/>
                </a:lnTo>
                <a:lnTo>
                  <a:pt x="53578" y="98227"/>
                </a:lnTo>
                <a:lnTo>
                  <a:pt x="62508" y="98227"/>
                </a:lnTo>
                <a:lnTo>
                  <a:pt x="80368" y="98227"/>
                </a:lnTo>
                <a:lnTo>
                  <a:pt x="89297" y="89297"/>
                </a:lnTo>
                <a:lnTo>
                  <a:pt x="98227" y="71438"/>
                </a:lnTo>
                <a:lnTo>
                  <a:pt x="9822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9200" name="Freeform 989199"/>
          <p:cNvSpPr/>
          <p:nvPr/>
        </p:nvSpPr>
        <p:spPr bwMode="auto">
          <a:xfrm>
            <a:off x="5366742" y="3312914"/>
            <a:ext cx="125017" cy="196454"/>
          </a:xfrm>
          <a:custGeom>
            <a:avLst/>
            <a:gdLst/>
            <a:ahLst/>
            <a:cxnLst/>
            <a:rect l="0" t="0" r="0" b="0"/>
            <a:pathLst>
              <a:path w="125017" h="196454">
                <a:moveTo>
                  <a:pt x="62508" y="107156"/>
                </a:moveTo>
                <a:lnTo>
                  <a:pt x="62508" y="107156"/>
                </a:lnTo>
                <a:lnTo>
                  <a:pt x="53578" y="116086"/>
                </a:lnTo>
                <a:lnTo>
                  <a:pt x="44649" y="116086"/>
                </a:lnTo>
                <a:lnTo>
                  <a:pt x="26789" y="125015"/>
                </a:lnTo>
                <a:lnTo>
                  <a:pt x="17860" y="133945"/>
                </a:lnTo>
                <a:lnTo>
                  <a:pt x="8930" y="151804"/>
                </a:lnTo>
                <a:lnTo>
                  <a:pt x="0" y="160734"/>
                </a:lnTo>
                <a:lnTo>
                  <a:pt x="0" y="178593"/>
                </a:lnTo>
                <a:lnTo>
                  <a:pt x="0" y="187523"/>
                </a:lnTo>
                <a:lnTo>
                  <a:pt x="8930" y="196453"/>
                </a:lnTo>
                <a:lnTo>
                  <a:pt x="26789" y="196453"/>
                </a:lnTo>
                <a:lnTo>
                  <a:pt x="35719" y="196453"/>
                </a:lnTo>
                <a:lnTo>
                  <a:pt x="62508" y="187523"/>
                </a:lnTo>
                <a:lnTo>
                  <a:pt x="71438" y="169664"/>
                </a:lnTo>
                <a:lnTo>
                  <a:pt x="89297" y="160734"/>
                </a:lnTo>
                <a:lnTo>
                  <a:pt x="98227" y="142875"/>
                </a:lnTo>
                <a:lnTo>
                  <a:pt x="107156" y="116086"/>
                </a:lnTo>
                <a:lnTo>
                  <a:pt x="107156" y="98226"/>
                </a:lnTo>
                <a:lnTo>
                  <a:pt x="116086" y="71437"/>
                </a:lnTo>
                <a:lnTo>
                  <a:pt x="116086" y="53578"/>
                </a:lnTo>
                <a:lnTo>
                  <a:pt x="116086" y="26789"/>
                </a:lnTo>
                <a:lnTo>
                  <a:pt x="125016" y="8929"/>
                </a:lnTo>
                <a:lnTo>
                  <a:pt x="125016" y="0"/>
                </a:lnTo>
                <a:lnTo>
                  <a:pt x="125016" y="0"/>
                </a:lnTo>
                <a:lnTo>
                  <a:pt x="116086" y="8929"/>
                </a:lnTo>
                <a:lnTo>
                  <a:pt x="107156" y="35718"/>
                </a:lnTo>
                <a:lnTo>
                  <a:pt x="98227" y="62507"/>
                </a:lnTo>
                <a:lnTo>
                  <a:pt x="98227" y="98226"/>
                </a:lnTo>
                <a:lnTo>
                  <a:pt x="89297" y="125015"/>
                </a:lnTo>
                <a:lnTo>
                  <a:pt x="89297" y="142875"/>
                </a:lnTo>
                <a:lnTo>
                  <a:pt x="89297" y="169664"/>
                </a:lnTo>
                <a:lnTo>
                  <a:pt x="98227" y="178593"/>
                </a:lnTo>
                <a:lnTo>
                  <a:pt x="107156" y="178593"/>
                </a:lnTo>
                <a:lnTo>
                  <a:pt x="107156"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pPr eaLnBrk="1" hangingPunct="1">
              <a:defRPr/>
            </a:pPr>
            <a:r>
              <a:rPr lang="en-US" smtClean="0"/>
              <a:t>Addressing  Caches</a:t>
            </a:r>
          </a:p>
        </p:txBody>
      </p:sp>
      <p:sp>
        <p:nvSpPr>
          <p:cNvPr id="24579" name="Rectangle 3"/>
          <p:cNvSpPr>
            <a:spLocks noChangeArrowheads="1"/>
          </p:cNvSpPr>
          <p:nvPr/>
        </p:nvSpPr>
        <p:spPr bwMode="auto">
          <a:xfrm>
            <a:off x="5324475" y="1331913"/>
            <a:ext cx="668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t bits</a:t>
            </a:r>
          </a:p>
        </p:txBody>
      </p:sp>
      <p:sp>
        <p:nvSpPr>
          <p:cNvPr id="24580" name="Rectangle 4"/>
          <p:cNvSpPr>
            <a:spLocks noChangeArrowheads="1"/>
          </p:cNvSpPr>
          <p:nvPr/>
        </p:nvSpPr>
        <p:spPr bwMode="auto">
          <a:xfrm>
            <a:off x="6423025" y="1331913"/>
            <a:ext cx="712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s bits</a:t>
            </a:r>
          </a:p>
        </p:txBody>
      </p:sp>
      <p:sp>
        <p:nvSpPr>
          <p:cNvPr id="24581" name="Rectangle 5"/>
          <p:cNvSpPr>
            <a:spLocks noChangeArrowheads="1"/>
          </p:cNvSpPr>
          <p:nvPr/>
        </p:nvSpPr>
        <p:spPr bwMode="auto">
          <a:xfrm>
            <a:off x="7307263" y="1711325"/>
            <a:ext cx="1143000" cy="231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endParaRPr lang="en-US" altLang="en-US" sz="1600">
              <a:solidFill>
                <a:schemeClr val="tx1"/>
              </a:solidFill>
            </a:endParaRPr>
          </a:p>
        </p:txBody>
      </p:sp>
      <p:sp>
        <p:nvSpPr>
          <p:cNvPr id="24582" name="Rectangle 6"/>
          <p:cNvSpPr>
            <a:spLocks noChangeArrowheads="1"/>
          </p:cNvSpPr>
          <p:nvPr/>
        </p:nvSpPr>
        <p:spPr bwMode="auto">
          <a:xfrm>
            <a:off x="6164263" y="1711325"/>
            <a:ext cx="1143000" cy="231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endParaRPr lang="en-US" altLang="en-US" sz="1600">
              <a:solidFill>
                <a:schemeClr val="tx1"/>
              </a:solidFill>
            </a:endParaRPr>
          </a:p>
        </p:txBody>
      </p:sp>
      <p:sp>
        <p:nvSpPr>
          <p:cNvPr id="24583" name="Rectangle 7"/>
          <p:cNvSpPr>
            <a:spLocks noChangeArrowheads="1"/>
          </p:cNvSpPr>
          <p:nvPr/>
        </p:nvSpPr>
        <p:spPr bwMode="auto">
          <a:xfrm>
            <a:off x="5021263" y="1711325"/>
            <a:ext cx="1143000" cy="231775"/>
          </a:xfrm>
          <a:prstGeom prst="rect">
            <a:avLst/>
          </a:prstGeom>
          <a:solidFill>
            <a:srgbClr val="FF99CC"/>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endParaRPr lang="en-US" altLang="en-US" sz="1600">
              <a:solidFill>
                <a:schemeClr val="tx1"/>
              </a:solidFill>
            </a:endParaRPr>
          </a:p>
        </p:txBody>
      </p:sp>
      <p:sp>
        <p:nvSpPr>
          <p:cNvPr id="24584" name="Rectangle 8"/>
          <p:cNvSpPr>
            <a:spLocks noChangeArrowheads="1"/>
          </p:cNvSpPr>
          <p:nvPr/>
        </p:nvSpPr>
        <p:spPr bwMode="auto">
          <a:xfrm>
            <a:off x="7554913" y="1301750"/>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b bits</a:t>
            </a:r>
          </a:p>
        </p:txBody>
      </p:sp>
      <p:sp>
        <p:nvSpPr>
          <p:cNvPr id="24585" name="Text Box 9"/>
          <p:cNvSpPr txBox="1">
            <a:spLocks noChangeArrowheads="1"/>
          </p:cNvSpPr>
          <p:nvPr/>
        </p:nvSpPr>
        <p:spPr bwMode="auto">
          <a:xfrm>
            <a:off x="8323263" y="191135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000">
                <a:solidFill>
                  <a:schemeClr val="tx1"/>
                </a:solidFill>
              </a:rPr>
              <a:t>0</a:t>
            </a:r>
          </a:p>
        </p:txBody>
      </p:sp>
      <p:sp>
        <p:nvSpPr>
          <p:cNvPr id="24586" name="Text Box 10"/>
          <p:cNvSpPr txBox="1">
            <a:spLocks noChangeArrowheads="1"/>
          </p:cNvSpPr>
          <p:nvPr/>
        </p:nvSpPr>
        <p:spPr bwMode="auto">
          <a:xfrm>
            <a:off x="4924425" y="1911350"/>
            <a:ext cx="409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000">
                <a:solidFill>
                  <a:schemeClr val="tx1"/>
                </a:solidFill>
              </a:rPr>
              <a:t>m-1</a:t>
            </a:r>
          </a:p>
        </p:txBody>
      </p:sp>
      <p:sp>
        <p:nvSpPr>
          <p:cNvPr id="24587" name="Rectangle 11"/>
          <p:cNvSpPr>
            <a:spLocks noChangeArrowheads="1"/>
          </p:cNvSpPr>
          <p:nvPr/>
        </p:nvSpPr>
        <p:spPr bwMode="auto">
          <a:xfrm>
            <a:off x="5326063" y="2416175"/>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i="1">
                <a:solidFill>
                  <a:schemeClr val="tx1"/>
                </a:solidFill>
              </a:rPr>
              <a:t>&lt;tag&gt;</a:t>
            </a:r>
          </a:p>
        </p:txBody>
      </p:sp>
      <p:sp>
        <p:nvSpPr>
          <p:cNvPr id="24588" name="Rectangle 12"/>
          <p:cNvSpPr>
            <a:spLocks noChangeArrowheads="1"/>
          </p:cNvSpPr>
          <p:nvPr/>
        </p:nvSpPr>
        <p:spPr bwMode="auto">
          <a:xfrm>
            <a:off x="6035675" y="2416175"/>
            <a:ext cx="13001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i="1">
                <a:solidFill>
                  <a:schemeClr val="tx1"/>
                </a:solidFill>
              </a:rPr>
              <a:t>&lt;set index&gt;</a:t>
            </a:r>
          </a:p>
        </p:txBody>
      </p:sp>
      <p:sp>
        <p:nvSpPr>
          <p:cNvPr id="24589" name="Rectangle 13"/>
          <p:cNvSpPr>
            <a:spLocks noChangeArrowheads="1"/>
          </p:cNvSpPr>
          <p:nvPr/>
        </p:nvSpPr>
        <p:spPr bwMode="auto">
          <a:xfrm>
            <a:off x="7240588" y="2416175"/>
            <a:ext cx="1560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i="1">
                <a:solidFill>
                  <a:schemeClr val="tx1"/>
                </a:solidFill>
              </a:rPr>
              <a:t>&lt;block offset&gt;</a:t>
            </a:r>
          </a:p>
        </p:txBody>
      </p:sp>
      <p:sp>
        <p:nvSpPr>
          <p:cNvPr id="24590" name="AutoShape 14"/>
          <p:cNvSpPr>
            <a:spLocks/>
          </p:cNvSpPr>
          <p:nvPr/>
        </p:nvSpPr>
        <p:spPr bwMode="auto">
          <a:xfrm rot="5400000">
            <a:off x="5402263" y="1758950"/>
            <a:ext cx="304800" cy="1066800"/>
          </a:xfrm>
          <a:prstGeom prst="rightBrace">
            <a:avLst>
              <a:gd name="adj1" fmla="val 291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24591" name="AutoShape 15"/>
          <p:cNvSpPr>
            <a:spLocks/>
          </p:cNvSpPr>
          <p:nvPr/>
        </p:nvSpPr>
        <p:spPr bwMode="auto">
          <a:xfrm rot="5400000">
            <a:off x="6545263" y="1758950"/>
            <a:ext cx="304800" cy="1066800"/>
          </a:xfrm>
          <a:prstGeom prst="rightBrace">
            <a:avLst>
              <a:gd name="adj1" fmla="val 291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24592" name="AutoShape 16"/>
          <p:cNvSpPr>
            <a:spLocks/>
          </p:cNvSpPr>
          <p:nvPr/>
        </p:nvSpPr>
        <p:spPr bwMode="auto">
          <a:xfrm rot="5400000">
            <a:off x="7764463" y="1758950"/>
            <a:ext cx="304800" cy="1066800"/>
          </a:xfrm>
          <a:prstGeom prst="rightBrace">
            <a:avLst>
              <a:gd name="adj1" fmla="val 291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24593" name="Text Box 17"/>
          <p:cNvSpPr txBox="1">
            <a:spLocks noChangeArrowheads="1"/>
          </p:cNvSpPr>
          <p:nvPr/>
        </p:nvSpPr>
        <p:spPr bwMode="auto">
          <a:xfrm>
            <a:off x="4940300" y="1054100"/>
            <a:ext cx="1266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i="1">
                <a:solidFill>
                  <a:schemeClr val="tx1"/>
                </a:solidFill>
              </a:rPr>
              <a:t>Address A:</a:t>
            </a:r>
          </a:p>
        </p:txBody>
      </p:sp>
      <p:sp>
        <p:nvSpPr>
          <p:cNvPr id="24594" name="Line 18"/>
          <p:cNvSpPr>
            <a:spLocks noChangeShapeType="1"/>
          </p:cNvSpPr>
          <p:nvPr/>
        </p:nvSpPr>
        <p:spPr bwMode="auto">
          <a:xfrm>
            <a:off x="6705600" y="273685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7912100" y="2749550"/>
            <a:ext cx="0" cy="5778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Rectangle 20"/>
          <p:cNvSpPr>
            <a:spLocks noChangeAspect="1" noChangeArrowheads="1"/>
          </p:cNvSpPr>
          <p:nvPr/>
        </p:nvSpPr>
        <p:spPr bwMode="auto">
          <a:xfrm>
            <a:off x="798513" y="2001838"/>
            <a:ext cx="3087687" cy="874712"/>
          </a:xfrm>
          <a:prstGeom prst="rect">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endParaRPr lang="en-US" altLang="en-US" sz="1400">
              <a:solidFill>
                <a:schemeClr val="tx1"/>
              </a:solidFill>
            </a:endParaRPr>
          </a:p>
        </p:txBody>
      </p:sp>
      <p:sp>
        <p:nvSpPr>
          <p:cNvPr id="24597" name="Rectangle 21"/>
          <p:cNvSpPr>
            <a:spLocks noChangeAspect="1" noChangeArrowheads="1"/>
          </p:cNvSpPr>
          <p:nvPr/>
        </p:nvSpPr>
        <p:spPr bwMode="auto">
          <a:xfrm>
            <a:off x="2894013" y="2057400"/>
            <a:ext cx="4953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598" name="Rectangle 22"/>
          <p:cNvSpPr>
            <a:spLocks noChangeAspect="1" noChangeArrowheads="1"/>
          </p:cNvSpPr>
          <p:nvPr/>
        </p:nvSpPr>
        <p:spPr bwMode="auto">
          <a:xfrm>
            <a:off x="3389313" y="2057400"/>
            <a:ext cx="331787"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599" name="Rectangle 23"/>
          <p:cNvSpPr>
            <a:spLocks noChangeAspect="1" noChangeArrowheads="1"/>
          </p:cNvSpPr>
          <p:nvPr/>
        </p:nvSpPr>
        <p:spPr bwMode="auto">
          <a:xfrm>
            <a:off x="2562225" y="2057400"/>
            <a:ext cx="3317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00" name="Rectangle 24"/>
          <p:cNvSpPr>
            <a:spLocks noChangeAspect="1" noChangeArrowheads="1"/>
          </p:cNvSpPr>
          <p:nvPr/>
        </p:nvSpPr>
        <p:spPr bwMode="auto">
          <a:xfrm>
            <a:off x="2232025" y="20574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01" name="Rectangle 25"/>
          <p:cNvSpPr>
            <a:spLocks noChangeAspect="1" noChangeArrowheads="1"/>
          </p:cNvSpPr>
          <p:nvPr/>
        </p:nvSpPr>
        <p:spPr bwMode="auto">
          <a:xfrm>
            <a:off x="2894013" y="2544763"/>
            <a:ext cx="4953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02" name="Rectangle 26"/>
          <p:cNvSpPr>
            <a:spLocks noChangeAspect="1" noChangeArrowheads="1"/>
          </p:cNvSpPr>
          <p:nvPr/>
        </p:nvSpPr>
        <p:spPr bwMode="auto">
          <a:xfrm>
            <a:off x="3389313" y="2544763"/>
            <a:ext cx="331787"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03" name="Rectangle 27"/>
          <p:cNvSpPr>
            <a:spLocks noChangeAspect="1" noChangeArrowheads="1"/>
          </p:cNvSpPr>
          <p:nvPr/>
        </p:nvSpPr>
        <p:spPr bwMode="auto">
          <a:xfrm>
            <a:off x="2562225" y="2544763"/>
            <a:ext cx="3317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04" name="Rectangle 28"/>
          <p:cNvSpPr>
            <a:spLocks noChangeAspect="1" noChangeArrowheads="1"/>
          </p:cNvSpPr>
          <p:nvPr/>
        </p:nvSpPr>
        <p:spPr bwMode="auto">
          <a:xfrm>
            <a:off x="2232025" y="25447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05" name="Rectangle 29"/>
          <p:cNvSpPr>
            <a:spLocks noChangeAspect="1" noChangeArrowheads="1"/>
          </p:cNvSpPr>
          <p:nvPr/>
        </p:nvSpPr>
        <p:spPr bwMode="auto">
          <a:xfrm>
            <a:off x="963613" y="20574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06" name="Rectangle 30"/>
          <p:cNvSpPr>
            <a:spLocks noChangeAspect="1" noChangeArrowheads="1"/>
          </p:cNvSpPr>
          <p:nvPr/>
        </p:nvSpPr>
        <p:spPr bwMode="auto">
          <a:xfrm>
            <a:off x="963613" y="25447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07" name="Rectangle 31"/>
          <p:cNvSpPr>
            <a:spLocks noChangeAspect="1" noChangeArrowheads="1"/>
          </p:cNvSpPr>
          <p:nvPr/>
        </p:nvSpPr>
        <p:spPr bwMode="auto">
          <a:xfrm>
            <a:off x="1460500" y="2057400"/>
            <a:ext cx="6604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08" name="Rectangle 32"/>
          <p:cNvSpPr>
            <a:spLocks noChangeAspect="1" noChangeArrowheads="1"/>
          </p:cNvSpPr>
          <p:nvPr/>
        </p:nvSpPr>
        <p:spPr bwMode="auto">
          <a:xfrm>
            <a:off x="1460500" y="2544763"/>
            <a:ext cx="6604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09" name="Text Box 33"/>
          <p:cNvSpPr txBox="1">
            <a:spLocks noChangeAspect="1" noChangeArrowheads="1"/>
          </p:cNvSpPr>
          <p:nvPr/>
        </p:nvSpPr>
        <p:spPr bwMode="auto">
          <a:xfrm>
            <a:off x="71438" y="2311400"/>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set 0:</a:t>
            </a:r>
          </a:p>
        </p:txBody>
      </p:sp>
      <p:sp>
        <p:nvSpPr>
          <p:cNvPr id="24610" name="Rectangle 34"/>
          <p:cNvSpPr>
            <a:spLocks noChangeAspect="1" noChangeArrowheads="1"/>
          </p:cNvSpPr>
          <p:nvPr/>
        </p:nvSpPr>
        <p:spPr bwMode="auto">
          <a:xfrm>
            <a:off x="2084388" y="2305050"/>
            <a:ext cx="49688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11" name="Rectangle 35"/>
          <p:cNvSpPr>
            <a:spLocks noChangeAspect="1" noChangeArrowheads="1"/>
          </p:cNvSpPr>
          <p:nvPr/>
        </p:nvSpPr>
        <p:spPr bwMode="auto">
          <a:xfrm>
            <a:off x="787400" y="3022600"/>
            <a:ext cx="3089275" cy="874713"/>
          </a:xfrm>
          <a:prstGeom prst="rect">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endParaRPr lang="en-US" altLang="en-US" sz="1400">
              <a:solidFill>
                <a:schemeClr val="tx1"/>
              </a:solidFill>
            </a:endParaRPr>
          </a:p>
        </p:txBody>
      </p:sp>
      <p:sp>
        <p:nvSpPr>
          <p:cNvPr id="24612" name="Rectangle 36"/>
          <p:cNvSpPr>
            <a:spLocks noChangeAspect="1" noChangeArrowheads="1"/>
          </p:cNvSpPr>
          <p:nvPr/>
        </p:nvSpPr>
        <p:spPr bwMode="auto">
          <a:xfrm>
            <a:off x="2890838" y="3060700"/>
            <a:ext cx="496887"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13" name="Rectangle 37"/>
          <p:cNvSpPr>
            <a:spLocks noChangeAspect="1" noChangeArrowheads="1"/>
          </p:cNvSpPr>
          <p:nvPr/>
        </p:nvSpPr>
        <p:spPr bwMode="auto">
          <a:xfrm>
            <a:off x="3387725" y="30607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14" name="Rectangle 38"/>
          <p:cNvSpPr>
            <a:spLocks noChangeAspect="1" noChangeArrowheads="1"/>
          </p:cNvSpPr>
          <p:nvPr/>
        </p:nvSpPr>
        <p:spPr bwMode="auto">
          <a:xfrm>
            <a:off x="2560638" y="30607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15" name="Rectangle 39"/>
          <p:cNvSpPr>
            <a:spLocks noChangeAspect="1" noChangeArrowheads="1"/>
          </p:cNvSpPr>
          <p:nvPr/>
        </p:nvSpPr>
        <p:spPr bwMode="auto">
          <a:xfrm>
            <a:off x="2228850" y="3060700"/>
            <a:ext cx="3317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16" name="Rectangle 40"/>
          <p:cNvSpPr>
            <a:spLocks noChangeAspect="1" noChangeArrowheads="1"/>
          </p:cNvSpPr>
          <p:nvPr/>
        </p:nvSpPr>
        <p:spPr bwMode="auto">
          <a:xfrm>
            <a:off x="2890838" y="3548063"/>
            <a:ext cx="496887"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17" name="Rectangle 41"/>
          <p:cNvSpPr>
            <a:spLocks noChangeAspect="1" noChangeArrowheads="1"/>
          </p:cNvSpPr>
          <p:nvPr/>
        </p:nvSpPr>
        <p:spPr bwMode="auto">
          <a:xfrm>
            <a:off x="3387725" y="35480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18" name="Rectangle 42"/>
          <p:cNvSpPr>
            <a:spLocks noChangeAspect="1" noChangeArrowheads="1"/>
          </p:cNvSpPr>
          <p:nvPr/>
        </p:nvSpPr>
        <p:spPr bwMode="auto">
          <a:xfrm>
            <a:off x="2560638" y="35480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19" name="Rectangle 43"/>
          <p:cNvSpPr>
            <a:spLocks noChangeAspect="1" noChangeArrowheads="1"/>
          </p:cNvSpPr>
          <p:nvPr/>
        </p:nvSpPr>
        <p:spPr bwMode="auto">
          <a:xfrm>
            <a:off x="2228850" y="3548063"/>
            <a:ext cx="3317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20" name="Rectangle 44"/>
          <p:cNvSpPr>
            <a:spLocks noChangeAspect="1" noChangeArrowheads="1"/>
          </p:cNvSpPr>
          <p:nvPr/>
        </p:nvSpPr>
        <p:spPr bwMode="auto">
          <a:xfrm>
            <a:off x="962025" y="30607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21" name="Rectangle 45"/>
          <p:cNvSpPr>
            <a:spLocks noChangeAspect="1" noChangeArrowheads="1"/>
          </p:cNvSpPr>
          <p:nvPr/>
        </p:nvSpPr>
        <p:spPr bwMode="auto">
          <a:xfrm>
            <a:off x="962025" y="35480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22" name="Rectangle 46"/>
          <p:cNvSpPr>
            <a:spLocks noChangeAspect="1" noChangeArrowheads="1"/>
          </p:cNvSpPr>
          <p:nvPr/>
        </p:nvSpPr>
        <p:spPr bwMode="auto">
          <a:xfrm>
            <a:off x="1457325" y="3060700"/>
            <a:ext cx="6619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23" name="Rectangle 47"/>
          <p:cNvSpPr>
            <a:spLocks noChangeAspect="1" noChangeArrowheads="1"/>
          </p:cNvSpPr>
          <p:nvPr/>
        </p:nvSpPr>
        <p:spPr bwMode="auto">
          <a:xfrm>
            <a:off x="1457325" y="3548063"/>
            <a:ext cx="661988" cy="220662"/>
          </a:xfrm>
          <a:prstGeom prst="rect">
            <a:avLst/>
          </a:prstGeom>
          <a:solidFill>
            <a:srgbClr val="FF99CC"/>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24" name="Text Box 48"/>
          <p:cNvSpPr txBox="1">
            <a:spLocks noChangeAspect="1" noChangeArrowheads="1"/>
          </p:cNvSpPr>
          <p:nvPr/>
        </p:nvSpPr>
        <p:spPr bwMode="auto">
          <a:xfrm>
            <a:off x="68263" y="3316288"/>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set 1:</a:t>
            </a:r>
          </a:p>
        </p:txBody>
      </p:sp>
      <p:sp>
        <p:nvSpPr>
          <p:cNvPr id="24625" name="Rectangle 49"/>
          <p:cNvSpPr>
            <a:spLocks noChangeAspect="1" noChangeArrowheads="1"/>
          </p:cNvSpPr>
          <p:nvPr/>
        </p:nvSpPr>
        <p:spPr bwMode="auto">
          <a:xfrm>
            <a:off x="2082800" y="3308350"/>
            <a:ext cx="4953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26" name="Rectangle 50"/>
          <p:cNvSpPr>
            <a:spLocks noChangeAspect="1" noChangeArrowheads="1"/>
          </p:cNvSpPr>
          <p:nvPr/>
        </p:nvSpPr>
        <p:spPr bwMode="auto">
          <a:xfrm>
            <a:off x="795338" y="4281488"/>
            <a:ext cx="3089275" cy="874712"/>
          </a:xfrm>
          <a:prstGeom prst="rect">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endParaRPr lang="en-US" altLang="en-US" sz="1400">
              <a:solidFill>
                <a:schemeClr val="tx1"/>
              </a:solidFill>
            </a:endParaRPr>
          </a:p>
        </p:txBody>
      </p:sp>
      <p:sp>
        <p:nvSpPr>
          <p:cNvPr id="24627" name="Rectangle 51"/>
          <p:cNvSpPr>
            <a:spLocks noChangeAspect="1" noChangeArrowheads="1"/>
          </p:cNvSpPr>
          <p:nvPr/>
        </p:nvSpPr>
        <p:spPr bwMode="auto">
          <a:xfrm>
            <a:off x="2890838" y="4337050"/>
            <a:ext cx="496887"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28" name="Rectangle 52"/>
          <p:cNvSpPr>
            <a:spLocks noChangeAspect="1" noChangeArrowheads="1"/>
          </p:cNvSpPr>
          <p:nvPr/>
        </p:nvSpPr>
        <p:spPr bwMode="auto">
          <a:xfrm>
            <a:off x="3387725" y="433705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29" name="Rectangle 53"/>
          <p:cNvSpPr>
            <a:spLocks noChangeAspect="1" noChangeArrowheads="1"/>
          </p:cNvSpPr>
          <p:nvPr/>
        </p:nvSpPr>
        <p:spPr bwMode="auto">
          <a:xfrm>
            <a:off x="2560638" y="433705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30" name="Rectangle 54"/>
          <p:cNvSpPr>
            <a:spLocks noChangeAspect="1" noChangeArrowheads="1"/>
          </p:cNvSpPr>
          <p:nvPr/>
        </p:nvSpPr>
        <p:spPr bwMode="auto">
          <a:xfrm>
            <a:off x="2228850" y="4337050"/>
            <a:ext cx="3317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31" name="Rectangle 55"/>
          <p:cNvSpPr>
            <a:spLocks noChangeAspect="1" noChangeArrowheads="1"/>
          </p:cNvSpPr>
          <p:nvPr/>
        </p:nvSpPr>
        <p:spPr bwMode="auto">
          <a:xfrm>
            <a:off x="2890838" y="4824413"/>
            <a:ext cx="496887"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32" name="Rectangle 56"/>
          <p:cNvSpPr>
            <a:spLocks noChangeAspect="1" noChangeArrowheads="1"/>
          </p:cNvSpPr>
          <p:nvPr/>
        </p:nvSpPr>
        <p:spPr bwMode="auto">
          <a:xfrm>
            <a:off x="3387725" y="482441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33" name="Rectangle 57"/>
          <p:cNvSpPr>
            <a:spLocks noChangeAspect="1" noChangeArrowheads="1"/>
          </p:cNvSpPr>
          <p:nvPr/>
        </p:nvSpPr>
        <p:spPr bwMode="auto">
          <a:xfrm>
            <a:off x="2560638" y="482441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34" name="Rectangle 58"/>
          <p:cNvSpPr>
            <a:spLocks noChangeAspect="1" noChangeArrowheads="1"/>
          </p:cNvSpPr>
          <p:nvPr/>
        </p:nvSpPr>
        <p:spPr bwMode="auto">
          <a:xfrm>
            <a:off x="2228850" y="4824413"/>
            <a:ext cx="3317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35" name="Rectangle 59"/>
          <p:cNvSpPr>
            <a:spLocks noChangeAspect="1" noChangeArrowheads="1"/>
          </p:cNvSpPr>
          <p:nvPr/>
        </p:nvSpPr>
        <p:spPr bwMode="auto">
          <a:xfrm>
            <a:off x="962025" y="433705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36" name="Rectangle 60"/>
          <p:cNvSpPr>
            <a:spLocks noChangeAspect="1" noChangeArrowheads="1"/>
          </p:cNvSpPr>
          <p:nvPr/>
        </p:nvSpPr>
        <p:spPr bwMode="auto">
          <a:xfrm>
            <a:off x="962025" y="482441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37" name="Rectangle 61"/>
          <p:cNvSpPr>
            <a:spLocks noChangeAspect="1" noChangeArrowheads="1"/>
          </p:cNvSpPr>
          <p:nvPr/>
        </p:nvSpPr>
        <p:spPr bwMode="auto">
          <a:xfrm>
            <a:off x="1457325" y="4337050"/>
            <a:ext cx="6619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38" name="Rectangle 62"/>
          <p:cNvSpPr>
            <a:spLocks noChangeAspect="1" noChangeArrowheads="1"/>
          </p:cNvSpPr>
          <p:nvPr/>
        </p:nvSpPr>
        <p:spPr bwMode="auto">
          <a:xfrm>
            <a:off x="1457325" y="4824413"/>
            <a:ext cx="6619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39" name="Text Box 63"/>
          <p:cNvSpPr txBox="1">
            <a:spLocks noChangeAspect="1" noChangeArrowheads="1"/>
          </p:cNvSpPr>
          <p:nvPr/>
        </p:nvSpPr>
        <p:spPr bwMode="auto">
          <a:xfrm>
            <a:off x="-76200" y="4591050"/>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set </a:t>
            </a:r>
            <a:r>
              <a:rPr lang="en-US" altLang="en-US" sz="1400" i="1">
                <a:solidFill>
                  <a:schemeClr val="tx1"/>
                </a:solidFill>
              </a:rPr>
              <a:t>S</a:t>
            </a:r>
            <a:r>
              <a:rPr lang="en-US" altLang="en-US" sz="1400">
                <a:solidFill>
                  <a:schemeClr val="tx1"/>
                </a:solidFill>
              </a:rPr>
              <a:t>-1:</a:t>
            </a:r>
          </a:p>
        </p:txBody>
      </p:sp>
      <p:sp>
        <p:nvSpPr>
          <p:cNvPr id="24640" name="Rectangle 64"/>
          <p:cNvSpPr>
            <a:spLocks noChangeAspect="1" noChangeArrowheads="1"/>
          </p:cNvSpPr>
          <p:nvPr/>
        </p:nvSpPr>
        <p:spPr bwMode="auto">
          <a:xfrm>
            <a:off x="2082800" y="4584700"/>
            <a:ext cx="4953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41" name="Rectangle 65"/>
          <p:cNvSpPr>
            <a:spLocks noChangeAspect="1" noChangeArrowheads="1"/>
          </p:cNvSpPr>
          <p:nvPr/>
        </p:nvSpPr>
        <p:spPr bwMode="auto">
          <a:xfrm>
            <a:off x="2120900" y="3997325"/>
            <a:ext cx="4968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42" name="Line 66"/>
          <p:cNvSpPr>
            <a:spLocks noChangeAspect="1" noChangeShapeType="1"/>
          </p:cNvSpPr>
          <p:nvPr/>
        </p:nvSpPr>
        <p:spPr bwMode="auto">
          <a:xfrm>
            <a:off x="3079750" y="3335338"/>
            <a:ext cx="0" cy="2206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43" name="Line 67"/>
          <p:cNvSpPr>
            <a:spLocks noChangeShapeType="1"/>
          </p:cNvSpPr>
          <p:nvPr/>
        </p:nvSpPr>
        <p:spPr bwMode="auto">
          <a:xfrm flipH="1">
            <a:off x="3060700" y="3314700"/>
            <a:ext cx="4851400" cy="1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4" name="Line 68"/>
          <p:cNvSpPr>
            <a:spLocks noChangeShapeType="1"/>
          </p:cNvSpPr>
          <p:nvPr/>
        </p:nvSpPr>
        <p:spPr bwMode="auto">
          <a:xfrm flipH="1" flipV="1">
            <a:off x="3886200" y="3022600"/>
            <a:ext cx="28321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45" name="Text Box 69"/>
          <p:cNvSpPr txBox="1">
            <a:spLocks noChangeArrowheads="1"/>
          </p:cNvSpPr>
          <p:nvPr/>
        </p:nvSpPr>
        <p:spPr bwMode="auto">
          <a:xfrm>
            <a:off x="4594225" y="3643313"/>
            <a:ext cx="4286250" cy="20399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800" b="0">
                <a:solidFill>
                  <a:schemeClr val="tx1"/>
                </a:solidFill>
              </a:rPr>
              <a:t>The word at address A is in the cache if</a:t>
            </a:r>
          </a:p>
          <a:p>
            <a:pPr>
              <a:lnSpc>
                <a:spcPct val="100000"/>
              </a:lnSpc>
              <a:spcBef>
                <a:spcPct val="0"/>
              </a:spcBef>
              <a:buClrTx/>
              <a:buFontTx/>
              <a:buNone/>
            </a:pPr>
            <a:r>
              <a:rPr lang="en-US" altLang="en-US" sz="1800" b="0">
                <a:solidFill>
                  <a:schemeClr val="tx1"/>
                </a:solidFill>
              </a:rPr>
              <a:t>the tag bits in one of the &lt;valid&gt; lines in </a:t>
            </a:r>
          </a:p>
          <a:p>
            <a:pPr>
              <a:lnSpc>
                <a:spcPct val="100000"/>
              </a:lnSpc>
              <a:spcBef>
                <a:spcPct val="0"/>
              </a:spcBef>
              <a:buClrTx/>
              <a:buFontTx/>
              <a:buNone/>
            </a:pPr>
            <a:r>
              <a:rPr lang="en-US" altLang="en-US" sz="1800" b="0">
                <a:solidFill>
                  <a:schemeClr val="tx1"/>
                </a:solidFill>
              </a:rPr>
              <a:t>set &lt;set index&gt; match &lt;tag&gt;.</a:t>
            </a:r>
          </a:p>
          <a:p>
            <a:pPr>
              <a:lnSpc>
                <a:spcPct val="100000"/>
              </a:lnSpc>
              <a:spcBef>
                <a:spcPct val="0"/>
              </a:spcBef>
              <a:buClrTx/>
              <a:buFontTx/>
              <a:buNone/>
            </a:pPr>
            <a:endParaRPr lang="en-US" altLang="en-US" sz="1800" b="0">
              <a:solidFill>
                <a:schemeClr val="tx1"/>
              </a:solidFill>
            </a:endParaRPr>
          </a:p>
          <a:p>
            <a:pPr>
              <a:lnSpc>
                <a:spcPct val="100000"/>
              </a:lnSpc>
              <a:spcBef>
                <a:spcPct val="0"/>
              </a:spcBef>
              <a:buClrTx/>
              <a:buFontTx/>
              <a:buNone/>
            </a:pPr>
            <a:r>
              <a:rPr lang="en-US" altLang="en-US" sz="1800" b="0">
                <a:solidFill>
                  <a:schemeClr val="tx1"/>
                </a:solidFill>
              </a:rPr>
              <a:t>The word contents begin at offset </a:t>
            </a:r>
          </a:p>
          <a:p>
            <a:pPr>
              <a:lnSpc>
                <a:spcPct val="100000"/>
              </a:lnSpc>
              <a:spcBef>
                <a:spcPct val="0"/>
              </a:spcBef>
              <a:buClrTx/>
              <a:buFontTx/>
              <a:buNone/>
            </a:pPr>
            <a:r>
              <a:rPr lang="en-US" altLang="en-US" sz="1800" b="0">
                <a:solidFill>
                  <a:schemeClr val="tx1"/>
                </a:solidFill>
              </a:rPr>
              <a:t>&lt;block offset&gt; bytes from the beginning </a:t>
            </a:r>
          </a:p>
          <a:p>
            <a:pPr>
              <a:lnSpc>
                <a:spcPct val="100000"/>
              </a:lnSpc>
              <a:spcBef>
                <a:spcPct val="0"/>
              </a:spcBef>
              <a:buClrTx/>
              <a:buFontTx/>
              <a:buNone/>
            </a:pPr>
            <a:r>
              <a:rPr lang="en-US" altLang="en-US" sz="1800" b="0">
                <a:solidFill>
                  <a:schemeClr val="tx1"/>
                </a:solidFill>
              </a:rPr>
              <a:t>of the block.   </a:t>
            </a:r>
          </a:p>
        </p:txBody>
      </p:sp>
      <p:sp>
        <p:nvSpPr>
          <p:cNvPr id="24646" name="TextBox 69"/>
          <p:cNvSpPr txBox="1">
            <a:spLocks noChangeArrowheads="1"/>
          </p:cNvSpPr>
          <p:nvPr/>
        </p:nvSpPr>
        <p:spPr bwMode="auto">
          <a:xfrm>
            <a:off x="685800" y="6553200"/>
            <a:ext cx="572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400">
                <a:solidFill>
                  <a:schemeClr val="tx1"/>
                </a:solidFill>
              </a:rPr>
              <a:t>Comp.Systems:APP2e. Randal E. Bryant and David R. O'Hallaron</a:t>
            </a:r>
          </a:p>
        </p:txBody>
      </p:sp>
      <p:sp>
        <p:nvSpPr>
          <p:cNvPr id="2" name="Freeform 1"/>
          <p:cNvSpPr/>
          <p:nvPr/>
        </p:nvSpPr>
        <p:spPr bwMode="auto">
          <a:xfrm>
            <a:off x="5679281" y="375047"/>
            <a:ext cx="35720" cy="196454"/>
          </a:xfrm>
          <a:custGeom>
            <a:avLst/>
            <a:gdLst/>
            <a:ahLst/>
            <a:cxnLst/>
            <a:rect l="0" t="0" r="0" b="0"/>
            <a:pathLst>
              <a:path w="35720" h="196454">
                <a:moveTo>
                  <a:pt x="8930" y="0"/>
                </a:moveTo>
                <a:lnTo>
                  <a:pt x="8930" y="0"/>
                </a:lnTo>
                <a:lnTo>
                  <a:pt x="8930" y="8930"/>
                </a:lnTo>
                <a:lnTo>
                  <a:pt x="0" y="8930"/>
                </a:lnTo>
                <a:lnTo>
                  <a:pt x="8930" y="26789"/>
                </a:lnTo>
                <a:lnTo>
                  <a:pt x="8930" y="35719"/>
                </a:lnTo>
                <a:lnTo>
                  <a:pt x="8930" y="62508"/>
                </a:lnTo>
                <a:lnTo>
                  <a:pt x="8930" y="89297"/>
                </a:lnTo>
                <a:lnTo>
                  <a:pt x="17860" y="107156"/>
                </a:lnTo>
                <a:lnTo>
                  <a:pt x="17860" y="133945"/>
                </a:lnTo>
                <a:lnTo>
                  <a:pt x="26789" y="151805"/>
                </a:lnTo>
                <a:lnTo>
                  <a:pt x="26789" y="169664"/>
                </a:lnTo>
                <a:lnTo>
                  <a:pt x="26789" y="187523"/>
                </a:lnTo>
                <a:lnTo>
                  <a:pt x="35719" y="196453"/>
                </a:lnTo>
                <a:lnTo>
                  <a:pt x="35719" y="196453"/>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545336" y="357187"/>
            <a:ext cx="383978" cy="276822"/>
          </a:xfrm>
          <a:custGeom>
            <a:avLst/>
            <a:gdLst/>
            <a:ahLst/>
            <a:cxnLst/>
            <a:rect l="0" t="0" r="0" b="0"/>
            <a:pathLst>
              <a:path w="383978" h="276822">
                <a:moveTo>
                  <a:pt x="17859" y="44649"/>
                </a:moveTo>
                <a:lnTo>
                  <a:pt x="8930" y="53579"/>
                </a:lnTo>
                <a:lnTo>
                  <a:pt x="0" y="53579"/>
                </a:lnTo>
                <a:lnTo>
                  <a:pt x="0" y="53579"/>
                </a:lnTo>
                <a:lnTo>
                  <a:pt x="0" y="53579"/>
                </a:lnTo>
                <a:lnTo>
                  <a:pt x="8930" y="53579"/>
                </a:lnTo>
                <a:lnTo>
                  <a:pt x="35719" y="44649"/>
                </a:lnTo>
                <a:lnTo>
                  <a:pt x="53578" y="35719"/>
                </a:lnTo>
                <a:lnTo>
                  <a:pt x="80367" y="26790"/>
                </a:lnTo>
                <a:lnTo>
                  <a:pt x="107156" y="17860"/>
                </a:lnTo>
                <a:lnTo>
                  <a:pt x="125016" y="17860"/>
                </a:lnTo>
                <a:lnTo>
                  <a:pt x="151805" y="8930"/>
                </a:lnTo>
                <a:lnTo>
                  <a:pt x="187523" y="0"/>
                </a:lnTo>
                <a:lnTo>
                  <a:pt x="223242" y="8930"/>
                </a:lnTo>
                <a:lnTo>
                  <a:pt x="232172" y="17860"/>
                </a:lnTo>
                <a:lnTo>
                  <a:pt x="223242" y="44649"/>
                </a:lnTo>
                <a:lnTo>
                  <a:pt x="196453" y="71438"/>
                </a:lnTo>
                <a:lnTo>
                  <a:pt x="169664" y="98227"/>
                </a:lnTo>
                <a:lnTo>
                  <a:pt x="151805" y="116086"/>
                </a:lnTo>
                <a:lnTo>
                  <a:pt x="133945" y="133946"/>
                </a:lnTo>
                <a:lnTo>
                  <a:pt x="125016" y="133946"/>
                </a:lnTo>
                <a:lnTo>
                  <a:pt x="125016" y="133946"/>
                </a:lnTo>
                <a:lnTo>
                  <a:pt x="142875" y="125016"/>
                </a:lnTo>
                <a:lnTo>
                  <a:pt x="169664" y="107157"/>
                </a:lnTo>
                <a:lnTo>
                  <a:pt x="214312" y="89297"/>
                </a:lnTo>
                <a:lnTo>
                  <a:pt x="258961" y="80368"/>
                </a:lnTo>
                <a:lnTo>
                  <a:pt x="303609" y="71438"/>
                </a:lnTo>
                <a:lnTo>
                  <a:pt x="348258" y="80368"/>
                </a:lnTo>
                <a:lnTo>
                  <a:pt x="375047" y="89297"/>
                </a:lnTo>
                <a:lnTo>
                  <a:pt x="383977" y="107157"/>
                </a:lnTo>
                <a:lnTo>
                  <a:pt x="383977" y="142875"/>
                </a:lnTo>
                <a:lnTo>
                  <a:pt x="357187" y="169665"/>
                </a:lnTo>
                <a:lnTo>
                  <a:pt x="330398" y="205383"/>
                </a:lnTo>
                <a:lnTo>
                  <a:pt x="285750" y="232172"/>
                </a:lnTo>
                <a:lnTo>
                  <a:pt x="250031" y="258961"/>
                </a:lnTo>
                <a:lnTo>
                  <a:pt x="223242" y="267891"/>
                </a:lnTo>
                <a:lnTo>
                  <a:pt x="205383" y="276821"/>
                </a:lnTo>
                <a:lnTo>
                  <a:pt x="196453" y="267891"/>
                </a:lnTo>
                <a:lnTo>
                  <a:pt x="205383" y="250032"/>
                </a:lnTo>
                <a:lnTo>
                  <a:pt x="223242" y="214313"/>
                </a:lnTo>
                <a:lnTo>
                  <a:pt x="223242"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929313" y="339328"/>
            <a:ext cx="214313" cy="241103"/>
          </a:xfrm>
          <a:custGeom>
            <a:avLst/>
            <a:gdLst/>
            <a:ahLst/>
            <a:cxnLst/>
            <a:rect l="0" t="0" r="0" b="0"/>
            <a:pathLst>
              <a:path w="214313" h="241103">
                <a:moveTo>
                  <a:pt x="26789" y="0"/>
                </a:moveTo>
                <a:lnTo>
                  <a:pt x="17859" y="0"/>
                </a:lnTo>
                <a:lnTo>
                  <a:pt x="8929" y="8930"/>
                </a:lnTo>
                <a:lnTo>
                  <a:pt x="0" y="17859"/>
                </a:lnTo>
                <a:lnTo>
                  <a:pt x="0" y="35719"/>
                </a:lnTo>
                <a:lnTo>
                  <a:pt x="0" y="62508"/>
                </a:lnTo>
                <a:lnTo>
                  <a:pt x="0" y="98227"/>
                </a:lnTo>
                <a:lnTo>
                  <a:pt x="8929" y="133945"/>
                </a:lnTo>
                <a:lnTo>
                  <a:pt x="26789" y="169664"/>
                </a:lnTo>
                <a:lnTo>
                  <a:pt x="35718" y="196453"/>
                </a:lnTo>
                <a:lnTo>
                  <a:pt x="53578" y="223242"/>
                </a:lnTo>
                <a:lnTo>
                  <a:pt x="62507" y="232172"/>
                </a:lnTo>
                <a:lnTo>
                  <a:pt x="80367" y="232172"/>
                </a:lnTo>
                <a:lnTo>
                  <a:pt x="89296" y="223242"/>
                </a:lnTo>
                <a:lnTo>
                  <a:pt x="98226" y="205383"/>
                </a:lnTo>
                <a:lnTo>
                  <a:pt x="98226" y="178594"/>
                </a:lnTo>
                <a:lnTo>
                  <a:pt x="107156" y="142875"/>
                </a:lnTo>
                <a:lnTo>
                  <a:pt x="116085" y="116086"/>
                </a:lnTo>
                <a:lnTo>
                  <a:pt x="116085" y="89297"/>
                </a:lnTo>
                <a:lnTo>
                  <a:pt x="125015" y="71438"/>
                </a:lnTo>
                <a:lnTo>
                  <a:pt x="125015" y="71438"/>
                </a:lnTo>
                <a:lnTo>
                  <a:pt x="116085" y="80367"/>
                </a:lnTo>
                <a:lnTo>
                  <a:pt x="116085" y="107156"/>
                </a:lnTo>
                <a:lnTo>
                  <a:pt x="107156" y="133945"/>
                </a:lnTo>
                <a:lnTo>
                  <a:pt x="98226" y="169664"/>
                </a:lnTo>
                <a:lnTo>
                  <a:pt x="98226" y="196453"/>
                </a:lnTo>
                <a:lnTo>
                  <a:pt x="107156" y="214313"/>
                </a:lnTo>
                <a:lnTo>
                  <a:pt x="116085" y="232172"/>
                </a:lnTo>
                <a:lnTo>
                  <a:pt x="133945" y="241102"/>
                </a:lnTo>
                <a:lnTo>
                  <a:pt x="151804" y="232172"/>
                </a:lnTo>
                <a:lnTo>
                  <a:pt x="169664" y="214313"/>
                </a:lnTo>
                <a:lnTo>
                  <a:pt x="187523" y="196453"/>
                </a:lnTo>
                <a:lnTo>
                  <a:pt x="205382" y="160734"/>
                </a:lnTo>
                <a:lnTo>
                  <a:pt x="214312" y="133945"/>
                </a:lnTo>
                <a:lnTo>
                  <a:pt x="214312" y="107156"/>
                </a:lnTo>
                <a:lnTo>
                  <a:pt x="205382" y="89297"/>
                </a:lnTo>
                <a:lnTo>
                  <a:pt x="196453" y="80367"/>
                </a:lnTo>
                <a:lnTo>
                  <a:pt x="169664" y="80367"/>
                </a:lnTo>
                <a:lnTo>
                  <a:pt x="151804" y="89297"/>
                </a:lnTo>
                <a:lnTo>
                  <a:pt x="142875" y="116086"/>
                </a:lnTo>
                <a:lnTo>
                  <a:pt x="133945" y="133945"/>
                </a:lnTo>
                <a:lnTo>
                  <a:pt x="142875" y="151805"/>
                </a:lnTo>
                <a:lnTo>
                  <a:pt x="151804" y="169664"/>
                </a:lnTo>
                <a:lnTo>
                  <a:pt x="169664" y="178594"/>
                </a:lnTo>
                <a:lnTo>
                  <a:pt x="16966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232922" y="383977"/>
            <a:ext cx="98227" cy="116086"/>
          </a:xfrm>
          <a:custGeom>
            <a:avLst/>
            <a:gdLst/>
            <a:ahLst/>
            <a:cxnLst/>
            <a:rect l="0" t="0" r="0" b="0"/>
            <a:pathLst>
              <a:path w="98227" h="116086">
                <a:moveTo>
                  <a:pt x="71437" y="0"/>
                </a:moveTo>
                <a:lnTo>
                  <a:pt x="62508" y="8929"/>
                </a:lnTo>
                <a:lnTo>
                  <a:pt x="44648" y="17859"/>
                </a:lnTo>
                <a:lnTo>
                  <a:pt x="26789" y="35718"/>
                </a:lnTo>
                <a:lnTo>
                  <a:pt x="8930" y="62507"/>
                </a:lnTo>
                <a:lnTo>
                  <a:pt x="0" y="80367"/>
                </a:lnTo>
                <a:lnTo>
                  <a:pt x="8930" y="98226"/>
                </a:lnTo>
                <a:lnTo>
                  <a:pt x="17859" y="107156"/>
                </a:lnTo>
                <a:lnTo>
                  <a:pt x="35719" y="116085"/>
                </a:lnTo>
                <a:lnTo>
                  <a:pt x="53578" y="116085"/>
                </a:lnTo>
                <a:lnTo>
                  <a:pt x="80367" y="107156"/>
                </a:lnTo>
                <a:lnTo>
                  <a:pt x="98226" y="98226"/>
                </a:lnTo>
                <a:lnTo>
                  <a:pt x="9822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384727" y="339328"/>
            <a:ext cx="44649" cy="133946"/>
          </a:xfrm>
          <a:custGeom>
            <a:avLst/>
            <a:gdLst/>
            <a:ahLst/>
            <a:cxnLst/>
            <a:rect l="0" t="0" r="0" b="0"/>
            <a:pathLst>
              <a:path w="44649" h="133946">
                <a:moveTo>
                  <a:pt x="0" y="0"/>
                </a:moveTo>
                <a:lnTo>
                  <a:pt x="0" y="8930"/>
                </a:lnTo>
                <a:lnTo>
                  <a:pt x="0" y="17859"/>
                </a:lnTo>
                <a:lnTo>
                  <a:pt x="0" y="35719"/>
                </a:lnTo>
                <a:lnTo>
                  <a:pt x="0" y="62508"/>
                </a:lnTo>
                <a:lnTo>
                  <a:pt x="0" y="80367"/>
                </a:lnTo>
                <a:lnTo>
                  <a:pt x="8929" y="107156"/>
                </a:lnTo>
                <a:lnTo>
                  <a:pt x="8929" y="116086"/>
                </a:lnTo>
                <a:lnTo>
                  <a:pt x="17859" y="133945"/>
                </a:lnTo>
                <a:lnTo>
                  <a:pt x="26789" y="133945"/>
                </a:lnTo>
                <a:lnTo>
                  <a:pt x="35718" y="133945"/>
                </a:lnTo>
                <a:lnTo>
                  <a:pt x="44648" y="125016"/>
                </a:lnTo>
                <a:lnTo>
                  <a:pt x="4464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465094" y="366117"/>
            <a:ext cx="142876" cy="116087"/>
          </a:xfrm>
          <a:custGeom>
            <a:avLst/>
            <a:gdLst/>
            <a:ahLst/>
            <a:cxnLst/>
            <a:rect l="0" t="0" r="0" b="0"/>
            <a:pathLst>
              <a:path w="142876" h="116087">
                <a:moveTo>
                  <a:pt x="35719" y="0"/>
                </a:moveTo>
                <a:lnTo>
                  <a:pt x="26789" y="8930"/>
                </a:lnTo>
                <a:lnTo>
                  <a:pt x="26789" y="26789"/>
                </a:lnTo>
                <a:lnTo>
                  <a:pt x="8929" y="44649"/>
                </a:lnTo>
                <a:lnTo>
                  <a:pt x="0" y="71438"/>
                </a:lnTo>
                <a:lnTo>
                  <a:pt x="0" y="89297"/>
                </a:lnTo>
                <a:lnTo>
                  <a:pt x="0" y="107156"/>
                </a:lnTo>
                <a:lnTo>
                  <a:pt x="17859" y="116086"/>
                </a:lnTo>
                <a:lnTo>
                  <a:pt x="44648" y="116086"/>
                </a:lnTo>
                <a:lnTo>
                  <a:pt x="71437" y="107156"/>
                </a:lnTo>
                <a:lnTo>
                  <a:pt x="116086" y="89297"/>
                </a:lnTo>
                <a:lnTo>
                  <a:pt x="142875" y="71438"/>
                </a:lnTo>
                <a:lnTo>
                  <a:pt x="14287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97266" y="196453"/>
            <a:ext cx="178594" cy="258962"/>
          </a:xfrm>
          <a:custGeom>
            <a:avLst/>
            <a:gdLst/>
            <a:ahLst/>
            <a:cxnLst/>
            <a:rect l="0" t="0" r="0" b="0"/>
            <a:pathLst>
              <a:path w="178594" h="258962">
                <a:moveTo>
                  <a:pt x="107156" y="53578"/>
                </a:moveTo>
                <a:lnTo>
                  <a:pt x="107156" y="53578"/>
                </a:lnTo>
                <a:lnTo>
                  <a:pt x="107156" y="44649"/>
                </a:lnTo>
                <a:lnTo>
                  <a:pt x="98226" y="44649"/>
                </a:lnTo>
                <a:lnTo>
                  <a:pt x="98226" y="35719"/>
                </a:lnTo>
                <a:lnTo>
                  <a:pt x="98226" y="26789"/>
                </a:lnTo>
                <a:lnTo>
                  <a:pt x="89297" y="17859"/>
                </a:lnTo>
                <a:lnTo>
                  <a:pt x="80367" y="8930"/>
                </a:lnTo>
                <a:lnTo>
                  <a:pt x="71437" y="0"/>
                </a:lnTo>
                <a:lnTo>
                  <a:pt x="62507" y="0"/>
                </a:lnTo>
                <a:lnTo>
                  <a:pt x="44648" y="0"/>
                </a:lnTo>
                <a:lnTo>
                  <a:pt x="35718" y="8930"/>
                </a:lnTo>
                <a:lnTo>
                  <a:pt x="26789" y="17859"/>
                </a:lnTo>
                <a:lnTo>
                  <a:pt x="17859" y="26789"/>
                </a:lnTo>
                <a:lnTo>
                  <a:pt x="17859" y="62508"/>
                </a:lnTo>
                <a:lnTo>
                  <a:pt x="35718" y="98227"/>
                </a:lnTo>
                <a:lnTo>
                  <a:pt x="62507" y="133945"/>
                </a:lnTo>
                <a:lnTo>
                  <a:pt x="107156" y="160734"/>
                </a:lnTo>
                <a:lnTo>
                  <a:pt x="142875" y="187524"/>
                </a:lnTo>
                <a:lnTo>
                  <a:pt x="169664" y="205383"/>
                </a:lnTo>
                <a:lnTo>
                  <a:pt x="178593" y="223242"/>
                </a:lnTo>
                <a:lnTo>
                  <a:pt x="169664" y="241102"/>
                </a:lnTo>
                <a:lnTo>
                  <a:pt x="142875" y="250031"/>
                </a:lnTo>
                <a:lnTo>
                  <a:pt x="107156" y="258961"/>
                </a:lnTo>
                <a:lnTo>
                  <a:pt x="80367" y="258961"/>
                </a:lnTo>
                <a:lnTo>
                  <a:pt x="44648" y="258961"/>
                </a:lnTo>
                <a:lnTo>
                  <a:pt x="17859" y="250031"/>
                </a:lnTo>
                <a:lnTo>
                  <a:pt x="0" y="232172"/>
                </a:lnTo>
                <a:lnTo>
                  <a:pt x="0" y="223242"/>
                </a:lnTo>
                <a:lnTo>
                  <a:pt x="17859" y="214313"/>
                </a:lnTo>
                <a:lnTo>
                  <a:pt x="35718" y="205383"/>
                </a:lnTo>
                <a:lnTo>
                  <a:pt x="62507" y="196453"/>
                </a:lnTo>
                <a:lnTo>
                  <a:pt x="6250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956227" y="330398"/>
            <a:ext cx="62508" cy="98228"/>
          </a:xfrm>
          <a:custGeom>
            <a:avLst/>
            <a:gdLst/>
            <a:ahLst/>
            <a:cxnLst/>
            <a:rect l="0" t="0" r="0" b="0"/>
            <a:pathLst>
              <a:path w="62508" h="98228">
                <a:moveTo>
                  <a:pt x="0" y="8930"/>
                </a:moveTo>
                <a:lnTo>
                  <a:pt x="0" y="0"/>
                </a:lnTo>
                <a:lnTo>
                  <a:pt x="0" y="0"/>
                </a:lnTo>
                <a:lnTo>
                  <a:pt x="0" y="0"/>
                </a:lnTo>
                <a:lnTo>
                  <a:pt x="0" y="8930"/>
                </a:lnTo>
                <a:lnTo>
                  <a:pt x="0" y="17860"/>
                </a:lnTo>
                <a:lnTo>
                  <a:pt x="8929" y="35719"/>
                </a:lnTo>
                <a:lnTo>
                  <a:pt x="8929" y="53579"/>
                </a:lnTo>
                <a:lnTo>
                  <a:pt x="26789" y="71438"/>
                </a:lnTo>
                <a:lnTo>
                  <a:pt x="35718" y="80368"/>
                </a:lnTo>
                <a:lnTo>
                  <a:pt x="44648" y="89297"/>
                </a:lnTo>
                <a:lnTo>
                  <a:pt x="53578" y="98227"/>
                </a:lnTo>
                <a:lnTo>
                  <a:pt x="62507" y="98227"/>
                </a:lnTo>
                <a:lnTo>
                  <a:pt x="62507" y="89297"/>
                </a:lnTo>
                <a:lnTo>
                  <a:pt x="62507" y="80368"/>
                </a:lnTo>
                <a:lnTo>
                  <a:pt x="53578" y="62508"/>
                </a:lnTo>
                <a:lnTo>
                  <a:pt x="5357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893719" y="223242"/>
            <a:ext cx="35720" cy="17861"/>
          </a:xfrm>
          <a:custGeom>
            <a:avLst/>
            <a:gdLst/>
            <a:ahLst/>
            <a:cxnLst/>
            <a:rect l="0" t="0" r="0" b="0"/>
            <a:pathLst>
              <a:path w="35720" h="17861">
                <a:moveTo>
                  <a:pt x="8929" y="17860"/>
                </a:moveTo>
                <a:lnTo>
                  <a:pt x="8929" y="8930"/>
                </a:lnTo>
                <a:lnTo>
                  <a:pt x="0" y="0"/>
                </a:lnTo>
                <a:lnTo>
                  <a:pt x="0" y="0"/>
                </a:lnTo>
                <a:lnTo>
                  <a:pt x="8929" y="0"/>
                </a:lnTo>
                <a:lnTo>
                  <a:pt x="8929" y="0"/>
                </a:lnTo>
                <a:lnTo>
                  <a:pt x="1785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072313" y="276820"/>
            <a:ext cx="133946" cy="125017"/>
          </a:xfrm>
          <a:custGeom>
            <a:avLst/>
            <a:gdLst/>
            <a:ahLst/>
            <a:cxnLst/>
            <a:rect l="0" t="0" r="0" b="0"/>
            <a:pathLst>
              <a:path w="133946" h="125017">
                <a:moveTo>
                  <a:pt x="0" y="0"/>
                </a:moveTo>
                <a:lnTo>
                  <a:pt x="0" y="8930"/>
                </a:lnTo>
                <a:lnTo>
                  <a:pt x="0" y="8930"/>
                </a:lnTo>
                <a:lnTo>
                  <a:pt x="0" y="8930"/>
                </a:lnTo>
                <a:lnTo>
                  <a:pt x="8929" y="8930"/>
                </a:lnTo>
                <a:lnTo>
                  <a:pt x="17859" y="8930"/>
                </a:lnTo>
                <a:lnTo>
                  <a:pt x="26789" y="8930"/>
                </a:lnTo>
                <a:lnTo>
                  <a:pt x="35718" y="8930"/>
                </a:lnTo>
                <a:lnTo>
                  <a:pt x="44648" y="8930"/>
                </a:lnTo>
                <a:lnTo>
                  <a:pt x="71437" y="17860"/>
                </a:lnTo>
                <a:lnTo>
                  <a:pt x="80367" y="26789"/>
                </a:lnTo>
                <a:lnTo>
                  <a:pt x="89296" y="44649"/>
                </a:lnTo>
                <a:lnTo>
                  <a:pt x="80367" y="71438"/>
                </a:lnTo>
                <a:lnTo>
                  <a:pt x="80367" y="80367"/>
                </a:lnTo>
                <a:lnTo>
                  <a:pt x="71437" y="98227"/>
                </a:lnTo>
                <a:lnTo>
                  <a:pt x="71437" y="107157"/>
                </a:lnTo>
                <a:lnTo>
                  <a:pt x="80367" y="116086"/>
                </a:lnTo>
                <a:lnTo>
                  <a:pt x="98226" y="125016"/>
                </a:lnTo>
                <a:lnTo>
                  <a:pt x="116085" y="125016"/>
                </a:lnTo>
                <a:lnTo>
                  <a:pt x="133945" y="125016"/>
                </a:lnTo>
                <a:lnTo>
                  <a:pt x="13394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036594" y="348258"/>
            <a:ext cx="205384" cy="8930"/>
          </a:xfrm>
          <a:custGeom>
            <a:avLst/>
            <a:gdLst/>
            <a:ahLst/>
            <a:cxnLst/>
            <a:rect l="0" t="0" r="0" b="0"/>
            <a:pathLst>
              <a:path w="205384" h="8930">
                <a:moveTo>
                  <a:pt x="26789" y="0"/>
                </a:moveTo>
                <a:lnTo>
                  <a:pt x="8929" y="0"/>
                </a:lnTo>
                <a:lnTo>
                  <a:pt x="0" y="8929"/>
                </a:lnTo>
                <a:lnTo>
                  <a:pt x="8929" y="8929"/>
                </a:lnTo>
                <a:lnTo>
                  <a:pt x="26789" y="8929"/>
                </a:lnTo>
                <a:lnTo>
                  <a:pt x="53578" y="8929"/>
                </a:lnTo>
                <a:lnTo>
                  <a:pt x="98226" y="8929"/>
                </a:lnTo>
                <a:lnTo>
                  <a:pt x="133945" y="8929"/>
                </a:lnTo>
                <a:lnTo>
                  <a:pt x="169664" y="8929"/>
                </a:lnTo>
                <a:lnTo>
                  <a:pt x="205383" y="8929"/>
                </a:lnTo>
                <a:lnTo>
                  <a:pt x="20538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233047" y="294680"/>
            <a:ext cx="116087" cy="80368"/>
          </a:xfrm>
          <a:custGeom>
            <a:avLst/>
            <a:gdLst/>
            <a:ahLst/>
            <a:cxnLst/>
            <a:rect l="0" t="0" r="0" b="0"/>
            <a:pathLst>
              <a:path w="116087" h="80368">
                <a:moveTo>
                  <a:pt x="0" y="44648"/>
                </a:moveTo>
                <a:lnTo>
                  <a:pt x="0" y="44648"/>
                </a:lnTo>
                <a:lnTo>
                  <a:pt x="0" y="44648"/>
                </a:lnTo>
                <a:lnTo>
                  <a:pt x="0" y="44648"/>
                </a:lnTo>
                <a:lnTo>
                  <a:pt x="0" y="44648"/>
                </a:lnTo>
                <a:lnTo>
                  <a:pt x="8930" y="35718"/>
                </a:lnTo>
                <a:lnTo>
                  <a:pt x="17859" y="35718"/>
                </a:lnTo>
                <a:lnTo>
                  <a:pt x="35719" y="35718"/>
                </a:lnTo>
                <a:lnTo>
                  <a:pt x="44648" y="26789"/>
                </a:lnTo>
                <a:lnTo>
                  <a:pt x="62508" y="26789"/>
                </a:lnTo>
                <a:lnTo>
                  <a:pt x="80367" y="17859"/>
                </a:lnTo>
                <a:lnTo>
                  <a:pt x="89297" y="8929"/>
                </a:lnTo>
                <a:lnTo>
                  <a:pt x="98226" y="8929"/>
                </a:lnTo>
                <a:lnTo>
                  <a:pt x="107156" y="0"/>
                </a:lnTo>
                <a:lnTo>
                  <a:pt x="116086" y="0"/>
                </a:lnTo>
                <a:lnTo>
                  <a:pt x="116086" y="0"/>
                </a:lnTo>
                <a:lnTo>
                  <a:pt x="107156" y="0"/>
                </a:lnTo>
                <a:lnTo>
                  <a:pt x="98226" y="17859"/>
                </a:lnTo>
                <a:lnTo>
                  <a:pt x="89297" y="35718"/>
                </a:lnTo>
                <a:lnTo>
                  <a:pt x="89297" y="53578"/>
                </a:lnTo>
                <a:lnTo>
                  <a:pt x="98226" y="71437"/>
                </a:lnTo>
                <a:lnTo>
                  <a:pt x="116086" y="80367"/>
                </a:lnTo>
                <a:lnTo>
                  <a:pt x="11608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072188" y="642938"/>
            <a:ext cx="232172" cy="276821"/>
          </a:xfrm>
          <a:custGeom>
            <a:avLst/>
            <a:gdLst/>
            <a:ahLst/>
            <a:cxnLst/>
            <a:rect l="0" t="0" r="0" b="0"/>
            <a:pathLst>
              <a:path w="232172" h="276821">
                <a:moveTo>
                  <a:pt x="133945" y="17859"/>
                </a:moveTo>
                <a:lnTo>
                  <a:pt x="133945" y="8929"/>
                </a:lnTo>
                <a:lnTo>
                  <a:pt x="125015" y="0"/>
                </a:lnTo>
                <a:lnTo>
                  <a:pt x="116085" y="0"/>
                </a:lnTo>
                <a:lnTo>
                  <a:pt x="107156" y="0"/>
                </a:lnTo>
                <a:lnTo>
                  <a:pt x="89296" y="8929"/>
                </a:lnTo>
                <a:lnTo>
                  <a:pt x="62507" y="26789"/>
                </a:lnTo>
                <a:lnTo>
                  <a:pt x="44648" y="62507"/>
                </a:lnTo>
                <a:lnTo>
                  <a:pt x="17859" y="98226"/>
                </a:lnTo>
                <a:lnTo>
                  <a:pt x="8929" y="142874"/>
                </a:lnTo>
                <a:lnTo>
                  <a:pt x="0" y="187523"/>
                </a:lnTo>
                <a:lnTo>
                  <a:pt x="0" y="223242"/>
                </a:lnTo>
                <a:lnTo>
                  <a:pt x="17859" y="250031"/>
                </a:lnTo>
                <a:lnTo>
                  <a:pt x="44648" y="267890"/>
                </a:lnTo>
                <a:lnTo>
                  <a:pt x="80367" y="276820"/>
                </a:lnTo>
                <a:lnTo>
                  <a:pt x="116085" y="276820"/>
                </a:lnTo>
                <a:lnTo>
                  <a:pt x="160734" y="267890"/>
                </a:lnTo>
                <a:lnTo>
                  <a:pt x="196453" y="250031"/>
                </a:lnTo>
                <a:lnTo>
                  <a:pt x="223242" y="223242"/>
                </a:lnTo>
                <a:lnTo>
                  <a:pt x="232171" y="196453"/>
                </a:lnTo>
                <a:lnTo>
                  <a:pt x="232171" y="169663"/>
                </a:lnTo>
                <a:lnTo>
                  <a:pt x="223242" y="142874"/>
                </a:lnTo>
                <a:lnTo>
                  <a:pt x="196453" y="133945"/>
                </a:lnTo>
                <a:lnTo>
                  <a:pt x="160734" y="133945"/>
                </a:lnTo>
                <a:lnTo>
                  <a:pt x="125015" y="151804"/>
                </a:lnTo>
                <a:lnTo>
                  <a:pt x="89296" y="178593"/>
                </a:lnTo>
                <a:lnTo>
                  <a:pt x="62507" y="205382"/>
                </a:lnTo>
                <a:lnTo>
                  <a:pt x="53578" y="223242"/>
                </a:lnTo>
                <a:lnTo>
                  <a:pt x="53578" y="250031"/>
                </a:lnTo>
                <a:lnTo>
                  <a:pt x="71437" y="258960"/>
                </a:lnTo>
                <a:lnTo>
                  <a:pt x="98226" y="258960"/>
                </a:lnTo>
                <a:lnTo>
                  <a:pt x="125015" y="250031"/>
                </a:lnTo>
                <a:lnTo>
                  <a:pt x="160734" y="232171"/>
                </a:lnTo>
                <a:lnTo>
                  <a:pt x="187523" y="205382"/>
                </a:lnTo>
                <a:lnTo>
                  <a:pt x="187523"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375797" y="642938"/>
            <a:ext cx="223243" cy="116086"/>
          </a:xfrm>
          <a:custGeom>
            <a:avLst/>
            <a:gdLst/>
            <a:ahLst/>
            <a:cxnLst/>
            <a:rect l="0" t="0" r="0" b="0"/>
            <a:pathLst>
              <a:path w="223243" h="116086">
                <a:moveTo>
                  <a:pt x="35719" y="0"/>
                </a:moveTo>
                <a:lnTo>
                  <a:pt x="35719" y="0"/>
                </a:lnTo>
                <a:lnTo>
                  <a:pt x="26789" y="0"/>
                </a:lnTo>
                <a:lnTo>
                  <a:pt x="8930" y="0"/>
                </a:lnTo>
                <a:lnTo>
                  <a:pt x="8930" y="8929"/>
                </a:lnTo>
                <a:lnTo>
                  <a:pt x="0" y="26789"/>
                </a:lnTo>
                <a:lnTo>
                  <a:pt x="0" y="35718"/>
                </a:lnTo>
                <a:lnTo>
                  <a:pt x="8930" y="53578"/>
                </a:lnTo>
                <a:lnTo>
                  <a:pt x="17859" y="80367"/>
                </a:lnTo>
                <a:lnTo>
                  <a:pt x="26789" y="98226"/>
                </a:lnTo>
                <a:lnTo>
                  <a:pt x="53578" y="107156"/>
                </a:lnTo>
                <a:lnTo>
                  <a:pt x="80367" y="116085"/>
                </a:lnTo>
                <a:lnTo>
                  <a:pt x="116086" y="116085"/>
                </a:lnTo>
                <a:lnTo>
                  <a:pt x="142875" y="107156"/>
                </a:lnTo>
                <a:lnTo>
                  <a:pt x="169664" y="98226"/>
                </a:lnTo>
                <a:lnTo>
                  <a:pt x="196453" y="89296"/>
                </a:lnTo>
                <a:lnTo>
                  <a:pt x="205383" y="62507"/>
                </a:lnTo>
                <a:lnTo>
                  <a:pt x="223242" y="35718"/>
                </a:lnTo>
                <a:lnTo>
                  <a:pt x="223242"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482953" y="571500"/>
            <a:ext cx="71439" cy="339329"/>
          </a:xfrm>
          <a:custGeom>
            <a:avLst/>
            <a:gdLst/>
            <a:ahLst/>
            <a:cxnLst/>
            <a:rect l="0" t="0" r="0" b="0"/>
            <a:pathLst>
              <a:path w="71439" h="339329">
                <a:moveTo>
                  <a:pt x="44649" y="0"/>
                </a:moveTo>
                <a:lnTo>
                  <a:pt x="44649" y="8930"/>
                </a:lnTo>
                <a:lnTo>
                  <a:pt x="26789" y="26789"/>
                </a:lnTo>
                <a:lnTo>
                  <a:pt x="8930" y="62508"/>
                </a:lnTo>
                <a:lnTo>
                  <a:pt x="0" y="98227"/>
                </a:lnTo>
                <a:lnTo>
                  <a:pt x="0" y="133945"/>
                </a:lnTo>
                <a:lnTo>
                  <a:pt x="0" y="169664"/>
                </a:lnTo>
                <a:lnTo>
                  <a:pt x="8930" y="205383"/>
                </a:lnTo>
                <a:lnTo>
                  <a:pt x="17860" y="241101"/>
                </a:lnTo>
                <a:lnTo>
                  <a:pt x="26789" y="276820"/>
                </a:lnTo>
                <a:lnTo>
                  <a:pt x="35719" y="303609"/>
                </a:lnTo>
                <a:lnTo>
                  <a:pt x="44649" y="321469"/>
                </a:lnTo>
                <a:lnTo>
                  <a:pt x="53578" y="339328"/>
                </a:lnTo>
                <a:lnTo>
                  <a:pt x="71438" y="330398"/>
                </a:lnTo>
                <a:lnTo>
                  <a:pt x="71438"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715125" y="571500"/>
            <a:ext cx="53579" cy="232173"/>
          </a:xfrm>
          <a:custGeom>
            <a:avLst/>
            <a:gdLst/>
            <a:ahLst/>
            <a:cxnLst/>
            <a:rect l="0" t="0" r="0" b="0"/>
            <a:pathLst>
              <a:path w="53579" h="232173">
                <a:moveTo>
                  <a:pt x="0" y="0"/>
                </a:moveTo>
                <a:lnTo>
                  <a:pt x="0" y="0"/>
                </a:lnTo>
                <a:lnTo>
                  <a:pt x="0" y="0"/>
                </a:lnTo>
                <a:lnTo>
                  <a:pt x="0" y="0"/>
                </a:lnTo>
                <a:lnTo>
                  <a:pt x="0" y="0"/>
                </a:lnTo>
                <a:lnTo>
                  <a:pt x="0" y="8930"/>
                </a:lnTo>
                <a:lnTo>
                  <a:pt x="0" y="26789"/>
                </a:lnTo>
                <a:lnTo>
                  <a:pt x="0" y="53578"/>
                </a:lnTo>
                <a:lnTo>
                  <a:pt x="8930" y="89297"/>
                </a:lnTo>
                <a:lnTo>
                  <a:pt x="8930" y="125016"/>
                </a:lnTo>
                <a:lnTo>
                  <a:pt x="17859" y="151805"/>
                </a:lnTo>
                <a:lnTo>
                  <a:pt x="26789" y="178594"/>
                </a:lnTo>
                <a:lnTo>
                  <a:pt x="26789" y="205383"/>
                </a:lnTo>
                <a:lnTo>
                  <a:pt x="35719" y="223242"/>
                </a:lnTo>
                <a:lnTo>
                  <a:pt x="35719" y="232172"/>
                </a:lnTo>
                <a:lnTo>
                  <a:pt x="44648" y="232172"/>
                </a:lnTo>
                <a:lnTo>
                  <a:pt x="44648" y="223242"/>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607969" y="508992"/>
            <a:ext cx="410766" cy="223243"/>
          </a:xfrm>
          <a:custGeom>
            <a:avLst/>
            <a:gdLst/>
            <a:ahLst/>
            <a:cxnLst/>
            <a:rect l="0" t="0" r="0" b="0"/>
            <a:pathLst>
              <a:path w="410766" h="223243">
                <a:moveTo>
                  <a:pt x="8929" y="80367"/>
                </a:moveTo>
                <a:lnTo>
                  <a:pt x="8929" y="80367"/>
                </a:lnTo>
                <a:lnTo>
                  <a:pt x="0" y="80367"/>
                </a:lnTo>
                <a:lnTo>
                  <a:pt x="0" y="80367"/>
                </a:lnTo>
                <a:lnTo>
                  <a:pt x="8929" y="71438"/>
                </a:lnTo>
                <a:lnTo>
                  <a:pt x="35719" y="62508"/>
                </a:lnTo>
                <a:lnTo>
                  <a:pt x="71437" y="44649"/>
                </a:lnTo>
                <a:lnTo>
                  <a:pt x="125015" y="26789"/>
                </a:lnTo>
                <a:lnTo>
                  <a:pt x="169664" y="17860"/>
                </a:lnTo>
                <a:lnTo>
                  <a:pt x="223242" y="8930"/>
                </a:lnTo>
                <a:lnTo>
                  <a:pt x="267890" y="0"/>
                </a:lnTo>
                <a:lnTo>
                  <a:pt x="303609" y="0"/>
                </a:lnTo>
                <a:lnTo>
                  <a:pt x="321469" y="8930"/>
                </a:lnTo>
                <a:lnTo>
                  <a:pt x="321469" y="17860"/>
                </a:lnTo>
                <a:lnTo>
                  <a:pt x="312539" y="35719"/>
                </a:lnTo>
                <a:lnTo>
                  <a:pt x="285750" y="53578"/>
                </a:lnTo>
                <a:lnTo>
                  <a:pt x="250031" y="80367"/>
                </a:lnTo>
                <a:lnTo>
                  <a:pt x="214312" y="98227"/>
                </a:lnTo>
                <a:lnTo>
                  <a:pt x="187523" y="107156"/>
                </a:lnTo>
                <a:lnTo>
                  <a:pt x="160734" y="116086"/>
                </a:lnTo>
                <a:lnTo>
                  <a:pt x="160734" y="116086"/>
                </a:lnTo>
                <a:lnTo>
                  <a:pt x="169664" y="116086"/>
                </a:lnTo>
                <a:lnTo>
                  <a:pt x="196453" y="107156"/>
                </a:lnTo>
                <a:lnTo>
                  <a:pt x="232172" y="98227"/>
                </a:lnTo>
                <a:lnTo>
                  <a:pt x="285750" y="89297"/>
                </a:lnTo>
                <a:lnTo>
                  <a:pt x="330398" y="89297"/>
                </a:lnTo>
                <a:lnTo>
                  <a:pt x="366117" y="89297"/>
                </a:lnTo>
                <a:lnTo>
                  <a:pt x="392906" y="98227"/>
                </a:lnTo>
                <a:lnTo>
                  <a:pt x="410765" y="116086"/>
                </a:lnTo>
                <a:lnTo>
                  <a:pt x="410765" y="133946"/>
                </a:lnTo>
                <a:lnTo>
                  <a:pt x="392906" y="151805"/>
                </a:lnTo>
                <a:lnTo>
                  <a:pt x="357187" y="169664"/>
                </a:lnTo>
                <a:lnTo>
                  <a:pt x="312539" y="187524"/>
                </a:lnTo>
                <a:lnTo>
                  <a:pt x="267890" y="205383"/>
                </a:lnTo>
                <a:lnTo>
                  <a:pt x="241101" y="223242"/>
                </a:lnTo>
                <a:lnTo>
                  <a:pt x="223242" y="223242"/>
                </a:lnTo>
                <a:lnTo>
                  <a:pt x="214312" y="214313"/>
                </a:lnTo>
                <a:lnTo>
                  <a:pt x="223242" y="196453"/>
                </a:lnTo>
                <a:lnTo>
                  <a:pt x="223242"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411641" y="580430"/>
            <a:ext cx="160735" cy="232172"/>
          </a:xfrm>
          <a:custGeom>
            <a:avLst/>
            <a:gdLst/>
            <a:ahLst/>
            <a:cxnLst/>
            <a:rect l="0" t="0" r="0" b="0"/>
            <a:pathLst>
              <a:path w="160735" h="232172">
                <a:moveTo>
                  <a:pt x="35718" y="8929"/>
                </a:moveTo>
                <a:lnTo>
                  <a:pt x="35718" y="8929"/>
                </a:lnTo>
                <a:lnTo>
                  <a:pt x="35718" y="0"/>
                </a:lnTo>
                <a:lnTo>
                  <a:pt x="35718" y="0"/>
                </a:lnTo>
                <a:lnTo>
                  <a:pt x="26789" y="0"/>
                </a:lnTo>
                <a:lnTo>
                  <a:pt x="26789" y="8929"/>
                </a:lnTo>
                <a:lnTo>
                  <a:pt x="26789" y="17859"/>
                </a:lnTo>
                <a:lnTo>
                  <a:pt x="17859" y="44648"/>
                </a:lnTo>
                <a:lnTo>
                  <a:pt x="17859" y="71437"/>
                </a:lnTo>
                <a:lnTo>
                  <a:pt x="8929" y="107156"/>
                </a:lnTo>
                <a:lnTo>
                  <a:pt x="0" y="142875"/>
                </a:lnTo>
                <a:lnTo>
                  <a:pt x="8929" y="169664"/>
                </a:lnTo>
                <a:lnTo>
                  <a:pt x="17859" y="196453"/>
                </a:lnTo>
                <a:lnTo>
                  <a:pt x="35718" y="223242"/>
                </a:lnTo>
                <a:lnTo>
                  <a:pt x="62507" y="232171"/>
                </a:lnTo>
                <a:lnTo>
                  <a:pt x="89297" y="223242"/>
                </a:lnTo>
                <a:lnTo>
                  <a:pt x="116086" y="214312"/>
                </a:lnTo>
                <a:lnTo>
                  <a:pt x="133945" y="187523"/>
                </a:lnTo>
                <a:lnTo>
                  <a:pt x="151804" y="160734"/>
                </a:lnTo>
                <a:lnTo>
                  <a:pt x="160734" y="133945"/>
                </a:lnTo>
                <a:lnTo>
                  <a:pt x="142875" y="116086"/>
                </a:lnTo>
                <a:lnTo>
                  <a:pt x="125015" y="98226"/>
                </a:lnTo>
                <a:lnTo>
                  <a:pt x="98226" y="98226"/>
                </a:lnTo>
                <a:lnTo>
                  <a:pt x="62507" y="116086"/>
                </a:lnTo>
                <a:lnTo>
                  <a:pt x="35718" y="133945"/>
                </a:lnTo>
                <a:lnTo>
                  <a:pt x="8929" y="160734"/>
                </a:lnTo>
                <a:lnTo>
                  <a:pt x="0" y="178593"/>
                </a:lnTo>
                <a:lnTo>
                  <a:pt x="8929" y="196453"/>
                </a:lnTo>
                <a:lnTo>
                  <a:pt x="26789" y="205382"/>
                </a:lnTo>
                <a:lnTo>
                  <a:pt x="53578" y="196453"/>
                </a:lnTo>
                <a:lnTo>
                  <a:pt x="5357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599164" y="535781"/>
            <a:ext cx="196454" cy="107158"/>
          </a:xfrm>
          <a:custGeom>
            <a:avLst/>
            <a:gdLst/>
            <a:ahLst/>
            <a:cxnLst/>
            <a:rect l="0" t="0" r="0" b="0"/>
            <a:pathLst>
              <a:path w="196454" h="107158">
                <a:moveTo>
                  <a:pt x="35719" y="0"/>
                </a:moveTo>
                <a:lnTo>
                  <a:pt x="26789" y="8930"/>
                </a:lnTo>
                <a:lnTo>
                  <a:pt x="17859" y="8930"/>
                </a:lnTo>
                <a:lnTo>
                  <a:pt x="8930" y="17860"/>
                </a:lnTo>
                <a:lnTo>
                  <a:pt x="0" y="26789"/>
                </a:lnTo>
                <a:lnTo>
                  <a:pt x="0" y="35719"/>
                </a:lnTo>
                <a:lnTo>
                  <a:pt x="0" y="53578"/>
                </a:lnTo>
                <a:lnTo>
                  <a:pt x="8930" y="71438"/>
                </a:lnTo>
                <a:lnTo>
                  <a:pt x="35719" y="89297"/>
                </a:lnTo>
                <a:lnTo>
                  <a:pt x="53578" y="98227"/>
                </a:lnTo>
                <a:lnTo>
                  <a:pt x="89297" y="107157"/>
                </a:lnTo>
                <a:lnTo>
                  <a:pt x="116086" y="98227"/>
                </a:lnTo>
                <a:lnTo>
                  <a:pt x="133945" y="89297"/>
                </a:lnTo>
                <a:lnTo>
                  <a:pt x="160734" y="80367"/>
                </a:lnTo>
                <a:lnTo>
                  <a:pt x="178594" y="62508"/>
                </a:lnTo>
                <a:lnTo>
                  <a:pt x="196453" y="44649"/>
                </a:lnTo>
                <a:lnTo>
                  <a:pt x="196453"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706320" y="437555"/>
            <a:ext cx="71439" cy="321469"/>
          </a:xfrm>
          <a:custGeom>
            <a:avLst/>
            <a:gdLst/>
            <a:ahLst/>
            <a:cxnLst/>
            <a:rect l="0" t="0" r="0" b="0"/>
            <a:pathLst>
              <a:path w="71439" h="321469">
                <a:moveTo>
                  <a:pt x="53578" y="0"/>
                </a:moveTo>
                <a:lnTo>
                  <a:pt x="44649" y="8929"/>
                </a:lnTo>
                <a:lnTo>
                  <a:pt x="35719" y="17859"/>
                </a:lnTo>
                <a:lnTo>
                  <a:pt x="26789" y="44648"/>
                </a:lnTo>
                <a:lnTo>
                  <a:pt x="17860" y="71437"/>
                </a:lnTo>
                <a:lnTo>
                  <a:pt x="8930" y="116086"/>
                </a:lnTo>
                <a:lnTo>
                  <a:pt x="0" y="151804"/>
                </a:lnTo>
                <a:lnTo>
                  <a:pt x="8930" y="196453"/>
                </a:lnTo>
                <a:lnTo>
                  <a:pt x="8930" y="232172"/>
                </a:lnTo>
                <a:lnTo>
                  <a:pt x="17860" y="267890"/>
                </a:lnTo>
                <a:lnTo>
                  <a:pt x="35719" y="294679"/>
                </a:lnTo>
                <a:lnTo>
                  <a:pt x="44649" y="312539"/>
                </a:lnTo>
                <a:lnTo>
                  <a:pt x="62508" y="321468"/>
                </a:lnTo>
                <a:lnTo>
                  <a:pt x="71438" y="312539"/>
                </a:lnTo>
                <a:lnTo>
                  <a:pt x="71438"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867055" y="508992"/>
            <a:ext cx="151805" cy="62509"/>
          </a:xfrm>
          <a:custGeom>
            <a:avLst/>
            <a:gdLst/>
            <a:ahLst/>
            <a:cxnLst/>
            <a:rect l="0" t="0" r="0" b="0"/>
            <a:pathLst>
              <a:path w="151805" h="62509">
                <a:moveTo>
                  <a:pt x="0" y="62508"/>
                </a:moveTo>
                <a:lnTo>
                  <a:pt x="0" y="53578"/>
                </a:lnTo>
                <a:lnTo>
                  <a:pt x="8929" y="53578"/>
                </a:lnTo>
                <a:lnTo>
                  <a:pt x="17859" y="44649"/>
                </a:lnTo>
                <a:lnTo>
                  <a:pt x="35718" y="35719"/>
                </a:lnTo>
                <a:lnTo>
                  <a:pt x="71437" y="26789"/>
                </a:lnTo>
                <a:lnTo>
                  <a:pt x="98226" y="17860"/>
                </a:lnTo>
                <a:lnTo>
                  <a:pt x="125015" y="8930"/>
                </a:lnTo>
                <a:lnTo>
                  <a:pt x="142875" y="893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867055" y="571500"/>
            <a:ext cx="223243" cy="98228"/>
          </a:xfrm>
          <a:custGeom>
            <a:avLst/>
            <a:gdLst/>
            <a:ahLst/>
            <a:cxnLst/>
            <a:rect l="0" t="0" r="0" b="0"/>
            <a:pathLst>
              <a:path w="223243" h="98228">
                <a:moveTo>
                  <a:pt x="0" y="98227"/>
                </a:moveTo>
                <a:lnTo>
                  <a:pt x="0" y="89297"/>
                </a:lnTo>
                <a:lnTo>
                  <a:pt x="8929" y="89297"/>
                </a:lnTo>
                <a:lnTo>
                  <a:pt x="17859" y="80367"/>
                </a:lnTo>
                <a:lnTo>
                  <a:pt x="35718" y="71438"/>
                </a:lnTo>
                <a:lnTo>
                  <a:pt x="71437" y="62508"/>
                </a:lnTo>
                <a:lnTo>
                  <a:pt x="107156" y="44648"/>
                </a:lnTo>
                <a:lnTo>
                  <a:pt x="151804" y="35719"/>
                </a:lnTo>
                <a:lnTo>
                  <a:pt x="187523" y="1785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8126016" y="401836"/>
            <a:ext cx="303609" cy="196454"/>
          </a:xfrm>
          <a:custGeom>
            <a:avLst/>
            <a:gdLst/>
            <a:ahLst/>
            <a:cxnLst/>
            <a:rect l="0" t="0" r="0" b="0"/>
            <a:pathLst>
              <a:path w="303609" h="196454">
                <a:moveTo>
                  <a:pt x="71436" y="80367"/>
                </a:moveTo>
                <a:lnTo>
                  <a:pt x="62507" y="80367"/>
                </a:lnTo>
                <a:lnTo>
                  <a:pt x="53578" y="80367"/>
                </a:lnTo>
                <a:lnTo>
                  <a:pt x="35718" y="89297"/>
                </a:lnTo>
                <a:lnTo>
                  <a:pt x="17859" y="89297"/>
                </a:lnTo>
                <a:lnTo>
                  <a:pt x="8929" y="89297"/>
                </a:lnTo>
                <a:lnTo>
                  <a:pt x="8929" y="89297"/>
                </a:lnTo>
                <a:lnTo>
                  <a:pt x="8929" y="89297"/>
                </a:lnTo>
                <a:lnTo>
                  <a:pt x="17859" y="80367"/>
                </a:lnTo>
                <a:lnTo>
                  <a:pt x="35718" y="80367"/>
                </a:lnTo>
                <a:lnTo>
                  <a:pt x="62507" y="62508"/>
                </a:lnTo>
                <a:lnTo>
                  <a:pt x="98225" y="53578"/>
                </a:lnTo>
                <a:lnTo>
                  <a:pt x="125014" y="35719"/>
                </a:lnTo>
                <a:lnTo>
                  <a:pt x="160733" y="26789"/>
                </a:lnTo>
                <a:lnTo>
                  <a:pt x="196452" y="8930"/>
                </a:lnTo>
                <a:lnTo>
                  <a:pt x="223241" y="8930"/>
                </a:lnTo>
                <a:lnTo>
                  <a:pt x="250030" y="0"/>
                </a:lnTo>
                <a:lnTo>
                  <a:pt x="267889" y="0"/>
                </a:lnTo>
                <a:lnTo>
                  <a:pt x="267889" y="8930"/>
                </a:lnTo>
                <a:lnTo>
                  <a:pt x="276819" y="17859"/>
                </a:lnTo>
                <a:lnTo>
                  <a:pt x="258960" y="35719"/>
                </a:lnTo>
                <a:lnTo>
                  <a:pt x="241100" y="62508"/>
                </a:lnTo>
                <a:lnTo>
                  <a:pt x="223241" y="89297"/>
                </a:lnTo>
                <a:lnTo>
                  <a:pt x="187522" y="116086"/>
                </a:lnTo>
                <a:lnTo>
                  <a:pt x="142874" y="142875"/>
                </a:lnTo>
                <a:lnTo>
                  <a:pt x="98225" y="169664"/>
                </a:lnTo>
                <a:lnTo>
                  <a:pt x="62507" y="187523"/>
                </a:lnTo>
                <a:lnTo>
                  <a:pt x="26789" y="196453"/>
                </a:lnTo>
                <a:lnTo>
                  <a:pt x="8929" y="196453"/>
                </a:lnTo>
                <a:lnTo>
                  <a:pt x="0" y="187523"/>
                </a:lnTo>
                <a:lnTo>
                  <a:pt x="17859" y="178594"/>
                </a:lnTo>
                <a:lnTo>
                  <a:pt x="44648" y="169664"/>
                </a:lnTo>
                <a:lnTo>
                  <a:pt x="89296" y="160734"/>
                </a:lnTo>
                <a:lnTo>
                  <a:pt x="133944" y="151805"/>
                </a:lnTo>
                <a:lnTo>
                  <a:pt x="178593" y="151805"/>
                </a:lnTo>
                <a:lnTo>
                  <a:pt x="214311" y="160734"/>
                </a:lnTo>
                <a:lnTo>
                  <a:pt x="250030" y="160734"/>
                </a:lnTo>
                <a:lnTo>
                  <a:pt x="276819" y="160734"/>
                </a:lnTo>
                <a:lnTo>
                  <a:pt x="285749" y="169664"/>
                </a:lnTo>
                <a:lnTo>
                  <a:pt x="294679" y="160734"/>
                </a:lnTo>
                <a:lnTo>
                  <a:pt x="303608" y="160734"/>
                </a:lnTo>
                <a:lnTo>
                  <a:pt x="303608" y="142875"/>
                </a:lnTo>
                <a:lnTo>
                  <a:pt x="3036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8492132" y="142875"/>
            <a:ext cx="44649" cy="142876"/>
          </a:xfrm>
          <a:custGeom>
            <a:avLst/>
            <a:gdLst/>
            <a:ahLst/>
            <a:cxnLst/>
            <a:rect l="0" t="0" r="0" b="0"/>
            <a:pathLst>
              <a:path w="44649" h="142876">
                <a:moveTo>
                  <a:pt x="8930" y="26789"/>
                </a:moveTo>
                <a:lnTo>
                  <a:pt x="17859" y="17859"/>
                </a:lnTo>
                <a:lnTo>
                  <a:pt x="17859" y="8930"/>
                </a:lnTo>
                <a:lnTo>
                  <a:pt x="17859" y="0"/>
                </a:lnTo>
                <a:lnTo>
                  <a:pt x="17859" y="0"/>
                </a:lnTo>
                <a:lnTo>
                  <a:pt x="17859" y="0"/>
                </a:lnTo>
                <a:lnTo>
                  <a:pt x="17859" y="0"/>
                </a:lnTo>
                <a:lnTo>
                  <a:pt x="17859" y="0"/>
                </a:lnTo>
                <a:lnTo>
                  <a:pt x="17859" y="8930"/>
                </a:lnTo>
                <a:lnTo>
                  <a:pt x="8930" y="17859"/>
                </a:lnTo>
                <a:lnTo>
                  <a:pt x="8930" y="26789"/>
                </a:lnTo>
                <a:lnTo>
                  <a:pt x="0" y="71437"/>
                </a:lnTo>
                <a:lnTo>
                  <a:pt x="0" y="89297"/>
                </a:lnTo>
                <a:lnTo>
                  <a:pt x="0" y="107156"/>
                </a:lnTo>
                <a:lnTo>
                  <a:pt x="0" y="125016"/>
                </a:lnTo>
                <a:lnTo>
                  <a:pt x="8930" y="133945"/>
                </a:lnTo>
                <a:lnTo>
                  <a:pt x="17859" y="142875"/>
                </a:lnTo>
                <a:lnTo>
                  <a:pt x="26789" y="142875"/>
                </a:lnTo>
                <a:lnTo>
                  <a:pt x="35719" y="133945"/>
                </a:lnTo>
                <a:lnTo>
                  <a:pt x="35719" y="125016"/>
                </a:lnTo>
                <a:lnTo>
                  <a:pt x="44648" y="125016"/>
                </a:lnTo>
                <a:lnTo>
                  <a:pt x="44648" y="116086"/>
                </a:lnTo>
                <a:lnTo>
                  <a:pt x="44648" y="107156"/>
                </a:lnTo>
                <a:lnTo>
                  <a:pt x="44648" y="98227"/>
                </a:lnTo>
                <a:lnTo>
                  <a:pt x="44648" y="98227"/>
                </a:lnTo>
                <a:lnTo>
                  <a:pt x="44648" y="98227"/>
                </a:lnTo>
                <a:lnTo>
                  <a:pt x="35719" y="98227"/>
                </a:lnTo>
                <a:lnTo>
                  <a:pt x="35719" y="107156"/>
                </a:lnTo>
                <a:lnTo>
                  <a:pt x="35719" y="107156"/>
                </a:lnTo>
                <a:lnTo>
                  <a:pt x="35719" y="116086"/>
                </a:lnTo>
                <a:lnTo>
                  <a:pt x="3571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232422" y="1785937"/>
            <a:ext cx="928688" cy="151806"/>
          </a:xfrm>
          <a:custGeom>
            <a:avLst/>
            <a:gdLst/>
            <a:ahLst/>
            <a:cxnLst/>
            <a:rect l="0" t="0" r="0" b="0"/>
            <a:pathLst>
              <a:path w="928688" h="151806">
                <a:moveTo>
                  <a:pt x="17859" y="80367"/>
                </a:moveTo>
                <a:lnTo>
                  <a:pt x="17859" y="80367"/>
                </a:lnTo>
                <a:lnTo>
                  <a:pt x="17859" y="80367"/>
                </a:lnTo>
                <a:lnTo>
                  <a:pt x="17859" y="71438"/>
                </a:lnTo>
                <a:lnTo>
                  <a:pt x="17859" y="71438"/>
                </a:lnTo>
                <a:lnTo>
                  <a:pt x="17859" y="71438"/>
                </a:lnTo>
                <a:lnTo>
                  <a:pt x="17859" y="71438"/>
                </a:lnTo>
                <a:lnTo>
                  <a:pt x="17859" y="71438"/>
                </a:lnTo>
                <a:lnTo>
                  <a:pt x="17859" y="71438"/>
                </a:lnTo>
                <a:lnTo>
                  <a:pt x="8930" y="71438"/>
                </a:lnTo>
                <a:lnTo>
                  <a:pt x="8930" y="71438"/>
                </a:lnTo>
                <a:lnTo>
                  <a:pt x="8930" y="71438"/>
                </a:lnTo>
                <a:lnTo>
                  <a:pt x="8930" y="80367"/>
                </a:lnTo>
                <a:lnTo>
                  <a:pt x="8930" y="89297"/>
                </a:lnTo>
                <a:lnTo>
                  <a:pt x="0" y="98227"/>
                </a:lnTo>
                <a:lnTo>
                  <a:pt x="0" y="116086"/>
                </a:lnTo>
                <a:lnTo>
                  <a:pt x="0" y="125016"/>
                </a:lnTo>
                <a:lnTo>
                  <a:pt x="0" y="142875"/>
                </a:lnTo>
                <a:lnTo>
                  <a:pt x="0" y="142875"/>
                </a:lnTo>
                <a:lnTo>
                  <a:pt x="0" y="151805"/>
                </a:lnTo>
                <a:lnTo>
                  <a:pt x="0" y="142875"/>
                </a:lnTo>
                <a:lnTo>
                  <a:pt x="0" y="142875"/>
                </a:lnTo>
                <a:lnTo>
                  <a:pt x="8930" y="133946"/>
                </a:lnTo>
                <a:lnTo>
                  <a:pt x="8930" y="116086"/>
                </a:lnTo>
                <a:lnTo>
                  <a:pt x="17859" y="107157"/>
                </a:lnTo>
                <a:lnTo>
                  <a:pt x="17859" y="98227"/>
                </a:lnTo>
                <a:lnTo>
                  <a:pt x="17859" y="89297"/>
                </a:lnTo>
                <a:lnTo>
                  <a:pt x="17859" y="80367"/>
                </a:lnTo>
                <a:lnTo>
                  <a:pt x="17859" y="71438"/>
                </a:lnTo>
                <a:lnTo>
                  <a:pt x="26789" y="62508"/>
                </a:lnTo>
                <a:lnTo>
                  <a:pt x="26789" y="53578"/>
                </a:lnTo>
                <a:lnTo>
                  <a:pt x="26789" y="53578"/>
                </a:lnTo>
                <a:lnTo>
                  <a:pt x="35719" y="44649"/>
                </a:lnTo>
                <a:lnTo>
                  <a:pt x="44648" y="44649"/>
                </a:lnTo>
                <a:lnTo>
                  <a:pt x="53578" y="44649"/>
                </a:lnTo>
                <a:lnTo>
                  <a:pt x="62508" y="44649"/>
                </a:lnTo>
                <a:lnTo>
                  <a:pt x="80367" y="44649"/>
                </a:lnTo>
                <a:lnTo>
                  <a:pt x="98226" y="44649"/>
                </a:lnTo>
                <a:lnTo>
                  <a:pt x="116086" y="35719"/>
                </a:lnTo>
                <a:lnTo>
                  <a:pt x="142875" y="35719"/>
                </a:lnTo>
                <a:lnTo>
                  <a:pt x="169664" y="35719"/>
                </a:lnTo>
                <a:lnTo>
                  <a:pt x="196453" y="35719"/>
                </a:lnTo>
                <a:lnTo>
                  <a:pt x="232172" y="26789"/>
                </a:lnTo>
                <a:lnTo>
                  <a:pt x="258961" y="26789"/>
                </a:lnTo>
                <a:lnTo>
                  <a:pt x="303609" y="26789"/>
                </a:lnTo>
                <a:lnTo>
                  <a:pt x="339328" y="17860"/>
                </a:lnTo>
                <a:lnTo>
                  <a:pt x="375047" y="17860"/>
                </a:lnTo>
                <a:lnTo>
                  <a:pt x="419695" y="8930"/>
                </a:lnTo>
                <a:lnTo>
                  <a:pt x="455414" y="8930"/>
                </a:lnTo>
                <a:lnTo>
                  <a:pt x="491133" y="8930"/>
                </a:lnTo>
                <a:lnTo>
                  <a:pt x="526851" y="0"/>
                </a:lnTo>
                <a:lnTo>
                  <a:pt x="553641" y="0"/>
                </a:lnTo>
                <a:lnTo>
                  <a:pt x="580430" y="0"/>
                </a:lnTo>
                <a:lnTo>
                  <a:pt x="616148" y="8930"/>
                </a:lnTo>
                <a:lnTo>
                  <a:pt x="651867" y="8930"/>
                </a:lnTo>
                <a:lnTo>
                  <a:pt x="678656" y="17860"/>
                </a:lnTo>
                <a:lnTo>
                  <a:pt x="714375" y="17860"/>
                </a:lnTo>
                <a:lnTo>
                  <a:pt x="741164" y="26789"/>
                </a:lnTo>
                <a:lnTo>
                  <a:pt x="776883" y="26789"/>
                </a:lnTo>
                <a:lnTo>
                  <a:pt x="803672" y="26789"/>
                </a:lnTo>
                <a:lnTo>
                  <a:pt x="830461" y="26789"/>
                </a:lnTo>
                <a:lnTo>
                  <a:pt x="866180" y="26789"/>
                </a:lnTo>
                <a:lnTo>
                  <a:pt x="892969" y="26789"/>
                </a:lnTo>
                <a:lnTo>
                  <a:pt x="928687" y="26789"/>
                </a:lnTo>
                <a:lnTo>
                  <a:pt x="92868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214688" y="1794867"/>
            <a:ext cx="562571" cy="17860"/>
          </a:xfrm>
          <a:custGeom>
            <a:avLst/>
            <a:gdLst/>
            <a:ahLst/>
            <a:cxnLst/>
            <a:rect l="0" t="0" r="0" b="0"/>
            <a:pathLst>
              <a:path w="562571" h="17860">
                <a:moveTo>
                  <a:pt x="0" y="17859"/>
                </a:moveTo>
                <a:lnTo>
                  <a:pt x="35718" y="8930"/>
                </a:lnTo>
                <a:lnTo>
                  <a:pt x="62507" y="8930"/>
                </a:lnTo>
                <a:lnTo>
                  <a:pt x="89296" y="8930"/>
                </a:lnTo>
                <a:lnTo>
                  <a:pt x="116085" y="8930"/>
                </a:lnTo>
                <a:lnTo>
                  <a:pt x="133945" y="8930"/>
                </a:lnTo>
                <a:lnTo>
                  <a:pt x="160734" y="8930"/>
                </a:lnTo>
                <a:lnTo>
                  <a:pt x="187523" y="8930"/>
                </a:lnTo>
                <a:lnTo>
                  <a:pt x="205382" y="0"/>
                </a:lnTo>
                <a:lnTo>
                  <a:pt x="232171" y="0"/>
                </a:lnTo>
                <a:lnTo>
                  <a:pt x="250031" y="0"/>
                </a:lnTo>
                <a:lnTo>
                  <a:pt x="276820" y="0"/>
                </a:lnTo>
                <a:lnTo>
                  <a:pt x="303609" y="0"/>
                </a:lnTo>
                <a:lnTo>
                  <a:pt x="321468" y="0"/>
                </a:lnTo>
                <a:lnTo>
                  <a:pt x="339328" y="0"/>
                </a:lnTo>
                <a:lnTo>
                  <a:pt x="357187" y="8930"/>
                </a:lnTo>
                <a:lnTo>
                  <a:pt x="375046" y="8930"/>
                </a:lnTo>
                <a:lnTo>
                  <a:pt x="392906" y="8930"/>
                </a:lnTo>
                <a:lnTo>
                  <a:pt x="410765" y="8930"/>
                </a:lnTo>
                <a:lnTo>
                  <a:pt x="428625" y="8930"/>
                </a:lnTo>
                <a:lnTo>
                  <a:pt x="437554" y="8930"/>
                </a:lnTo>
                <a:lnTo>
                  <a:pt x="455414" y="8930"/>
                </a:lnTo>
                <a:lnTo>
                  <a:pt x="473273" y="0"/>
                </a:lnTo>
                <a:lnTo>
                  <a:pt x="482203" y="0"/>
                </a:lnTo>
                <a:lnTo>
                  <a:pt x="500062" y="0"/>
                </a:lnTo>
                <a:lnTo>
                  <a:pt x="508992" y="0"/>
                </a:lnTo>
                <a:lnTo>
                  <a:pt x="517921" y="0"/>
                </a:lnTo>
                <a:lnTo>
                  <a:pt x="535781" y="0"/>
                </a:lnTo>
                <a:lnTo>
                  <a:pt x="544710" y="0"/>
                </a:lnTo>
                <a:lnTo>
                  <a:pt x="562570" y="0"/>
                </a:lnTo>
                <a:lnTo>
                  <a:pt x="56257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3786188" y="1794867"/>
            <a:ext cx="26790" cy="80368"/>
          </a:xfrm>
          <a:custGeom>
            <a:avLst/>
            <a:gdLst/>
            <a:ahLst/>
            <a:cxnLst/>
            <a:rect l="0" t="0" r="0" b="0"/>
            <a:pathLst>
              <a:path w="26790" h="80368">
                <a:moveTo>
                  <a:pt x="8929" y="8930"/>
                </a:moveTo>
                <a:lnTo>
                  <a:pt x="17859" y="8930"/>
                </a:lnTo>
                <a:lnTo>
                  <a:pt x="17859" y="8930"/>
                </a:lnTo>
                <a:lnTo>
                  <a:pt x="17859" y="8930"/>
                </a:lnTo>
                <a:lnTo>
                  <a:pt x="17859" y="8930"/>
                </a:lnTo>
                <a:lnTo>
                  <a:pt x="17859" y="0"/>
                </a:lnTo>
                <a:lnTo>
                  <a:pt x="17859" y="0"/>
                </a:lnTo>
                <a:lnTo>
                  <a:pt x="17859" y="0"/>
                </a:lnTo>
                <a:lnTo>
                  <a:pt x="17859" y="0"/>
                </a:lnTo>
                <a:lnTo>
                  <a:pt x="17859" y="0"/>
                </a:lnTo>
                <a:lnTo>
                  <a:pt x="17859" y="0"/>
                </a:lnTo>
                <a:lnTo>
                  <a:pt x="17859" y="0"/>
                </a:lnTo>
                <a:lnTo>
                  <a:pt x="1785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17859" y="8930"/>
                </a:lnTo>
                <a:lnTo>
                  <a:pt x="17859" y="17859"/>
                </a:lnTo>
                <a:lnTo>
                  <a:pt x="8929" y="26789"/>
                </a:lnTo>
                <a:lnTo>
                  <a:pt x="8929" y="35719"/>
                </a:lnTo>
                <a:lnTo>
                  <a:pt x="0" y="53578"/>
                </a:lnTo>
                <a:lnTo>
                  <a:pt x="0" y="62508"/>
                </a:lnTo>
                <a:lnTo>
                  <a:pt x="0" y="71437"/>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2777133" y="1428750"/>
            <a:ext cx="151806" cy="160735"/>
          </a:xfrm>
          <a:custGeom>
            <a:avLst/>
            <a:gdLst/>
            <a:ahLst/>
            <a:cxnLst/>
            <a:rect l="0" t="0" r="0" b="0"/>
            <a:pathLst>
              <a:path w="151806" h="160735">
                <a:moveTo>
                  <a:pt x="53578" y="0"/>
                </a:moveTo>
                <a:lnTo>
                  <a:pt x="53578" y="0"/>
                </a:lnTo>
                <a:lnTo>
                  <a:pt x="53578" y="0"/>
                </a:lnTo>
                <a:lnTo>
                  <a:pt x="44648" y="0"/>
                </a:lnTo>
                <a:lnTo>
                  <a:pt x="35719" y="0"/>
                </a:lnTo>
                <a:lnTo>
                  <a:pt x="35719" y="8929"/>
                </a:lnTo>
                <a:lnTo>
                  <a:pt x="17859" y="26789"/>
                </a:lnTo>
                <a:lnTo>
                  <a:pt x="8930" y="53578"/>
                </a:lnTo>
                <a:lnTo>
                  <a:pt x="0" y="80367"/>
                </a:lnTo>
                <a:lnTo>
                  <a:pt x="0" y="98226"/>
                </a:lnTo>
                <a:lnTo>
                  <a:pt x="0" y="125015"/>
                </a:lnTo>
                <a:lnTo>
                  <a:pt x="8930" y="142875"/>
                </a:lnTo>
                <a:lnTo>
                  <a:pt x="17859" y="160734"/>
                </a:lnTo>
                <a:lnTo>
                  <a:pt x="35719" y="160734"/>
                </a:lnTo>
                <a:lnTo>
                  <a:pt x="62508" y="160734"/>
                </a:lnTo>
                <a:lnTo>
                  <a:pt x="98226" y="142875"/>
                </a:lnTo>
                <a:lnTo>
                  <a:pt x="116086" y="125015"/>
                </a:lnTo>
                <a:lnTo>
                  <a:pt x="133945" y="107156"/>
                </a:lnTo>
                <a:lnTo>
                  <a:pt x="151805" y="89297"/>
                </a:lnTo>
                <a:lnTo>
                  <a:pt x="151805" y="71437"/>
                </a:lnTo>
                <a:lnTo>
                  <a:pt x="133945" y="71437"/>
                </a:lnTo>
                <a:lnTo>
                  <a:pt x="116086" y="71437"/>
                </a:lnTo>
                <a:lnTo>
                  <a:pt x="89297" y="71437"/>
                </a:lnTo>
                <a:lnTo>
                  <a:pt x="62508" y="89297"/>
                </a:lnTo>
                <a:lnTo>
                  <a:pt x="44648" y="107156"/>
                </a:lnTo>
                <a:lnTo>
                  <a:pt x="35719" y="125015"/>
                </a:lnTo>
                <a:lnTo>
                  <a:pt x="26789" y="133945"/>
                </a:lnTo>
                <a:lnTo>
                  <a:pt x="35719" y="142875"/>
                </a:lnTo>
                <a:lnTo>
                  <a:pt x="44648" y="142875"/>
                </a:lnTo>
                <a:lnTo>
                  <a:pt x="62508" y="133945"/>
                </a:lnTo>
                <a:lnTo>
                  <a:pt x="6250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991445" y="1401961"/>
            <a:ext cx="169665" cy="53579"/>
          </a:xfrm>
          <a:custGeom>
            <a:avLst/>
            <a:gdLst/>
            <a:ahLst/>
            <a:cxnLst/>
            <a:rect l="0" t="0" r="0" b="0"/>
            <a:pathLst>
              <a:path w="169665" h="53579">
                <a:moveTo>
                  <a:pt x="8930" y="0"/>
                </a:moveTo>
                <a:lnTo>
                  <a:pt x="0" y="0"/>
                </a:lnTo>
                <a:lnTo>
                  <a:pt x="0" y="8929"/>
                </a:lnTo>
                <a:lnTo>
                  <a:pt x="0" y="17859"/>
                </a:lnTo>
                <a:lnTo>
                  <a:pt x="0" y="26789"/>
                </a:lnTo>
                <a:lnTo>
                  <a:pt x="0" y="35718"/>
                </a:lnTo>
                <a:lnTo>
                  <a:pt x="17860" y="44648"/>
                </a:lnTo>
                <a:lnTo>
                  <a:pt x="26789" y="53578"/>
                </a:lnTo>
                <a:lnTo>
                  <a:pt x="53578" y="53578"/>
                </a:lnTo>
                <a:lnTo>
                  <a:pt x="80368" y="53578"/>
                </a:lnTo>
                <a:lnTo>
                  <a:pt x="107157" y="53578"/>
                </a:lnTo>
                <a:lnTo>
                  <a:pt x="133946" y="53578"/>
                </a:lnTo>
                <a:lnTo>
                  <a:pt x="151805" y="44648"/>
                </a:lnTo>
                <a:lnTo>
                  <a:pt x="169664" y="26789"/>
                </a:lnTo>
                <a:lnTo>
                  <a:pt x="16966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3098602" y="1312664"/>
            <a:ext cx="26790" cy="232173"/>
          </a:xfrm>
          <a:custGeom>
            <a:avLst/>
            <a:gdLst/>
            <a:ahLst/>
            <a:cxnLst/>
            <a:rect l="0" t="0" r="0" b="0"/>
            <a:pathLst>
              <a:path w="26790" h="232173">
                <a:moveTo>
                  <a:pt x="0" y="0"/>
                </a:moveTo>
                <a:lnTo>
                  <a:pt x="0" y="0"/>
                </a:lnTo>
                <a:lnTo>
                  <a:pt x="0" y="8930"/>
                </a:lnTo>
                <a:lnTo>
                  <a:pt x="0" y="26789"/>
                </a:lnTo>
                <a:lnTo>
                  <a:pt x="0" y="53578"/>
                </a:lnTo>
                <a:lnTo>
                  <a:pt x="0" y="80367"/>
                </a:lnTo>
                <a:lnTo>
                  <a:pt x="8929" y="107156"/>
                </a:lnTo>
                <a:lnTo>
                  <a:pt x="8929" y="142875"/>
                </a:lnTo>
                <a:lnTo>
                  <a:pt x="17859" y="178594"/>
                </a:lnTo>
                <a:lnTo>
                  <a:pt x="17859" y="205383"/>
                </a:lnTo>
                <a:lnTo>
                  <a:pt x="26789" y="223242"/>
                </a:lnTo>
                <a:lnTo>
                  <a:pt x="26789" y="232172"/>
                </a:lnTo>
                <a:lnTo>
                  <a:pt x="2678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47" name="Freeform 24646"/>
          <p:cNvSpPr/>
          <p:nvPr/>
        </p:nvSpPr>
        <p:spPr bwMode="auto">
          <a:xfrm>
            <a:off x="3187898" y="1312664"/>
            <a:ext cx="133947" cy="205384"/>
          </a:xfrm>
          <a:custGeom>
            <a:avLst/>
            <a:gdLst/>
            <a:ahLst/>
            <a:cxnLst/>
            <a:rect l="0" t="0" r="0" b="0"/>
            <a:pathLst>
              <a:path w="133947" h="205384">
                <a:moveTo>
                  <a:pt x="26790" y="0"/>
                </a:moveTo>
                <a:lnTo>
                  <a:pt x="26790" y="8930"/>
                </a:lnTo>
                <a:lnTo>
                  <a:pt x="17860" y="17859"/>
                </a:lnTo>
                <a:lnTo>
                  <a:pt x="8930" y="35719"/>
                </a:lnTo>
                <a:lnTo>
                  <a:pt x="8930" y="62508"/>
                </a:lnTo>
                <a:lnTo>
                  <a:pt x="0" y="89297"/>
                </a:lnTo>
                <a:lnTo>
                  <a:pt x="0" y="116086"/>
                </a:lnTo>
                <a:lnTo>
                  <a:pt x="0" y="142875"/>
                </a:lnTo>
                <a:lnTo>
                  <a:pt x="8930" y="160734"/>
                </a:lnTo>
                <a:lnTo>
                  <a:pt x="8930" y="178594"/>
                </a:lnTo>
                <a:lnTo>
                  <a:pt x="17860" y="178594"/>
                </a:lnTo>
                <a:lnTo>
                  <a:pt x="26790" y="178594"/>
                </a:lnTo>
                <a:lnTo>
                  <a:pt x="44649" y="160734"/>
                </a:lnTo>
                <a:lnTo>
                  <a:pt x="62508" y="151805"/>
                </a:lnTo>
                <a:lnTo>
                  <a:pt x="71438" y="133945"/>
                </a:lnTo>
                <a:lnTo>
                  <a:pt x="98227" y="107156"/>
                </a:lnTo>
                <a:lnTo>
                  <a:pt x="107157" y="98226"/>
                </a:lnTo>
                <a:lnTo>
                  <a:pt x="125016" y="89297"/>
                </a:lnTo>
                <a:lnTo>
                  <a:pt x="133946" y="89297"/>
                </a:lnTo>
                <a:lnTo>
                  <a:pt x="133946" y="98226"/>
                </a:lnTo>
                <a:lnTo>
                  <a:pt x="133946" y="107156"/>
                </a:lnTo>
                <a:lnTo>
                  <a:pt x="125016" y="133945"/>
                </a:lnTo>
                <a:lnTo>
                  <a:pt x="107157" y="151805"/>
                </a:lnTo>
                <a:lnTo>
                  <a:pt x="89297" y="169664"/>
                </a:lnTo>
                <a:lnTo>
                  <a:pt x="80368" y="187523"/>
                </a:lnTo>
                <a:lnTo>
                  <a:pt x="71438" y="205383"/>
                </a:lnTo>
                <a:lnTo>
                  <a:pt x="62508" y="205383"/>
                </a:lnTo>
                <a:lnTo>
                  <a:pt x="62508" y="205383"/>
                </a:lnTo>
                <a:lnTo>
                  <a:pt x="6250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48" name="Freeform 24647"/>
          <p:cNvSpPr/>
          <p:nvPr/>
        </p:nvSpPr>
        <p:spPr bwMode="auto">
          <a:xfrm>
            <a:off x="3348633" y="1410890"/>
            <a:ext cx="116087" cy="160736"/>
          </a:xfrm>
          <a:custGeom>
            <a:avLst/>
            <a:gdLst/>
            <a:ahLst/>
            <a:cxnLst/>
            <a:rect l="0" t="0" r="0" b="0"/>
            <a:pathLst>
              <a:path w="116087" h="160736">
                <a:moveTo>
                  <a:pt x="0" y="0"/>
                </a:moveTo>
                <a:lnTo>
                  <a:pt x="0" y="0"/>
                </a:lnTo>
                <a:lnTo>
                  <a:pt x="0" y="8930"/>
                </a:lnTo>
                <a:lnTo>
                  <a:pt x="0" y="8930"/>
                </a:lnTo>
                <a:lnTo>
                  <a:pt x="0" y="26789"/>
                </a:lnTo>
                <a:lnTo>
                  <a:pt x="0" y="35719"/>
                </a:lnTo>
                <a:lnTo>
                  <a:pt x="8930" y="35719"/>
                </a:lnTo>
                <a:lnTo>
                  <a:pt x="17859" y="44649"/>
                </a:lnTo>
                <a:lnTo>
                  <a:pt x="26789" y="44649"/>
                </a:lnTo>
                <a:lnTo>
                  <a:pt x="35719" y="35719"/>
                </a:lnTo>
                <a:lnTo>
                  <a:pt x="53578" y="35719"/>
                </a:lnTo>
                <a:lnTo>
                  <a:pt x="62508" y="26789"/>
                </a:lnTo>
                <a:lnTo>
                  <a:pt x="71437" y="8930"/>
                </a:lnTo>
                <a:lnTo>
                  <a:pt x="71437" y="8930"/>
                </a:lnTo>
                <a:lnTo>
                  <a:pt x="80367" y="0"/>
                </a:lnTo>
                <a:lnTo>
                  <a:pt x="80367" y="0"/>
                </a:lnTo>
                <a:lnTo>
                  <a:pt x="80367" y="0"/>
                </a:lnTo>
                <a:lnTo>
                  <a:pt x="80367" y="8930"/>
                </a:lnTo>
                <a:lnTo>
                  <a:pt x="89297" y="26789"/>
                </a:lnTo>
                <a:lnTo>
                  <a:pt x="89297" y="35719"/>
                </a:lnTo>
                <a:lnTo>
                  <a:pt x="98226" y="53579"/>
                </a:lnTo>
                <a:lnTo>
                  <a:pt x="98226" y="80368"/>
                </a:lnTo>
                <a:lnTo>
                  <a:pt x="107156" y="98227"/>
                </a:lnTo>
                <a:lnTo>
                  <a:pt x="116086" y="116086"/>
                </a:lnTo>
                <a:lnTo>
                  <a:pt x="107156" y="133946"/>
                </a:lnTo>
                <a:lnTo>
                  <a:pt x="98226" y="151805"/>
                </a:lnTo>
                <a:lnTo>
                  <a:pt x="89297" y="160735"/>
                </a:lnTo>
                <a:lnTo>
                  <a:pt x="71437" y="160735"/>
                </a:lnTo>
                <a:lnTo>
                  <a:pt x="62508" y="151805"/>
                </a:lnTo>
                <a:lnTo>
                  <a:pt x="53578" y="133946"/>
                </a:lnTo>
                <a:lnTo>
                  <a:pt x="44648" y="116086"/>
                </a:lnTo>
                <a:lnTo>
                  <a:pt x="35719" y="98227"/>
                </a:lnTo>
                <a:lnTo>
                  <a:pt x="3571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49" name="Freeform 24648"/>
          <p:cNvSpPr/>
          <p:nvPr/>
        </p:nvSpPr>
        <p:spPr bwMode="auto">
          <a:xfrm>
            <a:off x="3518297" y="1321594"/>
            <a:ext cx="17860" cy="125016"/>
          </a:xfrm>
          <a:custGeom>
            <a:avLst/>
            <a:gdLst/>
            <a:ahLst/>
            <a:cxnLst/>
            <a:rect l="0" t="0" r="0" b="0"/>
            <a:pathLst>
              <a:path w="17860" h="125016">
                <a:moveTo>
                  <a:pt x="8930" y="0"/>
                </a:moveTo>
                <a:lnTo>
                  <a:pt x="8930" y="0"/>
                </a:lnTo>
                <a:lnTo>
                  <a:pt x="8930" y="0"/>
                </a:lnTo>
                <a:lnTo>
                  <a:pt x="8930" y="0"/>
                </a:lnTo>
                <a:lnTo>
                  <a:pt x="8930" y="8929"/>
                </a:lnTo>
                <a:lnTo>
                  <a:pt x="8930" y="26789"/>
                </a:lnTo>
                <a:lnTo>
                  <a:pt x="8930" y="35719"/>
                </a:lnTo>
                <a:lnTo>
                  <a:pt x="8930" y="53578"/>
                </a:lnTo>
                <a:lnTo>
                  <a:pt x="8930" y="71437"/>
                </a:lnTo>
                <a:lnTo>
                  <a:pt x="8930" y="89296"/>
                </a:lnTo>
                <a:lnTo>
                  <a:pt x="8930" y="107156"/>
                </a:lnTo>
                <a:lnTo>
                  <a:pt x="8930" y="116085"/>
                </a:lnTo>
                <a:lnTo>
                  <a:pt x="17859" y="125015"/>
                </a:lnTo>
                <a:lnTo>
                  <a:pt x="17859" y="125015"/>
                </a:lnTo>
                <a:lnTo>
                  <a:pt x="17859" y="116085"/>
                </a:lnTo>
                <a:lnTo>
                  <a:pt x="8930" y="107156"/>
                </a:lnTo>
                <a:lnTo>
                  <a:pt x="8930" y="98226"/>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0" name="Freeform 24649"/>
          <p:cNvSpPr/>
          <p:nvPr/>
        </p:nvSpPr>
        <p:spPr bwMode="auto">
          <a:xfrm>
            <a:off x="3420070" y="1312664"/>
            <a:ext cx="169665" cy="53579"/>
          </a:xfrm>
          <a:custGeom>
            <a:avLst/>
            <a:gdLst/>
            <a:ahLst/>
            <a:cxnLst/>
            <a:rect l="0" t="0" r="0" b="0"/>
            <a:pathLst>
              <a:path w="169665" h="53579">
                <a:moveTo>
                  <a:pt x="0" y="53578"/>
                </a:moveTo>
                <a:lnTo>
                  <a:pt x="8930" y="53578"/>
                </a:lnTo>
                <a:lnTo>
                  <a:pt x="17860" y="44649"/>
                </a:lnTo>
                <a:lnTo>
                  <a:pt x="35719" y="35719"/>
                </a:lnTo>
                <a:lnTo>
                  <a:pt x="53578" y="26789"/>
                </a:lnTo>
                <a:lnTo>
                  <a:pt x="89297" y="26789"/>
                </a:lnTo>
                <a:lnTo>
                  <a:pt x="116086" y="17859"/>
                </a:lnTo>
                <a:lnTo>
                  <a:pt x="142875" y="8930"/>
                </a:lnTo>
                <a:lnTo>
                  <a:pt x="16073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1" name="Freeform 24650"/>
          <p:cNvSpPr/>
          <p:nvPr/>
        </p:nvSpPr>
        <p:spPr bwMode="auto">
          <a:xfrm>
            <a:off x="3580805" y="1348383"/>
            <a:ext cx="116087" cy="98227"/>
          </a:xfrm>
          <a:custGeom>
            <a:avLst/>
            <a:gdLst/>
            <a:ahLst/>
            <a:cxnLst/>
            <a:rect l="0" t="0" r="0" b="0"/>
            <a:pathLst>
              <a:path w="116087" h="98227">
                <a:moveTo>
                  <a:pt x="0" y="53578"/>
                </a:moveTo>
                <a:lnTo>
                  <a:pt x="0" y="53578"/>
                </a:lnTo>
                <a:lnTo>
                  <a:pt x="0" y="53578"/>
                </a:lnTo>
                <a:lnTo>
                  <a:pt x="0" y="53578"/>
                </a:lnTo>
                <a:lnTo>
                  <a:pt x="8929" y="53578"/>
                </a:lnTo>
                <a:lnTo>
                  <a:pt x="17859" y="53578"/>
                </a:lnTo>
                <a:lnTo>
                  <a:pt x="35718" y="44648"/>
                </a:lnTo>
                <a:lnTo>
                  <a:pt x="44648" y="44648"/>
                </a:lnTo>
                <a:lnTo>
                  <a:pt x="62508" y="35719"/>
                </a:lnTo>
                <a:lnTo>
                  <a:pt x="71437" y="17859"/>
                </a:lnTo>
                <a:lnTo>
                  <a:pt x="71437" y="17859"/>
                </a:lnTo>
                <a:lnTo>
                  <a:pt x="80367" y="0"/>
                </a:lnTo>
                <a:lnTo>
                  <a:pt x="71437" y="0"/>
                </a:lnTo>
                <a:lnTo>
                  <a:pt x="71437" y="0"/>
                </a:lnTo>
                <a:lnTo>
                  <a:pt x="62508" y="0"/>
                </a:lnTo>
                <a:lnTo>
                  <a:pt x="53578" y="8930"/>
                </a:lnTo>
                <a:lnTo>
                  <a:pt x="35718" y="26789"/>
                </a:lnTo>
                <a:lnTo>
                  <a:pt x="35718" y="44648"/>
                </a:lnTo>
                <a:lnTo>
                  <a:pt x="26789" y="62507"/>
                </a:lnTo>
                <a:lnTo>
                  <a:pt x="26789" y="80367"/>
                </a:lnTo>
                <a:lnTo>
                  <a:pt x="35718" y="89296"/>
                </a:lnTo>
                <a:lnTo>
                  <a:pt x="44648" y="98226"/>
                </a:lnTo>
                <a:lnTo>
                  <a:pt x="62508" y="98226"/>
                </a:lnTo>
                <a:lnTo>
                  <a:pt x="80367" y="98226"/>
                </a:lnTo>
                <a:lnTo>
                  <a:pt x="98226" y="98226"/>
                </a:lnTo>
                <a:lnTo>
                  <a:pt x="116086" y="80367"/>
                </a:lnTo>
                <a:lnTo>
                  <a:pt x="11608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2" name="Freeform 24651"/>
          <p:cNvSpPr/>
          <p:nvPr/>
        </p:nvSpPr>
        <p:spPr bwMode="auto">
          <a:xfrm>
            <a:off x="3696891" y="1312664"/>
            <a:ext cx="98227" cy="107157"/>
          </a:xfrm>
          <a:custGeom>
            <a:avLst/>
            <a:gdLst/>
            <a:ahLst/>
            <a:cxnLst/>
            <a:rect l="0" t="0" r="0" b="0"/>
            <a:pathLst>
              <a:path w="98227" h="107157">
                <a:moveTo>
                  <a:pt x="44648" y="0"/>
                </a:moveTo>
                <a:lnTo>
                  <a:pt x="44648" y="0"/>
                </a:lnTo>
                <a:lnTo>
                  <a:pt x="35718" y="0"/>
                </a:lnTo>
                <a:lnTo>
                  <a:pt x="35718" y="8930"/>
                </a:lnTo>
                <a:lnTo>
                  <a:pt x="26789" y="17859"/>
                </a:lnTo>
                <a:lnTo>
                  <a:pt x="26789" y="26789"/>
                </a:lnTo>
                <a:lnTo>
                  <a:pt x="35718" y="35719"/>
                </a:lnTo>
                <a:lnTo>
                  <a:pt x="44648" y="44649"/>
                </a:lnTo>
                <a:lnTo>
                  <a:pt x="62507" y="53578"/>
                </a:lnTo>
                <a:lnTo>
                  <a:pt x="80367" y="53578"/>
                </a:lnTo>
                <a:lnTo>
                  <a:pt x="89297" y="62508"/>
                </a:lnTo>
                <a:lnTo>
                  <a:pt x="98226" y="71438"/>
                </a:lnTo>
                <a:lnTo>
                  <a:pt x="98226" y="80367"/>
                </a:lnTo>
                <a:lnTo>
                  <a:pt x="80367" y="89297"/>
                </a:lnTo>
                <a:lnTo>
                  <a:pt x="62507" y="107156"/>
                </a:lnTo>
                <a:lnTo>
                  <a:pt x="35718" y="107156"/>
                </a:lnTo>
                <a:lnTo>
                  <a:pt x="17859" y="107156"/>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3" name="Freeform 24652"/>
          <p:cNvSpPr/>
          <p:nvPr/>
        </p:nvSpPr>
        <p:spPr bwMode="auto">
          <a:xfrm>
            <a:off x="7474148" y="2741414"/>
            <a:ext cx="1009055" cy="17860"/>
          </a:xfrm>
          <a:custGeom>
            <a:avLst/>
            <a:gdLst/>
            <a:ahLst/>
            <a:cxnLst/>
            <a:rect l="0" t="0" r="0" b="0"/>
            <a:pathLst>
              <a:path w="1009055" h="17860">
                <a:moveTo>
                  <a:pt x="0" y="17859"/>
                </a:moveTo>
                <a:lnTo>
                  <a:pt x="0" y="17859"/>
                </a:lnTo>
                <a:lnTo>
                  <a:pt x="0" y="17859"/>
                </a:lnTo>
                <a:lnTo>
                  <a:pt x="0" y="17859"/>
                </a:lnTo>
                <a:lnTo>
                  <a:pt x="0" y="17859"/>
                </a:lnTo>
                <a:lnTo>
                  <a:pt x="0" y="17859"/>
                </a:lnTo>
                <a:lnTo>
                  <a:pt x="0" y="17859"/>
                </a:lnTo>
                <a:lnTo>
                  <a:pt x="0" y="17859"/>
                </a:lnTo>
                <a:lnTo>
                  <a:pt x="8930" y="17859"/>
                </a:lnTo>
                <a:lnTo>
                  <a:pt x="17860" y="8930"/>
                </a:lnTo>
                <a:lnTo>
                  <a:pt x="35719" y="8930"/>
                </a:lnTo>
                <a:lnTo>
                  <a:pt x="53579" y="0"/>
                </a:lnTo>
                <a:lnTo>
                  <a:pt x="71438" y="0"/>
                </a:lnTo>
                <a:lnTo>
                  <a:pt x="107157" y="0"/>
                </a:lnTo>
                <a:lnTo>
                  <a:pt x="133946" y="0"/>
                </a:lnTo>
                <a:lnTo>
                  <a:pt x="169665" y="0"/>
                </a:lnTo>
                <a:lnTo>
                  <a:pt x="205383" y="8930"/>
                </a:lnTo>
                <a:lnTo>
                  <a:pt x="250032" y="8930"/>
                </a:lnTo>
                <a:lnTo>
                  <a:pt x="294680" y="8930"/>
                </a:lnTo>
                <a:lnTo>
                  <a:pt x="339329" y="0"/>
                </a:lnTo>
                <a:lnTo>
                  <a:pt x="392907" y="0"/>
                </a:lnTo>
                <a:lnTo>
                  <a:pt x="446485" y="0"/>
                </a:lnTo>
                <a:lnTo>
                  <a:pt x="500063" y="0"/>
                </a:lnTo>
                <a:lnTo>
                  <a:pt x="562571" y="0"/>
                </a:lnTo>
                <a:lnTo>
                  <a:pt x="625079" y="8930"/>
                </a:lnTo>
                <a:lnTo>
                  <a:pt x="678657" y="8930"/>
                </a:lnTo>
                <a:lnTo>
                  <a:pt x="732234" y="8930"/>
                </a:lnTo>
                <a:lnTo>
                  <a:pt x="776882" y="8930"/>
                </a:lnTo>
                <a:lnTo>
                  <a:pt x="821531" y="8930"/>
                </a:lnTo>
                <a:lnTo>
                  <a:pt x="857250" y="8930"/>
                </a:lnTo>
                <a:lnTo>
                  <a:pt x="884039" y="8930"/>
                </a:lnTo>
                <a:lnTo>
                  <a:pt x="910828" y="8930"/>
                </a:lnTo>
                <a:lnTo>
                  <a:pt x="928687" y="8930"/>
                </a:lnTo>
                <a:lnTo>
                  <a:pt x="955476" y="17859"/>
                </a:lnTo>
                <a:lnTo>
                  <a:pt x="964406" y="17859"/>
                </a:lnTo>
                <a:lnTo>
                  <a:pt x="982265" y="17859"/>
                </a:lnTo>
                <a:lnTo>
                  <a:pt x="982265" y="17859"/>
                </a:lnTo>
                <a:lnTo>
                  <a:pt x="991195" y="17859"/>
                </a:lnTo>
                <a:lnTo>
                  <a:pt x="1000125" y="17859"/>
                </a:lnTo>
                <a:lnTo>
                  <a:pt x="1009054" y="17859"/>
                </a:lnTo>
                <a:lnTo>
                  <a:pt x="1009054" y="17859"/>
                </a:lnTo>
                <a:lnTo>
                  <a:pt x="1009054" y="17859"/>
                </a:lnTo>
                <a:lnTo>
                  <a:pt x="1009054" y="17859"/>
                </a:lnTo>
                <a:lnTo>
                  <a:pt x="1000125" y="17859"/>
                </a:lnTo>
                <a:lnTo>
                  <a:pt x="1009054" y="17859"/>
                </a:lnTo>
                <a:lnTo>
                  <a:pt x="1009054" y="17859"/>
                </a:lnTo>
                <a:lnTo>
                  <a:pt x="1009054" y="17859"/>
                </a:lnTo>
                <a:lnTo>
                  <a:pt x="1009054" y="17859"/>
                </a:lnTo>
                <a:lnTo>
                  <a:pt x="1009054" y="17859"/>
                </a:lnTo>
                <a:lnTo>
                  <a:pt x="1009054" y="17859"/>
                </a:lnTo>
                <a:lnTo>
                  <a:pt x="1009054" y="17859"/>
                </a:lnTo>
                <a:lnTo>
                  <a:pt x="1000125" y="17859"/>
                </a:lnTo>
                <a:lnTo>
                  <a:pt x="1000125" y="17859"/>
                </a:lnTo>
                <a:lnTo>
                  <a:pt x="991195" y="17859"/>
                </a:lnTo>
                <a:lnTo>
                  <a:pt x="982265" y="17859"/>
                </a:lnTo>
                <a:lnTo>
                  <a:pt x="982265" y="17859"/>
                </a:lnTo>
                <a:lnTo>
                  <a:pt x="98226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4" name="Freeform 24653"/>
          <p:cNvSpPr/>
          <p:nvPr/>
        </p:nvSpPr>
        <p:spPr bwMode="auto">
          <a:xfrm>
            <a:off x="8081367" y="2839640"/>
            <a:ext cx="116086" cy="196454"/>
          </a:xfrm>
          <a:custGeom>
            <a:avLst/>
            <a:gdLst/>
            <a:ahLst/>
            <a:cxnLst/>
            <a:rect l="0" t="0" r="0" b="0"/>
            <a:pathLst>
              <a:path w="116086" h="196454">
                <a:moveTo>
                  <a:pt x="8930" y="17860"/>
                </a:moveTo>
                <a:lnTo>
                  <a:pt x="8930" y="17860"/>
                </a:lnTo>
                <a:lnTo>
                  <a:pt x="8930" y="17860"/>
                </a:lnTo>
                <a:lnTo>
                  <a:pt x="8930" y="8930"/>
                </a:lnTo>
                <a:lnTo>
                  <a:pt x="0" y="8930"/>
                </a:lnTo>
                <a:lnTo>
                  <a:pt x="0" y="8930"/>
                </a:lnTo>
                <a:lnTo>
                  <a:pt x="0" y="8930"/>
                </a:lnTo>
                <a:lnTo>
                  <a:pt x="0" y="8930"/>
                </a:lnTo>
                <a:lnTo>
                  <a:pt x="0" y="0"/>
                </a:lnTo>
                <a:lnTo>
                  <a:pt x="8930" y="0"/>
                </a:lnTo>
                <a:lnTo>
                  <a:pt x="8930" y="8930"/>
                </a:lnTo>
                <a:lnTo>
                  <a:pt x="8930" y="17860"/>
                </a:lnTo>
                <a:lnTo>
                  <a:pt x="17860" y="26789"/>
                </a:lnTo>
                <a:lnTo>
                  <a:pt x="26789" y="44649"/>
                </a:lnTo>
                <a:lnTo>
                  <a:pt x="35719" y="71438"/>
                </a:lnTo>
                <a:lnTo>
                  <a:pt x="53578" y="98227"/>
                </a:lnTo>
                <a:lnTo>
                  <a:pt x="71438" y="125016"/>
                </a:lnTo>
                <a:lnTo>
                  <a:pt x="89297" y="151805"/>
                </a:lnTo>
                <a:lnTo>
                  <a:pt x="107156" y="169664"/>
                </a:lnTo>
                <a:lnTo>
                  <a:pt x="116085" y="187524"/>
                </a:lnTo>
                <a:lnTo>
                  <a:pt x="116085" y="196453"/>
                </a:lnTo>
                <a:lnTo>
                  <a:pt x="116085" y="196453"/>
                </a:lnTo>
                <a:lnTo>
                  <a:pt x="11608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5" name="Freeform 24654"/>
          <p:cNvSpPr/>
          <p:nvPr/>
        </p:nvSpPr>
        <p:spPr bwMode="auto">
          <a:xfrm>
            <a:off x="7965281" y="3161109"/>
            <a:ext cx="232172" cy="160735"/>
          </a:xfrm>
          <a:custGeom>
            <a:avLst/>
            <a:gdLst/>
            <a:ahLst/>
            <a:cxnLst/>
            <a:rect l="0" t="0" r="0" b="0"/>
            <a:pathLst>
              <a:path w="232172" h="160735">
                <a:moveTo>
                  <a:pt x="8930" y="8930"/>
                </a:moveTo>
                <a:lnTo>
                  <a:pt x="8930" y="8930"/>
                </a:lnTo>
                <a:lnTo>
                  <a:pt x="8930" y="8930"/>
                </a:lnTo>
                <a:lnTo>
                  <a:pt x="0" y="8930"/>
                </a:lnTo>
                <a:lnTo>
                  <a:pt x="0" y="17859"/>
                </a:lnTo>
                <a:lnTo>
                  <a:pt x="0" y="35719"/>
                </a:lnTo>
                <a:lnTo>
                  <a:pt x="8930" y="62508"/>
                </a:lnTo>
                <a:lnTo>
                  <a:pt x="8930" y="89297"/>
                </a:lnTo>
                <a:lnTo>
                  <a:pt x="17860" y="107156"/>
                </a:lnTo>
                <a:lnTo>
                  <a:pt x="35719" y="133945"/>
                </a:lnTo>
                <a:lnTo>
                  <a:pt x="44649" y="142875"/>
                </a:lnTo>
                <a:lnTo>
                  <a:pt x="53578" y="151805"/>
                </a:lnTo>
                <a:lnTo>
                  <a:pt x="62508" y="160734"/>
                </a:lnTo>
                <a:lnTo>
                  <a:pt x="71438" y="151805"/>
                </a:lnTo>
                <a:lnTo>
                  <a:pt x="80367" y="142875"/>
                </a:lnTo>
                <a:lnTo>
                  <a:pt x="89297" y="125016"/>
                </a:lnTo>
                <a:lnTo>
                  <a:pt x="98227" y="107156"/>
                </a:lnTo>
                <a:lnTo>
                  <a:pt x="107157" y="80367"/>
                </a:lnTo>
                <a:lnTo>
                  <a:pt x="116086" y="62508"/>
                </a:lnTo>
                <a:lnTo>
                  <a:pt x="116086" y="53578"/>
                </a:lnTo>
                <a:lnTo>
                  <a:pt x="125016" y="53578"/>
                </a:lnTo>
                <a:lnTo>
                  <a:pt x="133946" y="62508"/>
                </a:lnTo>
                <a:lnTo>
                  <a:pt x="142875" y="80367"/>
                </a:lnTo>
                <a:lnTo>
                  <a:pt x="151805" y="107156"/>
                </a:lnTo>
                <a:lnTo>
                  <a:pt x="160735" y="125016"/>
                </a:lnTo>
                <a:lnTo>
                  <a:pt x="178594" y="133945"/>
                </a:lnTo>
                <a:lnTo>
                  <a:pt x="187524" y="151805"/>
                </a:lnTo>
                <a:lnTo>
                  <a:pt x="196453" y="160734"/>
                </a:lnTo>
                <a:lnTo>
                  <a:pt x="205383" y="160734"/>
                </a:lnTo>
                <a:lnTo>
                  <a:pt x="214313" y="151805"/>
                </a:lnTo>
                <a:lnTo>
                  <a:pt x="223242" y="133945"/>
                </a:lnTo>
                <a:lnTo>
                  <a:pt x="223242" y="116086"/>
                </a:lnTo>
                <a:lnTo>
                  <a:pt x="223242" y="89297"/>
                </a:lnTo>
                <a:lnTo>
                  <a:pt x="214313" y="62508"/>
                </a:lnTo>
                <a:lnTo>
                  <a:pt x="205383" y="35719"/>
                </a:lnTo>
                <a:lnTo>
                  <a:pt x="196453" y="17859"/>
                </a:lnTo>
                <a:lnTo>
                  <a:pt x="187524" y="8930"/>
                </a:lnTo>
                <a:lnTo>
                  <a:pt x="187524" y="0"/>
                </a:lnTo>
                <a:lnTo>
                  <a:pt x="187524" y="0"/>
                </a:lnTo>
                <a:lnTo>
                  <a:pt x="187524" y="8930"/>
                </a:lnTo>
                <a:lnTo>
                  <a:pt x="187524" y="17859"/>
                </a:lnTo>
                <a:lnTo>
                  <a:pt x="196453" y="26789"/>
                </a:lnTo>
                <a:lnTo>
                  <a:pt x="205383" y="26789"/>
                </a:lnTo>
                <a:lnTo>
                  <a:pt x="214313" y="35719"/>
                </a:lnTo>
                <a:lnTo>
                  <a:pt x="223242" y="26789"/>
                </a:lnTo>
                <a:lnTo>
                  <a:pt x="232171" y="26789"/>
                </a:lnTo>
                <a:lnTo>
                  <a:pt x="23217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6" name="Freeform 24655"/>
          <p:cNvSpPr/>
          <p:nvPr/>
        </p:nvSpPr>
        <p:spPr bwMode="auto">
          <a:xfrm>
            <a:off x="8268890" y="3062882"/>
            <a:ext cx="107157" cy="214314"/>
          </a:xfrm>
          <a:custGeom>
            <a:avLst/>
            <a:gdLst/>
            <a:ahLst/>
            <a:cxnLst/>
            <a:rect l="0" t="0" r="0" b="0"/>
            <a:pathLst>
              <a:path w="107157" h="214314">
                <a:moveTo>
                  <a:pt x="8930" y="0"/>
                </a:moveTo>
                <a:lnTo>
                  <a:pt x="8930" y="0"/>
                </a:lnTo>
                <a:lnTo>
                  <a:pt x="8930" y="0"/>
                </a:lnTo>
                <a:lnTo>
                  <a:pt x="0" y="0"/>
                </a:lnTo>
                <a:lnTo>
                  <a:pt x="8930" y="0"/>
                </a:lnTo>
                <a:lnTo>
                  <a:pt x="8930" y="8930"/>
                </a:lnTo>
                <a:lnTo>
                  <a:pt x="8930" y="26789"/>
                </a:lnTo>
                <a:lnTo>
                  <a:pt x="8930" y="44649"/>
                </a:lnTo>
                <a:lnTo>
                  <a:pt x="8930" y="71438"/>
                </a:lnTo>
                <a:lnTo>
                  <a:pt x="8930" y="98227"/>
                </a:lnTo>
                <a:lnTo>
                  <a:pt x="8930" y="125016"/>
                </a:lnTo>
                <a:lnTo>
                  <a:pt x="8930" y="151805"/>
                </a:lnTo>
                <a:lnTo>
                  <a:pt x="17859" y="169664"/>
                </a:lnTo>
                <a:lnTo>
                  <a:pt x="17859" y="187524"/>
                </a:lnTo>
                <a:lnTo>
                  <a:pt x="17859" y="196454"/>
                </a:lnTo>
                <a:lnTo>
                  <a:pt x="17859" y="205383"/>
                </a:lnTo>
                <a:lnTo>
                  <a:pt x="17859" y="205383"/>
                </a:lnTo>
                <a:lnTo>
                  <a:pt x="26789" y="187524"/>
                </a:lnTo>
                <a:lnTo>
                  <a:pt x="26789" y="178594"/>
                </a:lnTo>
                <a:lnTo>
                  <a:pt x="35719" y="151805"/>
                </a:lnTo>
                <a:lnTo>
                  <a:pt x="44648" y="133946"/>
                </a:lnTo>
                <a:lnTo>
                  <a:pt x="53578" y="116086"/>
                </a:lnTo>
                <a:lnTo>
                  <a:pt x="62508" y="107157"/>
                </a:lnTo>
                <a:lnTo>
                  <a:pt x="71437" y="98227"/>
                </a:lnTo>
                <a:lnTo>
                  <a:pt x="80367" y="98227"/>
                </a:lnTo>
                <a:lnTo>
                  <a:pt x="80367" y="116086"/>
                </a:lnTo>
                <a:lnTo>
                  <a:pt x="80367" y="125016"/>
                </a:lnTo>
                <a:lnTo>
                  <a:pt x="89297" y="151805"/>
                </a:lnTo>
                <a:lnTo>
                  <a:pt x="89297" y="169664"/>
                </a:lnTo>
                <a:lnTo>
                  <a:pt x="98226" y="187524"/>
                </a:lnTo>
                <a:lnTo>
                  <a:pt x="98226" y="205383"/>
                </a:lnTo>
                <a:lnTo>
                  <a:pt x="107156" y="214313"/>
                </a:lnTo>
                <a:lnTo>
                  <a:pt x="107156" y="214313"/>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7" name="Freeform 24656"/>
          <p:cNvSpPr/>
          <p:nvPr/>
        </p:nvSpPr>
        <p:spPr bwMode="auto">
          <a:xfrm>
            <a:off x="8393905" y="3161109"/>
            <a:ext cx="17861" cy="125017"/>
          </a:xfrm>
          <a:custGeom>
            <a:avLst/>
            <a:gdLst/>
            <a:ahLst/>
            <a:cxnLst/>
            <a:rect l="0" t="0" r="0" b="0"/>
            <a:pathLst>
              <a:path w="17861" h="125017">
                <a:moveTo>
                  <a:pt x="17860" y="26789"/>
                </a:moveTo>
                <a:lnTo>
                  <a:pt x="17860" y="35719"/>
                </a:lnTo>
                <a:lnTo>
                  <a:pt x="8930" y="44648"/>
                </a:lnTo>
                <a:lnTo>
                  <a:pt x="0" y="62508"/>
                </a:lnTo>
                <a:lnTo>
                  <a:pt x="0" y="80367"/>
                </a:lnTo>
                <a:lnTo>
                  <a:pt x="0" y="107156"/>
                </a:lnTo>
                <a:lnTo>
                  <a:pt x="0" y="116086"/>
                </a:lnTo>
                <a:lnTo>
                  <a:pt x="0" y="125016"/>
                </a:lnTo>
                <a:lnTo>
                  <a:pt x="0" y="125016"/>
                </a:lnTo>
                <a:lnTo>
                  <a:pt x="8930" y="116086"/>
                </a:lnTo>
                <a:lnTo>
                  <a:pt x="8930" y="98227"/>
                </a:lnTo>
                <a:lnTo>
                  <a:pt x="8930" y="71437"/>
                </a:lnTo>
                <a:lnTo>
                  <a:pt x="8930" y="3571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8" name="Freeform 24657"/>
          <p:cNvSpPr/>
          <p:nvPr/>
        </p:nvSpPr>
        <p:spPr bwMode="auto">
          <a:xfrm>
            <a:off x="8393905" y="3053953"/>
            <a:ext cx="17861" cy="44649"/>
          </a:xfrm>
          <a:custGeom>
            <a:avLst/>
            <a:gdLst/>
            <a:ahLst/>
            <a:cxnLst/>
            <a:rect l="0" t="0" r="0" b="0"/>
            <a:pathLst>
              <a:path w="17861" h="44649">
                <a:moveTo>
                  <a:pt x="0" y="0"/>
                </a:moveTo>
                <a:lnTo>
                  <a:pt x="0" y="0"/>
                </a:lnTo>
                <a:lnTo>
                  <a:pt x="0" y="8929"/>
                </a:lnTo>
                <a:lnTo>
                  <a:pt x="0" y="8929"/>
                </a:lnTo>
                <a:lnTo>
                  <a:pt x="0" y="8929"/>
                </a:lnTo>
                <a:lnTo>
                  <a:pt x="0" y="17859"/>
                </a:lnTo>
                <a:lnTo>
                  <a:pt x="0" y="26789"/>
                </a:lnTo>
                <a:lnTo>
                  <a:pt x="0" y="26789"/>
                </a:lnTo>
                <a:lnTo>
                  <a:pt x="8930" y="35718"/>
                </a:lnTo>
                <a:lnTo>
                  <a:pt x="17860" y="44648"/>
                </a:lnTo>
                <a:lnTo>
                  <a:pt x="1786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59" name="Freeform 24658"/>
          <p:cNvSpPr/>
          <p:nvPr/>
        </p:nvSpPr>
        <p:spPr bwMode="auto">
          <a:xfrm>
            <a:off x="8420695" y="3116461"/>
            <a:ext cx="62508" cy="142876"/>
          </a:xfrm>
          <a:custGeom>
            <a:avLst/>
            <a:gdLst/>
            <a:ahLst/>
            <a:cxnLst/>
            <a:rect l="0" t="0" r="0" b="0"/>
            <a:pathLst>
              <a:path w="62508" h="142876">
                <a:moveTo>
                  <a:pt x="17859" y="44648"/>
                </a:moveTo>
                <a:lnTo>
                  <a:pt x="8929" y="53578"/>
                </a:lnTo>
                <a:lnTo>
                  <a:pt x="8929" y="53578"/>
                </a:lnTo>
                <a:lnTo>
                  <a:pt x="0" y="71437"/>
                </a:lnTo>
                <a:lnTo>
                  <a:pt x="0" y="80367"/>
                </a:lnTo>
                <a:lnTo>
                  <a:pt x="0" y="98226"/>
                </a:lnTo>
                <a:lnTo>
                  <a:pt x="0" y="116085"/>
                </a:lnTo>
                <a:lnTo>
                  <a:pt x="8929" y="125015"/>
                </a:lnTo>
                <a:lnTo>
                  <a:pt x="17859" y="142875"/>
                </a:lnTo>
                <a:lnTo>
                  <a:pt x="26789" y="142875"/>
                </a:lnTo>
                <a:lnTo>
                  <a:pt x="35718" y="142875"/>
                </a:lnTo>
                <a:lnTo>
                  <a:pt x="44648" y="133945"/>
                </a:lnTo>
                <a:lnTo>
                  <a:pt x="44648" y="125015"/>
                </a:lnTo>
                <a:lnTo>
                  <a:pt x="53578" y="107156"/>
                </a:lnTo>
                <a:lnTo>
                  <a:pt x="62507" y="80367"/>
                </a:lnTo>
                <a:lnTo>
                  <a:pt x="62507" y="62507"/>
                </a:lnTo>
                <a:lnTo>
                  <a:pt x="62507" y="35718"/>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0" name="Freeform 24659"/>
          <p:cNvSpPr/>
          <p:nvPr/>
        </p:nvSpPr>
        <p:spPr bwMode="auto">
          <a:xfrm>
            <a:off x="8474273" y="3027164"/>
            <a:ext cx="98227" cy="223243"/>
          </a:xfrm>
          <a:custGeom>
            <a:avLst/>
            <a:gdLst/>
            <a:ahLst/>
            <a:cxnLst/>
            <a:rect l="0" t="0" r="0" b="0"/>
            <a:pathLst>
              <a:path w="98227" h="223243">
                <a:moveTo>
                  <a:pt x="0" y="0"/>
                </a:moveTo>
                <a:lnTo>
                  <a:pt x="0" y="0"/>
                </a:lnTo>
                <a:lnTo>
                  <a:pt x="0" y="0"/>
                </a:lnTo>
                <a:lnTo>
                  <a:pt x="0" y="17859"/>
                </a:lnTo>
                <a:lnTo>
                  <a:pt x="0" y="26789"/>
                </a:lnTo>
                <a:lnTo>
                  <a:pt x="8929" y="53578"/>
                </a:lnTo>
                <a:lnTo>
                  <a:pt x="0" y="80367"/>
                </a:lnTo>
                <a:lnTo>
                  <a:pt x="8929" y="107156"/>
                </a:lnTo>
                <a:lnTo>
                  <a:pt x="8929" y="133945"/>
                </a:lnTo>
                <a:lnTo>
                  <a:pt x="8929" y="160734"/>
                </a:lnTo>
                <a:lnTo>
                  <a:pt x="8929" y="187523"/>
                </a:lnTo>
                <a:lnTo>
                  <a:pt x="8929" y="196453"/>
                </a:lnTo>
                <a:lnTo>
                  <a:pt x="0" y="214312"/>
                </a:lnTo>
                <a:lnTo>
                  <a:pt x="8929" y="214312"/>
                </a:lnTo>
                <a:lnTo>
                  <a:pt x="17859" y="205382"/>
                </a:lnTo>
                <a:lnTo>
                  <a:pt x="26789" y="196453"/>
                </a:lnTo>
                <a:lnTo>
                  <a:pt x="44648" y="178593"/>
                </a:lnTo>
                <a:lnTo>
                  <a:pt x="44648" y="169664"/>
                </a:lnTo>
                <a:lnTo>
                  <a:pt x="53578" y="169664"/>
                </a:lnTo>
                <a:lnTo>
                  <a:pt x="71437" y="178593"/>
                </a:lnTo>
                <a:lnTo>
                  <a:pt x="80367" y="187523"/>
                </a:lnTo>
                <a:lnTo>
                  <a:pt x="89297" y="196453"/>
                </a:lnTo>
                <a:lnTo>
                  <a:pt x="98226" y="214312"/>
                </a:lnTo>
                <a:lnTo>
                  <a:pt x="89297" y="223242"/>
                </a:lnTo>
                <a:lnTo>
                  <a:pt x="89297" y="223242"/>
                </a:lnTo>
                <a:lnTo>
                  <a:pt x="89297" y="223242"/>
                </a:lnTo>
                <a:lnTo>
                  <a:pt x="8929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1" name="Freeform 24660"/>
          <p:cNvSpPr/>
          <p:nvPr/>
        </p:nvSpPr>
        <p:spPr bwMode="auto">
          <a:xfrm>
            <a:off x="7750969" y="3429000"/>
            <a:ext cx="160735" cy="187524"/>
          </a:xfrm>
          <a:custGeom>
            <a:avLst/>
            <a:gdLst/>
            <a:ahLst/>
            <a:cxnLst/>
            <a:rect l="0" t="0" r="0" b="0"/>
            <a:pathLst>
              <a:path w="160735" h="187524">
                <a:moveTo>
                  <a:pt x="17859" y="0"/>
                </a:moveTo>
                <a:lnTo>
                  <a:pt x="17859" y="0"/>
                </a:lnTo>
                <a:lnTo>
                  <a:pt x="17859" y="8929"/>
                </a:lnTo>
                <a:lnTo>
                  <a:pt x="17859" y="17859"/>
                </a:lnTo>
                <a:lnTo>
                  <a:pt x="26789" y="35718"/>
                </a:lnTo>
                <a:lnTo>
                  <a:pt x="17859" y="53578"/>
                </a:lnTo>
                <a:lnTo>
                  <a:pt x="17859" y="80367"/>
                </a:lnTo>
                <a:lnTo>
                  <a:pt x="17859" y="107156"/>
                </a:lnTo>
                <a:lnTo>
                  <a:pt x="8929" y="133945"/>
                </a:lnTo>
                <a:lnTo>
                  <a:pt x="8929" y="142875"/>
                </a:lnTo>
                <a:lnTo>
                  <a:pt x="8929" y="160734"/>
                </a:lnTo>
                <a:lnTo>
                  <a:pt x="0" y="160734"/>
                </a:lnTo>
                <a:lnTo>
                  <a:pt x="8929" y="160734"/>
                </a:lnTo>
                <a:lnTo>
                  <a:pt x="8929" y="142875"/>
                </a:lnTo>
                <a:lnTo>
                  <a:pt x="17859" y="125015"/>
                </a:lnTo>
                <a:lnTo>
                  <a:pt x="26789" y="98226"/>
                </a:lnTo>
                <a:lnTo>
                  <a:pt x="44648" y="71437"/>
                </a:lnTo>
                <a:lnTo>
                  <a:pt x="71437" y="44648"/>
                </a:lnTo>
                <a:lnTo>
                  <a:pt x="89297" y="26789"/>
                </a:lnTo>
                <a:lnTo>
                  <a:pt x="116086" y="26789"/>
                </a:lnTo>
                <a:lnTo>
                  <a:pt x="142875" y="26789"/>
                </a:lnTo>
                <a:lnTo>
                  <a:pt x="160734" y="35718"/>
                </a:lnTo>
                <a:lnTo>
                  <a:pt x="160734" y="53578"/>
                </a:lnTo>
                <a:lnTo>
                  <a:pt x="151804" y="80367"/>
                </a:lnTo>
                <a:lnTo>
                  <a:pt x="133945" y="107156"/>
                </a:lnTo>
                <a:lnTo>
                  <a:pt x="107156" y="133945"/>
                </a:lnTo>
                <a:lnTo>
                  <a:pt x="80367" y="160734"/>
                </a:lnTo>
                <a:lnTo>
                  <a:pt x="62508" y="178593"/>
                </a:lnTo>
                <a:lnTo>
                  <a:pt x="44648" y="187523"/>
                </a:lnTo>
                <a:lnTo>
                  <a:pt x="35719" y="187523"/>
                </a:lnTo>
                <a:lnTo>
                  <a:pt x="35719" y="187523"/>
                </a:lnTo>
                <a:lnTo>
                  <a:pt x="44648" y="169664"/>
                </a:lnTo>
                <a:lnTo>
                  <a:pt x="53578" y="160734"/>
                </a:lnTo>
                <a:lnTo>
                  <a:pt x="71437" y="133945"/>
                </a:lnTo>
                <a:lnTo>
                  <a:pt x="7143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2" name="Freeform 24661"/>
          <p:cNvSpPr/>
          <p:nvPr/>
        </p:nvSpPr>
        <p:spPr bwMode="auto">
          <a:xfrm>
            <a:off x="7911703" y="3491507"/>
            <a:ext cx="151806" cy="258962"/>
          </a:xfrm>
          <a:custGeom>
            <a:avLst/>
            <a:gdLst/>
            <a:ahLst/>
            <a:cxnLst/>
            <a:rect l="0" t="0" r="0" b="0"/>
            <a:pathLst>
              <a:path w="151806" h="258962">
                <a:moveTo>
                  <a:pt x="26789" y="17860"/>
                </a:moveTo>
                <a:lnTo>
                  <a:pt x="26789" y="17860"/>
                </a:lnTo>
                <a:lnTo>
                  <a:pt x="26789" y="17860"/>
                </a:lnTo>
                <a:lnTo>
                  <a:pt x="26789" y="17860"/>
                </a:lnTo>
                <a:lnTo>
                  <a:pt x="17860" y="17860"/>
                </a:lnTo>
                <a:lnTo>
                  <a:pt x="8930" y="26789"/>
                </a:lnTo>
                <a:lnTo>
                  <a:pt x="8930" y="35719"/>
                </a:lnTo>
                <a:lnTo>
                  <a:pt x="0" y="44649"/>
                </a:lnTo>
                <a:lnTo>
                  <a:pt x="0" y="53579"/>
                </a:lnTo>
                <a:lnTo>
                  <a:pt x="8930" y="53579"/>
                </a:lnTo>
                <a:lnTo>
                  <a:pt x="17860" y="53579"/>
                </a:lnTo>
                <a:lnTo>
                  <a:pt x="35719" y="53579"/>
                </a:lnTo>
                <a:lnTo>
                  <a:pt x="53578" y="44649"/>
                </a:lnTo>
                <a:lnTo>
                  <a:pt x="80367" y="35719"/>
                </a:lnTo>
                <a:lnTo>
                  <a:pt x="98227" y="17860"/>
                </a:lnTo>
                <a:lnTo>
                  <a:pt x="116086" y="8930"/>
                </a:lnTo>
                <a:lnTo>
                  <a:pt x="133945" y="8930"/>
                </a:lnTo>
                <a:lnTo>
                  <a:pt x="133945" y="0"/>
                </a:lnTo>
                <a:lnTo>
                  <a:pt x="133945" y="8930"/>
                </a:lnTo>
                <a:lnTo>
                  <a:pt x="133945" y="26789"/>
                </a:lnTo>
                <a:lnTo>
                  <a:pt x="133945" y="44649"/>
                </a:lnTo>
                <a:lnTo>
                  <a:pt x="133945" y="62508"/>
                </a:lnTo>
                <a:lnTo>
                  <a:pt x="133945" y="89297"/>
                </a:lnTo>
                <a:lnTo>
                  <a:pt x="142875" y="125016"/>
                </a:lnTo>
                <a:lnTo>
                  <a:pt x="151805" y="151805"/>
                </a:lnTo>
                <a:lnTo>
                  <a:pt x="151805" y="178594"/>
                </a:lnTo>
                <a:lnTo>
                  <a:pt x="151805" y="205383"/>
                </a:lnTo>
                <a:lnTo>
                  <a:pt x="142875" y="232172"/>
                </a:lnTo>
                <a:lnTo>
                  <a:pt x="125016" y="250032"/>
                </a:lnTo>
                <a:lnTo>
                  <a:pt x="107156" y="258961"/>
                </a:lnTo>
                <a:lnTo>
                  <a:pt x="80367" y="258961"/>
                </a:lnTo>
                <a:lnTo>
                  <a:pt x="62508" y="258961"/>
                </a:lnTo>
                <a:lnTo>
                  <a:pt x="44649" y="241102"/>
                </a:lnTo>
                <a:lnTo>
                  <a:pt x="35719" y="223243"/>
                </a:lnTo>
                <a:lnTo>
                  <a:pt x="35719" y="196454"/>
                </a:lnTo>
                <a:lnTo>
                  <a:pt x="44649" y="169664"/>
                </a:lnTo>
                <a:lnTo>
                  <a:pt x="4464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3" name="Freeform 24662"/>
          <p:cNvSpPr/>
          <p:nvPr/>
        </p:nvSpPr>
        <p:spPr bwMode="auto">
          <a:xfrm>
            <a:off x="8143875" y="3384351"/>
            <a:ext cx="53578" cy="241103"/>
          </a:xfrm>
          <a:custGeom>
            <a:avLst/>
            <a:gdLst/>
            <a:ahLst/>
            <a:cxnLst/>
            <a:rect l="0" t="0" r="0" b="0"/>
            <a:pathLst>
              <a:path w="53578" h="241103">
                <a:moveTo>
                  <a:pt x="44648" y="0"/>
                </a:moveTo>
                <a:lnTo>
                  <a:pt x="44648" y="0"/>
                </a:lnTo>
                <a:lnTo>
                  <a:pt x="35719" y="0"/>
                </a:lnTo>
                <a:lnTo>
                  <a:pt x="26789" y="8930"/>
                </a:lnTo>
                <a:lnTo>
                  <a:pt x="17859" y="17860"/>
                </a:lnTo>
                <a:lnTo>
                  <a:pt x="17859" y="35719"/>
                </a:lnTo>
                <a:lnTo>
                  <a:pt x="17859" y="62508"/>
                </a:lnTo>
                <a:lnTo>
                  <a:pt x="26789" y="89297"/>
                </a:lnTo>
                <a:lnTo>
                  <a:pt x="35719" y="116086"/>
                </a:lnTo>
                <a:lnTo>
                  <a:pt x="35719" y="151805"/>
                </a:lnTo>
                <a:lnTo>
                  <a:pt x="44648" y="178594"/>
                </a:lnTo>
                <a:lnTo>
                  <a:pt x="44648" y="205383"/>
                </a:lnTo>
                <a:lnTo>
                  <a:pt x="53577" y="223242"/>
                </a:lnTo>
                <a:lnTo>
                  <a:pt x="53577" y="232172"/>
                </a:lnTo>
                <a:lnTo>
                  <a:pt x="53577" y="241102"/>
                </a:lnTo>
                <a:lnTo>
                  <a:pt x="44648" y="241102"/>
                </a:lnTo>
                <a:lnTo>
                  <a:pt x="26789" y="232172"/>
                </a:lnTo>
                <a:lnTo>
                  <a:pt x="0" y="223242"/>
                </a:lnTo>
                <a:lnTo>
                  <a:pt x="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4" name="Freeform 24663"/>
          <p:cNvSpPr/>
          <p:nvPr/>
        </p:nvSpPr>
        <p:spPr bwMode="auto">
          <a:xfrm>
            <a:off x="7983141" y="3518296"/>
            <a:ext cx="232172" cy="17861"/>
          </a:xfrm>
          <a:custGeom>
            <a:avLst/>
            <a:gdLst/>
            <a:ahLst/>
            <a:cxnLst/>
            <a:rect l="0" t="0" r="0" b="0"/>
            <a:pathLst>
              <a:path w="232172" h="17861">
                <a:moveTo>
                  <a:pt x="0" y="17860"/>
                </a:moveTo>
                <a:lnTo>
                  <a:pt x="0" y="17860"/>
                </a:lnTo>
                <a:lnTo>
                  <a:pt x="8929" y="17860"/>
                </a:lnTo>
                <a:lnTo>
                  <a:pt x="26789" y="17860"/>
                </a:lnTo>
                <a:lnTo>
                  <a:pt x="44648" y="17860"/>
                </a:lnTo>
                <a:lnTo>
                  <a:pt x="80367" y="17860"/>
                </a:lnTo>
                <a:lnTo>
                  <a:pt x="125015" y="8930"/>
                </a:lnTo>
                <a:lnTo>
                  <a:pt x="160734" y="8930"/>
                </a:lnTo>
                <a:lnTo>
                  <a:pt x="196453" y="8930"/>
                </a:lnTo>
                <a:lnTo>
                  <a:pt x="232171" y="0"/>
                </a:lnTo>
                <a:lnTo>
                  <a:pt x="23217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5" name="Freeform 24664"/>
          <p:cNvSpPr/>
          <p:nvPr/>
        </p:nvSpPr>
        <p:spPr bwMode="auto">
          <a:xfrm>
            <a:off x="8242101" y="3446859"/>
            <a:ext cx="116087" cy="116087"/>
          </a:xfrm>
          <a:custGeom>
            <a:avLst/>
            <a:gdLst/>
            <a:ahLst/>
            <a:cxnLst/>
            <a:rect l="0" t="0" r="0" b="0"/>
            <a:pathLst>
              <a:path w="116087" h="116087">
                <a:moveTo>
                  <a:pt x="0" y="71437"/>
                </a:moveTo>
                <a:lnTo>
                  <a:pt x="0" y="71437"/>
                </a:lnTo>
                <a:lnTo>
                  <a:pt x="0" y="80367"/>
                </a:lnTo>
                <a:lnTo>
                  <a:pt x="0" y="80367"/>
                </a:lnTo>
                <a:lnTo>
                  <a:pt x="8929" y="89297"/>
                </a:lnTo>
                <a:lnTo>
                  <a:pt x="17859" y="89297"/>
                </a:lnTo>
                <a:lnTo>
                  <a:pt x="35719" y="89297"/>
                </a:lnTo>
                <a:lnTo>
                  <a:pt x="53578" y="80367"/>
                </a:lnTo>
                <a:lnTo>
                  <a:pt x="71437" y="80367"/>
                </a:lnTo>
                <a:lnTo>
                  <a:pt x="89297" y="62508"/>
                </a:lnTo>
                <a:lnTo>
                  <a:pt x="98226" y="53578"/>
                </a:lnTo>
                <a:lnTo>
                  <a:pt x="107156" y="44648"/>
                </a:lnTo>
                <a:lnTo>
                  <a:pt x="116086" y="26789"/>
                </a:lnTo>
                <a:lnTo>
                  <a:pt x="116086" y="17859"/>
                </a:lnTo>
                <a:lnTo>
                  <a:pt x="107156" y="8930"/>
                </a:lnTo>
                <a:lnTo>
                  <a:pt x="98226" y="0"/>
                </a:lnTo>
                <a:lnTo>
                  <a:pt x="89297" y="0"/>
                </a:lnTo>
                <a:lnTo>
                  <a:pt x="80367" y="8930"/>
                </a:lnTo>
                <a:lnTo>
                  <a:pt x="71437" y="26789"/>
                </a:lnTo>
                <a:lnTo>
                  <a:pt x="71437" y="44648"/>
                </a:lnTo>
                <a:lnTo>
                  <a:pt x="71437" y="62508"/>
                </a:lnTo>
                <a:lnTo>
                  <a:pt x="80367" y="80367"/>
                </a:lnTo>
                <a:lnTo>
                  <a:pt x="98226" y="98227"/>
                </a:lnTo>
                <a:lnTo>
                  <a:pt x="107156" y="107156"/>
                </a:lnTo>
                <a:lnTo>
                  <a:pt x="116086" y="116086"/>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6" name="Freeform 24665"/>
          <p:cNvSpPr/>
          <p:nvPr/>
        </p:nvSpPr>
        <p:spPr bwMode="auto">
          <a:xfrm>
            <a:off x="7724180" y="3750468"/>
            <a:ext cx="232173" cy="151806"/>
          </a:xfrm>
          <a:custGeom>
            <a:avLst/>
            <a:gdLst/>
            <a:ahLst/>
            <a:cxnLst/>
            <a:rect l="0" t="0" r="0" b="0"/>
            <a:pathLst>
              <a:path w="232173" h="151806">
                <a:moveTo>
                  <a:pt x="8929" y="0"/>
                </a:moveTo>
                <a:lnTo>
                  <a:pt x="8929" y="0"/>
                </a:lnTo>
                <a:lnTo>
                  <a:pt x="0" y="8930"/>
                </a:lnTo>
                <a:lnTo>
                  <a:pt x="0" y="26789"/>
                </a:lnTo>
                <a:lnTo>
                  <a:pt x="0" y="44649"/>
                </a:lnTo>
                <a:lnTo>
                  <a:pt x="8929" y="71438"/>
                </a:lnTo>
                <a:lnTo>
                  <a:pt x="8929" y="89297"/>
                </a:lnTo>
                <a:lnTo>
                  <a:pt x="17859" y="116086"/>
                </a:lnTo>
                <a:lnTo>
                  <a:pt x="26789" y="133946"/>
                </a:lnTo>
                <a:lnTo>
                  <a:pt x="35718" y="142875"/>
                </a:lnTo>
                <a:lnTo>
                  <a:pt x="44648" y="151805"/>
                </a:lnTo>
                <a:lnTo>
                  <a:pt x="62508" y="151805"/>
                </a:lnTo>
                <a:lnTo>
                  <a:pt x="71437" y="133946"/>
                </a:lnTo>
                <a:lnTo>
                  <a:pt x="89297" y="125016"/>
                </a:lnTo>
                <a:lnTo>
                  <a:pt x="98226" y="107157"/>
                </a:lnTo>
                <a:lnTo>
                  <a:pt x="107156" y="80368"/>
                </a:lnTo>
                <a:lnTo>
                  <a:pt x="116086" y="62508"/>
                </a:lnTo>
                <a:lnTo>
                  <a:pt x="116086" y="53578"/>
                </a:lnTo>
                <a:lnTo>
                  <a:pt x="116086" y="44649"/>
                </a:lnTo>
                <a:lnTo>
                  <a:pt x="116086" y="44649"/>
                </a:lnTo>
                <a:lnTo>
                  <a:pt x="116086" y="53578"/>
                </a:lnTo>
                <a:lnTo>
                  <a:pt x="116086" y="62508"/>
                </a:lnTo>
                <a:lnTo>
                  <a:pt x="125015" y="71438"/>
                </a:lnTo>
                <a:lnTo>
                  <a:pt x="133945" y="80368"/>
                </a:lnTo>
                <a:lnTo>
                  <a:pt x="142875" y="98227"/>
                </a:lnTo>
                <a:lnTo>
                  <a:pt x="151804" y="98227"/>
                </a:lnTo>
                <a:lnTo>
                  <a:pt x="169664" y="107157"/>
                </a:lnTo>
                <a:lnTo>
                  <a:pt x="187523" y="107157"/>
                </a:lnTo>
                <a:lnTo>
                  <a:pt x="205383" y="98227"/>
                </a:lnTo>
                <a:lnTo>
                  <a:pt x="223242" y="89297"/>
                </a:lnTo>
                <a:lnTo>
                  <a:pt x="223242" y="71438"/>
                </a:lnTo>
                <a:lnTo>
                  <a:pt x="223242" y="53578"/>
                </a:lnTo>
                <a:lnTo>
                  <a:pt x="223242" y="44649"/>
                </a:lnTo>
                <a:lnTo>
                  <a:pt x="205383" y="26789"/>
                </a:lnTo>
                <a:lnTo>
                  <a:pt x="196453" y="8930"/>
                </a:lnTo>
                <a:lnTo>
                  <a:pt x="187523" y="0"/>
                </a:lnTo>
                <a:lnTo>
                  <a:pt x="178593" y="0"/>
                </a:lnTo>
                <a:lnTo>
                  <a:pt x="169664" y="0"/>
                </a:lnTo>
                <a:lnTo>
                  <a:pt x="178593" y="8930"/>
                </a:lnTo>
                <a:lnTo>
                  <a:pt x="178593" y="8930"/>
                </a:lnTo>
                <a:lnTo>
                  <a:pt x="187523" y="17860"/>
                </a:lnTo>
                <a:lnTo>
                  <a:pt x="205383" y="17860"/>
                </a:lnTo>
                <a:lnTo>
                  <a:pt x="214312" y="26789"/>
                </a:lnTo>
                <a:lnTo>
                  <a:pt x="232172" y="26789"/>
                </a:lnTo>
                <a:lnTo>
                  <a:pt x="23217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7" name="Freeform 24666"/>
          <p:cNvSpPr/>
          <p:nvPr/>
        </p:nvSpPr>
        <p:spPr bwMode="auto">
          <a:xfrm>
            <a:off x="8117086" y="3750468"/>
            <a:ext cx="71438" cy="89298"/>
          </a:xfrm>
          <a:custGeom>
            <a:avLst/>
            <a:gdLst/>
            <a:ahLst/>
            <a:cxnLst/>
            <a:rect l="0" t="0" r="0" b="0"/>
            <a:pathLst>
              <a:path w="71438" h="89298">
                <a:moveTo>
                  <a:pt x="0" y="0"/>
                </a:moveTo>
                <a:lnTo>
                  <a:pt x="0" y="8930"/>
                </a:lnTo>
                <a:lnTo>
                  <a:pt x="0" y="17860"/>
                </a:lnTo>
                <a:lnTo>
                  <a:pt x="0" y="26789"/>
                </a:lnTo>
                <a:lnTo>
                  <a:pt x="0" y="44649"/>
                </a:lnTo>
                <a:lnTo>
                  <a:pt x="8930" y="53578"/>
                </a:lnTo>
                <a:lnTo>
                  <a:pt x="17859" y="71438"/>
                </a:lnTo>
                <a:lnTo>
                  <a:pt x="26789" y="80368"/>
                </a:lnTo>
                <a:lnTo>
                  <a:pt x="35719" y="89297"/>
                </a:lnTo>
                <a:lnTo>
                  <a:pt x="35719" y="89297"/>
                </a:lnTo>
                <a:lnTo>
                  <a:pt x="44648" y="89297"/>
                </a:lnTo>
                <a:lnTo>
                  <a:pt x="53578" y="89297"/>
                </a:lnTo>
                <a:lnTo>
                  <a:pt x="62508" y="71438"/>
                </a:lnTo>
                <a:lnTo>
                  <a:pt x="71437" y="53578"/>
                </a:lnTo>
                <a:lnTo>
                  <a:pt x="7143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8" name="Freeform 24667"/>
          <p:cNvSpPr/>
          <p:nvPr/>
        </p:nvSpPr>
        <p:spPr bwMode="auto">
          <a:xfrm>
            <a:off x="8134945" y="3661171"/>
            <a:ext cx="80368" cy="1"/>
          </a:xfrm>
          <a:custGeom>
            <a:avLst/>
            <a:gdLst/>
            <a:ahLst/>
            <a:cxnLst/>
            <a:rect l="0" t="0" r="0" b="0"/>
            <a:pathLst>
              <a:path w="80368" h="1">
                <a:moveTo>
                  <a:pt x="17860" y="0"/>
                </a:moveTo>
                <a:lnTo>
                  <a:pt x="8930" y="0"/>
                </a:lnTo>
                <a:lnTo>
                  <a:pt x="0" y="0"/>
                </a:lnTo>
                <a:lnTo>
                  <a:pt x="0" y="0"/>
                </a:lnTo>
                <a:lnTo>
                  <a:pt x="0" y="0"/>
                </a:lnTo>
                <a:lnTo>
                  <a:pt x="8930" y="0"/>
                </a:lnTo>
                <a:lnTo>
                  <a:pt x="17860" y="0"/>
                </a:lnTo>
                <a:lnTo>
                  <a:pt x="35719" y="0"/>
                </a:lnTo>
                <a:lnTo>
                  <a:pt x="53578"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69" name="Freeform 24668"/>
          <p:cNvSpPr/>
          <p:nvPr/>
        </p:nvSpPr>
        <p:spPr bwMode="auto">
          <a:xfrm>
            <a:off x="8268890" y="3652242"/>
            <a:ext cx="35720" cy="160735"/>
          </a:xfrm>
          <a:custGeom>
            <a:avLst/>
            <a:gdLst/>
            <a:ahLst/>
            <a:cxnLst/>
            <a:rect l="0" t="0" r="0" b="0"/>
            <a:pathLst>
              <a:path w="35720" h="160735">
                <a:moveTo>
                  <a:pt x="8930" y="8929"/>
                </a:moveTo>
                <a:lnTo>
                  <a:pt x="8930" y="8929"/>
                </a:lnTo>
                <a:lnTo>
                  <a:pt x="8930" y="8929"/>
                </a:lnTo>
                <a:lnTo>
                  <a:pt x="0" y="0"/>
                </a:lnTo>
                <a:lnTo>
                  <a:pt x="0" y="0"/>
                </a:lnTo>
                <a:lnTo>
                  <a:pt x="0" y="0"/>
                </a:lnTo>
                <a:lnTo>
                  <a:pt x="0" y="0"/>
                </a:lnTo>
                <a:lnTo>
                  <a:pt x="8930" y="8929"/>
                </a:lnTo>
                <a:lnTo>
                  <a:pt x="8930" y="26789"/>
                </a:lnTo>
                <a:lnTo>
                  <a:pt x="8930" y="44648"/>
                </a:lnTo>
                <a:lnTo>
                  <a:pt x="8930" y="71437"/>
                </a:lnTo>
                <a:lnTo>
                  <a:pt x="8930" y="98226"/>
                </a:lnTo>
                <a:lnTo>
                  <a:pt x="17859" y="116086"/>
                </a:lnTo>
                <a:lnTo>
                  <a:pt x="26789" y="133945"/>
                </a:lnTo>
                <a:lnTo>
                  <a:pt x="26789" y="151804"/>
                </a:lnTo>
                <a:lnTo>
                  <a:pt x="26789" y="160734"/>
                </a:lnTo>
                <a:lnTo>
                  <a:pt x="35719" y="160734"/>
                </a:lnTo>
                <a:lnTo>
                  <a:pt x="26789" y="160734"/>
                </a:lnTo>
                <a:lnTo>
                  <a:pt x="2678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70" name="Freeform 24669"/>
          <p:cNvSpPr/>
          <p:nvPr/>
        </p:nvSpPr>
        <p:spPr bwMode="auto">
          <a:xfrm>
            <a:off x="8170664" y="3634382"/>
            <a:ext cx="330399" cy="125017"/>
          </a:xfrm>
          <a:custGeom>
            <a:avLst/>
            <a:gdLst/>
            <a:ahLst/>
            <a:cxnLst/>
            <a:rect l="0" t="0" r="0" b="0"/>
            <a:pathLst>
              <a:path w="330399" h="125017">
                <a:moveTo>
                  <a:pt x="0" y="116086"/>
                </a:moveTo>
                <a:lnTo>
                  <a:pt x="8930" y="116086"/>
                </a:lnTo>
                <a:lnTo>
                  <a:pt x="17859" y="116086"/>
                </a:lnTo>
                <a:lnTo>
                  <a:pt x="26788" y="125016"/>
                </a:lnTo>
                <a:lnTo>
                  <a:pt x="35718" y="125016"/>
                </a:lnTo>
                <a:lnTo>
                  <a:pt x="53577" y="125016"/>
                </a:lnTo>
                <a:lnTo>
                  <a:pt x="71437" y="125016"/>
                </a:lnTo>
                <a:lnTo>
                  <a:pt x="98226" y="125016"/>
                </a:lnTo>
                <a:lnTo>
                  <a:pt x="116085" y="116086"/>
                </a:lnTo>
                <a:lnTo>
                  <a:pt x="133945" y="107157"/>
                </a:lnTo>
                <a:lnTo>
                  <a:pt x="151804" y="98227"/>
                </a:lnTo>
                <a:lnTo>
                  <a:pt x="160734" y="89297"/>
                </a:lnTo>
                <a:lnTo>
                  <a:pt x="178593" y="71438"/>
                </a:lnTo>
                <a:lnTo>
                  <a:pt x="178593" y="62508"/>
                </a:lnTo>
                <a:lnTo>
                  <a:pt x="178593" y="44649"/>
                </a:lnTo>
                <a:lnTo>
                  <a:pt x="187523" y="35719"/>
                </a:lnTo>
                <a:lnTo>
                  <a:pt x="187523" y="26789"/>
                </a:lnTo>
                <a:lnTo>
                  <a:pt x="187523" y="26789"/>
                </a:lnTo>
                <a:lnTo>
                  <a:pt x="187523" y="35719"/>
                </a:lnTo>
                <a:lnTo>
                  <a:pt x="187523" y="44649"/>
                </a:lnTo>
                <a:lnTo>
                  <a:pt x="178593" y="53579"/>
                </a:lnTo>
                <a:lnTo>
                  <a:pt x="178593" y="71438"/>
                </a:lnTo>
                <a:lnTo>
                  <a:pt x="178593" y="89297"/>
                </a:lnTo>
                <a:lnTo>
                  <a:pt x="187523" y="98227"/>
                </a:lnTo>
                <a:lnTo>
                  <a:pt x="187523" y="107157"/>
                </a:lnTo>
                <a:lnTo>
                  <a:pt x="187523" y="116086"/>
                </a:lnTo>
                <a:lnTo>
                  <a:pt x="196452" y="125016"/>
                </a:lnTo>
                <a:lnTo>
                  <a:pt x="196452" y="116086"/>
                </a:lnTo>
                <a:lnTo>
                  <a:pt x="205382" y="116086"/>
                </a:lnTo>
                <a:lnTo>
                  <a:pt x="205382" y="107157"/>
                </a:lnTo>
                <a:lnTo>
                  <a:pt x="214312" y="89297"/>
                </a:lnTo>
                <a:lnTo>
                  <a:pt x="223241" y="71438"/>
                </a:lnTo>
                <a:lnTo>
                  <a:pt x="232171" y="62508"/>
                </a:lnTo>
                <a:lnTo>
                  <a:pt x="232171" y="44649"/>
                </a:lnTo>
                <a:lnTo>
                  <a:pt x="232171" y="35719"/>
                </a:lnTo>
                <a:lnTo>
                  <a:pt x="232171" y="35719"/>
                </a:lnTo>
                <a:lnTo>
                  <a:pt x="241101" y="35719"/>
                </a:lnTo>
                <a:lnTo>
                  <a:pt x="241101" y="44649"/>
                </a:lnTo>
                <a:lnTo>
                  <a:pt x="241101" y="53579"/>
                </a:lnTo>
                <a:lnTo>
                  <a:pt x="241101" y="62508"/>
                </a:lnTo>
                <a:lnTo>
                  <a:pt x="241101" y="71438"/>
                </a:lnTo>
                <a:lnTo>
                  <a:pt x="241101" y="80368"/>
                </a:lnTo>
                <a:lnTo>
                  <a:pt x="241101" y="80368"/>
                </a:lnTo>
                <a:lnTo>
                  <a:pt x="241101" y="80368"/>
                </a:lnTo>
                <a:lnTo>
                  <a:pt x="241101" y="80368"/>
                </a:lnTo>
                <a:lnTo>
                  <a:pt x="241101" y="71438"/>
                </a:lnTo>
                <a:lnTo>
                  <a:pt x="250031" y="62508"/>
                </a:lnTo>
                <a:lnTo>
                  <a:pt x="250031" y="44649"/>
                </a:lnTo>
                <a:lnTo>
                  <a:pt x="258960" y="35719"/>
                </a:lnTo>
                <a:lnTo>
                  <a:pt x="258960" y="17860"/>
                </a:lnTo>
                <a:lnTo>
                  <a:pt x="258960" y="8930"/>
                </a:lnTo>
                <a:lnTo>
                  <a:pt x="267890" y="8930"/>
                </a:lnTo>
                <a:lnTo>
                  <a:pt x="267890" y="8930"/>
                </a:lnTo>
                <a:lnTo>
                  <a:pt x="267890" y="17860"/>
                </a:lnTo>
                <a:lnTo>
                  <a:pt x="276820" y="26789"/>
                </a:lnTo>
                <a:lnTo>
                  <a:pt x="276820" y="35719"/>
                </a:lnTo>
                <a:lnTo>
                  <a:pt x="276820" y="44649"/>
                </a:lnTo>
                <a:lnTo>
                  <a:pt x="276820" y="53579"/>
                </a:lnTo>
                <a:lnTo>
                  <a:pt x="276820" y="53579"/>
                </a:lnTo>
                <a:lnTo>
                  <a:pt x="276820" y="53579"/>
                </a:lnTo>
                <a:lnTo>
                  <a:pt x="276820" y="53579"/>
                </a:lnTo>
                <a:lnTo>
                  <a:pt x="285749" y="44649"/>
                </a:lnTo>
                <a:lnTo>
                  <a:pt x="285749" y="26789"/>
                </a:lnTo>
                <a:lnTo>
                  <a:pt x="294679" y="17860"/>
                </a:lnTo>
                <a:lnTo>
                  <a:pt x="294679" y="8930"/>
                </a:lnTo>
                <a:lnTo>
                  <a:pt x="303609" y="0"/>
                </a:lnTo>
                <a:lnTo>
                  <a:pt x="303609" y="0"/>
                </a:lnTo>
                <a:lnTo>
                  <a:pt x="303609" y="0"/>
                </a:lnTo>
                <a:lnTo>
                  <a:pt x="312538" y="0"/>
                </a:lnTo>
                <a:lnTo>
                  <a:pt x="321468" y="8930"/>
                </a:lnTo>
                <a:lnTo>
                  <a:pt x="321468" y="8930"/>
                </a:lnTo>
                <a:lnTo>
                  <a:pt x="330398" y="8930"/>
                </a:lnTo>
                <a:lnTo>
                  <a:pt x="330398" y="17860"/>
                </a:lnTo>
                <a:lnTo>
                  <a:pt x="330398" y="8930"/>
                </a:lnTo>
                <a:lnTo>
                  <a:pt x="321468" y="8930"/>
                </a:lnTo>
                <a:lnTo>
                  <a:pt x="321468" y="0"/>
                </a:lnTo>
                <a:lnTo>
                  <a:pt x="3214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71" name="Freeform 24670"/>
          <p:cNvSpPr/>
          <p:nvPr/>
        </p:nvSpPr>
        <p:spPr bwMode="auto">
          <a:xfrm>
            <a:off x="8456413" y="3509367"/>
            <a:ext cx="35720" cy="8930"/>
          </a:xfrm>
          <a:custGeom>
            <a:avLst/>
            <a:gdLst/>
            <a:ahLst/>
            <a:cxnLst/>
            <a:rect l="0" t="0" r="0" b="0"/>
            <a:pathLst>
              <a:path w="35720" h="8930">
                <a:moveTo>
                  <a:pt x="35719" y="8929"/>
                </a:moveTo>
                <a:lnTo>
                  <a:pt x="26789" y="8929"/>
                </a:lnTo>
                <a:lnTo>
                  <a:pt x="17860" y="0"/>
                </a:lnTo>
                <a:lnTo>
                  <a:pt x="8930" y="0"/>
                </a:lnTo>
                <a:lnTo>
                  <a:pt x="8930" y="0"/>
                </a:lnTo>
                <a:lnTo>
                  <a:pt x="0" y="0"/>
                </a:lnTo>
                <a:lnTo>
                  <a:pt x="0" y="0"/>
                </a:lnTo>
                <a:lnTo>
                  <a:pt x="0" y="0"/>
                </a:lnTo>
                <a:lnTo>
                  <a:pt x="0" y="0"/>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576" name="Freeform 24575"/>
          <p:cNvSpPr/>
          <p:nvPr/>
        </p:nvSpPr>
        <p:spPr bwMode="auto">
          <a:xfrm>
            <a:off x="8018859" y="3911203"/>
            <a:ext cx="196454" cy="205384"/>
          </a:xfrm>
          <a:custGeom>
            <a:avLst/>
            <a:gdLst/>
            <a:ahLst/>
            <a:cxnLst/>
            <a:rect l="0" t="0" r="0" b="0"/>
            <a:pathLst>
              <a:path w="196454" h="205384">
                <a:moveTo>
                  <a:pt x="0" y="26789"/>
                </a:moveTo>
                <a:lnTo>
                  <a:pt x="0" y="17859"/>
                </a:lnTo>
                <a:lnTo>
                  <a:pt x="0" y="17859"/>
                </a:lnTo>
                <a:lnTo>
                  <a:pt x="0" y="8929"/>
                </a:lnTo>
                <a:lnTo>
                  <a:pt x="0" y="0"/>
                </a:lnTo>
                <a:lnTo>
                  <a:pt x="0" y="0"/>
                </a:lnTo>
                <a:lnTo>
                  <a:pt x="8930" y="0"/>
                </a:lnTo>
                <a:lnTo>
                  <a:pt x="8930" y="8929"/>
                </a:lnTo>
                <a:lnTo>
                  <a:pt x="17860" y="26789"/>
                </a:lnTo>
                <a:lnTo>
                  <a:pt x="26789" y="35718"/>
                </a:lnTo>
                <a:lnTo>
                  <a:pt x="26789" y="62508"/>
                </a:lnTo>
                <a:lnTo>
                  <a:pt x="35719" y="80367"/>
                </a:lnTo>
                <a:lnTo>
                  <a:pt x="35719" y="98226"/>
                </a:lnTo>
                <a:lnTo>
                  <a:pt x="35719" y="125015"/>
                </a:lnTo>
                <a:lnTo>
                  <a:pt x="35719" y="133945"/>
                </a:lnTo>
                <a:lnTo>
                  <a:pt x="35719" y="142875"/>
                </a:lnTo>
                <a:lnTo>
                  <a:pt x="35719" y="151804"/>
                </a:lnTo>
                <a:lnTo>
                  <a:pt x="35719" y="151804"/>
                </a:lnTo>
                <a:lnTo>
                  <a:pt x="35719" y="142875"/>
                </a:lnTo>
                <a:lnTo>
                  <a:pt x="35719" y="125015"/>
                </a:lnTo>
                <a:lnTo>
                  <a:pt x="44649" y="107156"/>
                </a:lnTo>
                <a:lnTo>
                  <a:pt x="62508" y="89297"/>
                </a:lnTo>
                <a:lnTo>
                  <a:pt x="80368" y="62508"/>
                </a:lnTo>
                <a:lnTo>
                  <a:pt x="98227" y="53578"/>
                </a:lnTo>
                <a:lnTo>
                  <a:pt x="125016" y="35718"/>
                </a:lnTo>
                <a:lnTo>
                  <a:pt x="151805" y="26789"/>
                </a:lnTo>
                <a:lnTo>
                  <a:pt x="169664" y="26789"/>
                </a:lnTo>
                <a:lnTo>
                  <a:pt x="187523" y="35718"/>
                </a:lnTo>
                <a:lnTo>
                  <a:pt x="196453" y="53578"/>
                </a:lnTo>
                <a:lnTo>
                  <a:pt x="196453" y="71437"/>
                </a:lnTo>
                <a:lnTo>
                  <a:pt x="187523" y="98226"/>
                </a:lnTo>
                <a:lnTo>
                  <a:pt x="160735" y="125015"/>
                </a:lnTo>
                <a:lnTo>
                  <a:pt x="133946" y="142875"/>
                </a:lnTo>
                <a:lnTo>
                  <a:pt x="98227" y="169664"/>
                </a:lnTo>
                <a:lnTo>
                  <a:pt x="71438" y="187523"/>
                </a:lnTo>
                <a:lnTo>
                  <a:pt x="53579" y="196453"/>
                </a:lnTo>
                <a:lnTo>
                  <a:pt x="44649" y="205383"/>
                </a:lnTo>
                <a:lnTo>
                  <a:pt x="44649" y="196453"/>
                </a:lnTo>
                <a:lnTo>
                  <a:pt x="44649" y="196453"/>
                </a:lnTo>
                <a:lnTo>
                  <a:pt x="62508" y="178593"/>
                </a:lnTo>
                <a:lnTo>
                  <a:pt x="62508"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577" name="Freeform 24576"/>
          <p:cNvSpPr/>
          <p:nvPr/>
        </p:nvSpPr>
        <p:spPr bwMode="auto">
          <a:xfrm>
            <a:off x="8242101" y="3857625"/>
            <a:ext cx="80368" cy="250032"/>
          </a:xfrm>
          <a:custGeom>
            <a:avLst/>
            <a:gdLst/>
            <a:ahLst/>
            <a:cxnLst/>
            <a:rect l="0" t="0" r="0" b="0"/>
            <a:pathLst>
              <a:path w="80368" h="250032">
                <a:moveTo>
                  <a:pt x="17859" y="0"/>
                </a:moveTo>
                <a:lnTo>
                  <a:pt x="17859" y="0"/>
                </a:lnTo>
                <a:lnTo>
                  <a:pt x="8929" y="17859"/>
                </a:lnTo>
                <a:lnTo>
                  <a:pt x="8929" y="44648"/>
                </a:lnTo>
                <a:lnTo>
                  <a:pt x="8929" y="71437"/>
                </a:lnTo>
                <a:lnTo>
                  <a:pt x="0" y="107156"/>
                </a:lnTo>
                <a:lnTo>
                  <a:pt x="8929" y="133945"/>
                </a:lnTo>
                <a:lnTo>
                  <a:pt x="17859" y="160734"/>
                </a:lnTo>
                <a:lnTo>
                  <a:pt x="17859" y="187523"/>
                </a:lnTo>
                <a:lnTo>
                  <a:pt x="35719" y="214312"/>
                </a:lnTo>
                <a:lnTo>
                  <a:pt x="44648" y="232171"/>
                </a:lnTo>
                <a:lnTo>
                  <a:pt x="53578" y="241101"/>
                </a:lnTo>
                <a:lnTo>
                  <a:pt x="62508" y="250031"/>
                </a:lnTo>
                <a:lnTo>
                  <a:pt x="62508" y="250031"/>
                </a:lnTo>
                <a:lnTo>
                  <a:pt x="71437" y="241101"/>
                </a:lnTo>
                <a:lnTo>
                  <a:pt x="80367" y="214312"/>
                </a:lnTo>
                <a:lnTo>
                  <a:pt x="8036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578" name="Freeform 24577"/>
          <p:cNvSpPr/>
          <p:nvPr/>
        </p:nvSpPr>
        <p:spPr bwMode="auto">
          <a:xfrm>
            <a:off x="8322468" y="3937992"/>
            <a:ext cx="53579" cy="98227"/>
          </a:xfrm>
          <a:custGeom>
            <a:avLst/>
            <a:gdLst/>
            <a:ahLst/>
            <a:cxnLst/>
            <a:rect l="0" t="0" r="0" b="0"/>
            <a:pathLst>
              <a:path w="53579" h="98227">
                <a:moveTo>
                  <a:pt x="17859" y="0"/>
                </a:moveTo>
                <a:lnTo>
                  <a:pt x="17859" y="8929"/>
                </a:lnTo>
                <a:lnTo>
                  <a:pt x="8930" y="17859"/>
                </a:lnTo>
                <a:lnTo>
                  <a:pt x="8930" y="35719"/>
                </a:lnTo>
                <a:lnTo>
                  <a:pt x="0" y="53578"/>
                </a:lnTo>
                <a:lnTo>
                  <a:pt x="0" y="71437"/>
                </a:lnTo>
                <a:lnTo>
                  <a:pt x="8930" y="89297"/>
                </a:lnTo>
                <a:lnTo>
                  <a:pt x="17859" y="98226"/>
                </a:lnTo>
                <a:lnTo>
                  <a:pt x="17859" y="98226"/>
                </a:lnTo>
                <a:lnTo>
                  <a:pt x="26789" y="98226"/>
                </a:lnTo>
                <a:lnTo>
                  <a:pt x="35719" y="98226"/>
                </a:lnTo>
                <a:lnTo>
                  <a:pt x="44648" y="89297"/>
                </a:lnTo>
                <a:lnTo>
                  <a:pt x="53578" y="71437"/>
                </a:lnTo>
                <a:lnTo>
                  <a:pt x="53578" y="62508"/>
                </a:lnTo>
                <a:lnTo>
                  <a:pt x="44648" y="53578"/>
                </a:lnTo>
                <a:lnTo>
                  <a:pt x="35719" y="35719"/>
                </a:lnTo>
                <a:lnTo>
                  <a:pt x="26789" y="35719"/>
                </a:lnTo>
                <a:lnTo>
                  <a:pt x="17859" y="26789"/>
                </a:lnTo>
                <a:lnTo>
                  <a:pt x="8930" y="35719"/>
                </a:lnTo>
                <a:lnTo>
                  <a:pt x="8930" y="35719"/>
                </a:lnTo>
                <a:lnTo>
                  <a:pt x="0" y="44648"/>
                </a:lnTo>
                <a:lnTo>
                  <a:pt x="8930" y="44648"/>
                </a:lnTo>
                <a:lnTo>
                  <a:pt x="17859" y="44648"/>
                </a:lnTo>
                <a:lnTo>
                  <a:pt x="26789" y="44648"/>
                </a:lnTo>
                <a:lnTo>
                  <a:pt x="35719" y="35719"/>
                </a:lnTo>
                <a:lnTo>
                  <a:pt x="3571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64" name="Freeform 958463"/>
          <p:cNvSpPr/>
          <p:nvPr/>
        </p:nvSpPr>
        <p:spPr bwMode="auto">
          <a:xfrm>
            <a:off x="8393905" y="3884414"/>
            <a:ext cx="44650" cy="107157"/>
          </a:xfrm>
          <a:custGeom>
            <a:avLst/>
            <a:gdLst/>
            <a:ahLst/>
            <a:cxnLst/>
            <a:rect l="0" t="0" r="0" b="0"/>
            <a:pathLst>
              <a:path w="44650" h="107157">
                <a:moveTo>
                  <a:pt x="44649" y="0"/>
                </a:moveTo>
                <a:lnTo>
                  <a:pt x="35719" y="0"/>
                </a:lnTo>
                <a:lnTo>
                  <a:pt x="26790" y="0"/>
                </a:lnTo>
                <a:lnTo>
                  <a:pt x="17860" y="8929"/>
                </a:lnTo>
                <a:lnTo>
                  <a:pt x="8930" y="26789"/>
                </a:lnTo>
                <a:lnTo>
                  <a:pt x="8930" y="35718"/>
                </a:lnTo>
                <a:lnTo>
                  <a:pt x="0" y="53578"/>
                </a:lnTo>
                <a:lnTo>
                  <a:pt x="0" y="71437"/>
                </a:lnTo>
                <a:lnTo>
                  <a:pt x="0" y="80367"/>
                </a:lnTo>
                <a:lnTo>
                  <a:pt x="0" y="98226"/>
                </a:lnTo>
                <a:lnTo>
                  <a:pt x="0" y="107156"/>
                </a:lnTo>
                <a:lnTo>
                  <a:pt x="8930" y="107156"/>
                </a:lnTo>
                <a:lnTo>
                  <a:pt x="17860" y="107156"/>
                </a:lnTo>
                <a:lnTo>
                  <a:pt x="26790" y="107156"/>
                </a:lnTo>
                <a:lnTo>
                  <a:pt x="35719" y="98226"/>
                </a:lnTo>
                <a:lnTo>
                  <a:pt x="44649" y="89297"/>
                </a:lnTo>
                <a:lnTo>
                  <a:pt x="4464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65" name="Freeform 958464"/>
          <p:cNvSpPr/>
          <p:nvPr/>
        </p:nvSpPr>
        <p:spPr bwMode="auto">
          <a:xfrm>
            <a:off x="8438554" y="3884414"/>
            <a:ext cx="26790" cy="125016"/>
          </a:xfrm>
          <a:custGeom>
            <a:avLst/>
            <a:gdLst/>
            <a:ahLst/>
            <a:cxnLst/>
            <a:rect l="0" t="0" r="0" b="0"/>
            <a:pathLst>
              <a:path w="26790" h="125016">
                <a:moveTo>
                  <a:pt x="8930" y="0"/>
                </a:moveTo>
                <a:lnTo>
                  <a:pt x="8930" y="0"/>
                </a:lnTo>
                <a:lnTo>
                  <a:pt x="8930" y="8929"/>
                </a:lnTo>
                <a:lnTo>
                  <a:pt x="0" y="17859"/>
                </a:lnTo>
                <a:lnTo>
                  <a:pt x="0" y="35718"/>
                </a:lnTo>
                <a:lnTo>
                  <a:pt x="0" y="53578"/>
                </a:lnTo>
                <a:lnTo>
                  <a:pt x="8930" y="62507"/>
                </a:lnTo>
                <a:lnTo>
                  <a:pt x="8930" y="80367"/>
                </a:lnTo>
                <a:lnTo>
                  <a:pt x="8930" y="98226"/>
                </a:lnTo>
                <a:lnTo>
                  <a:pt x="17859" y="107156"/>
                </a:lnTo>
                <a:lnTo>
                  <a:pt x="17859" y="116086"/>
                </a:lnTo>
                <a:lnTo>
                  <a:pt x="26789" y="125015"/>
                </a:lnTo>
                <a:lnTo>
                  <a:pt x="26789" y="125015"/>
                </a:lnTo>
                <a:lnTo>
                  <a:pt x="26789" y="116086"/>
                </a:lnTo>
                <a:lnTo>
                  <a:pt x="26789" y="107156"/>
                </a:lnTo>
                <a:lnTo>
                  <a:pt x="26789" y="89297"/>
                </a:lnTo>
                <a:lnTo>
                  <a:pt x="2678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67" name="Freeform 958466"/>
          <p:cNvSpPr/>
          <p:nvPr/>
        </p:nvSpPr>
        <p:spPr bwMode="auto">
          <a:xfrm>
            <a:off x="8465343" y="3857625"/>
            <a:ext cx="53579" cy="89297"/>
          </a:xfrm>
          <a:custGeom>
            <a:avLst/>
            <a:gdLst/>
            <a:ahLst/>
            <a:cxnLst/>
            <a:rect l="0" t="0" r="0" b="0"/>
            <a:pathLst>
              <a:path w="53579" h="89297">
                <a:moveTo>
                  <a:pt x="35719" y="0"/>
                </a:moveTo>
                <a:lnTo>
                  <a:pt x="35719" y="8929"/>
                </a:lnTo>
                <a:lnTo>
                  <a:pt x="17859" y="17859"/>
                </a:lnTo>
                <a:lnTo>
                  <a:pt x="8930" y="35718"/>
                </a:lnTo>
                <a:lnTo>
                  <a:pt x="0" y="53578"/>
                </a:lnTo>
                <a:lnTo>
                  <a:pt x="0" y="71437"/>
                </a:lnTo>
                <a:lnTo>
                  <a:pt x="0" y="80367"/>
                </a:lnTo>
                <a:lnTo>
                  <a:pt x="17859" y="89296"/>
                </a:lnTo>
                <a:lnTo>
                  <a:pt x="35719" y="89296"/>
                </a:lnTo>
                <a:lnTo>
                  <a:pt x="53578" y="80367"/>
                </a:lnTo>
                <a:lnTo>
                  <a:pt x="5357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68" name="Freeform 958467"/>
          <p:cNvSpPr/>
          <p:nvPr/>
        </p:nvSpPr>
        <p:spPr bwMode="auto">
          <a:xfrm>
            <a:off x="6116836" y="1589484"/>
            <a:ext cx="1196579" cy="401837"/>
          </a:xfrm>
          <a:custGeom>
            <a:avLst/>
            <a:gdLst/>
            <a:ahLst/>
            <a:cxnLst/>
            <a:rect l="0" t="0" r="0" b="0"/>
            <a:pathLst>
              <a:path w="1196579" h="401837">
                <a:moveTo>
                  <a:pt x="1151930" y="62508"/>
                </a:moveTo>
                <a:lnTo>
                  <a:pt x="1151930" y="62508"/>
                </a:lnTo>
                <a:lnTo>
                  <a:pt x="1151930" y="62508"/>
                </a:lnTo>
                <a:lnTo>
                  <a:pt x="1151930" y="62508"/>
                </a:lnTo>
                <a:lnTo>
                  <a:pt x="1151930" y="62508"/>
                </a:lnTo>
                <a:lnTo>
                  <a:pt x="1151930" y="62508"/>
                </a:lnTo>
                <a:lnTo>
                  <a:pt x="1151930" y="62508"/>
                </a:lnTo>
                <a:lnTo>
                  <a:pt x="1151930" y="62508"/>
                </a:lnTo>
                <a:lnTo>
                  <a:pt x="1151930" y="62508"/>
                </a:lnTo>
                <a:lnTo>
                  <a:pt x="1151930" y="62508"/>
                </a:lnTo>
                <a:lnTo>
                  <a:pt x="1151930" y="62508"/>
                </a:lnTo>
                <a:lnTo>
                  <a:pt x="1151930" y="53578"/>
                </a:lnTo>
                <a:lnTo>
                  <a:pt x="1160859" y="53578"/>
                </a:lnTo>
                <a:lnTo>
                  <a:pt x="1160859" y="44649"/>
                </a:lnTo>
                <a:lnTo>
                  <a:pt x="1151930" y="44649"/>
                </a:lnTo>
                <a:lnTo>
                  <a:pt x="1151930" y="44649"/>
                </a:lnTo>
                <a:lnTo>
                  <a:pt x="1151930" y="44649"/>
                </a:lnTo>
                <a:lnTo>
                  <a:pt x="1143000" y="44649"/>
                </a:lnTo>
                <a:lnTo>
                  <a:pt x="1143000" y="44649"/>
                </a:lnTo>
                <a:lnTo>
                  <a:pt x="1134070" y="44649"/>
                </a:lnTo>
                <a:lnTo>
                  <a:pt x="1125141" y="44649"/>
                </a:lnTo>
                <a:lnTo>
                  <a:pt x="1116211" y="44649"/>
                </a:lnTo>
                <a:lnTo>
                  <a:pt x="1107281" y="44649"/>
                </a:lnTo>
                <a:lnTo>
                  <a:pt x="1107281" y="44649"/>
                </a:lnTo>
                <a:lnTo>
                  <a:pt x="1089422" y="35719"/>
                </a:lnTo>
                <a:lnTo>
                  <a:pt x="1080492" y="35719"/>
                </a:lnTo>
                <a:lnTo>
                  <a:pt x="1071562" y="35719"/>
                </a:lnTo>
                <a:lnTo>
                  <a:pt x="1053703" y="35719"/>
                </a:lnTo>
                <a:lnTo>
                  <a:pt x="1035844" y="26789"/>
                </a:lnTo>
                <a:lnTo>
                  <a:pt x="1017984" y="26789"/>
                </a:lnTo>
                <a:lnTo>
                  <a:pt x="991195" y="26789"/>
                </a:lnTo>
                <a:lnTo>
                  <a:pt x="973336" y="26789"/>
                </a:lnTo>
                <a:lnTo>
                  <a:pt x="946547" y="26789"/>
                </a:lnTo>
                <a:lnTo>
                  <a:pt x="928687" y="17860"/>
                </a:lnTo>
                <a:lnTo>
                  <a:pt x="901898" y="17860"/>
                </a:lnTo>
                <a:lnTo>
                  <a:pt x="875109" y="17860"/>
                </a:lnTo>
                <a:lnTo>
                  <a:pt x="857250" y="8930"/>
                </a:lnTo>
                <a:lnTo>
                  <a:pt x="830461" y="8930"/>
                </a:lnTo>
                <a:lnTo>
                  <a:pt x="812602" y="8930"/>
                </a:lnTo>
                <a:lnTo>
                  <a:pt x="785812" y="8930"/>
                </a:lnTo>
                <a:lnTo>
                  <a:pt x="759023" y="8930"/>
                </a:lnTo>
                <a:lnTo>
                  <a:pt x="732234" y="8930"/>
                </a:lnTo>
                <a:lnTo>
                  <a:pt x="705445" y="8930"/>
                </a:lnTo>
                <a:lnTo>
                  <a:pt x="669727" y="8930"/>
                </a:lnTo>
                <a:lnTo>
                  <a:pt x="642937" y="8930"/>
                </a:lnTo>
                <a:lnTo>
                  <a:pt x="616148" y="8930"/>
                </a:lnTo>
                <a:lnTo>
                  <a:pt x="589359" y="8930"/>
                </a:lnTo>
                <a:lnTo>
                  <a:pt x="571500" y="8930"/>
                </a:lnTo>
                <a:lnTo>
                  <a:pt x="553641" y="8930"/>
                </a:lnTo>
                <a:lnTo>
                  <a:pt x="526852" y="0"/>
                </a:lnTo>
                <a:lnTo>
                  <a:pt x="508992" y="0"/>
                </a:lnTo>
                <a:lnTo>
                  <a:pt x="482203" y="0"/>
                </a:lnTo>
                <a:lnTo>
                  <a:pt x="464344" y="0"/>
                </a:lnTo>
                <a:lnTo>
                  <a:pt x="437555" y="8930"/>
                </a:lnTo>
                <a:lnTo>
                  <a:pt x="419695" y="8930"/>
                </a:lnTo>
                <a:lnTo>
                  <a:pt x="401836" y="8930"/>
                </a:lnTo>
                <a:lnTo>
                  <a:pt x="375047" y="17860"/>
                </a:lnTo>
                <a:lnTo>
                  <a:pt x="357187" y="17860"/>
                </a:lnTo>
                <a:lnTo>
                  <a:pt x="330398" y="17860"/>
                </a:lnTo>
                <a:lnTo>
                  <a:pt x="303609" y="17860"/>
                </a:lnTo>
                <a:lnTo>
                  <a:pt x="285750" y="26789"/>
                </a:lnTo>
                <a:lnTo>
                  <a:pt x="267891" y="26789"/>
                </a:lnTo>
                <a:lnTo>
                  <a:pt x="241102" y="35719"/>
                </a:lnTo>
                <a:lnTo>
                  <a:pt x="223242" y="35719"/>
                </a:lnTo>
                <a:lnTo>
                  <a:pt x="196453" y="35719"/>
                </a:lnTo>
                <a:lnTo>
                  <a:pt x="178594" y="44649"/>
                </a:lnTo>
                <a:lnTo>
                  <a:pt x="160734" y="44649"/>
                </a:lnTo>
                <a:lnTo>
                  <a:pt x="133945" y="53578"/>
                </a:lnTo>
                <a:lnTo>
                  <a:pt x="116086" y="53578"/>
                </a:lnTo>
                <a:lnTo>
                  <a:pt x="107156" y="62508"/>
                </a:lnTo>
                <a:lnTo>
                  <a:pt x="89297" y="71438"/>
                </a:lnTo>
                <a:lnTo>
                  <a:pt x="71437" y="71438"/>
                </a:lnTo>
                <a:lnTo>
                  <a:pt x="62508" y="80367"/>
                </a:lnTo>
                <a:lnTo>
                  <a:pt x="53578" y="89297"/>
                </a:lnTo>
                <a:lnTo>
                  <a:pt x="44648" y="89297"/>
                </a:lnTo>
                <a:lnTo>
                  <a:pt x="44648" y="98227"/>
                </a:lnTo>
                <a:lnTo>
                  <a:pt x="35719" y="107156"/>
                </a:lnTo>
                <a:lnTo>
                  <a:pt x="26789" y="125016"/>
                </a:lnTo>
                <a:lnTo>
                  <a:pt x="17859" y="133945"/>
                </a:lnTo>
                <a:lnTo>
                  <a:pt x="17859" y="142875"/>
                </a:lnTo>
                <a:lnTo>
                  <a:pt x="8930" y="160735"/>
                </a:lnTo>
                <a:lnTo>
                  <a:pt x="0" y="178594"/>
                </a:lnTo>
                <a:lnTo>
                  <a:pt x="0" y="187524"/>
                </a:lnTo>
                <a:lnTo>
                  <a:pt x="0" y="205383"/>
                </a:lnTo>
                <a:lnTo>
                  <a:pt x="0" y="223242"/>
                </a:lnTo>
                <a:lnTo>
                  <a:pt x="0" y="232172"/>
                </a:lnTo>
                <a:lnTo>
                  <a:pt x="0" y="250031"/>
                </a:lnTo>
                <a:lnTo>
                  <a:pt x="8930" y="267891"/>
                </a:lnTo>
                <a:lnTo>
                  <a:pt x="8930" y="276820"/>
                </a:lnTo>
                <a:lnTo>
                  <a:pt x="17859" y="294680"/>
                </a:lnTo>
                <a:lnTo>
                  <a:pt x="26789" y="303610"/>
                </a:lnTo>
                <a:lnTo>
                  <a:pt x="26789" y="312539"/>
                </a:lnTo>
                <a:lnTo>
                  <a:pt x="35719" y="330399"/>
                </a:lnTo>
                <a:lnTo>
                  <a:pt x="44648" y="339328"/>
                </a:lnTo>
                <a:lnTo>
                  <a:pt x="53578" y="339328"/>
                </a:lnTo>
                <a:lnTo>
                  <a:pt x="71437" y="348258"/>
                </a:lnTo>
                <a:lnTo>
                  <a:pt x="80367" y="357188"/>
                </a:lnTo>
                <a:lnTo>
                  <a:pt x="98227" y="366117"/>
                </a:lnTo>
                <a:lnTo>
                  <a:pt x="116086" y="366117"/>
                </a:lnTo>
                <a:lnTo>
                  <a:pt x="125016" y="375047"/>
                </a:lnTo>
                <a:lnTo>
                  <a:pt x="142875" y="375047"/>
                </a:lnTo>
                <a:lnTo>
                  <a:pt x="160734" y="383977"/>
                </a:lnTo>
                <a:lnTo>
                  <a:pt x="178594" y="383977"/>
                </a:lnTo>
                <a:lnTo>
                  <a:pt x="196453" y="392906"/>
                </a:lnTo>
                <a:lnTo>
                  <a:pt x="223242" y="392906"/>
                </a:lnTo>
                <a:lnTo>
                  <a:pt x="241102" y="392906"/>
                </a:lnTo>
                <a:lnTo>
                  <a:pt x="258961" y="392906"/>
                </a:lnTo>
                <a:lnTo>
                  <a:pt x="285750" y="392906"/>
                </a:lnTo>
                <a:lnTo>
                  <a:pt x="312539" y="392906"/>
                </a:lnTo>
                <a:lnTo>
                  <a:pt x="339328" y="392906"/>
                </a:lnTo>
                <a:lnTo>
                  <a:pt x="366117" y="392906"/>
                </a:lnTo>
                <a:lnTo>
                  <a:pt x="392906" y="392906"/>
                </a:lnTo>
                <a:lnTo>
                  <a:pt x="419695" y="392906"/>
                </a:lnTo>
                <a:lnTo>
                  <a:pt x="446484" y="392906"/>
                </a:lnTo>
                <a:lnTo>
                  <a:pt x="473273" y="401836"/>
                </a:lnTo>
                <a:lnTo>
                  <a:pt x="500062" y="401836"/>
                </a:lnTo>
                <a:lnTo>
                  <a:pt x="526852" y="401836"/>
                </a:lnTo>
                <a:lnTo>
                  <a:pt x="553641" y="401836"/>
                </a:lnTo>
                <a:lnTo>
                  <a:pt x="580430" y="401836"/>
                </a:lnTo>
                <a:lnTo>
                  <a:pt x="607219" y="401836"/>
                </a:lnTo>
                <a:lnTo>
                  <a:pt x="634008" y="401836"/>
                </a:lnTo>
                <a:lnTo>
                  <a:pt x="660797" y="401836"/>
                </a:lnTo>
                <a:lnTo>
                  <a:pt x="678656" y="401836"/>
                </a:lnTo>
                <a:lnTo>
                  <a:pt x="705445" y="392906"/>
                </a:lnTo>
                <a:lnTo>
                  <a:pt x="732234" y="392906"/>
                </a:lnTo>
                <a:lnTo>
                  <a:pt x="759023" y="392906"/>
                </a:lnTo>
                <a:lnTo>
                  <a:pt x="785812" y="392906"/>
                </a:lnTo>
                <a:lnTo>
                  <a:pt x="812602" y="392906"/>
                </a:lnTo>
                <a:lnTo>
                  <a:pt x="848320" y="392906"/>
                </a:lnTo>
                <a:lnTo>
                  <a:pt x="875109" y="383977"/>
                </a:lnTo>
                <a:lnTo>
                  <a:pt x="901898" y="383977"/>
                </a:lnTo>
                <a:lnTo>
                  <a:pt x="928687" y="375047"/>
                </a:lnTo>
                <a:lnTo>
                  <a:pt x="946547" y="375047"/>
                </a:lnTo>
                <a:lnTo>
                  <a:pt x="973336" y="366117"/>
                </a:lnTo>
                <a:lnTo>
                  <a:pt x="1000125" y="366117"/>
                </a:lnTo>
                <a:lnTo>
                  <a:pt x="1026914" y="357188"/>
                </a:lnTo>
                <a:lnTo>
                  <a:pt x="1044773" y="357188"/>
                </a:lnTo>
                <a:lnTo>
                  <a:pt x="1062633" y="348258"/>
                </a:lnTo>
                <a:lnTo>
                  <a:pt x="1080492" y="348258"/>
                </a:lnTo>
                <a:lnTo>
                  <a:pt x="1089422" y="348258"/>
                </a:lnTo>
                <a:lnTo>
                  <a:pt x="1107281" y="339328"/>
                </a:lnTo>
                <a:lnTo>
                  <a:pt x="1116211" y="339328"/>
                </a:lnTo>
                <a:lnTo>
                  <a:pt x="1134070" y="330399"/>
                </a:lnTo>
                <a:lnTo>
                  <a:pt x="1143000" y="321469"/>
                </a:lnTo>
                <a:lnTo>
                  <a:pt x="1151930" y="321469"/>
                </a:lnTo>
                <a:lnTo>
                  <a:pt x="1160859" y="312539"/>
                </a:lnTo>
                <a:lnTo>
                  <a:pt x="1169789" y="312539"/>
                </a:lnTo>
                <a:lnTo>
                  <a:pt x="1169789" y="303610"/>
                </a:lnTo>
                <a:lnTo>
                  <a:pt x="1178719" y="294680"/>
                </a:lnTo>
                <a:lnTo>
                  <a:pt x="1187648" y="285750"/>
                </a:lnTo>
                <a:lnTo>
                  <a:pt x="1187648" y="267891"/>
                </a:lnTo>
                <a:lnTo>
                  <a:pt x="1187648" y="258961"/>
                </a:lnTo>
                <a:lnTo>
                  <a:pt x="1187648" y="250031"/>
                </a:lnTo>
                <a:lnTo>
                  <a:pt x="1187648" y="232172"/>
                </a:lnTo>
                <a:lnTo>
                  <a:pt x="1187648" y="223242"/>
                </a:lnTo>
                <a:lnTo>
                  <a:pt x="1196578" y="214313"/>
                </a:lnTo>
                <a:lnTo>
                  <a:pt x="1196578" y="205383"/>
                </a:lnTo>
                <a:lnTo>
                  <a:pt x="1196578" y="187524"/>
                </a:lnTo>
                <a:lnTo>
                  <a:pt x="1196578" y="178594"/>
                </a:lnTo>
                <a:lnTo>
                  <a:pt x="1196578" y="169664"/>
                </a:lnTo>
                <a:lnTo>
                  <a:pt x="1196578" y="160735"/>
                </a:lnTo>
                <a:lnTo>
                  <a:pt x="1196578" y="151805"/>
                </a:lnTo>
                <a:lnTo>
                  <a:pt x="1196578" y="142875"/>
                </a:lnTo>
                <a:lnTo>
                  <a:pt x="1187648" y="125016"/>
                </a:lnTo>
                <a:lnTo>
                  <a:pt x="1178719" y="116086"/>
                </a:lnTo>
                <a:lnTo>
                  <a:pt x="1169789" y="98227"/>
                </a:lnTo>
                <a:lnTo>
                  <a:pt x="1160859" y="89297"/>
                </a:lnTo>
                <a:lnTo>
                  <a:pt x="1160859" y="71438"/>
                </a:lnTo>
                <a:lnTo>
                  <a:pt x="1151930" y="62508"/>
                </a:lnTo>
                <a:lnTo>
                  <a:pt x="1143000" y="62508"/>
                </a:lnTo>
                <a:lnTo>
                  <a:pt x="1143000" y="53578"/>
                </a:lnTo>
                <a:lnTo>
                  <a:pt x="1134070" y="44649"/>
                </a:lnTo>
                <a:lnTo>
                  <a:pt x="1134070" y="44649"/>
                </a:lnTo>
                <a:lnTo>
                  <a:pt x="1125141" y="44649"/>
                </a:lnTo>
                <a:lnTo>
                  <a:pt x="1116211" y="44649"/>
                </a:lnTo>
                <a:lnTo>
                  <a:pt x="1116211" y="44649"/>
                </a:lnTo>
                <a:lnTo>
                  <a:pt x="1116211"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69" name="Freeform 958468"/>
          <p:cNvSpPr/>
          <p:nvPr/>
        </p:nvSpPr>
        <p:spPr bwMode="auto">
          <a:xfrm>
            <a:off x="1678781" y="5545336"/>
            <a:ext cx="276822" cy="375047"/>
          </a:xfrm>
          <a:custGeom>
            <a:avLst/>
            <a:gdLst/>
            <a:ahLst/>
            <a:cxnLst/>
            <a:rect l="0" t="0" r="0" b="0"/>
            <a:pathLst>
              <a:path w="276822" h="375047">
                <a:moveTo>
                  <a:pt x="169664" y="44648"/>
                </a:moveTo>
                <a:lnTo>
                  <a:pt x="169664" y="44648"/>
                </a:lnTo>
                <a:lnTo>
                  <a:pt x="169664" y="44648"/>
                </a:lnTo>
                <a:lnTo>
                  <a:pt x="169664" y="44648"/>
                </a:lnTo>
                <a:lnTo>
                  <a:pt x="169664" y="44648"/>
                </a:lnTo>
                <a:lnTo>
                  <a:pt x="160735" y="35718"/>
                </a:lnTo>
                <a:lnTo>
                  <a:pt x="160735" y="35718"/>
                </a:lnTo>
                <a:lnTo>
                  <a:pt x="160735" y="26789"/>
                </a:lnTo>
                <a:lnTo>
                  <a:pt x="160735" y="26789"/>
                </a:lnTo>
                <a:lnTo>
                  <a:pt x="151805" y="17859"/>
                </a:lnTo>
                <a:lnTo>
                  <a:pt x="142875" y="8930"/>
                </a:lnTo>
                <a:lnTo>
                  <a:pt x="142875" y="0"/>
                </a:lnTo>
                <a:lnTo>
                  <a:pt x="133946" y="0"/>
                </a:lnTo>
                <a:lnTo>
                  <a:pt x="125016" y="0"/>
                </a:lnTo>
                <a:lnTo>
                  <a:pt x="107157" y="0"/>
                </a:lnTo>
                <a:lnTo>
                  <a:pt x="98227" y="0"/>
                </a:lnTo>
                <a:lnTo>
                  <a:pt x="80367" y="0"/>
                </a:lnTo>
                <a:lnTo>
                  <a:pt x="71438" y="0"/>
                </a:lnTo>
                <a:lnTo>
                  <a:pt x="53578" y="8930"/>
                </a:lnTo>
                <a:lnTo>
                  <a:pt x="44649" y="17859"/>
                </a:lnTo>
                <a:lnTo>
                  <a:pt x="26789" y="26789"/>
                </a:lnTo>
                <a:lnTo>
                  <a:pt x="17860" y="35718"/>
                </a:lnTo>
                <a:lnTo>
                  <a:pt x="17860" y="44648"/>
                </a:lnTo>
                <a:lnTo>
                  <a:pt x="8930" y="62507"/>
                </a:lnTo>
                <a:lnTo>
                  <a:pt x="8930" y="80366"/>
                </a:lnTo>
                <a:lnTo>
                  <a:pt x="0" y="98226"/>
                </a:lnTo>
                <a:lnTo>
                  <a:pt x="0" y="107155"/>
                </a:lnTo>
                <a:lnTo>
                  <a:pt x="8930" y="125015"/>
                </a:lnTo>
                <a:lnTo>
                  <a:pt x="17860" y="133944"/>
                </a:lnTo>
                <a:lnTo>
                  <a:pt x="26789" y="142874"/>
                </a:lnTo>
                <a:lnTo>
                  <a:pt x="44649" y="151804"/>
                </a:lnTo>
                <a:lnTo>
                  <a:pt x="71438" y="151804"/>
                </a:lnTo>
                <a:lnTo>
                  <a:pt x="89297" y="160734"/>
                </a:lnTo>
                <a:lnTo>
                  <a:pt x="116086" y="160734"/>
                </a:lnTo>
                <a:lnTo>
                  <a:pt x="142875" y="160734"/>
                </a:lnTo>
                <a:lnTo>
                  <a:pt x="169664" y="160734"/>
                </a:lnTo>
                <a:lnTo>
                  <a:pt x="196453" y="169663"/>
                </a:lnTo>
                <a:lnTo>
                  <a:pt x="223242" y="178593"/>
                </a:lnTo>
                <a:lnTo>
                  <a:pt x="241102" y="187523"/>
                </a:lnTo>
                <a:lnTo>
                  <a:pt x="258961" y="205382"/>
                </a:lnTo>
                <a:lnTo>
                  <a:pt x="267891" y="223241"/>
                </a:lnTo>
                <a:lnTo>
                  <a:pt x="276821" y="241101"/>
                </a:lnTo>
                <a:lnTo>
                  <a:pt x="276821" y="258960"/>
                </a:lnTo>
                <a:lnTo>
                  <a:pt x="267891" y="285749"/>
                </a:lnTo>
                <a:lnTo>
                  <a:pt x="258961" y="303609"/>
                </a:lnTo>
                <a:lnTo>
                  <a:pt x="241102" y="312538"/>
                </a:lnTo>
                <a:lnTo>
                  <a:pt x="223242" y="330398"/>
                </a:lnTo>
                <a:lnTo>
                  <a:pt x="196453" y="348257"/>
                </a:lnTo>
                <a:lnTo>
                  <a:pt x="160735" y="357187"/>
                </a:lnTo>
                <a:lnTo>
                  <a:pt x="116086" y="366116"/>
                </a:lnTo>
                <a:lnTo>
                  <a:pt x="80367" y="366116"/>
                </a:lnTo>
                <a:lnTo>
                  <a:pt x="53578" y="366116"/>
                </a:lnTo>
                <a:lnTo>
                  <a:pt x="26789" y="375046"/>
                </a:lnTo>
                <a:lnTo>
                  <a:pt x="8930" y="375046"/>
                </a:lnTo>
                <a:lnTo>
                  <a:pt x="0" y="375046"/>
                </a:lnTo>
                <a:lnTo>
                  <a:pt x="0" y="375046"/>
                </a:lnTo>
                <a:lnTo>
                  <a:pt x="0" y="375046"/>
                </a:lnTo>
                <a:lnTo>
                  <a:pt x="0" y="366116"/>
                </a:lnTo>
                <a:lnTo>
                  <a:pt x="8930" y="366116"/>
                </a:lnTo>
                <a:lnTo>
                  <a:pt x="17860" y="357187"/>
                </a:lnTo>
                <a:lnTo>
                  <a:pt x="26789" y="357187"/>
                </a:lnTo>
                <a:lnTo>
                  <a:pt x="44649" y="348257"/>
                </a:lnTo>
                <a:lnTo>
                  <a:pt x="53578" y="339327"/>
                </a:lnTo>
                <a:lnTo>
                  <a:pt x="62508" y="339327"/>
                </a:lnTo>
                <a:lnTo>
                  <a:pt x="62508" y="3393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0" name="Freeform 958469"/>
          <p:cNvSpPr/>
          <p:nvPr/>
        </p:nvSpPr>
        <p:spPr bwMode="auto">
          <a:xfrm>
            <a:off x="2232422" y="5500688"/>
            <a:ext cx="125017" cy="169664"/>
          </a:xfrm>
          <a:custGeom>
            <a:avLst/>
            <a:gdLst/>
            <a:ahLst/>
            <a:cxnLst/>
            <a:rect l="0" t="0" r="0" b="0"/>
            <a:pathLst>
              <a:path w="125017" h="169664">
                <a:moveTo>
                  <a:pt x="71437" y="35718"/>
                </a:moveTo>
                <a:lnTo>
                  <a:pt x="71437" y="35718"/>
                </a:lnTo>
                <a:lnTo>
                  <a:pt x="62508" y="35718"/>
                </a:lnTo>
                <a:lnTo>
                  <a:pt x="62508" y="26789"/>
                </a:lnTo>
                <a:lnTo>
                  <a:pt x="53578" y="26789"/>
                </a:lnTo>
                <a:lnTo>
                  <a:pt x="44648" y="17859"/>
                </a:lnTo>
                <a:lnTo>
                  <a:pt x="35719" y="8929"/>
                </a:lnTo>
                <a:lnTo>
                  <a:pt x="26789" y="8929"/>
                </a:lnTo>
                <a:lnTo>
                  <a:pt x="17859" y="0"/>
                </a:lnTo>
                <a:lnTo>
                  <a:pt x="8930" y="8929"/>
                </a:lnTo>
                <a:lnTo>
                  <a:pt x="0" y="8929"/>
                </a:lnTo>
                <a:lnTo>
                  <a:pt x="0" y="8929"/>
                </a:lnTo>
                <a:lnTo>
                  <a:pt x="0" y="17859"/>
                </a:lnTo>
                <a:lnTo>
                  <a:pt x="8930" y="26789"/>
                </a:lnTo>
                <a:lnTo>
                  <a:pt x="17859" y="26789"/>
                </a:lnTo>
                <a:lnTo>
                  <a:pt x="35719" y="35718"/>
                </a:lnTo>
                <a:lnTo>
                  <a:pt x="53578" y="35718"/>
                </a:lnTo>
                <a:lnTo>
                  <a:pt x="71437" y="44648"/>
                </a:lnTo>
                <a:lnTo>
                  <a:pt x="89297" y="53578"/>
                </a:lnTo>
                <a:lnTo>
                  <a:pt x="107156" y="62507"/>
                </a:lnTo>
                <a:lnTo>
                  <a:pt x="116086" y="71437"/>
                </a:lnTo>
                <a:lnTo>
                  <a:pt x="125016" y="98225"/>
                </a:lnTo>
                <a:lnTo>
                  <a:pt x="116086" y="116085"/>
                </a:lnTo>
                <a:lnTo>
                  <a:pt x="107156" y="133944"/>
                </a:lnTo>
                <a:lnTo>
                  <a:pt x="98226" y="151803"/>
                </a:lnTo>
                <a:lnTo>
                  <a:pt x="80367" y="160733"/>
                </a:lnTo>
                <a:lnTo>
                  <a:pt x="62508" y="169663"/>
                </a:lnTo>
                <a:lnTo>
                  <a:pt x="44648" y="160733"/>
                </a:lnTo>
                <a:lnTo>
                  <a:pt x="26789" y="160733"/>
                </a:lnTo>
                <a:lnTo>
                  <a:pt x="17859" y="151803"/>
                </a:lnTo>
                <a:lnTo>
                  <a:pt x="17859" y="142874"/>
                </a:lnTo>
                <a:lnTo>
                  <a:pt x="17859" y="125014"/>
                </a:lnTo>
                <a:lnTo>
                  <a:pt x="26789" y="116085"/>
                </a:lnTo>
                <a:lnTo>
                  <a:pt x="44648" y="98225"/>
                </a:lnTo>
                <a:lnTo>
                  <a:pt x="44648" y="982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1" name="Freeform 958470"/>
          <p:cNvSpPr/>
          <p:nvPr/>
        </p:nvSpPr>
        <p:spPr bwMode="auto">
          <a:xfrm>
            <a:off x="2402086" y="5295305"/>
            <a:ext cx="241103" cy="303609"/>
          </a:xfrm>
          <a:custGeom>
            <a:avLst/>
            <a:gdLst/>
            <a:ahLst/>
            <a:cxnLst/>
            <a:rect l="0" t="0" r="0" b="0"/>
            <a:pathLst>
              <a:path w="241103" h="303609">
                <a:moveTo>
                  <a:pt x="0" y="223242"/>
                </a:moveTo>
                <a:lnTo>
                  <a:pt x="0" y="223242"/>
                </a:lnTo>
                <a:lnTo>
                  <a:pt x="0" y="223242"/>
                </a:lnTo>
                <a:lnTo>
                  <a:pt x="8930" y="232172"/>
                </a:lnTo>
                <a:lnTo>
                  <a:pt x="17859" y="241101"/>
                </a:lnTo>
                <a:lnTo>
                  <a:pt x="26789" y="250031"/>
                </a:lnTo>
                <a:lnTo>
                  <a:pt x="35719" y="250031"/>
                </a:lnTo>
                <a:lnTo>
                  <a:pt x="53578" y="258961"/>
                </a:lnTo>
                <a:lnTo>
                  <a:pt x="53578" y="258961"/>
                </a:lnTo>
                <a:lnTo>
                  <a:pt x="62508" y="258961"/>
                </a:lnTo>
                <a:lnTo>
                  <a:pt x="71437" y="250031"/>
                </a:lnTo>
                <a:lnTo>
                  <a:pt x="80367" y="232172"/>
                </a:lnTo>
                <a:lnTo>
                  <a:pt x="80367" y="223242"/>
                </a:lnTo>
                <a:lnTo>
                  <a:pt x="71437" y="205383"/>
                </a:lnTo>
                <a:lnTo>
                  <a:pt x="71437" y="187523"/>
                </a:lnTo>
                <a:lnTo>
                  <a:pt x="62508" y="169664"/>
                </a:lnTo>
                <a:lnTo>
                  <a:pt x="62508" y="169664"/>
                </a:lnTo>
                <a:lnTo>
                  <a:pt x="53578" y="169664"/>
                </a:lnTo>
                <a:lnTo>
                  <a:pt x="53578" y="178593"/>
                </a:lnTo>
                <a:lnTo>
                  <a:pt x="53578" y="205383"/>
                </a:lnTo>
                <a:lnTo>
                  <a:pt x="53578" y="223242"/>
                </a:lnTo>
                <a:lnTo>
                  <a:pt x="62508" y="250031"/>
                </a:lnTo>
                <a:lnTo>
                  <a:pt x="71437" y="267890"/>
                </a:lnTo>
                <a:lnTo>
                  <a:pt x="80367" y="285749"/>
                </a:lnTo>
                <a:lnTo>
                  <a:pt x="89297" y="294679"/>
                </a:lnTo>
                <a:lnTo>
                  <a:pt x="107156" y="303608"/>
                </a:lnTo>
                <a:lnTo>
                  <a:pt x="125016" y="294679"/>
                </a:lnTo>
                <a:lnTo>
                  <a:pt x="142875" y="285749"/>
                </a:lnTo>
                <a:lnTo>
                  <a:pt x="151805" y="267890"/>
                </a:lnTo>
                <a:lnTo>
                  <a:pt x="169664" y="241101"/>
                </a:lnTo>
                <a:lnTo>
                  <a:pt x="169664" y="214312"/>
                </a:lnTo>
                <a:lnTo>
                  <a:pt x="169664" y="178593"/>
                </a:lnTo>
                <a:lnTo>
                  <a:pt x="160734" y="151804"/>
                </a:lnTo>
                <a:lnTo>
                  <a:pt x="151805" y="116086"/>
                </a:lnTo>
                <a:lnTo>
                  <a:pt x="133945" y="80367"/>
                </a:lnTo>
                <a:lnTo>
                  <a:pt x="116086" y="53578"/>
                </a:lnTo>
                <a:lnTo>
                  <a:pt x="98227" y="26789"/>
                </a:lnTo>
                <a:lnTo>
                  <a:pt x="80367" y="8929"/>
                </a:lnTo>
                <a:lnTo>
                  <a:pt x="71437" y="0"/>
                </a:lnTo>
                <a:lnTo>
                  <a:pt x="71437" y="0"/>
                </a:lnTo>
                <a:lnTo>
                  <a:pt x="71437" y="17859"/>
                </a:lnTo>
                <a:lnTo>
                  <a:pt x="80367" y="35718"/>
                </a:lnTo>
                <a:lnTo>
                  <a:pt x="98227" y="71437"/>
                </a:lnTo>
                <a:lnTo>
                  <a:pt x="116086" y="98226"/>
                </a:lnTo>
                <a:lnTo>
                  <a:pt x="142875" y="142875"/>
                </a:lnTo>
                <a:lnTo>
                  <a:pt x="169664" y="169664"/>
                </a:lnTo>
                <a:lnTo>
                  <a:pt x="187523" y="205383"/>
                </a:lnTo>
                <a:lnTo>
                  <a:pt x="205383" y="223242"/>
                </a:lnTo>
                <a:lnTo>
                  <a:pt x="223242" y="250031"/>
                </a:lnTo>
                <a:lnTo>
                  <a:pt x="232172" y="258961"/>
                </a:lnTo>
                <a:lnTo>
                  <a:pt x="241102" y="258961"/>
                </a:lnTo>
                <a:lnTo>
                  <a:pt x="241102" y="258961"/>
                </a:lnTo>
                <a:lnTo>
                  <a:pt x="232172" y="250031"/>
                </a:lnTo>
                <a:lnTo>
                  <a:pt x="214312" y="223242"/>
                </a:lnTo>
                <a:lnTo>
                  <a:pt x="214312"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2" name="Freeform 958471"/>
          <p:cNvSpPr/>
          <p:nvPr/>
        </p:nvSpPr>
        <p:spPr bwMode="auto">
          <a:xfrm>
            <a:off x="2402086" y="5339953"/>
            <a:ext cx="205384" cy="71439"/>
          </a:xfrm>
          <a:custGeom>
            <a:avLst/>
            <a:gdLst/>
            <a:ahLst/>
            <a:cxnLst/>
            <a:rect l="0" t="0" r="0" b="0"/>
            <a:pathLst>
              <a:path w="205384" h="71439">
                <a:moveTo>
                  <a:pt x="0" y="71438"/>
                </a:moveTo>
                <a:lnTo>
                  <a:pt x="0" y="71438"/>
                </a:lnTo>
                <a:lnTo>
                  <a:pt x="17859" y="62508"/>
                </a:lnTo>
                <a:lnTo>
                  <a:pt x="35719" y="62508"/>
                </a:lnTo>
                <a:lnTo>
                  <a:pt x="53578" y="53578"/>
                </a:lnTo>
                <a:lnTo>
                  <a:pt x="89297" y="35719"/>
                </a:lnTo>
                <a:lnTo>
                  <a:pt x="125016" y="26789"/>
                </a:lnTo>
                <a:lnTo>
                  <a:pt x="160734" y="17860"/>
                </a:lnTo>
                <a:lnTo>
                  <a:pt x="187523" y="893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3" name="Freeform 958472"/>
          <p:cNvSpPr/>
          <p:nvPr/>
        </p:nvSpPr>
        <p:spPr bwMode="auto">
          <a:xfrm>
            <a:off x="2714625" y="5322094"/>
            <a:ext cx="125017" cy="142876"/>
          </a:xfrm>
          <a:custGeom>
            <a:avLst/>
            <a:gdLst/>
            <a:ahLst/>
            <a:cxnLst/>
            <a:rect l="0" t="0" r="0" b="0"/>
            <a:pathLst>
              <a:path w="125017" h="142876">
                <a:moveTo>
                  <a:pt x="0" y="0"/>
                </a:moveTo>
                <a:lnTo>
                  <a:pt x="0" y="0"/>
                </a:lnTo>
                <a:lnTo>
                  <a:pt x="0" y="0"/>
                </a:lnTo>
                <a:lnTo>
                  <a:pt x="0" y="8929"/>
                </a:lnTo>
                <a:lnTo>
                  <a:pt x="0" y="17859"/>
                </a:lnTo>
                <a:lnTo>
                  <a:pt x="8930" y="26789"/>
                </a:lnTo>
                <a:lnTo>
                  <a:pt x="17859" y="35719"/>
                </a:lnTo>
                <a:lnTo>
                  <a:pt x="26789" y="35719"/>
                </a:lnTo>
                <a:lnTo>
                  <a:pt x="35719" y="44648"/>
                </a:lnTo>
                <a:lnTo>
                  <a:pt x="44648" y="44648"/>
                </a:lnTo>
                <a:lnTo>
                  <a:pt x="53578" y="53578"/>
                </a:lnTo>
                <a:lnTo>
                  <a:pt x="62508" y="53578"/>
                </a:lnTo>
                <a:lnTo>
                  <a:pt x="80367" y="53578"/>
                </a:lnTo>
                <a:lnTo>
                  <a:pt x="89297" y="62508"/>
                </a:lnTo>
                <a:lnTo>
                  <a:pt x="107156" y="62508"/>
                </a:lnTo>
                <a:lnTo>
                  <a:pt x="116086" y="71437"/>
                </a:lnTo>
                <a:lnTo>
                  <a:pt x="125016" y="89297"/>
                </a:lnTo>
                <a:lnTo>
                  <a:pt x="125016" y="98226"/>
                </a:lnTo>
                <a:lnTo>
                  <a:pt x="116086" y="116086"/>
                </a:lnTo>
                <a:lnTo>
                  <a:pt x="107156" y="133945"/>
                </a:lnTo>
                <a:lnTo>
                  <a:pt x="98227" y="142875"/>
                </a:lnTo>
                <a:lnTo>
                  <a:pt x="80367" y="142875"/>
                </a:lnTo>
                <a:lnTo>
                  <a:pt x="8036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4" name="Freeform 958473"/>
          <p:cNvSpPr/>
          <p:nvPr/>
        </p:nvSpPr>
        <p:spPr bwMode="auto">
          <a:xfrm>
            <a:off x="1785938" y="6072187"/>
            <a:ext cx="160735" cy="267891"/>
          </a:xfrm>
          <a:custGeom>
            <a:avLst/>
            <a:gdLst/>
            <a:ahLst/>
            <a:cxnLst/>
            <a:rect l="0" t="0" r="0" b="0"/>
            <a:pathLst>
              <a:path w="160735" h="267891">
                <a:moveTo>
                  <a:pt x="0" y="0"/>
                </a:moveTo>
                <a:lnTo>
                  <a:pt x="0" y="8929"/>
                </a:lnTo>
                <a:lnTo>
                  <a:pt x="8929" y="8929"/>
                </a:lnTo>
                <a:lnTo>
                  <a:pt x="8929" y="26789"/>
                </a:lnTo>
                <a:lnTo>
                  <a:pt x="26789" y="44648"/>
                </a:lnTo>
                <a:lnTo>
                  <a:pt x="44648" y="62508"/>
                </a:lnTo>
                <a:lnTo>
                  <a:pt x="62507" y="98226"/>
                </a:lnTo>
                <a:lnTo>
                  <a:pt x="80367" y="142875"/>
                </a:lnTo>
                <a:lnTo>
                  <a:pt x="107156" y="178593"/>
                </a:lnTo>
                <a:lnTo>
                  <a:pt x="125015" y="205383"/>
                </a:lnTo>
                <a:lnTo>
                  <a:pt x="142875" y="232172"/>
                </a:lnTo>
                <a:lnTo>
                  <a:pt x="151804" y="250031"/>
                </a:lnTo>
                <a:lnTo>
                  <a:pt x="151804" y="267890"/>
                </a:lnTo>
                <a:lnTo>
                  <a:pt x="160734" y="267890"/>
                </a:lnTo>
                <a:lnTo>
                  <a:pt x="160734" y="258961"/>
                </a:lnTo>
                <a:lnTo>
                  <a:pt x="151804" y="241101"/>
                </a:lnTo>
                <a:lnTo>
                  <a:pt x="151804" y="214312"/>
                </a:lnTo>
                <a:lnTo>
                  <a:pt x="142875" y="187523"/>
                </a:lnTo>
                <a:lnTo>
                  <a:pt x="14287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5" name="Freeform 958474"/>
          <p:cNvSpPr/>
          <p:nvPr/>
        </p:nvSpPr>
        <p:spPr bwMode="auto">
          <a:xfrm>
            <a:off x="1937742" y="6116835"/>
            <a:ext cx="142876" cy="160736"/>
          </a:xfrm>
          <a:custGeom>
            <a:avLst/>
            <a:gdLst/>
            <a:ahLst/>
            <a:cxnLst/>
            <a:rect l="0" t="0" r="0" b="0"/>
            <a:pathLst>
              <a:path w="142876" h="160736">
                <a:moveTo>
                  <a:pt x="0" y="0"/>
                </a:moveTo>
                <a:lnTo>
                  <a:pt x="0" y="0"/>
                </a:lnTo>
                <a:lnTo>
                  <a:pt x="0" y="8930"/>
                </a:lnTo>
                <a:lnTo>
                  <a:pt x="0" y="26789"/>
                </a:lnTo>
                <a:lnTo>
                  <a:pt x="0" y="53578"/>
                </a:lnTo>
                <a:lnTo>
                  <a:pt x="8930" y="80367"/>
                </a:lnTo>
                <a:lnTo>
                  <a:pt x="17860" y="116086"/>
                </a:lnTo>
                <a:lnTo>
                  <a:pt x="35719" y="133945"/>
                </a:lnTo>
                <a:lnTo>
                  <a:pt x="53578" y="151805"/>
                </a:lnTo>
                <a:lnTo>
                  <a:pt x="80367" y="160735"/>
                </a:lnTo>
                <a:lnTo>
                  <a:pt x="98227" y="151805"/>
                </a:lnTo>
                <a:lnTo>
                  <a:pt x="116086" y="142875"/>
                </a:lnTo>
                <a:lnTo>
                  <a:pt x="125016" y="125016"/>
                </a:lnTo>
                <a:lnTo>
                  <a:pt x="133946" y="107156"/>
                </a:lnTo>
                <a:lnTo>
                  <a:pt x="142875" y="89297"/>
                </a:lnTo>
                <a:lnTo>
                  <a:pt x="133946" y="71438"/>
                </a:lnTo>
                <a:lnTo>
                  <a:pt x="125016" y="53578"/>
                </a:lnTo>
                <a:lnTo>
                  <a:pt x="107156" y="44649"/>
                </a:lnTo>
                <a:lnTo>
                  <a:pt x="89297" y="26789"/>
                </a:lnTo>
                <a:lnTo>
                  <a:pt x="71438" y="26789"/>
                </a:lnTo>
                <a:lnTo>
                  <a:pt x="62508" y="35719"/>
                </a:lnTo>
                <a:lnTo>
                  <a:pt x="53578" y="44649"/>
                </a:lnTo>
                <a:lnTo>
                  <a:pt x="62508" y="62508"/>
                </a:lnTo>
                <a:lnTo>
                  <a:pt x="71438" y="71438"/>
                </a:lnTo>
                <a:lnTo>
                  <a:pt x="7143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6" name="Freeform 958475"/>
          <p:cNvSpPr/>
          <p:nvPr/>
        </p:nvSpPr>
        <p:spPr bwMode="auto">
          <a:xfrm>
            <a:off x="2116336" y="6036468"/>
            <a:ext cx="214313" cy="232173"/>
          </a:xfrm>
          <a:custGeom>
            <a:avLst/>
            <a:gdLst/>
            <a:ahLst/>
            <a:cxnLst/>
            <a:rect l="0" t="0" r="0" b="0"/>
            <a:pathLst>
              <a:path w="214313" h="232173">
                <a:moveTo>
                  <a:pt x="71437" y="8930"/>
                </a:moveTo>
                <a:lnTo>
                  <a:pt x="71437" y="8930"/>
                </a:lnTo>
                <a:lnTo>
                  <a:pt x="53578" y="8930"/>
                </a:lnTo>
                <a:lnTo>
                  <a:pt x="35719" y="8930"/>
                </a:lnTo>
                <a:lnTo>
                  <a:pt x="17859" y="17859"/>
                </a:lnTo>
                <a:lnTo>
                  <a:pt x="8930" y="26789"/>
                </a:lnTo>
                <a:lnTo>
                  <a:pt x="0" y="35719"/>
                </a:lnTo>
                <a:lnTo>
                  <a:pt x="0" y="53578"/>
                </a:lnTo>
                <a:lnTo>
                  <a:pt x="0" y="71437"/>
                </a:lnTo>
                <a:lnTo>
                  <a:pt x="8930" y="89297"/>
                </a:lnTo>
                <a:lnTo>
                  <a:pt x="17859" y="98227"/>
                </a:lnTo>
                <a:lnTo>
                  <a:pt x="26789" y="107156"/>
                </a:lnTo>
                <a:lnTo>
                  <a:pt x="44648" y="107156"/>
                </a:lnTo>
                <a:lnTo>
                  <a:pt x="53578" y="98227"/>
                </a:lnTo>
                <a:lnTo>
                  <a:pt x="62508" y="89297"/>
                </a:lnTo>
                <a:lnTo>
                  <a:pt x="71437" y="71437"/>
                </a:lnTo>
                <a:lnTo>
                  <a:pt x="80367" y="44648"/>
                </a:lnTo>
                <a:lnTo>
                  <a:pt x="80367" y="26789"/>
                </a:lnTo>
                <a:lnTo>
                  <a:pt x="80367" y="8930"/>
                </a:lnTo>
                <a:lnTo>
                  <a:pt x="80367" y="0"/>
                </a:lnTo>
                <a:lnTo>
                  <a:pt x="89297" y="8930"/>
                </a:lnTo>
                <a:lnTo>
                  <a:pt x="89297" y="26789"/>
                </a:lnTo>
                <a:lnTo>
                  <a:pt x="107156" y="44648"/>
                </a:lnTo>
                <a:lnTo>
                  <a:pt x="116086" y="71437"/>
                </a:lnTo>
                <a:lnTo>
                  <a:pt x="133945" y="89297"/>
                </a:lnTo>
                <a:lnTo>
                  <a:pt x="151805" y="116086"/>
                </a:lnTo>
                <a:lnTo>
                  <a:pt x="178594" y="142875"/>
                </a:lnTo>
                <a:lnTo>
                  <a:pt x="187523" y="169664"/>
                </a:lnTo>
                <a:lnTo>
                  <a:pt x="205383" y="187523"/>
                </a:lnTo>
                <a:lnTo>
                  <a:pt x="214312" y="205383"/>
                </a:lnTo>
                <a:lnTo>
                  <a:pt x="214312" y="223242"/>
                </a:lnTo>
                <a:lnTo>
                  <a:pt x="214312" y="232172"/>
                </a:lnTo>
                <a:lnTo>
                  <a:pt x="214312" y="232172"/>
                </a:lnTo>
                <a:lnTo>
                  <a:pt x="205383" y="232172"/>
                </a:lnTo>
                <a:lnTo>
                  <a:pt x="205383"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7" name="Freeform 958476"/>
          <p:cNvSpPr/>
          <p:nvPr/>
        </p:nvSpPr>
        <p:spPr bwMode="auto">
          <a:xfrm>
            <a:off x="2384227" y="6072187"/>
            <a:ext cx="125016" cy="116087"/>
          </a:xfrm>
          <a:custGeom>
            <a:avLst/>
            <a:gdLst/>
            <a:ahLst/>
            <a:cxnLst/>
            <a:rect l="0" t="0" r="0" b="0"/>
            <a:pathLst>
              <a:path w="125016" h="116087">
                <a:moveTo>
                  <a:pt x="0" y="62508"/>
                </a:moveTo>
                <a:lnTo>
                  <a:pt x="0" y="53578"/>
                </a:lnTo>
                <a:lnTo>
                  <a:pt x="0" y="53578"/>
                </a:lnTo>
                <a:lnTo>
                  <a:pt x="0" y="44648"/>
                </a:lnTo>
                <a:lnTo>
                  <a:pt x="0" y="44648"/>
                </a:lnTo>
                <a:lnTo>
                  <a:pt x="0" y="35718"/>
                </a:lnTo>
                <a:lnTo>
                  <a:pt x="0" y="26789"/>
                </a:lnTo>
                <a:lnTo>
                  <a:pt x="0" y="17859"/>
                </a:lnTo>
                <a:lnTo>
                  <a:pt x="8929" y="8929"/>
                </a:lnTo>
                <a:lnTo>
                  <a:pt x="17859" y="0"/>
                </a:lnTo>
                <a:lnTo>
                  <a:pt x="17859" y="0"/>
                </a:lnTo>
                <a:lnTo>
                  <a:pt x="26789" y="8929"/>
                </a:lnTo>
                <a:lnTo>
                  <a:pt x="35718" y="26789"/>
                </a:lnTo>
                <a:lnTo>
                  <a:pt x="44648" y="44648"/>
                </a:lnTo>
                <a:lnTo>
                  <a:pt x="44648" y="62508"/>
                </a:lnTo>
                <a:lnTo>
                  <a:pt x="44648" y="89297"/>
                </a:lnTo>
                <a:lnTo>
                  <a:pt x="44648" y="107156"/>
                </a:lnTo>
                <a:lnTo>
                  <a:pt x="44648" y="116086"/>
                </a:lnTo>
                <a:lnTo>
                  <a:pt x="44648" y="116086"/>
                </a:lnTo>
                <a:lnTo>
                  <a:pt x="53578" y="98226"/>
                </a:lnTo>
                <a:lnTo>
                  <a:pt x="71437" y="80367"/>
                </a:lnTo>
                <a:lnTo>
                  <a:pt x="89296" y="62508"/>
                </a:lnTo>
                <a:lnTo>
                  <a:pt x="107156" y="35718"/>
                </a:lnTo>
                <a:lnTo>
                  <a:pt x="125015" y="17859"/>
                </a:lnTo>
                <a:lnTo>
                  <a:pt x="12501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8" name="Freeform 958477"/>
          <p:cNvSpPr/>
          <p:nvPr/>
        </p:nvSpPr>
        <p:spPr bwMode="auto">
          <a:xfrm>
            <a:off x="2348508" y="5679280"/>
            <a:ext cx="276821" cy="258962"/>
          </a:xfrm>
          <a:custGeom>
            <a:avLst/>
            <a:gdLst/>
            <a:ahLst/>
            <a:cxnLst/>
            <a:rect l="0" t="0" r="0" b="0"/>
            <a:pathLst>
              <a:path w="276821" h="258962">
                <a:moveTo>
                  <a:pt x="178594" y="62508"/>
                </a:moveTo>
                <a:lnTo>
                  <a:pt x="178594" y="71438"/>
                </a:lnTo>
                <a:lnTo>
                  <a:pt x="178594" y="71438"/>
                </a:lnTo>
                <a:lnTo>
                  <a:pt x="178594" y="71438"/>
                </a:lnTo>
                <a:lnTo>
                  <a:pt x="178594" y="71438"/>
                </a:lnTo>
                <a:lnTo>
                  <a:pt x="178594" y="71438"/>
                </a:lnTo>
                <a:lnTo>
                  <a:pt x="178594" y="62508"/>
                </a:lnTo>
                <a:lnTo>
                  <a:pt x="169664" y="53579"/>
                </a:lnTo>
                <a:lnTo>
                  <a:pt x="160734" y="44649"/>
                </a:lnTo>
                <a:lnTo>
                  <a:pt x="151805" y="35719"/>
                </a:lnTo>
                <a:lnTo>
                  <a:pt x="133945" y="26790"/>
                </a:lnTo>
                <a:lnTo>
                  <a:pt x="116086" y="17860"/>
                </a:lnTo>
                <a:lnTo>
                  <a:pt x="89297" y="8930"/>
                </a:lnTo>
                <a:lnTo>
                  <a:pt x="71437" y="0"/>
                </a:lnTo>
                <a:lnTo>
                  <a:pt x="53578" y="0"/>
                </a:lnTo>
                <a:lnTo>
                  <a:pt x="35719" y="0"/>
                </a:lnTo>
                <a:lnTo>
                  <a:pt x="26789" y="8930"/>
                </a:lnTo>
                <a:lnTo>
                  <a:pt x="17859" y="17860"/>
                </a:lnTo>
                <a:lnTo>
                  <a:pt x="0" y="35719"/>
                </a:lnTo>
                <a:lnTo>
                  <a:pt x="0" y="53579"/>
                </a:lnTo>
                <a:lnTo>
                  <a:pt x="0" y="71438"/>
                </a:lnTo>
                <a:lnTo>
                  <a:pt x="0" y="89297"/>
                </a:lnTo>
                <a:lnTo>
                  <a:pt x="8930" y="107157"/>
                </a:lnTo>
                <a:lnTo>
                  <a:pt x="26789" y="116086"/>
                </a:lnTo>
                <a:lnTo>
                  <a:pt x="44648" y="125016"/>
                </a:lnTo>
                <a:lnTo>
                  <a:pt x="71437" y="133946"/>
                </a:lnTo>
                <a:lnTo>
                  <a:pt x="98226" y="133946"/>
                </a:lnTo>
                <a:lnTo>
                  <a:pt x="133945" y="142875"/>
                </a:lnTo>
                <a:lnTo>
                  <a:pt x="160734" y="142875"/>
                </a:lnTo>
                <a:lnTo>
                  <a:pt x="196453" y="142875"/>
                </a:lnTo>
                <a:lnTo>
                  <a:pt x="223242" y="151805"/>
                </a:lnTo>
                <a:lnTo>
                  <a:pt x="241101" y="160735"/>
                </a:lnTo>
                <a:lnTo>
                  <a:pt x="258961" y="178594"/>
                </a:lnTo>
                <a:lnTo>
                  <a:pt x="267890" y="187524"/>
                </a:lnTo>
                <a:lnTo>
                  <a:pt x="276820" y="196454"/>
                </a:lnTo>
                <a:lnTo>
                  <a:pt x="276820" y="214313"/>
                </a:lnTo>
                <a:lnTo>
                  <a:pt x="267890" y="223243"/>
                </a:lnTo>
                <a:lnTo>
                  <a:pt x="258961" y="241102"/>
                </a:lnTo>
                <a:lnTo>
                  <a:pt x="241101" y="241102"/>
                </a:lnTo>
                <a:lnTo>
                  <a:pt x="223242" y="250032"/>
                </a:lnTo>
                <a:lnTo>
                  <a:pt x="196453" y="258961"/>
                </a:lnTo>
                <a:lnTo>
                  <a:pt x="169664" y="258961"/>
                </a:lnTo>
                <a:lnTo>
                  <a:pt x="142875" y="258961"/>
                </a:lnTo>
                <a:lnTo>
                  <a:pt x="125015" y="258961"/>
                </a:lnTo>
                <a:lnTo>
                  <a:pt x="116086" y="258961"/>
                </a:lnTo>
                <a:lnTo>
                  <a:pt x="116086" y="258961"/>
                </a:lnTo>
                <a:lnTo>
                  <a:pt x="116086" y="258961"/>
                </a:lnTo>
                <a:lnTo>
                  <a:pt x="125015" y="250032"/>
                </a:lnTo>
                <a:lnTo>
                  <a:pt x="125015"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79" name="Freeform 958478"/>
          <p:cNvSpPr/>
          <p:nvPr/>
        </p:nvSpPr>
        <p:spPr bwMode="auto">
          <a:xfrm>
            <a:off x="2705695" y="5697140"/>
            <a:ext cx="116087" cy="44649"/>
          </a:xfrm>
          <a:custGeom>
            <a:avLst/>
            <a:gdLst/>
            <a:ahLst/>
            <a:cxnLst/>
            <a:rect l="0" t="0" r="0" b="0"/>
            <a:pathLst>
              <a:path w="116087" h="44649">
                <a:moveTo>
                  <a:pt x="0" y="44648"/>
                </a:moveTo>
                <a:lnTo>
                  <a:pt x="0" y="44648"/>
                </a:lnTo>
                <a:lnTo>
                  <a:pt x="8930" y="44648"/>
                </a:lnTo>
                <a:lnTo>
                  <a:pt x="8930" y="44648"/>
                </a:lnTo>
                <a:lnTo>
                  <a:pt x="26789" y="44648"/>
                </a:lnTo>
                <a:lnTo>
                  <a:pt x="35719" y="35719"/>
                </a:lnTo>
                <a:lnTo>
                  <a:pt x="62508" y="26789"/>
                </a:lnTo>
                <a:lnTo>
                  <a:pt x="80368" y="17859"/>
                </a:lnTo>
                <a:lnTo>
                  <a:pt x="98227" y="8930"/>
                </a:lnTo>
                <a:lnTo>
                  <a:pt x="107157" y="0"/>
                </a:lnTo>
                <a:lnTo>
                  <a:pt x="11608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0" name="Freeform 958479"/>
          <p:cNvSpPr/>
          <p:nvPr/>
        </p:nvSpPr>
        <p:spPr bwMode="auto">
          <a:xfrm>
            <a:off x="2786063" y="5741788"/>
            <a:ext cx="116086" cy="62509"/>
          </a:xfrm>
          <a:custGeom>
            <a:avLst/>
            <a:gdLst/>
            <a:ahLst/>
            <a:cxnLst/>
            <a:rect l="0" t="0" r="0" b="0"/>
            <a:pathLst>
              <a:path w="116086" h="62509">
                <a:moveTo>
                  <a:pt x="0" y="62508"/>
                </a:moveTo>
                <a:lnTo>
                  <a:pt x="8929" y="62508"/>
                </a:lnTo>
                <a:lnTo>
                  <a:pt x="17859" y="53578"/>
                </a:lnTo>
                <a:lnTo>
                  <a:pt x="35718" y="53578"/>
                </a:lnTo>
                <a:lnTo>
                  <a:pt x="53578" y="44649"/>
                </a:lnTo>
                <a:lnTo>
                  <a:pt x="71437" y="35719"/>
                </a:lnTo>
                <a:lnTo>
                  <a:pt x="89296" y="17860"/>
                </a:lnTo>
                <a:lnTo>
                  <a:pt x="107156" y="8930"/>
                </a:lnTo>
                <a:lnTo>
                  <a:pt x="116085" y="0"/>
                </a:lnTo>
                <a:lnTo>
                  <a:pt x="116085" y="0"/>
                </a:lnTo>
                <a:lnTo>
                  <a:pt x="116085"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1" name="Freeform 958480"/>
          <p:cNvSpPr/>
          <p:nvPr/>
        </p:nvSpPr>
        <p:spPr bwMode="auto">
          <a:xfrm>
            <a:off x="3080742" y="5509617"/>
            <a:ext cx="223243" cy="178594"/>
          </a:xfrm>
          <a:custGeom>
            <a:avLst/>
            <a:gdLst/>
            <a:ahLst/>
            <a:cxnLst/>
            <a:rect l="0" t="0" r="0" b="0"/>
            <a:pathLst>
              <a:path w="223243" h="178594">
                <a:moveTo>
                  <a:pt x="44649" y="178593"/>
                </a:moveTo>
                <a:lnTo>
                  <a:pt x="44649" y="178593"/>
                </a:lnTo>
                <a:lnTo>
                  <a:pt x="44649" y="178593"/>
                </a:lnTo>
                <a:lnTo>
                  <a:pt x="44649" y="178593"/>
                </a:lnTo>
                <a:lnTo>
                  <a:pt x="44649" y="178593"/>
                </a:lnTo>
                <a:lnTo>
                  <a:pt x="44649" y="178593"/>
                </a:lnTo>
                <a:lnTo>
                  <a:pt x="53578" y="178593"/>
                </a:lnTo>
                <a:lnTo>
                  <a:pt x="53578" y="169663"/>
                </a:lnTo>
                <a:lnTo>
                  <a:pt x="53578" y="160734"/>
                </a:lnTo>
                <a:lnTo>
                  <a:pt x="62508" y="151804"/>
                </a:lnTo>
                <a:lnTo>
                  <a:pt x="62508" y="133945"/>
                </a:lnTo>
                <a:lnTo>
                  <a:pt x="53578" y="125015"/>
                </a:lnTo>
                <a:lnTo>
                  <a:pt x="53578" y="116085"/>
                </a:lnTo>
                <a:lnTo>
                  <a:pt x="44649" y="98226"/>
                </a:lnTo>
                <a:lnTo>
                  <a:pt x="44649" y="80367"/>
                </a:lnTo>
                <a:lnTo>
                  <a:pt x="26789" y="62508"/>
                </a:lnTo>
                <a:lnTo>
                  <a:pt x="17860" y="53578"/>
                </a:lnTo>
                <a:lnTo>
                  <a:pt x="17860" y="35719"/>
                </a:lnTo>
                <a:lnTo>
                  <a:pt x="8930" y="26789"/>
                </a:lnTo>
                <a:lnTo>
                  <a:pt x="8930" y="17860"/>
                </a:lnTo>
                <a:lnTo>
                  <a:pt x="0" y="8930"/>
                </a:lnTo>
                <a:lnTo>
                  <a:pt x="0" y="0"/>
                </a:lnTo>
                <a:lnTo>
                  <a:pt x="0" y="0"/>
                </a:lnTo>
                <a:lnTo>
                  <a:pt x="0" y="0"/>
                </a:lnTo>
                <a:lnTo>
                  <a:pt x="0" y="8930"/>
                </a:lnTo>
                <a:lnTo>
                  <a:pt x="8930" y="8930"/>
                </a:lnTo>
                <a:lnTo>
                  <a:pt x="8930" y="8930"/>
                </a:lnTo>
                <a:lnTo>
                  <a:pt x="17860" y="17860"/>
                </a:lnTo>
                <a:lnTo>
                  <a:pt x="26789" y="17860"/>
                </a:lnTo>
                <a:lnTo>
                  <a:pt x="44649" y="26789"/>
                </a:lnTo>
                <a:lnTo>
                  <a:pt x="62508" y="35719"/>
                </a:lnTo>
                <a:lnTo>
                  <a:pt x="80367" y="44649"/>
                </a:lnTo>
                <a:lnTo>
                  <a:pt x="107156" y="62508"/>
                </a:lnTo>
                <a:lnTo>
                  <a:pt x="133946" y="62508"/>
                </a:lnTo>
                <a:lnTo>
                  <a:pt x="151805" y="71437"/>
                </a:lnTo>
                <a:lnTo>
                  <a:pt x="178594" y="80367"/>
                </a:lnTo>
                <a:lnTo>
                  <a:pt x="196453" y="89296"/>
                </a:lnTo>
                <a:lnTo>
                  <a:pt x="205383" y="98226"/>
                </a:lnTo>
                <a:lnTo>
                  <a:pt x="214313" y="107156"/>
                </a:lnTo>
                <a:lnTo>
                  <a:pt x="223242" y="107156"/>
                </a:lnTo>
                <a:lnTo>
                  <a:pt x="214313" y="116085"/>
                </a:lnTo>
                <a:lnTo>
                  <a:pt x="205383" y="116085"/>
                </a:lnTo>
                <a:lnTo>
                  <a:pt x="187524" y="125015"/>
                </a:lnTo>
                <a:lnTo>
                  <a:pt x="160735" y="125015"/>
                </a:lnTo>
                <a:lnTo>
                  <a:pt x="125016" y="125015"/>
                </a:lnTo>
                <a:lnTo>
                  <a:pt x="98227" y="133945"/>
                </a:lnTo>
                <a:lnTo>
                  <a:pt x="71438" y="133945"/>
                </a:lnTo>
                <a:lnTo>
                  <a:pt x="44649" y="142874"/>
                </a:lnTo>
                <a:lnTo>
                  <a:pt x="35719" y="151804"/>
                </a:lnTo>
                <a:lnTo>
                  <a:pt x="26789" y="160734"/>
                </a:lnTo>
                <a:lnTo>
                  <a:pt x="35719" y="169663"/>
                </a:lnTo>
                <a:lnTo>
                  <a:pt x="53578" y="169663"/>
                </a:lnTo>
                <a:lnTo>
                  <a:pt x="71438" y="169663"/>
                </a:lnTo>
                <a:lnTo>
                  <a:pt x="89297" y="151804"/>
                </a:lnTo>
                <a:lnTo>
                  <a:pt x="107156" y="142874"/>
                </a:lnTo>
                <a:lnTo>
                  <a:pt x="116086" y="125015"/>
                </a:lnTo>
                <a:lnTo>
                  <a:pt x="116086"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2" name="Freeform 958481"/>
          <p:cNvSpPr/>
          <p:nvPr/>
        </p:nvSpPr>
        <p:spPr bwMode="auto">
          <a:xfrm>
            <a:off x="3348633" y="5259586"/>
            <a:ext cx="187524" cy="196454"/>
          </a:xfrm>
          <a:custGeom>
            <a:avLst/>
            <a:gdLst/>
            <a:ahLst/>
            <a:cxnLst/>
            <a:rect l="0" t="0" r="0" b="0"/>
            <a:pathLst>
              <a:path w="187524" h="196454">
                <a:moveTo>
                  <a:pt x="0" y="8930"/>
                </a:moveTo>
                <a:lnTo>
                  <a:pt x="0" y="8930"/>
                </a:lnTo>
                <a:lnTo>
                  <a:pt x="0" y="0"/>
                </a:lnTo>
                <a:lnTo>
                  <a:pt x="0" y="8930"/>
                </a:lnTo>
                <a:lnTo>
                  <a:pt x="0" y="8930"/>
                </a:lnTo>
                <a:lnTo>
                  <a:pt x="8930" y="17859"/>
                </a:lnTo>
                <a:lnTo>
                  <a:pt x="17859" y="35719"/>
                </a:lnTo>
                <a:lnTo>
                  <a:pt x="35719" y="62508"/>
                </a:lnTo>
                <a:lnTo>
                  <a:pt x="53578" y="98227"/>
                </a:lnTo>
                <a:lnTo>
                  <a:pt x="71437" y="125016"/>
                </a:lnTo>
                <a:lnTo>
                  <a:pt x="89297" y="151805"/>
                </a:lnTo>
                <a:lnTo>
                  <a:pt x="98226" y="169664"/>
                </a:lnTo>
                <a:lnTo>
                  <a:pt x="116086" y="187523"/>
                </a:lnTo>
                <a:lnTo>
                  <a:pt x="116086" y="196453"/>
                </a:lnTo>
                <a:lnTo>
                  <a:pt x="125015" y="196453"/>
                </a:lnTo>
                <a:lnTo>
                  <a:pt x="125015" y="187523"/>
                </a:lnTo>
                <a:lnTo>
                  <a:pt x="125015" y="178594"/>
                </a:lnTo>
                <a:lnTo>
                  <a:pt x="125015" y="151805"/>
                </a:lnTo>
                <a:lnTo>
                  <a:pt x="125015" y="133945"/>
                </a:lnTo>
                <a:lnTo>
                  <a:pt x="125015" y="116086"/>
                </a:lnTo>
                <a:lnTo>
                  <a:pt x="133945" y="98227"/>
                </a:lnTo>
                <a:lnTo>
                  <a:pt x="142875" y="89297"/>
                </a:lnTo>
                <a:lnTo>
                  <a:pt x="151805" y="89297"/>
                </a:lnTo>
                <a:lnTo>
                  <a:pt x="160734" y="89297"/>
                </a:lnTo>
                <a:lnTo>
                  <a:pt x="178594" y="89297"/>
                </a:lnTo>
                <a:lnTo>
                  <a:pt x="187523" y="98227"/>
                </a:lnTo>
                <a:lnTo>
                  <a:pt x="187523" y="116086"/>
                </a:lnTo>
                <a:lnTo>
                  <a:pt x="187523" y="125016"/>
                </a:lnTo>
                <a:lnTo>
                  <a:pt x="187523" y="142875"/>
                </a:lnTo>
                <a:lnTo>
                  <a:pt x="187523" y="160734"/>
                </a:lnTo>
                <a:lnTo>
                  <a:pt x="178594" y="178594"/>
                </a:lnTo>
                <a:lnTo>
                  <a:pt x="178594" y="178594"/>
                </a:lnTo>
                <a:lnTo>
                  <a:pt x="169664" y="178594"/>
                </a:lnTo>
                <a:lnTo>
                  <a:pt x="160734" y="178594"/>
                </a:lnTo>
                <a:lnTo>
                  <a:pt x="16073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3" name="Freeform 958482"/>
          <p:cNvSpPr/>
          <p:nvPr/>
        </p:nvSpPr>
        <p:spPr bwMode="auto">
          <a:xfrm>
            <a:off x="3625453" y="5304234"/>
            <a:ext cx="44650" cy="53580"/>
          </a:xfrm>
          <a:custGeom>
            <a:avLst/>
            <a:gdLst/>
            <a:ahLst/>
            <a:cxnLst/>
            <a:rect l="0" t="0" r="0" b="0"/>
            <a:pathLst>
              <a:path w="44650" h="53580">
                <a:moveTo>
                  <a:pt x="8930" y="0"/>
                </a:moveTo>
                <a:lnTo>
                  <a:pt x="8930" y="0"/>
                </a:lnTo>
                <a:lnTo>
                  <a:pt x="8930" y="0"/>
                </a:lnTo>
                <a:lnTo>
                  <a:pt x="0" y="0"/>
                </a:lnTo>
                <a:lnTo>
                  <a:pt x="0" y="8930"/>
                </a:lnTo>
                <a:lnTo>
                  <a:pt x="0" y="17860"/>
                </a:lnTo>
                <a:lnTo>
                  <a:pt x="8930" y="26789"/>
                </a:lnTo>
                <a:lnTo>
                  <a:pt x="26789" y="35719"/>
                </a:lnTo>
                <a:lnTo>
                  <a:pt x="35719" y="44649"/>
                </a:lnTo>
                <a:lnTo>
                  <a:pt x="44649" y="44649"/>
                </a:lnTo>
                <a:lnTo>
                  <a:pt x="44649" y="53579"/>
                </a:lnTo>
                <a:lnTo>
                  <a:pt x="44649" y="53579"/>
                </a:lnTo>
                <a:lnTo>
                  <a:pt x="35719" y="53579"/>
                </a:lnTo>
                <a:lnTo>
                  <a:pt x="26789" y="35719"/>
                </a:lnTo>
                <a:lnTo>
                  <a:pt x="267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4" name="Freeform 958483"/>
          <p:cNvSpPr/>
          <p:nvPr/>
        </p:nvSpPr>
        <p:spPr bwMode="auto">
          <a:xfrm>
            <a:off x="3571875" y="5197078"/>
            <a:ext cx="26790" cy="8931"/>
          </a:xfrm>
          <a:custGeom>
            <a:avLst/>
            <a:gdLst/>
            <a:ahLst/>
            <a:cxnLst/>
            <a:rect l="0" t="0" r="0" b="0"/>
            <a:pathLst>
              <a:path w="26790" h="8931">
                <a:moveTo>
                  <a:pt x="8930" y="8930"/>
                </a:moveTo>
                <a:lnTo>
                  <a:pt x="8930" y="8930"/>
                </a:lnTo>
                <a:lnTo>
                  <a:pt x="8930" y="8930"/>
                </a:lnTo>
                <a:lnTo>
                  <a:pt x="0" y="8930"/>
                </a:lnTo>
                <a:lnTo>
                  <a:pt x="0" y="8930"/>
                </a:lnTo>
                <a:lnTo>
                  <a:pt x="0" y="8930"/>
                </a:lnTo>
                <a:lnTo>
                  <a:pt x="0" y="8930"/>
                </a:lnTo>
                <a:lnTo>
                  <a:pt x="0" y="8930"/>
                </a:lnTo>
                <a:lnTo>
                  <a:pt x="0" y="0"/>
                </a:lnTo>
                <a:lnTo>
                  <a:pt x="8930" y="0"/>
                </a:lnTo>
                <a:lnTo>
                  <a:pt x="1785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5" name="Freeform 958484"/>
          <p:cNvSpPr/>
          <p:nvPr/>
        </p:nvSpPr>
        <p:spPr bwMode="auto">
          <a:xfrm>
            <a:off x="3652242" y="5080992"/>
            <a:ext cx="151806" cy="196454"/>
          </a:xfrm>
          <a:custGeom>
            <a:avLst/>
            <a:gdLst/>
            <a:ahLst/>
            <a:cxnLst/>
            <a:rect l="0" t="0" r="0" b="0"/>
            <a:pathLst>
              <a:path w="151806" h="196454">
                <a:moveTo>
                  <a:pt x="0" y="0"/>
                </a:moveTo>
                <a:lnTo>
                  <a:pt x="0" y="0"/>
                </a:lnTo>
                <a:lnTo>
                  <a:pt x="8930" y="0"/>
                </a:lnTo>
                <a:lnTo>
                  <a:pt x="8930" y="8930"/>
                </a:lnTo>
                <a:lnTo>
                  <a:pt x="17860" y="26789"/>
                </a:lnTo>
                <a:lnTo>
                  <a:pt x="26789" y="44649"/>
                </a:lnTo>
                <a:lnTo>
                  <a:pt x="35719" y="71438"/>
                </a:lnTo>
                <a:lnTo>
                  <a:pt x="44649" y="107156"/>
                </a:lnTo>
                <a:lnTo>
                  <a:pt x="53578" y="133946"/>
                </a:lnTo>
                <a:lnTo>
                  <a:pt x="71438" y="160735"/>
                </a:lnTo>
                <a:lnTo>
                  <a:pt x="80367" y="178594"/>
                </a:lnTo>
                <a:lnTo>
                  <a:pt x="98227" y="196453"/>
                </a:lnTo>
                <a:lnTo>
                  <a:pt x="116086" y="196453"/>
                </a:lnTo>
                <a:lnTo>
                  <a:pt x="125016" y="196453"/>
                </a:lnTo>
                <a:lnTo>
                  <a:pt x="142875" y="187524"/>
                </a:lnTo>
                <a:lnTo>
                  <a:pt x="151805" y="178594"/>
                </a:lnTo>
                <a:lnTo>
                  <a:pt x="151805" y="160735"/>
                </a:lnTo>
                <a:lnTo>
                  <a:pt x="151805" y="142875"/>
                </a:lnTo>
                <a:lnTo>
                  <a:pt x="151805" y="133946"/>
                </a:lnTo>
                <a:lnTo>
                  <a:pt x="133946" y="116086"/>
                </a:lnTo>
                <a:lnTo>
                  <a:pt x="13394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6" name="Freeform 958485"/>
          <p:cNvSpPr/>
          <p:nvPr/>
        </p:nvSpPr>
        <p:spPr bwMode="auto">
          <a:xfrm>
            <a:off x="3634383" y="5152430"/>
            <a:ext cx="151806" cy="98227"/>
          </a:xfrm>
          <a:custGeom>
            <a:avLst/>
            <a:gdLst/>
            <a:ahLst/>
            <a:cxnLst/>
            <a:rect l="0" t="0" r="0" b="0"/>
            <a:pathLst>
              <a:path w="151806" h="98227">
                <a:moveTo>
                  <a:pt x="0" y="98226"/>
                </a:moveTo>
                <a:lnTo>
                  <a:pt x="0" y="98226"/>
                </a:lnTo>
                <a:lnTo>
                  <a:pt x="0" y="98226"/>
                </a:lnTo>
                <a:lnTo>
                  <a:pt x="8930" y="89297"/>
                </a:lnTo>
                <a:lnTo>
                  <a:pt x="35719" y="80367"/>
                </a:lnTo>
                <a:lnTo>
                  <a:pt x="53578" y="71437"/>
                </a:lnTo>
                <a:lnTo>
                  <a:pt x="89297" y="44648"/>
                </a:lnTo>
                <a:lnTo>
                  <a:pt x="116086" y="26789"/>
                </a:lnTo>
                <a:lnTo>
                  <a:pt x="133945" y="1785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7" name="Freeform 958486"/>
          <p:cNvSpPr/>
          <p:nvPr/>
        </p:nvSpPr>
        <p:spPr bwMode="auto">
          <a:xfrm>
            <a:off x="3866555" y="5063133"/>
            <a:ext cx="89298" cy="125016"/>
          </a:xfrm>
          <a:custGeom>
            <a:avLst/>
            <a:gdLst/>
            <a:ahLst/>
            <a:cxnLst/>
            <a:rect l="0" t="0" r="0" b="0"/>
            <a:pathLst>
              <a:path w="89298" h="125016">
                <a:moveTo>
                  <a:pt x="0" y="0"/>
                </a:moveTo>
                <a:lnTo>
                  <a:pt x="0" y="0"/>
                </a:lnTo>
                <a:lnTo>
                  <a:pt x="0" y="8930"/>
                </a:lnTo>
                <a:lnTo>
                  <a:pt x="0" y="8930"/>
                </a:lnTo>
                <a:lnTo>
                  <a:pt x="0" y="17859"/>
                </a:lnTo>
                <a:lnTo>
                  <a:pt x="0" y="26789"/>
                </a:lnTo>
                <a:lnTo>
                  <a:pt x="0" y="35719"/>
                </a:lnTo>
                <a:lnTo>
                  <a:pt x="8929" y="44648"/>
                </a:lnTo>
                <a:lnTo>
                  <a:pt x="8929" y="53578"/>
                </a:lnTo>
                <a:lnTo>
                  <a:pt x="8929" y="62508"/>
                </a:lnTo>
                <a:lnTo>
                  <a:pt x="17859" y="62508"/>
                </a:lnTo>
                <a:lnTo>
                  <a:pt x="26789" y="62508"/>
                </a:lnTo>
                <a:lnTo>
                  <a:pt x="35718" y="71437"/>
                </a:lnTo>
                <a:lnTo>
                  <a:pt x="44648" y="71437"/>
                </a:lnTo>
                <a:lnTo>
                  <a:pt x="62508" y="71437"/>
                </a:lnTo>
                <a:lnTo>
                  <a:pt x="71437" y="71437"/>
                </a:lnTo>
                <a:lnTo>
                  <a:pt x="80367" y="80367"/>
                </a:lnTo>
                <a:lnTo>
                  <a:pt x="89297" y="89297"/>
                </a:lnTo>
                <a:lnTo>
                  <a:pt x="89297" y="98226"/>
                </a:lnTo>
                <a:lnTo>
                  <a:pt x="80367" y="107156"/>
                </a:lnTo>
                <a:lnTo>
                  <a:pt x="71437" y="116086"/>
                </a:lnTo>
                <a:lnTo>
                  <a:pt x="62508" y="125015"/>
                </a:lnTo>
                <a:lnTo>
                  <a:pt x="44648" y="125015"/>
                </a:lnTo>
                <a:lnTo>
                  <a:pt x="26789" y="116086"/>
                </a:lnTo>
                <a:lnTo>
                  <a:pt x="2678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8" name="Freeform 958487"/>
          <p:cNvSpPr/>
          <p:nvPr/>
        </p:nvSpPr>
        <p:spPr bwMode="auto">
          <a:xfrm>
            <a:off x="3045023" y="5438180"/>
            <a:ext cx="223244" cy="267891"/>
          </a:xfrm>
          <a:custGeom>
            <a:avLst/>
            <a:gdLst/>
            <a:ahLst/>
            <a:cxnLst/>
            <a:rect l="0" t="0" r="0" b="0"/>
            <a:pathLst>
              <a:path w="223244" h="267891">
                <a:moveTo>
                  <a:pt x="17860" y="80367"/>
                </a:moveTo>
                <a:lnTo>
                  <a:pt x="17860" y="80367"/>
                </a:lnTo>
                <a:lnTo>
                  <a:pt x="17860" y="80367"/>
                </a:lnTo>
                <a:lnTo>
                  <a:pt x="17860" y="80367"/>
                </a:lnTo>
                <a:lnTo>
                  <a:pt x="17860" y="71437"/>
                </a:lnTo>
                <a:lnTo>
                  <a:pt x="8930" y="71437"/>
                </a:lnTo>
                <a:lnTo>
                  <a:pt x="8930" y="71437"/>
                </a:lnTo>
                <a:lnTo>
                  <a:pt x="0" y="71437"/>
                </a:lnTo>
                <a:lnTo>
                  <a:pt x="0" y="71437"/>
                </a:lnTo>
                <a:lnTo>
                  <a:pt x="0" y="62508"/>
                </a:lnTo>
                <a:lnTo>
                  <a:pt x="8930" y="62508"/>
                </a:lnTo>
                <a:lnTo>
                  <a:pt x="17860" y="53578"/>
                </a:lnTo>
                <a:lnTo>
                  <a:pt x="26790" y="44648"/>
                </a:lnTo>
                <a:lnTo>
                  <a:pt x="44649" y="26789"/>
                </a:lnTo>
                <a:lnTo>
                  <a:pt x="62508" y="17859"/>
                </a:lnTo>
                <a:lnTo>
                  <a:pt x="71438" y="0"/>
                </a:lnTo>
                <a:lnTo>
                  <a:pt x="89297" y="0"/>
                </a:lnTo>
                <a:lnTo>
                  <a:pt x="89297" y="0"/>
                </a:lnTo>
                <a:lnTo>
                  <a:pt x="89297" y="17859"/>
                </a:lnTo>
                <a:lnTo>
                  <a:pt x="89297" y="35718"/>
                </a:lnTo>
                <a:lnTo>
                  <a:pt x="80368" y="62508"/>
                </a:lnTo>
                <a:lnTo>
                  <a:pt x="71438" y="98226"/>
                </a:lnTo>
                <a:lnTo>
                  <a:pt x="62508" y="125015"/>
                </a:lnTo>
                <a:lnTo>
                  <a:pt x="53579" y="151804"/>
                </a:lnTo>
                <a:lnTo>
                  <a:pt x="44649" y="169663"/>
                </a:lnTo>
                <a:lnTo>
                  <a:pt x="44649" y="169663"/>
                </a:lnTo>
                <a:lnTo>
                  <a:pt x="53579" y="169663"/>
                </a:lnTo>
                <a:lnTo>
                  <a:pt x="62508" y="160733"/>
                </a:lnTo>
                <a:lnTo>
                  <a:pt x="71438" y="142874"/>
                </a:lnTo>
                <a:lnTo>
                  <a:pt x="89297" y="125015"/>
                </a:lnTo>
                <a:lnTo>
                  <a:pt x="107157" y="98226"/>
                </a:lnTo>
                <a:lnTo>
                  <a:pt x="125016" y="80367"/>
                </a:lnTo>
                <a:lnTo>
                  <a:pt x="133946" y="71437"/>
                </a:lnTo>
                <a:lnTo>
                  <a:pt x="142875" y="62508"/>
                </a:lnTo>
                <a:lnTo>
                  <a:pt x="142875" y="80367"/>
                </a:lnTo>
                <a:lnTo>
                  <a:pt x="142875" y="98226"/>
                </a:lnTo>
                <a:lnTo>
                  <a:pt x="133946" y="125015"/>
                </a:lnTo>
                <a:lnTo>
                  <a:pt x="125016" y="151804"/>
                </a:lnTo>
                <a:lnTo>
                  <a:pt x="116086" y="178593"/>
                </a:lnTo>
                <a:lnTo>
                  <a:pt x="98227" y="196452"/>
                </a:lnTo>
                <a:lnTo>
                  <a:pt x="98227" y="214311"/>
                </a:lnTo>
                <a:lnTo>
                  <a:pt x="98227" y="214311"/>
                </a:lnTo>
                <a:lnTo>
                  <a:pt x="98227" y="214311"/>
                </a:lnTo>
                <a:lnTo>
                  <a:pt x="116086" y="196452"/>
                </a:lnTo>
                <a:lnTo>
                  <a:pt x="125016" y="169663"/>
                </a:lnTo>
                <a:lnTo>
                  <a:pt x="142875" y="151804"/>
                </a:lnTo>
                <a:lnTo>
                  <a:pt x="169665" y="125015"/>
                </a:lnTo>
                <a:lnTo>
                  <a:pt x="178594" y="98226"/>
                </a:lnTo>
                <a:lnTo>
                  <a:pt x="196454" y="89297"/>
                </a:lnTo>
                <a:lnTo>
                  <a:pt x="196454" y="89297"/>
                </a:lnTo>
                <a:lnTo>
                  <a:pt x="196454" y="98226"/>
                </a:lnTo>
                <a:lnTo>
                  <a:pt x="187524" y="125015"/>
                </a:lnTo>
                <a:lnTo>
                  <a:pt x="178594" y="151804"/>
                </a:lnTo>
                <a:lnTo>
                  <a:pt x="160735" y="187522"/>
                </a:lnTo>
                <a:lnTo>
                  <a:pt x="151805" y="223241"/>
                </a:lnTo>
                <a:lnTo>
                  <a:pt x="133946" y="241100"/>
                </a:lnTo>
                <a:lnTo>
                  <a:pt x="125016" y="258960"/>
                </a:lnTo>
                <a:lnTo>
                  <a:pt x="125016" y="267890"/>
                </a:lnTo>
                <a:lnTo>
                  <a:pt x="133946" y="258960"/>
                </a:lnTo>
                <a:lnTo>
                  <a:pt x="151805" y="241100"/>
                </a:lnTo>
                <a:lnTo>
                  <a:pt x="169665" y="214311"/>
                </a:lnTo>
                <a:lnTo>
                  <a:pt x="187524" y="196452"/>
                </a:lnTo>
                <a:lnTo>
                  <a:pt x="196454" y="178593"/>
                </a:lnTo>
                <a:lnTo>
                  <a:pt x="214313" y="160733"/>
                </a:lnTo>
                <a:lnTo>
                  <a:pt x="223243" y="160733"/>
                </a:lnTo>
                <a:lnTo>
                  <a:pt x="223243" y="160733"/>
                </a:lnTo>
                <a:lnTo>
                  <a:pt x="223243" y="169663"/>
                </a:lnTo>
                <a:lnTo>
                  <a:pt x="214313" y="178593"/>
                </a:lnTo>
                <a:lnTo>
                  <a:pt x="214313"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89" name="Freeform 958488"/>
          <p:cNvSpPr/>
          <p:nvPr/>
        </p:nvSpPr>
        <p:spPr bwMode="auto">
          <a:xfrm>
            <a:off x="3295055" y="5420320"/>
            <a:ext cx="80368" cy="89298"/>
          </a:xfrm>
          <a:custGeom>
            <a:avLst/>
            <a:gdLst/>
            <a:ahLst/>
            <a:cxnLst/>
            <a:rect l="0" t="0" r="0" b="0"/>
            <a:pathLst>
              <a:path w="80368" h="89298">
                <a:moveTo>
                  <a:pt x="26789" y="17860"/>
                </a:moveTo>
                <a:lnTo>
                  <a:pt x="26789" y="8930"/>
                </a:lnTo>
                <a:lnTo>
                  <a:pt x="26789" y="8930"/>
                </a:lnTo>
                <a:lnTo>
                  <a:pt x="26789" y="8930"/>
                </a:lnTo>
                <a:lnTo>
                  <a:pt x="26789" y="8930"/>
                </a:lnTo>
                <a:lnTo>
                  <a:pt x="26789" y="8930"/>
                </a:lnTo>
                <a:lnTo>
                  <a:pt x="26789" y="0"/>
                </a:lnTo>
                <a:lnTo>
                  <a:pt x="26789" y="0"/>
                </a:lnTo>
                <a:lnTo>
                  <a:pt x="26789" y="0"/>
                </a:lnTo>
                <a:lnTo>
                  <a:pt x="26789" y="0"/>
                </a:lnTo>
                <a:lnTo>
                  <a:pt x="17859" y="8930"/>
                </a:lnTo>
                <a:lnTo>
                  <a:pt x="17859" y="8930"/>
                </a:lnTo>
                <a:lnTo>
                  <a:pt x="17859" y="8930"/>
                </a:lnTo>
                <a:lnTo>
                  <a:pt x="8929" y="17860"/>
                </a:lnTo>
                <a:lnTo>
                  <a:pt x="8929" y="17860"/>
                </a:lnTo>
                <a:lnTo>
                  <a:pt x="0" y="26789"/>
                </a:lnTo>
                <a:lnTo>
                  <a:pt x="0" y="26789"/>
                </a:lnTo>
                <a:lnTo>
                  <a:pt x="0" y="35719"/>
                </a:lnTo>
                <a:lnTo>
                  <a:pt x="0" y="35719"/>
                </a:lnTo>
                <a:lnTo>
                  <a:pt x="0" y="44649"/>
                </a:lnTo>
                <a:lnTo>
                  <a:pt x="8929" y="44649"/>
                </a:lnTo>
                <a:lnTo>
                  <a:pt x="8929" y="44649"/>
                </a:lnTo>
                <a:lnTo>
                  <a:pt x="8929" y="44649"/>
                </a:lnTo>
                <a:lnTo>
                  <a:pt x="17859" y="44649"/>
                </a:lnTo>
                <a:lnTo>
                  <a:pt x="17859" y="44649"/>
                </a:lnTo>
                <a:lnTo>
                  <a:pt x="26789" y="44649"/>
                </a:lnTo>
                <a:lnTo>
                  <a:pt x="35718" y="44649"/>
                </a:lnTo>
                <a:lnTo>
                  <a:pt x="35718" y="44649"/>
                </a:lnTo>
                <a:lnTo>
                  <a:pt x="44648" y="44649"/>
                </a:lnTo>
                <a:lnTo>
                  <a:pt x="53578" y="44649"/>
                </a:lnTo>
                <a:lnTo>
                  <a:pt x="62508" y="44649"/>
                </a:lnTo>
                <a:lnTo>
                  <a:pt x="62508" y="44649"/>
                </a:lnTo>
                <a:lnTo>
                  <a:pt x="71437" y="44649"/>
                </a:lnTo>
                <a:lnTo>
                  <a:pt x="80367" y="53578"/>
                </a:lnTo>
                <a:lnTo>
                  <a:pt x="80367" y="53578"/>
                </a:lnTo>
                <a:lnTo>
                  <a:pt x="80367" y="53578"/>
                </a:lnTo>
                <a:lnTo>
                  <a:pt x="80367" y="53578"/>
                </a:lnTo>
                <a:lnTo>
                  <a:pt x="80367" y="53578"/>
                </a:lnTo>
                <a:lnTo>
                  <a:pt x="80367" y="53578"/>
                </a:lnTo>
                <a:lnTo>
                  <a:pt x="80367" y="62508"/>
                </a:lnTo>
                <a:lnTo>
                  <a:pt x="71437" y="62508"/>
                </a:lnTo>
                <a:lnTo>
                  <a:pt x="62508" y="62508"/>
                </a:lnTo>
                <a:lnTo>
                  <a:pt x="53578" y="71438"/>
                </a:lnTo>
                <a:lnTo>
                  <a:pt x="44648" y="71438"/>
                </a:lnTo>
                <a:lnTo>
                  <a:pt x="35718" y="80368"/>
                </a:lnTo>
                <a:lnTo>
                  <a:pt x="26789" y="80368"/>
                </a:lnTo>
                <a:lnTo>
                  <a:pt x="26789" y="89297"/>
                </a:lnTo>
                <a:lnTo>
                  <a:pt x="17859" y="89297"/>
                </a:lnTo>
                <a:lnTo>
                  <a:pt x="17859" y="89297"/>
                </a:lnTo>
                <a:lnTo>
                  <a:pt x="17859" y="80368"/>
                </a:lnTo>
                <a:lnTo>
                  <a:pt x="26789" y="80368"/>
                </a:lnTo>
                <a:lnTo>
                  <a:pt x="26789" y="80368"/>
                </a:lnTo>
                <a:lnTo>
                  <a:pt x="26789" y="80368"/>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0" name="Freeform 958489"/>
          <p:cNvSpPr/>
          <p:nvPr/>
        </p:nvSpPr>
        <p:spPr bwMode="auto">
          <a:xfrm>
            <a:off x="6277570" y="1785937"/>
            <a:ext cx="1" cy="8931"/>
          </a:xfrm>
          <a:custGeom>
            <a:avLst/>
            <a:gdLst/>
            <a:ahLst/>
            <a:cxnLst/>
            <a:rect l="0" t="0" r="0" b="0"/>
            <a:pathLst>
              <a:path w="1" h="8931">
                <a:moveTo>
                  <a:pt x="0" y="8930"/>
                </a:move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1" name="Freeform 958490"/>
          <p:cNvSpPr/>
          <p:nvPr/>
        </p:nvSpPr>
        <p:spPr bwMode="auto">
          <a:xfrm>
            <a:off x="6250781" y="1741289"/>
            <a:ext cx="107158" cy="178595"/>
          </a:xfrm>
          <a:custGeom>
            <a:avLst/>
            <a:gdLst/>
            <a:ahLst/>
            <a:cxnLst/>
            <a:rect l="0" t="0" r="0" b="0"/>
            <a:pathLst>
              <a:path w="107158" h="178595">
                <a:moveTo>
                  <a:pt x="26789" y="8930"/>
                </a:moveTo>
                <a:lnTo>
                  <a:pt x="26789" y="0"/>
                </a:lnTo>
                <a:lnTo>
                  <a:pt x="17860" y="0"/>
                </a:lnTo>
                <a:lnTo>
                  <a:pt x="17860" y="0"/>
                </a:lnTo>
                <a:lnTo>
                  <a:pt x="17860" y="0"/>
                </a:lnTo>
                <a:lnTo>
                  <a:pt x="8930" y="8930"/>
                </a:lnTo>
                <a:lnTo>
                  <a:pt x="8930" y="26789"/>
                </a:lnTo>
                <a:lnTo>
                  <a:pt x="8930" y="53578"/>
                </a:lnTo>
                <a:lnTo>
                  <a:pt x="0" y="89297"/>
                </a:lnTo>
                <a:lnTo>
                  <a:pt x="0" y="125015"/>
                </a:lnTo>
                <a:lnTo>
                  <a:pt x="8930" y="151805"/>
                </a:lnTo>
                <a:lnTo>
                  <a:pt x="17860" y="169664"/>
                </a:lnTo>
                <a:lnTo>
                  <a:pt x="26789" y="178594"/>
                </a:lnTo>
                <a:lnTo>
                  <a:pt x="44649" y="178594"/>
                </a:lnTo>
                <a:lnTo>
                  <a:pt x="62508" y="160734"/>
                </a:lnTo>
                <a:lnTo>
                  <a:pt x="80367" y="142875"/>
                </a:lnTo>
                <a:lnTo>
                  <a:pt x="89297" y="116086"/>
                </a:lnTo>
                <a:lnTo>
                  <a:pt x="107157" y="80367"/>
                </a:lnTo>
                <a:lnTo>
                  <a:pt x="107157" y="53578"/>
                </a:lnTo>
                <a:lnTo>
                  <a:pt x="107157" y="35719"/>
                </a:lnTo>
                <a:lnTo>
                  <a:pt x="98227" y="17859"/>
                </a:lnTo>
                <a:lnTo>
                  <a:pt x="80367" y="17859"/>
                </a:lnTo>
                <a:lnTo>
                  <a:pt x="71438" y="17859"/>
                </a:lnTo>
                <a:lnTo>
                  <a:pt x="53578" y="44648"/>
                </a:lnTo>
                <a:lnTo>
                  <a:pt x="44649" y="71437"/>
                </a:lnTo>
                <a:lnTo>
                  <a:pt x="44649" y="98226"/>
                </a:lnTo>
                <a:lnTo>
                  <a:pt x="44649" y="125015"/>
                </a:lnTo>
                <a:lnTo>
                  <a:pt x="53578" y="142875"/>
                </a:lnTo>
                <a:lnTo>
                  <a:pt x="71438" y="151805"/>
                </a:lnTo>
                <a:lnTo>
                  <a:pt x="89297" y="151805"/>
                </a:lnTo>
                <a:lnTo>
                  <a:pt x="8929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2" name="Freeform 958491"/>
          <p:cNvSpPr/>
          <p:nvPr/>
        </p:nvSpPr>
        <p:spPr bwMode="auto">
          <a:xfrm>
            <a:off x="6393656" y="1759148"/>
            <a:ext cx="133947" cy="142876"/>
          </a:xfrm>
          <a:custGeom>
            <a:avLst/>
            <a:gdLst/>
            <a:ahLst/>
            <a:cxnLst/>
            <a:rect l="0" t="0" r="0" b="0"/>
            <a:pathLst>
              <a:path w="133947" h="142876">
                <a:moveTo>
                  <a:pt x="35719" y="8930"/>
                </a:moveTo>
                <a:lnTo>
                  <a:pt x="26789" y="26789"/>
                </a:lnTo>
                <a:lnTo>
                  <a:pt x="17860" y="35719"/>
                </a:lnTo>
                <a:lnTo>
                  <a:pt x="8930" y="62508"/>
                </a:lnTo>
                <a:lnTo>
                  <a:pt x="0" y="89297"/>
                </a:lnTo>
                <a:lnTo>
                  <a:pt x="0" y="116086"/>
                </a:lnTo>
                <a:lnTo>
                  <a:pt x="8930" y="133946"/>
                </a:lnTo>
                <a:lnTo>
                  <a:pt x="17860" y="142875"/>
                </a:lnTo>
                <a:lnTo>
                  <a:pt x="44649" y="142875"/>
                </a:lnTo>
                <a:lnTo>
                  <a:pt x="62508" y="133946"/>
                </a:lnTo>
                <a:lnTo>
                  <a:pt x="89297" y="116086"/>
                </a:lnTo>
                <a:lnTo>
                  <a:pt x="107157" y="89297"/>
                </a:lnTo>
                <a:lnTo>
                  <a:pt x="125016" y="71438"/>
                </a:lnTo>
                <a:lnTo>
                  <a:pt x="133946" y="44649"/>
                </a:lnTo>
                <a:lnTo>
                  <a:pt x="133946" y="26789"/>
                </a:lnTo>
                <a:lnTo>
                  <a:pt x="116086" y="8930"/>
                </a:lnTo>
                <a:lnTo>
                  <a:pt x="107157" y="0"/>
                </a:lnTo>
                <a:lnTo>
                  <a:pt x="89297" y="0"/>
                </a:lnTo>
                <a:lnTo>
                  <a:pt x="62508" y="8930"/>
                </a:lnTo>
                <a:lnTo>
                  <a:pt x="53578" y="35719"/>
                </a:lnTo>
                <a:lnTo>
                  <a:pt x="44649" y="53578"/>
                </a:lnTo>
                <a:lnTo>
                  <a:pt x="44649" y="71438"/>
                </a:lnTo>
                <a:lnTo>
                  <a:pt x="53578" y="89297"/>
                </a:lnTo>
                <a:lnTo>
                  <a:pt x="71438" y="98227"/>
                </a:lnTo>
                <a:lnTo>
                  <a:pt x="7143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3" name="Freeform 958492"/>
          <p:cNvSpPr/>
          <p:nvPr/>
        </p:nvSpPr>
        <p:spPr bwMode="auto">
          <a:xfrm>
            <a:off x="6554391" y="1750219"/>
            <a:ext cx="125016" cy="125016"/>
          </a:xfrm>
          <a:custGeom>
            <a:avLst/>
            <a:gdLst/>
            <a:ahLst/>
            <a:cxnLst/>
            <a:rect l="0" t="0" r="0" b="0"/>
            <a:pathLst>
              <a:path w="125016" h="125016">
                <a:moveTo>
                  <a:pt x="8929" y="26789"/>
                </a:moveTo>
                <a:lnTo>
                  <a:pt x="8929" y="35718"/>
                </a:lnTo>
                <a:lnTo>
                  <a:pt x="0" y="53578"/>
                </a:lnTo>
                <a:lnTo>
                  <a:pt x="0" y="71437"/>
                </a:lnTo>
                <a:lnTo>
                  <a:pt x="0" y="98226"/>
                </a:lnTo>
                <a:lnTo>
                  <a:pt x="0" y="107156"/>
                </a:lnTo>
                <a:lnTo>
                  <a:pt x="0" y="125015"/>
                </a:lnTo>
                <a:lnTo>
                  <a:pt x="17859" y="125015"/>
                </a:lnTo>
                <a:lnTo>
                  <a:pt x="35718" y="116085"/>
                </a:lnTo>
                <a:lnTo>
                  <a:pt x="62507" y="107156"/>
                </a:lnTo>
                <a:lnTo>
                  <a:pt x="89297" y="89296"/>
                </a:lnTo>
                <a:lnTo>
                  <a:pt x="107156" y="71437"/>
                </a:lnTo>
                <a:lnTo>
                  <a:pt x="116086" y="44648"/>
                </a:lnTo>
                <a:lnTo>
                  <a:pt x="125015" y="26789"/>
                </a:lnTo>
                <a:lnTo>
                  <a:pt x="125015" y="8929"/>
                </a:lnTo>
                <a:lnTo>
                  <a:pt x="116086" y="0"/>
                </a:lnTo>
                <a:lnTo>
                  <a:pt x="98226" y="0"/>
                </a:lnTo>
                <a:lnTo>
                  <a:pt x="71437" y="8929"/>
                </a:lnTo>
                <a:lnTo>
                  <a:pt x="53578" y="35718"/>
                </a:lnTo>
                <a:lnTo>
                  <a:pt x="35718" y="53578"/>
                </a:lnTo>
                <a:lnTo>
                  <a:pt x="35718" y="71437"/>
                </a:lnTo>
                <a:lnTo>
                  <a:pt x="35718" y="89296"/>
                </a:lnTo>
                <a:lnTo>
                  <a:pt x="44648" y="98226"/>
                </a:lnTo>
                <a:lnTo>
                  <a:pt x="62507" y="98226"/>
                </a:lnTo>
                <a:lnTo>
                  <a:pt x="6250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4" name="Freeform 958493"/>
          <p:cNvSpPr/>
          <p:nvPr/>
        </p:nvSpPr>
        <p:spPr bwMode="auto">
          <a:xfrm>
            <a:off x="6688336" y="1741289"/>
            <a:ext cx="133946" cy="151806"/>
          </a:xfrm>
          <a:custGeom>
            <a:avLst/>
            <a:gdLst/>
            <a:ahLst/>
            <a:cxnLst/>
            <a:rect l="0" t="0" r="0" b="0"/>
            <a:pathLst>
              <a:path w="133946" h="151806">
                <a:moveTo>
                  <a:pt x="26789" y="0"/>
                </a:moveTo>
                <a:lnTo>
                  <a:pt x="17859" y="8930"/>
                </a:lnTo>
                <a:lnTo>
                  <a:pt x="8930" y="26789"/>
                </a:lnTo>
                <a:lnTo>
                  <a:pt x="0" y="44648"/>
                </a:lnTo>
                <a:lnTo>
                  <a:pt x="0" y="62508"/>
                </a:lnTo>
                <a:lnTo>
                  <a:pt x="0" y="89297"/>
                </a:lnTo>
                <a:lnTo>
                  <a:pt x="8930" y="116086"/>
                </a:lnTo>
                <a:lnTo>
                  <a:pt x="17859" y="133945"/>
                </a:lnTo>
                <a:lnTo>
                  <a:pt x="26789" y="151805"/>
                </a:lnTo>
                <a:lnTo>
                  <a:pt x="44648" y="151805"/>
                </a:lnTo>
                <a:lnTo>
                  <a:pt x="62508" y="142875"/>
                </a:lnTo>
                <a:lnTo>
                  <a:pt x="80367" y="133945"/>
                </a:lnTo>
                <a:lnTo>
                  <a:pt x="98227" y="116086"/>
                </a:lnTo>
                <a:lnTo>
                  <a:pt x="116086" y="89297"/>
                </a:lnTo>
                <a:lnTo>
                  <a:pt x="125016" y="62508"/>
                </a:lnTo>
                <a:lnTo>
                  <a:pt x="133945" y="35719"/>
                </a:lnTo>
                <a:lnTo>
                  <a:pt x="133945" y="17859"/>
                </a:lnTo>
                <a:lnTo>
                  <a:pt x="116086" y="0"/>
                </a:lnTo>
                <a:lnTo>
                  <a:pt x="98227" y="0"/>
                </a:lnTo>
                <a:lnTo>
                  <a:pt x="80367" y="0"/>
                </a:lnTo>
                <a:lnTo>
                  <a:pt x="62508" y="17859"/>
                </a:lnTo>
                <a:lnTo>
                  <a:pt x="44648" y="35719"/>
                </a:lnTo>
                <a:lnTo>
                  <a:pt x="26789" y="62508"/>
                </a:lnTo>
                <a:lnTo>
                  <a:pt x="26789" y="80367"/>
                </a:lnTo>
                <a:lnTo>
                  <a:pt x="35719" y="89297"/>
                </a:lnTo>
                <a:lnTo>
                  <a:pt x="44648" y="89297"/>
                </a:lnTo>
                <a:lnTo>
                  <a:pt x="62508" y="89297"/>
                </a:lnTo>
                <a:lnTo>
                  <a:pt x="80367" y="80367"/>
                </a:lnTo>
                <a:lnTo>
                  <a:pt x="8036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5" name="Freeform 958494"/>
          <p:cNvSpPr/>
          <p:nvPr/>
        </p:nvSpPr>
        <p:spPr bwMode="auto">
          <a:xfrm>
            <a:off x="6849070" y="1714500"/>
            <a:ext cx="98228" cy="160735"/>
          </a:xfrm>
          <a:custGeom>
            <a:avLst/>
            <a:gdLst/>
            <a:ahLst/>
            <a:cxnLst/>
            <a:rect l="0" t="0" r="0" b="0"/>
            <a:pathLst>
              <a:path w="98228" h="160735">
                <a:moveTo>
                  <a:pt x="26789" y="0"/>
                </a:moveTo>
                <a:lnTo>
                  <a:pt x="17860" y="0"/>
                </a:lnTo>
                <a:lnTo>
                  <a:pt x="17860" y="8929"/>
                </a:lnTo>
                <a:lnTo>
                  <a:pt x="8930" y="17859"/>
                </a:lnTo>
                <a:lnTo>
                  <a:pt x="8930" y="35719"/>
                </a:lnTo>
                <a:lnTo>
                  <a:pt x="0" y="62508"/>
                </a:lnTo>
                <a:lnTo>
                  <a:pt x="0" y="89297"/>
                </a:lnTo>
                <a:lnTo>
                  <a:pt x="0" y="116086"/>
                </a:lnTo>
                <a:lnTo>
                  <a:pt x="0" y="142875"/>
                </a:lnTo>
                <a:lnTo>
                  <a:pt x="8930" y="160734"/>
                </a:lnTo>
                <a:lnTo>
                  <a:pt x="26789" y="160734"/>
                </a:lnTo>
                <a:lnTo>
                  <a:pt x="35719" y="160734"/>
                </a:lnTo>
                <a:lnTo>
                  <a:pt x="53578" y="151804"/>
                </a:lnTo>
                <a:lnTo>
                  <a:pt x="71438" y="133945"/>
                </a:lnTo>
                <a:lnTo>
                  <a:pt x="80368" y="116086"/>
                </a:lnTo>
                <a:lnTo>
                  <a:pt x="89297" y="98226"/>
                </a:lnTo>
                <a:lnTo>
                  <a:pt x="98227" y="71437"/>
                </a:lnTo>
                <a:lnTo>
                  <a:pt x="89297" y="44648"/>
                </a:lnTo>
                <a:lnTo>
                  <a:pt x="80368" y="35719"/>
                </a:lnTo>
                <a:lnTo>
                  <a:pt x="62508" y="26789"/>
                </a:lnTo>
                <a:lnTo>
                  <a:pt x="44649" y="35719"/>
                </a:lnTo>
                <a:lnTo>
                  <a:pt x="26789" y="53578"/>
                </a:lnTo>
                <a:lnTo>
                  <a:pt x="17860" y="71437"/>
                </a:lnTo>
                <a:lnTo>
                  <a:pt x="8930" y="89297"/>
                </a:lnTo>
                <a:lnTo>
                  <a:pt x="17860" y="10715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6" name="Freeform 958495"/>
          <p:cNvSpPr/>
          <p:nvPr/>
        </p:nvSpPr>
        <p:spPr bwMode="auto">
          <a:xfrm>
            <a:off x="7009805" y="1830586"/>
            <a:ext cx="8930" cy="8930"/>
          </a:xfrm>
          <a:custGeom>
            <a:avLst/>
            <a:gdLst/>
            <a:ahLst/>
            <a:cxnLst/>
            <a:rect l="0" t="0" r="0" b="0"/>
            <a:pathLst>
              <a:path w="8930" h="8930">
                <a:moveTo>
                  <a:pt x="8929" y="8929"/>
                </a:moveTo>
                <a:lnTo>
                  <a:pt x="0" y="8929"/>
                </a:lnTo>
                <a:lnTo>
                  <a:pt x="0" y="8929"/>
                </a:lnTo>
                <a:lnTo>
                  <a:pt x="0" y="8929"/>
                </a:lnTo>
                <a:lnTo>
                  <a:pt x="0" y="0"/>
                </a:lnTo>
                <a:lnTo>
                  <a:pt x="0" y="0"/>
                </a:lnTo>
                <a:lnTo>
                  <a:pt x="0" y="0"/>
                </a:lnTo>
                <a:lnTo>
                  <a:pt x="8929" y="0"/>
                </a:lnTo>
                <a:lnTo>
                  <a:pt x="8929"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7" name="Freeform 958496"/>
          <p:cNvSpPr/>
          <p:nvPr/>
        </p:nvSpPr>
        <p:spPr bwMode="auto">
          <a:xfrm>
            <a:off x="7045523" y="1830586"/>
            <a:ext cx="26791" cy="8930"/>
          </a:xfrm>
          <a:custGeom>
            <a:avLst/>
            <a:gdLst/>
            <a:ahLst/>
            <a:cxnLst/>
            <a:rect l="0" t="0" r="0" b="0"/>
            <a:pathLst>
              <a:path w="26791" h="8930">
                <a:moveTo>
                  <a:pt x="8930" y="8929"/>
                </a:moveTo>
                <a:lnTo>
                  <a:pt x="0" y="8929"/>
                </a:lnTo>
                <a:lnTo>
                  <a:pt x="0" y="8929"/>
                </a:lnTo>
                <a:lnTo>
                  <a:pt x="0" y="8929"/>
                </a:lnTo>
                <a:lnTo>
                  <a:pt x="0" y="8929"/>
                </a:lnTo>
                <a:lnTo>
                  <a:pt x="8930" y="8929"/>
                </a:lnTo>
                <a:lnTo>
                  <a:pt x="8930" y="8929"/>
                </a:lnTo>
                <a:lnTo>
                  <a:pt x="17860" y="8929"/>
                </a:lnTo>
                <a:lnTo>
                  <a:pt x="26790" y="0"/>
                </a:lnTo>
                <a:lnTo>
                  <a:pt x="26790" y="0"/>
                </a:lnTo>
                <a:lnTo>
                  <a:pt x="267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8" name="Freeform 958497"/>
          <p:cNvSpPr/>
          <p:nvPr/>
        </p:nvSpPr>
        <p:spPr bwMode="auto">
          <a:xfrm>
            <a:off x="7134820" y="1821656"/>
            <a:ext cx="26790" cy="17860"/>
          </a:xfrm>
          <a:custGeom>
            <a:avLst/>
            <a:gdLst/>
            <a:ahLst/>
            <a:cxnLst/>
            <a:rect l="0" t="0" r="0" b="0"/>
            <a:pathLst>
              <a:path w="26790" h="17860">
                <a:moveTo>
                  <a:pt x="26789" y="17859"/>
                </a:moveTo>
                <a:lnTo>
                  <a:pt x="26789" y="17859"/>
                </a:lnTo>
                <a:lnTo>
                  <a:pt x="17860" y="8930"/>
                </a:lnTo>
                <a:lnTo>
                  <a:pt x="0" y="8930"/>
                </a:lnTo>
                <a:lnTo>
                  <a:pt x="0" y="8930"/>
                </a:lnTo>
                <a:lnTo>
                  <a:pt x="0" y="893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499" name="Freeform 958498"/>
          <p:cNvSpPr/>
          <p:nvPr/>
        </p:nvSpPr>
        <p:spPr bwMode="auto">
          <a:xfrm>
            <a:off x="7215188" y="1750219"/>
            <a:ext cx="8930" cy="160735"/>
          </a:xfrm>
          <a:custGeom>
            <a:avLst/>
            <a:gdLst/>
            <a:ahLst/>
            <a:cxnLst/>
            <a:rect l="0" t="0" r="0" b="0"/>
            <a:pathLst>
              <a:path w="8930" h="160735">
                <a:moveTo>
                  <a:pt x="8929" y="0"/>
                </a:moveTo>
                <a:lnTo>
                  <a:pt x="8929" y="0"/>
                </a:lnTo>
                <a:lnTo>
                  <a:pt x="8929" y="0"/>
                </a:lnTo>
                <a:lnTo>
                  <a:pt x="0" y="0"/>
                </a:lnTo>
                <a:lnTo>
                  <a:pt x="0" y="0"/>
                </a:lnTo>
                <a:lnTo>
                  <a:pt x="0" y="0"/>
                </a:lnTo>
                <a:lnTo>
                  <a:pt x="0" y="0"/>
                </a:lnTo>
                <a:lnTo>
                  <a:pt x="0" y="8929"/>
                </a:lnTo>
                <a:lnTo>
                  <a:pt x="0" y="26789"/>
                </a:lnTo>
                <a:lnTo>
                  <a:pt x="0" y="44648"/>
                </a:lnTo>
                <a:lnTo>
                  <a:pt x="0" y="71437"/>
                </a:lnTo>
                <a:lnTo>
                  <a:pt x="8929" y="98226"/>
                </a:lnTo>
                <a:lnTo>
                  <a:pt x="0" y="125015"/>
                </a:lnTo>
                <a:lnTo>
                  <a:pt x="8929" y="151804"/>
                </a:lnTo>
                <a:lnTo>
                  <a:pt x="8929" y="160734"/>
                </a:lnTo>
                <a:lnTo>
                  <a:pt x="8929" y="160734"/>
                </a:lnTo>
                <a:lnTo>
                  <a:pt x="892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0" name="Freeform 958499"/>
          <p:cNvSpPr/>
          <p:nvPr/>
        </p:nvSpPr>
        <p:spPr bwMode="auto">
          <a:xfrm>
            <a:off x="7688461" y="2000250"/>
            <a:ext cx="294681" cy="17860"/>
          </a:xfrm>
          <a:custGeom>
            <a:avLst/>
            <a:gdLst/>
            <a:ahLst/>
            <a:cxnLst/>
            <a:rect l="0" t="0" r="0" b="0"/>
            <a:pathLst>
              <a:path w="294681" h="17860">
                <a:moveTo>
                  <a:pt x="0" y="0"/>
                </a:moveTo>
                <a:lnTo>
                  <a:pt x="0" y="0"/>
                </a:lnTo>
                <a:lnTo>
                  <a:pt x="17859" y="0"/>
                </a:lnTo>
                <a:lnTo>
                  <a:pt x="26789" y="0"/>
                </a:lnTo>
                <a:lnTo>
                  <a:pt x="53578" y="0"/>
                </a:lnTo>
                <a:lnTo>
                  <a:pt x="71437" y="8929"/>
                </a:lnTo>
                <a:lnTo>
                  <a:pt x="98227" y="8929"/>
                </a:lnTo>
                <a:lnTo>
                  <a:pt x="133945" y="17859"/>
                </a:lnTo>
                <a:lnTo>
                  <a:pt x="169664" y="17859"/>
                </a:lnTo>
                <a:lnTo>
                  <a:pt x="214312" y="17859"/>
                </a:lnTo>
                <a:lnTo>
                  <a:pt x="258961" y="17859"/>
                </a:lnTo>
                <a:lnTo>
                  <a:pt x="294680" y="8929"/>
                </a:lnTo>
                <a:lnTo>
                  <a:pt x="29468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1" name="Freeform 958500"/>
          <p:cNvSpPr/>
          <p:nvPr/>
        </p:nvSpPr>
        <p:spPr bwMode="auto">
          <a:xfrm>
            <a:off x="8474273" y="1982390"/>
            <a:ext cx="1" cy="8931"/>
          </a:xfrm>
          <a:custGeom>
            <a:avLst/>
            <a:gdLst/>
            <a:ahLst/>
            <a:cxnLst/>
            <a:rect l="0" t="0" r="0" b="0"/>
            <a:pathLst>
              <a:path w="1" h="8931">
                <a:moveTo>
                  <a:pt x="0" y="8930"/>
                </a:moveTo>
                <a:lnTo>
                  <a:pt x="0" y="8930"/>
                </a:lnTo>
                <a:lnTo>
                  <a:pt x="0" y="8930"/>
                </a:lnTo>
                <a:lnTo>
                  <a:pt x="0" y="8930"/>
                </a:lnTo>
                <a:lnTo>
                  <a:pt x="0" y="893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2" name="Freeform 958501"/>
          <p:cNvSpPr/>
          <p:nvPr/>
        </p:nvSpPr>
        <p:spPr bwMode="auto">
          <a:xfrm>
            <a:off x="4822031" y="1535906"/>
            <a:ext cx="1419822" cy="526853"/>
          </a:xfrm>
          <a:custGeom>
            <a:avLst/>
            <a:gdLst/>
            <a:ahLst/>
            <a:cxnLst/>
            <a:rect l="0" t="0" r="0" b="0"/>
            <a:pathLst>
              <a:path w="1419822" h="526853">
                <a:moveTo>
                  <a:pt x="1357313" y="62508"/>
                </a:moveTo>
                <a:lnTo>
                  <a:pt x="1357313" y="62508"/>
                </a:lnTo>
                <a:lnTo>
                  <a:pt x="1348383" y="62508"/>
                </a:lnTo>
                <a:lnTo>
                  <a:pt x="1348383" y="62508"/>
                </a:lnTo>
                <a:lnTo>
                  <a:pt x="1339453" y="62508"/>
                </a:lnTo>
                <a:lnTo>
                  <a:pt x="1330524" y="62508"/>
                </a:lnTo>
                <a:lnTo>
                  <a:pt x="1330524" y="53578"/>
                </a:lnTo>
                <a:lnTo>
                  <a:pt x="1321594" y="53578"/>
                </a:lnTo>
                <a:lnTo>
                  <a:pt x="1312664" y="53578"/>
                </a:lnTo>
                <a:lnTo>
                  <a:pt x="1303735" y="44648"/>
                </a:lnTo>
                <a:lnTo>
                  <a:pt x="1294805" y="44648"/>
                </a:lnTo>
                <a:lnTo>
                  <a:pt x="1285875" y="35719"/>
                </a:lnTo>
                <a:lnTo>
                  <a:pt x="1276946" y="35719"/>
                </a:lnTo>
                <a:lnTo>
                  <a:pt x="1268016" y="26789"/>
                </a:lnTo>
                <a:lnTo>
                  <a:pt x="1250157" y="26789"/>
                </a:lnTo>
                <a:lnTo>
                  <a:pt x="1232297" y="26789"/>
                </a:lnTo>
                <a:lnTo>
                  <a:pt x="1205508" y="26789"/>
                </a:lnTo>
                <a:lnTo>
                  <a:pt x="1187649" y="26789"/>
                </a:lnTo>
                <a:lnTo>
                  <a:pt x="1169789" y="26789"/>
                </a:lnTo>
                <a:lnTo>
                  <a:pt x="1143000" y="17859"/>
                </a:lnTo>
                <a:lnTo>
                  <a:pt x="1116211" y="17859"/>
                </a:lnTo>
                <a:lnTo>
                  <a:pt x="1089422" y="17859"/>
                </a:lnTo>
                <a:lnTo>
                  <a:pt x="1053703" y="8930"/>
                </a:lnTo>
                <a:lnTo>
                  <a:pt x="1026914" y="8930"/>
                </a:lnTo>
                <a:lnTo>
                  <a:pt x="991196" y="0"/>
                </a:lnTo>
                <a:lnTo>
                  <a:pt x="964407" y="0"/>
                </a:lnTo>
                <a:lnTo>
                  <a:pt x="928688" y="0"/>
                </a:lnTo>
                <a:lnTo>
                  <a:pt x="892969" y="0"/>
                </a:lnTo>
                <a:lnTo>
                  <a:pt x="857250" y="0"/>
                </a:lnTo>
                <a:lnTo>
                  <a:pt x="812602" y="0"/>
                </a:lnTo>
                <a:lnTo>
                  <a:pt x="776883" y="8930"/>
                </a:lnTo>
                <a:lnTo>
                  <a:pt x="732235" y="8930"/>
                </a:lnTo>
                <a:lnTo>
                  <a:pt x="687586" y="17859"/>
                </a:lnTo>
                <a:lnTo>
                  <a:pt x="642938" y="17859"/>
                </a:lnTo>
                <a:lnTo>
                  <a:pt x="598289" y="26789"/>
                </a:lnTo>
                <a:lnTo>
                  <a:pt x="553641" y="26789"/>
                </a:lnTo>
                <a:lnTo>
                  <a:pt x="517922" y="35719"/>
                </a:lnTo>
                <a:lnTo>
                  <a:pt x="482203" y="44648"/>
                </a:lnTo>
                <a:lnTo>
                  <a:pt x="446485" y="44648"/>
                </a:lnTo>
                <a:lnTo>
                  <a:pt x="410766" y="53578"/>
                </a:lnTo>
                <a:lnTo>
                  <a:pt x="375047" y="62508"/>
                </a:lnTo>
                <a:lnTo>
                  <a:pt x="348258" y="71438"/>
                </a:lnTo>
                <a:lnTo>
                  <a:pt x="312539" y="80367"/>
                </a:lnTo>
                <a:lnTo>
                  <a:pt x="276821" y="89297"/>
                </a:lnTo>
                <a:lnTo>
                  <a:pt x="241102" y="98227"/>
                </a:lnTo>
                <a:lnTo>
                  <a:pt x="205383" y="107156"/>
                </a:lnTo>
                <a:lnTo>
                  <a:pt x="178594" y="116086"/>
                </a:lnTo>
                <a:lnTo>
                  <a:pt x="151805" y="125016"/>
                </a:lnTo>
                <a:lnTo>
                  <a:pt x="125016" y="142875"/>
                </a:lnTo>
                <a:lnTo>
                  <a:pt x="98227" y="151805"/>
                </a:lnTo>
                <a:lnTo>
                  <a:pt x="80367" y="169664"/>
                </a:lnTo>
                <a:lnTo>
                  <a:pt x="62508" y="178594"/>
                </a:lnTo>
                <a:lnTo>
                  <a:pt x="44649" y="196453"/>
                </a:lnTo>
                <a:lnTo>
                  <a:pt x="26789" y="205383"/>
                </a:lnTo>
                <a:lnTo>
                  <a:pt x="17860" y="223242"/>
                </a:lnTo>
                <a:lnTo>
                  <a:pt x="8930" y="241102"/>
                </a:lnTo>
                <a:lnTo>
                  <a:pt x="8930" y="258961"/>
                </a:lnTo>
                <a:lnTo>
                  <a:pt x="0" y="276820"/>
                </a:lnTo>
                <a:lnTo>
                  <a:pt x="0" y="285750"/>
                </a:lnTo>
                <a:lnTo>
                  <a:pt x="8930" y="303609"/>
                </a:lnTo>
                <a:lnTo>
                  <a:pt x="8930" y="321469"/>
                </a:lnTo>
                <a:lnTo>
                  <a:pt x="8930" y="339328"/>
                </a:lnTo>
                <a:lnTo>
                  <a:pt x="8930" y="357188"/>
                </a:lnTo>
                <a:lnTo>
                  <a:pt x="17860" y="375047"/>
                </a:lnTo>
                <a:lnTo>
                  <a:pt x="17860" y="392906"/>
                </a:lnTo>
                <a:lnTo>
                  <a:pt x="26789" y="410766"/>
                </a:lnTo>
                <a:lnTo>
                  <a:pt x="44649" y="419695"/>
                </a:lnTo>
                <a:lnTo>
                  <a:pt x="53578" y="437555"/>
                </a:lnTo>
                <a:lnTo>
                  <a:pt x="71438" y="446484"/>
                </a:lnTo>
                <a:lnTo>
                  <a:pt x="98227" y="455414"/>
                </a:lnTo>
                <a:lnTo>
                  <a:pt x="116086" y="473273"/>
                </a:lnTo>
                <a:lnTo>
                  <a:pt x="133946" y="473273"/>
                </a:lnTo>
                <a:lnTo>
                  <a:pt x="160735" y="482203"/>
                </a:lnTo>
                <a:lnTo>
                  <a:pt x="187524" y="491133"/>
                </a:lnTo>
                <a:lnTo>
                  <a:pt x="205383" y="500063"/>
                </a:lnTo>
                <a:lnTo>
                  <a:pt x="232172" y="500063"/>
                </a:lnTo>
                <a:lnTo>
                  <a:pt x="267891" y="500063"/>
                </a:lnTo>
                <a:lnTo>
                  <a:pt x="294680" y="508992"/>
                </a:lnTo>
                <a:lnTo>
                  <a:pt x="321469" y="508992"/>
                </a:lnTo>
                <a:lnTo>
                  <a:pt x="348258" y="517922"/>
                </a:lnTo>
                <a:lnTo>
                  <a:pt x="383977" y="517922"/>
                </a:lnTo>
                <a:lnTo>
                  <a:pt x="410766" y="517922"/>
                </a:lnTo>
                <a:lnTo>
                  <a:pt x="437555" y="517922"/>
                </a:lnTo>
                <a:lnTo>
                  <a:pt x="473274" y="517922"/>
                </a:lnTo>
                <a:lnTo>
                  <a:pt x="500063" y="526852"/>
                </a:lnTo>
                <a:lnTo>
                  <a:pt x="526852" y="526852"/>
                </a:lnTo>
                <a:lnTo>
                  <a:pt x="562571" y="526852"/>
                </a:lnTo>
                <a:lnTo>
                  <a:pt x="589360" y="526852"/>
                </a:lnTo>
                <a:lnTo>
                  <a:pt x="616149" y="526852"/>
                </a:lnTo>
                <a:lnTo>
                  <a:pt x="642938" y="517922"/>
                </a:lnTo>
                <a:lnTo>
                  <a:pt x="669727" y="517922"/>
                </a:lnTo>
                <a:lnTo>
                  <a:pt x="705446" y="517922"/>
                </a:lnTo>
                <a:lnTo>
                  <a:pt x="732235" y="517922"/>
                </a:lnTo>
                <a:lnTo>
                  <a:pt x="767953" y="508992"/>
                </a:lnTo>
                <a:lnTo>
                  <a:pt x="794742" y="508992"/>
                </a:lnTo>
                <a:lnTo>
                  <a:pt x="830461" y="508992"/>
                </a:lnTo>
                <a:lnTo>
                  <a:pt x="857250" y="500063"/>
                </a:lnTo>
                <a:lnTo>
                  <a:pt x="892969" y="500063"/>
                </a:lnTo>
                <a:lnTo>
                  <a:pt x="919758" y="500063"/>
                </a:lnTo>
                <a:lnTo>
                  <a:pt x="937617" y="491133"/>
                </a:lnTo>
                <a:lnTo>
                  <a:pt x="964407" y="491133"/>
                </a:lnTo>
                <a:lnTo>
                  <a:pt x="982266" y="491133"/>
                </a:lnTo>
                <a:lnTo>
                  <a:pt x="1009055" y="482203"/>
                </a:lnTo>
                <a:lnTo>
                  <a:pt x="1026914" y="482203"/>
                </a:lnTo>
                <a:lnTo>
                  <a:pt x="1044774" y="473273"/>
                </a:lnTo>
                <a:lnTo>
                  <a:pt x="1071563" y="473273"/>
                </a:lnTo>
                <a:lnTo>
                  <a:pt x="1089422" y="473273"/>
                </a:lnTo>
                <a:lnTo>
                  <a:pt x="1107282" y="464344"/>
                </a:lnTo>
                <a:lnTo>
                  <a:pt x="1125141" y="455414"/>
                </a:lnTo>
                <a:lnTo>
                  <a:pt x="1143000" y="455414"/>
                </a:lnTo>
                <a:lnTo>
                  <a:pt x="1160860" y="455414"/>
                </a:lnTo>
                <a:lnTo>
                  <a:pt x="1178719" y="446484"/>
                </a:lnTo>
                <a:lnTo>
                  <a:pt x="1196578" y="446484"/>
                </a:lnTo>
                <a:lnTo>
                  <a:pt x="1214438" y="437555"/>
                </a:lnTo>
                <a:lnTo>
                  <a:pt x="1232297" y="437555"/>
                </a:lnTo>
                <a:lnTo>
                  <a:pt x="1250157" y="428625"/>
                </a:lnTo>
                <a:lnTo>
                  <a:pt x="1268016" y="419695"/>
                </a:lnTo>
                <a:lnTo>
                  <a:pt x="1285875" y="419695"/>
                </a:lnTo>
                <a:lnTo>
                  <a:pt x="1303735" y="410766"/>
                </a:lnTo>
                <a:lnTo>
                  <a:pt x="1321594" y="410766"/>
                </a:lnTo>
                <a:lnTo>
                  <a:pt x="1330524" y="401836"/>
                </a:lnTo>
                <a:lnTo>
                  <a:pt x="1348383" y="392906"/>
                </a:lnTo>
                <a:lnTo>
                  <a:pt x="1357313" y="392906"/>
                </a:lnTo>
                <a:lnTo>
                  <a:pt x="1366242" y="383977"/>
                </a:lnTo>
                <a:lnTo>
                  <a:pt x="1375172" y="383977"/>
                </a:lnTo>
                <a:lnTo>
                  <a:pt x="1384102" y="375047"/>
                </a:lnTo>
                <a:lnTo>
                  <a:pt x="1384102" y="375047"/>
                </a:lnTo>
                <a:lnTo>
                  <a:pt x="1393032" y="366117"/>
                </a:lnTo>
                <a:lnTo>
                  <a:pt x="1401961" y="366117"/>
                </a:lnTo>
                <a:lnTo>
                  <a:pt x="1410891" y="357188"/>
                </a:lnTo>
                <a:lnTo>
                  <a:pt x="1410891" y="357188"/>
                </a:lnTo>
                <a:lnTo>
                  <a:pt x="1419821" y="348258"/>
                </a:lnTo>
                <a:lnTo>
                  <a:pt x="1419821" y="348258"/>
                </a:lnTo>
                <a:lnTo>
                  <a:pt x="1419821" y="339328"/>
                </a:lnTo>
                <a:lnTo>
                  <a:pt x="1419821" y="339328"/>
                </a:lnTo>
                <a:lnTo>
                  <a:pt x="1419821" y="339328"/>
                </a:lnTo>
                <a:lnTo>
                  <a:pt x="1410891" y="330398"/>
                </a:lnTo>
                <a:lnTo>
                  <a:pt x="1410891" y="330398"/>
                </a:lnTo>
                <a:lnTo>
                  <a:pt x="1410891" y="321469"/>
                </a:lnTo>
                <a:lnTo>
                  <a:pt x="1401961" y="312539"/>
                </a:lnTo>
                <a:lnTo>
                  <a:pt x="1401961" y="312539"/>
                </a:lnTo>
                <a:lnTo>
                  <a:pt x="1393032" y="303609"/>
                </a:lnTo>
                <a:lnTo>
                  <a:pt x="1393032" y="294680"/>
                </a:lnTo>
                <a:lnTo>
                  <a:pt x="1384102" y="285750"/>
                </a:lnTo>
                <a:lnTo>
                  <a:pt x="1384102" y="285750"/>
                </a:lnTo>
                <a:lnTo>
                  <a:pt x="1375172" y="276820"/>
                </a:lnTo>
                <a:lnTo>
                  <a:pt x="1375172" y="258961"/>
                </a:lnTo>
                <a:lnTo>
                  <a:pt x="1375172" y="250031"/>
                </a:lnTo>
                <a:lnTo>
                  <a:pt x="1366242" y="241102"/>
                </a:lnTo>
                <a:lnTo>
                  <a:pt x="1366242" y="232172"/>
                </a:lnTo>
                <a:lnTo>
                  <a:pt x="1357313" y="214313"/>
                </a:lnTo>
                <a:lnTo>
                  <a:pt x="1357313" y="205383"/>
                </a:lnTo>
                <a:lnTo>
                  <a:pt x="1348383" y="196453"/>
                </a:lnTo>
                <a:lnTo>
                  <a:pt x="1348383" y="187523"/>
                </a:lnTo>
                <a:lnTo>
                  <a:pt x="1339453" y="178594"/>
                </a:lnTo>
                <a:lnTo>
                  <a:pt x="1339453" y="160734"/>
                </a:lnTo>
                <a:lnTo>
                  <a:pt x="1330524" y="151805"/>
                </a:lnTo>
                <a:lnTo>
                  <a:pt x="1330524" y="142875"/>
                </a:lnTo>
                <a:lnTo>
                  <a:pt x="1321594" y="133945"/>
                </a:lnTo>
                <a:lnTo>
                  <a:pt x="1321594" y="125016"/>
                </a:lnTo>
                <a:lnTo>
                  <a:pt x="1312664" y="116086"/>
                </a:lnTo>
                <a:lnTo>
                  <a:pt x="1303735" y="107156"/>
                </a:lnTo>
                <a:lnTo>
                  <a:pt x="1294805" y="98227"/>
                </a:lnTo>
                <a:lnTo>
                  <a:pt x="1294805" y="80367"/>
                </a:lnTo>
                <a:lnTo>
                  <a:pt x="1285875" y="71438"/>
                </a:lnTo>
                <a:lnTo>
                  <a:pt x="1285875" y="62508"/>
                </a:lnTo>
                <a:lnTo>
                  <a:pt x="1276946" y="62508"/>
                </a:lnTo>
                <a:lnTo>
                  <a:pt x="1259086" y="53578"/>
                </a:lnTo>
                <a:lnTo>
                  <a:pt x="1241227" y="44648"/>
                </a:lnTo>
                <a:lnTo>
                  <a:pt x="1223367" y="44648"/>
                </a:lnTo>
                <a:lnTo>
                  <a:pt x="122336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3" name="Freeform 958502"/>
          <p:cNvSpPr/>
          <p:nvPr/>
        </p:nvSpPr>
        <p:spPr bwMode="auto">
          <a:xfrm>
            <a:off x="5223867" y="1982390"/>
            <a:ext cx="17861" cy="44650"/>
          </a:xfrm>
          <a:custGeom>
            <a:avLst/>
            <a:gdLst/>
            <a:ahLst/>
            <a:cxnLst/>
            <a:rect l="0" t="0" r="0" b="0"/>
            <a:pathLst>
              <a:path w="17861" h="44650">
                <a:moveTo>
                  <a:pt x="17860" y="44649"/>
                </a:moveTo>
                <a:lnTo>
                  <a:pt x="8930" y="35719"/>
                </a:lnTo>
                <a:lnTo>
                  <a:pt x="17860" y="26789"/>
                </a:lnTo>
                <a:lnTo>
                  <a:pt x="8930" y="26789"/>
                </a:lnTo>
                <a:lnTo>
                  <a:pt x="8930" y="17860"/>
                </a:lnTo>
                <a:lnTo>
                  <a:pt x="8930" y="8930"/>
                </a:lnTo>
                <a:lnTo>
                  <a:pt x="8930" y="0"/>
                </a:lnTo>
                <a:lnTo>
                  <a:pt x="8930" y="0"/>
                </a:lnTo>
                <a:lnTo>
                  <a:pt x="0" y="0"/>
                </a:lnTo>
                <a:lnTo>
                  <a:pt x="0" y="0"/>
                </a:lnTo>
                <a:lnTo>
                  <a:pt x="0" y="0"/>
                </a:lnTo>
                <a:lnTo>
                  <a:pt x="0" y="0"/>
                </a:lnTo>
                <a:lnTo>
                  <a:pt x="0" y="8930"/>
                </a:lnTo>
                <a:lnTo>
                  <a:pt x="8930" y="8930"/>
                </a:lnTo>
                <a:lnTo>
                  <a:pt x="1786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4" name="Freeform 958503"/>
          <p:cNvSpPr/>
          <p:nvPr/>
        </p:nvSpPr>
        <p:spPr bwMode="auto">
          <a:xfrm>
            <a:off x="1857375" y="3714750"/>
            <a:ext cx="8931" cy="8930"/>
          </a:xfrm>
          <a:custGeom>
            <a:avLst/>
            <a:gdLst/>
            <a:ahLst/>
            <a:cxnLst/>
            <a:rect l="0" t="0" r="0" b="0"/>
            <a:pathLst>
              <a:path w="8931" h="8930">
                <a:moveTo>
                  <a:pt x="8930" y="8929"/>
                </a:moveTo>
                <a:lnTo>
                  <a:pt x="8930" y="8929"/>
                </a:lnTo>
                <a:lnTo>
                  <a:pt x="8930" y="8929"/>
                </a:lnTo>
                <a:lnTo>
                  <a:pt x="8930" y="8929"/>
                </a:lnTo>
                <a:lnTo>
                  <a:pt x="8930" y="8929"/>
                </a:lnTo>
                <a:lnTo>
                  <a:pt x="893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0"/>
                </a:lnTo>
                <a:lnTo>
                  <a:pt x="0" y="0"/>
                </a:lnTo>
                <a:lnTo>
                  <a:pt x="0" y="0"/>
                </a:lnTo>
                <a:lnTo>
                  <a:pt x="0" y="0"/>
                </a:lnTo>
                <a:lnTo>
                  <a:pt x="0" y="0"/>
                </a:lnTo>
                <a:lnTo>
                  <a:pt x="0" y="0"/>
                </a:lnTo>
                <a:lnTo>
                  <a:pt x="0" y="0"/>
                </a:lnTo>
                <a:lnTo>
                  <a:pt x="0" y="8929"/>
                </a:lnTo>
                <a:lnTo>
                  <a:pt x="0" y="8929"/>
                </a:lnTo>
                <a:lnTo>
                  <a:pt x="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5" name="Freeform 958504"/>
          <p:cNvSpPr/>
          <p:nvPr/>
        </p:nvSpPr>
        <p:spPr bwMode="auto">
          <a:xfrm>
            <a:off x="1857375" y="3884414"/>
            <a:ext cx="35720" cy="44649"/>
          </a:xfrm>
          <a:custGeom>
            <a:avLst/>
            <a:gdLst/>
            <a:ahLst/>
            <a:cxnLst/>
            <a:rect l="0" t="0" r="0" b="0"/>
            <a:pathLst>
              <a:path w="35720" h="44649">
                <a:moveTo>
                  <a:pt x="0" y="44648"/>
                </a:moveTo>
                <a:lnTo>
                  <a:pt x="0" y="35718"/>
                </a:lnTo>
                <a:lnTo>
                  <a:pt x="0" y="35718"/>
                </a:lnTo>
                <a:lnTo>
                  <a:pt x="8930" y="26789"/>
                </a:lnTo>
                <a:lnTo>
                  <a:pt x="17859" y="17859"/>
                </a:lnTo>
                <a:lnTo>
                  <a:pt x="17859" y="17859"/>
                </a:lnTo>
                <a:lnTo>
                  <a:pt x="26789" y="892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6" name="Freeform 958505"/>
          <p:cNvSpPr/>
          <p:nvPr/>
        </p:nvSpPr>
        <p:spPr bwMode="auto">
          <a:xfrm>
            <a:off x="4839891" y="1964531"/>
            <a:ext cx="8930" cy="17860"/>
          </a:xfrm>
          <a:custGeom>
            <a:avLst/>
            <a:gdLst/>
            <a:ahLst/>
            <a:cxnLst/>
            <a:rect l="0" t="0" r="0" b="0"/>
            <a:pathLst>
              <a:path w="8930" h="17860">
                <a:moveTo>
                  <a:pt x="8929" y="17859"/>
                </a:moveTo>
                <a:lnTo>
                  <a:pt x="8929" y="17859"/>
                </a:lnTo>
                <a:lnTo>
                  <a:pt x="8929" y="17859"/>
                </a:lnTo>
                <a:lnTo>
                  <a:pt x="8929" y="17859"/>
                </a:lnTo>
                <a:lnTo>
                  <a:pt x="8929" y="17859"/>
                </a:lnTo>
                <a:lnTo>
                  <a:pt x="0" y="17859"/>
                </a:lnTo>
                <a:lnTo>
                  <a:pt x="0" y="8930"/>
                </a:lnTo>
                <a:lnTo>
                  <a:pt x="0" y="8930"/>
                </a:lnTo>
                <a:lnTo>
                  <a:pt x="0" y="8930"/>
                </a:lnTo>
                <a:lnTo>
                  <a:pt x="0" y="8930"/>
                </a:lnTo>
                <a:lnTo>
                  <a:pt x="0" y="8930"/>
                </a:lnTo>
                <a:lnTo>
                  <a:pt x="0" y="8930"/>
                </a:lnTo>
                <a:lnTo>
                  <a:pt x="0" y="0"/>
                </a:lnTo>
                <a:lnTo>
                  <a:pt x="0" y="0"/>
                </a:lnTo>
                <a:lnTo>
                  <a:pt x="0" y="0"/>
                </a:lnTo>
                <a:lnTo>
                  <a:pt x="0" y="8930"/>
                </a:lnTo>
                <a:lnTo>
                  <a:pt x="0" y="8930"/>
                </a:lnTo>
                <a:lnTo>
                  <a:pt x="0" y="8930"/>
                </a:lnTo>
                <a:lnTo>
                  <a:pt x="0"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7" name="Freeform 958506"/>
          <p:cNvSpPr/>
          <p:nvPr/>
        </p:nvSpPr>
        <p:spPr bwMode="auto">
          <a:xfrm>
            <a:off x="2080617" y="2044898"/>
            <a:ext cx="2768204" cy="1473399"/>
          </a:xfrm>
          <a:custGeom>
            <a:avLst/>
            <a:gdLst/>
            <a:ahLst/>
            <a:cxnLst/>
            <a:rect l="0" t="0" r="0" b="0"/>
            <a:pathLst>
              <a:path w="2768204" h="1473399">
                <a:moveTo>
                  <a:pt x="8930" y="1473398"/>
                </a:moveTo>
                <a:lnTo>
                  <a:pt x="8930" y="1473398"/>
                </a:lnTo>
                <a:lnTo>
                  <a:pt x="8930" y="1473398"/>
                </a:lnTo>
                <a:lnTo>
                  <a:pt x="8930" y="1464469"/>
                </a:lnTo>
                <a:lnTo>
                  <a:pt x="8930" y="1464469"/>
                </a:lnTo>
                <a:lnTo>
                  <a:pt x="8930" y="1464469"/>
                </a:lnTo>
                <a:lnTo>
                  <a:pt x="8930" y="1473398"/>
                </a:lnTo>
                <a:lnTo>
                  <a:pt x="8930" y="1473398"/>
                </a:lnTo>
                <a:lnTo>
                  <a:pt x="8930" y="1473398"/>
                </a:lnTo>
                <a:lnTo>
                  <a:pt x="8930" y="1473398"/>
                </a:lnTo>
                <a:lnTo>
                  <a:pt x="0" y="1473398"/>
                </a:lnTo>
                <a:lnTo>
                  <a:pt x="0" y="1473398"/>
                </a:lnTo>
                <a:lnTo>
                  <a:pt x="0" y="1473398"/>
                </a:lnTo>
                <a:lnTo>
                  <a:pt x="0" y="1473398"/>
                </a:lnTo>
                <a:lnTo>
                  <a:pt x="0" y="1473398"/>
                </a:lnTo>
                <a:lnTo>
                  <a:pt x="8930" y="1464469"/>
                </a:lnTo>
                <a:lnTo>
                  <a:pt x="8930" y="1464469"/>
                </a:lnTo>
                <a:lnTo>
                  <a:pt x="17860" y="1455539"/>
                </a:lnTo>
                <a:lnTo>
                  <a:pt x="26789" y="1446609"/>
                </a:lnTo>
                <a:lnTo>
                  <a:pt x="35719" y="1437680"/>
                </a:lnTo>
                <a:lnTo>
                  <a:pt x="53578" y="1428750"/>
                </a:lnTo>
                <a:lnTo>
                  <a:pt x="71438" y="1410891"/>
                </a:lnTo>
                <a:lnTo>
                  <a:pt x="98227" y="1393031"/>
                </a:lnTo>
                <a:lnTo>
                  <a:pt x="125016" y="1375172"/>
                </a:lnTo>
                <a:lnTo>
                  <a:pt x="160735" y="1348383"/>
                </a:lnTo>
                <a:lnTo>
                  <a:pt x="205383" y="1321594"/>
                </a:lnTo>
                <a:lnTo>
                  <a:pt x="250031" y="1285875"/>
                </a:lnTo>
                <a:lnTo>
                  <a:pt x="303610" y="1250156"/>
                </a:lnTo>
                <a:lnTo>
                  <a:pt x="366117" y="1205508"/>
                </a:lnTo>
                <a:lnTo>
                  <a:pt x="437555" y="1160859"/>
                </a:lnTo>
                <a:lnTo>
                  <a:pt x="517922" y="1107281"/>
                </a:lnTo>
                <a:lnTo>
                  <a:pt x="598289" y="1053703"/>
                </a:lnTo>
                <a:lnTo>
                  <a:pt x="687586" y="1000125"/>
                </a:lnTo>
                <a:lnTo>
                  <a:pt x="785813" y="946547"/>
                </a:lnTo>
                <a:lnTo>
                  <a:pt x="892969" y="884039"/>
                </a:lnTo>
                <a:lnTo>
                  <a:pt x="1000125" y="830461"/>
                </a:lnTo>
                <a:lnTo>
                  <a:pt x="1107281" y="767953"/>
                </a:lnTo>
                <a:lnTo>
                  <a:pt x="1223367" y="714375"/>
                </a:lnTo>
                <a:lnTo>
                  <a:pt x="1339453" y="651868"/>
                </a:lnTo>
                <a:lnTo>
                  <a:pt x="1464469" y="589360"/>
                </a:lnTo>
                <a:lnTo>
                  <a:pt x="1589485" y="535782"/>
                </a:lnTo>
                <a:lnTo>
                  <a:pt x="1723430" y="473274"/>
                </a:lnTo>
                <a:lnTo>
                  <a:pt x="1848446" y="419696"/>
                </a:lnTo>
                <a:lnTo>
                  <a:pt x="1982391" y="357188"/>
                </a:lnTo>
                <a:lnTo>
                  <a:pt x="2107406" y="294680"/>
                </a:lnTo>
                <a:lnTo>
                  <a:pt x="2232422" y="232172"/>
                </a:lnTo>
                <a:lnTo>
                  <a:pt x="2348508" y="169664"/>
                </a:lnTo>
                <a:lnTo>
                  <a:pt x="2464594" y="125016"/>
                </a:lnTo>
                <a:lnTo>
                  <a:pt x="2562821" y="80367"/>
                </a:lnTo>
                <a:lnTo>
                  <a:pt x="2652117" y="44649"/>
                </a:lnTo>
                <a:lnTo>
                  <a:pt x="2714625" y="17860"/>
                </a:lnTo>
                <a:lnTo>
                  <a:pt x="2750344" y="8930"/>
                </a:lnTo>
                <a:lnTo>
                  <a:pt x="2768203" y="0"/>
                </a:lnTo>
                <a:lnTo>
                  <a:pt x="2768203" y="8930"/>
                </a:lnTo>
                <a:lnTo>
                  <a:pt x="276820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8" name="Freeform 958507"/>
          <p:cNvSpPr/>
          <p:nvPr/>
        </p:nvSpPr>
        <p:spPr bwMode="auto">
          <a:xfrm>
            <a:off x="1973461" y="1848445"/>
            <a:ext cx="2911079" cy="1241227"/>
          </a:xfrm>
          <a:custGeom>
            <a:avLst/>
            <a:gdLst/>
            <a:ahLst/>
            <a:cxnLst/>
            <a:rect l="0" t="0" r="0" b="0"/>
            <a:pathLst>
              <a:path w="2911079" h="1241227">
                <a:moveTo>
                  <a:pt x="8930" y="1232297"/>
                </a:moveTo>
                <a:lnTo>
                  <a:pt x="0" y="1232297"/>
                </a:lnTo>
                <a:lnTo>
                  <a:pt x="0" y="1232297"/>
                </a:lnTo>
                <a:lnTo>
                  <a:pt x="0" y="1241226"/>
                </a:lnTo>
                <a:lnTo>
                  <a:pt x="0" y="1241226"/>
                </a:lnTo>
                <a:lnTo>
                  <a:pt x="0" y="1232297"/>
                </a:lnTo>
                <a:lnTo>
                  <a:pt x="8930" y="1232297"/>
                </a:lnTo>
                <a:lnTo>
                  <a:pt x="17859" y="1223367"/>
                </a:lnTo>
                <a:lnTo>
                  <a:pt x="35719" y="1205508"/>
                </a:lnTo>
                <a:lnTo>
                  <a:pt x="62508" y="1187648"/>
                </a:lnTo>
                <a:lnTo>
                  <a:pt x="98227" y="1169789"/>
                </a:lnTo>
                <a:lnTo>
                  <a:pt x="133945" y="1151930"/>
                </a:lnTo>
                <a:lnTo>
                  <a:pt x="169664" y="1125141"/>
                </a:lnTo>
                <a:lnTo>
                  <a:pt x="205383" y="1107281"/>
                </a:lnTo>
                <a:lnTo>
                  <a:pt x="250031" y="1089422"/>
                </a:lnTo>
                <a:lnTo>
                  <a:pt x="303609" y="1062633"/>
                </a:lnTo>
                <a:lnTo>
                  <a:pt x="357187" y="1026914"/>
                </a:lnTo>
                <a:lnTo>
                  <a:pt x="419695" y="991195"/>
                </a:lnTo>
                <a:lnTo>
                  <a:pt x="491133" y="955476"/>
                </a:lnTo>
                <a:lnTo>
                  <a:pt x="562570" y="910828"/>
                </a:lnTo>
                <a:lnTo>
                  <a:pt x="651867" y="866180"/>
                </a:lnTo>
                <a:lnTo>
                  <a:pt x="741164" y="821532"/>
                </a:lnTo>
                <a:lnTo>
                  <a:pt x="839391" y="776883"/>
                </a:lnTo>
                <a:lnTo>
                  <a:pt x="937617" y="732235"/>
                </a:lnTo>
                <a:lnTo>
                  <a:pt x="1035844" y="687586"/>
                </a:lnTo>
                <a:lnTo>
                  <a:pt x="1143000" y="634008"/>
                </a:lnTo>
                <a:lnTo>
                  <a:pt x="1250156" y="589359"/>
                </a:lnTo>
                <a:lnTo>
                  <a:pt x="1366242" y="544711"/>
                </a:lnTo>
                <a:lnTo>
                  <a:pt x="1473398" y="500063"/>
                </a:lnTo>
                <a:lnTo>
                  <a:pt x="1580555" y="455414"/>
                </a:lnTo>
                <a:lnTo>
                  <a:pt x="1696641" y="410766"/>
                </a:lnTo>
                <a:lnTo>
                  <a:pt x="1803797" y="375047"/>
                </a:lnTo>
                <a:lnTo>
                  <a:pt x="1919883" y="330399"/>
                </a:lnTo>
                <a:lnTo>
                  <a:pt x="2035969" y="294680"/>
                </a:lnTo>
                <a:lnTo>
                  <a:pt x="2152055" y="250031"/>
                </a:lnTo>
                <a:lnTo>
                  <a:pt x="2259211" y="214313"/>
                </a:lnTo>
                <a:lnTo>
                  <a:pt x="2366367" y="178594"/>
                </a:lnTo>
                <a:lnTo>
                  <a:pt x="2464594" y="142875"/>
                </a:lnTo>
                <a:lnTo>
                  <a:pt x="2553891" y="107156"/>
                </a:lnTo>
                <a:lnTo>
                  <a:pt x="2634258" y="80367"/>
                </a:lnTo>
                <a:lnTo>
                  <a:pt x="2705695" y="53578"/>
                </a:lnTo>
                <a:lnTo>
                  <a:pt x="2768203" y="26789"/>
                </a:lnTo>
                <a:lnTo>
                  <a:pt x="2821781" y="17859"/>
                </a:lnTo>
                <a:lnTo>
                  <a:pt x="2866430" y="8930"/>
                </a:lnTo>
                <a:lnTo>
                  <a:pt x="2893219" y="8930"/>
                </a:lnTo>
                <a:lnTo>
                  <a:pt x="2911078" y="0"/>
                </a:lnTo>
                <a:lnTo>
                  <a:pt x="29110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8509" name="Freeform 958508"/>
          <p:cNvSpPr/>
          <p:nvPr/>
        </p:nvSpPr>
        <p:spPr bwMode="auto">
          <a:xfrm>
            <a:off x="7956352" y="1759148"/>
            <a:ext cx="17860" cy="1"/>
          </a:xfrm>
          <a:custGeom>
            <a:avLst/>
            <a:gdLst/>
            <a:ahLst/>
            <a:cxnLst/>
            <a:rect l="0" t="0" r="0" b="0"/>
            <a:pathLst>
              <a:path w="17860" h="1">
                <a:moveTo>
                  <a:pt x="17859" y="0"/>
                </a:moveTo>
                <a:lnTo>
                  <a:pt x="17859" y="0"/>
                </a:lnTo>
                <a:lnTo>
                  <a:pt x="17859" y="0"/>
                </a:lnTo>
                <a:lnTo>
                  <a:pt x="8929" y="0"/>
                </a:lnTo>
                <a:lnTo>
                  <a:pt x="8929" y="0"/>
                </a:lnTo>
                <a:lnTo>
                  <a:pt x="8929"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pPr eaLnBrk="1" hangingPunct="1">
              <a:defRPr/>
            </a:pPr>
            <a:r>
              <a:rPr lang="en-US" smtClean="0"/>
              <a:t>Cache Performance Metrics</a:t>
            </a:r>
          </a:p>
        </p:txBody>
      </p:sp>
      <p:sp>
        <p:nvSpPr>
          <p:cNvPr id="971779" name="Rectangle 3"/>
          <p:cNvSpPr>
            <a:spLocks noGrp="1" noChangeArrowheads="1"/>
          </p:cNvSpPr>
          <p:nvPr>
            <p:ph type="body" idx="1"/>
          </p:nvPr>
        </p:nvSpPr>
        <p:spPr/>
        <p:txBody>
          <a:bodyPr/>
          <a:lstStyle/>
          <a:p>
            <a:pPr eaLnBrk="1" hangingPunct="1">
              <a:lnSpc>
                <a:spcPct val="85000"/>
              </a:lnSpc>
              <a:defRPr/>
            </a:pPr>
            <a:r>
              <a:rPr lang="en-US" smtClean="0"/>
              <a:t>Miss Rate</a:t>
            </a:r>
          </a:p>
          <a:p>
            <a:pPr lvl="1" eaLnBrk="1" hangingPunct="1">
              <a:lnSpc>
                <a:spcPct val="90000"/>
              </a:lnSpc>
              <a:defRPr/>
            </a:pPr>
            <a:r>
              <a:rPr lang="en-US" smtClean="0"/>
              <a:t>Fraction of memory references not found in cache (misses/references)</a:t>
            </a:r>
          </a:p>
          <a:p>
            <a:pPr lvl="1" eaLnBrk="1" hangingPunct="1">
              <a:lnSpc>
                <a:spcPct val="90000"/>
              </a:lnSpc>
              <a:defRPr/>
            </a:pPr>
            <a:r>
              <a:rPr lang="en-US" smtClean="0"/>
              <a:t>Typical numbers:</a:t>
            </a:r>
          </a:p>
          <a:p>
            <a:pPr lvl="2" eaLnBrk="1" hangingPunct="1">
              <a:lnSpc>
                <a:spcPct val="97000"/>
              </a:lnSpc>
              <a:defRPr/>
            </a:pPr>
            <a:r>
              <a:rPr lang="en-US" smtClean="0"/>
              <a:t>3-10% for L1</a:t>
            </a:r>
          </a:p>
          <a:p>
            <a:pPr lvl="2" eaLnBrk="1" hangingPunct="1">
              <a:lnSpc>
                <a:spcPct val="97000"/>
              </a:lnSpc>
              <a:defRPr/>
            </a:pPr>
            <a:r>
              <a:rPr lang="en-US" smtClean="0"/>
              <a:t>can be quite small (e.g., &lt; 1%) for L2, depending on size, etc.</a:t>
            </a:r>
          </a:p>
          <a:p>
            <a:pPr eaLnBrk="1" hangingPunct="1">
              <a:lnSpc>
                <a:spcPct val="85000"/>
              </a:lnSpc>
              <a:defRPr/>
            </a:pPr>
            <a:r>
              <a:rPr lang="en-US" smtClean="0"/>
              <a:t>Hit Time</a:t>
            </a:r>
          </a:p>
          <a:p>
            <a:pPr lvl="1" eaLnBrk="1" hangingPunct="1">
              <a:lnSpc>
                <a:spcPct val="90000"/>
              </a:lnSpc>
              <a:defRPr/>
            </a:pPr>
            <a:r>
              <a:rPr lang="en-US" smtClean="0"/>
              <a:t>Time to deliver a line in the cache to the processor (includes time to determine whether the line is in the cache)</a:t>
            </a:r>
          </a:p>
          <a:p>
            <a:pPr lvl="1" eaLnBrk="1" hangingPunct="1">
              <a:lnSpc>
                <a:spcPct val="90000"/>
              </a:lnSpc>
              <a:defRPr/>
            </a:pPr>
            <a:r>
              <a:rPr lang="en-US" smtClean="0"/>
              <a:t>Typical numbers:</a:t>
            </a:r>
          </a:p>
          <a:p>
            <a:pPr lvl="2" eaLnBrk="1" hangingPunct="1">
              <a:lnSpc>
                <a:spcPct val="97000"/>
              </a:lnSpc>
              <a:defRPr/>
            </a:pPr>
            <a:r>
              <a:rPr lang="en-US" smtClean="0"/>
              <a:t>1 clock cycle for L1</a:t>
            </a:r>
          </a:p>
          <a:p>
            <a:pPr lvl="2" eaLnBrk="1" hangingPunct="1">
              <a:lnSpc>
                <a:spcPct val="97000"/>
              </a:lnSpc>
              <a:defRPr/>
            </a:pPr>
            <a:r>
              <a:rPr lang="en-US" smtClean="0"/>
              <a:t>3-8 clock cycles for L2</a:t>
            </a:r>
          </a:p>
          <a:p>
            <a:pPr eaLnBrk="1" hangingPunct="1">
              <a:lnSpc>
                <a:spcPct val="85000"/>
              </a:lnSpc>
              <a:defRPr/>
            </a:pPr>
            <a:r>
              <a:rPr lang="en-US" smtClean="0"/>
              <a:t>Miss Penalty</a:t>
            </a:r>
          </a:p>
          <a:p>
            <a:pPr lvl="1" eaLnBrk="1" hangingPunct="1">
              <a:lnSpc>
                <a:spcPct val="90000"/>
              </a:lnSpc>
              <a:defRPr/>
            </a:pPr>
            <a:r>
              <a:rPr lang="en-US" smtClean="0"/>
              <a:t>Additional time required because of a miss</a:t>
            </a:r>
          </a:p>
          <a:p>
            <a:pPr lvl="2" eaLnBrk="1" hangingPunct="1">
              <a:lnSpc>
                <a:spcPct val="97000"/>
              </a:lnSpc>
              <a:defRPr/>
            </a:pPr>
            <a:r>
              <a:rPr lang="en-US" smtClean="0"/>
              <a:t>Typically 25-100 cycles for main memory</a:t>
            </a:r>
          </a:p>
        </p:txBody>
      </p:sp>
      <p:sp>
        <p:nvSpPr>
          <p:cNvPr id="2" name="Freeform 1"/>
          <p:cNvSpPr/>
          <p:nvPr/>
        </p:nvSpPr>
        <p:spPr bwMode="auto">
          <a:xfrm>
            <a:off x="3741539" y="4759523"/>
            <a:ext cx="303610" cy="44649"/>
          </a:xfrm>
          <a:custGeom>
            <a:avLst/>
            <a:gdLst/>
            <a:ahLst/>
            <a:cxnLst/>
            <a:rect l="0" t="0" r="0" b="0"/>
            <a:pathLst>
              <a:path w="303610" h="44649">
                <a:moveTo>
                  <a:pt x="0" y="44648"/>
                </a:moveTo>
                <a:lnTo>
                  <a:pt x="0" y="44648"/>
                </a:lnTo>
                <a:lnTo>
                  <a:pt x="0" y="44648"/>
                </a:lnTo>
                <a:lnTo>
                  <a:pt x="0" y="44648"/>
                </a:lnTo>
                <a:lnTo>
                  <a:pt x="8930" y="35719"/>
                </a:lnTo>
                <a:lnTo>
                  <a:pt x="17859" y="35719"/>
                </a:lnTo>
                <a:lnTo>
                  <a:pt x="35719" y="35719"/>
                </a:lnTo>
                <a:lnTo>
                  <a:pt x="53578" y="35719"/>
                </a:lnTo>
                <a:lnTo>
                  <a:pt x="80367" y="26789"/>
                </a:lnTo>
                <a:lnTo>
                  <a:pt x="107156" y="26789"/>
                </a:lnTo>
                <a:lnTo>
                  <a:pt x="133945" y="26789"/>
                </a:lnTo>
                <a:lnTo>
                  <a:pt x="169664" y="26789"/>
                </a:lnTo>
                <a:lnTo>
                  <a:pt x="205383" y="17859"/>
                </a:lnTo>
                <a:lnTo>
                  <a:pt x="241102" y="17859"/>
                </a:lnTo>
                <a:lnTo>
                  <a:pt x="267891" y="893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4196953" y="5098852"/>
            <a:ext cx="303611" cy="26790"/>
          </a:xfrm>
          <a:custGeom>
            <a:avLst/>
            <a:gdLst/>
            <a:ahLst/>
            <a:cxnLst/>
            <a:rect l="0" t="0" r="0" b="0"/>
            <a:pathLst>
              <a:path w="303611" h="26790">
                <a:moveTo>
                  <a:pt x="0" y="26789"/>
                </a:moveTo>
                <a:lnTo>
                  <a:pt x="8930" y="26789"/>
                </a:lnTo>
                <a:lnTo>
                  <a:pt x="17860" y="26789"/>
                </a:lnTo>
                <a:lnTo>
                  <a:pt x="44649" y="26789"/>
                </a:lnTo>
                <a:lnTo>
                  <a:pt x="71438" y="17859"/>
                </a:lnTo>
                <a:lnTo>
                  <a:pt x="107156" y="17859"/>
                </a:lnTo>
                <a:lnTo>
                  <a:pt x="142875" y="17859"/>
                </a:lnTo>
                <a:lnTo>
                  <a:pt x="187524" y="8929"/>
                </a:lnTo>
                <a:lnTo>
                  <a:pt x="223242" y="8929"/>
                </a:lnTo>
                <a:lnTo>
                  <a:pt x="258961" y="0"/>
                </a:lnTo>
                <a:lnTo>
                  <a:pt x="285750" y="0"/>
                </a:lnTo>
                <a:lnTo>
                  <a:pt x="303610" y="0"/>
                </a:lnTo>
                <a:lnTo>
                  <a:pt x="30361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688086" y="4446984"/>
            <a:ext cx="26790" cy="232173"/>
          </a:xfrm>
          <a:custGeom>
            <a:avLst/>
            <a:gdLst/>
            <a:ahLst/>
            <a:cxnLst/>
            <a:rect l="0" t="0" r="0" b="0"/>
            <a:pathLst>
              <a:path w="26790" h="232173">
                <a:moveTo>
                  <a:pt x="0" y="0"/>
                </a:moveTo>
                <a:lnTo>
                  <a:pt x="0" y="0"/>
                </a:lnTo>
                <a:lnTo>
                  <a:pt x="0" y="0"/>
                </a:lnTo>
                <a:lnTo>
                  <a:pt x="0" y="0"/>
                </a:lnTo>
                <a:lnTo>
                  <a:pt x="0" y="8930"/>
                </a:lnTo>
                <a:lnTo>
                  <a:pt x="0" y="17859"/>
                </a:lnTo>
                <a:lnTo>
                  <a:pt x="8930" y="26789"/>
                </a:lnTo>
                <a:lnTo>
                  <a:pt x="8930" y="53578"/>
                </a:lnTo>
                <a:lnTo>
                  <a:pt x="17859" y="71437"/>
                </a:lnTo>
                <a:lnTo>
                  <a:pt x="17859" y="107156"/>
                </a:lnTo>
                <a:lnTo>
                  <a:pt x="17859" y="133945"/>
                </a:lnTo>
                <a:lnTo>
                  <a:pt x="26789" y="160734"/>
                </a:lnTo>
                <a:lnTo>
                  <a:pt x="26789" y="187523"/>
                </a:lnTo>
                <a:lnTo>
                  <a:pt x="26789" y="205383"/>
                </a:lnTo>
                <a:lnTo>
                  <a:pt x="26789" y="214312"/>
                </a:lnTo>
                <a:lnTo>
                  <a:pt x="26789" y="223242"/>
                </a:lnTo>
                <a:lnTo>
                  <a:pt x="26789" y="232172"/>
                </a:lnTo>
                <a:lnTo>
                  <a:pt x="17859" y="232172"/>
                </a:lnTo>
                <a:lnTo>
                  <a:pt x="17859" y="223242"/>
                </a:lnTo>
                <a:lnTo>
                  <a:pt x="8930" y="214312"/>
                </a:lnTo>
                <a:lnTo>
                  <a:pt x="893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4589859" y="4661296"/>
            <a:ext cx="241103" cy="35720"/>
          </a:xfrm>
          <a:custGeom>
            <a:avLst/>
            <a:gdLst/>
            <a:ahLst/>
            <a:cxnLst/>
            <a:rect l="0" t="0" r="0" b="0"/>
            <a:pathLst>
              <a:path w="241103" h="35720">
                <a:moveTo>
                  <a:pt x="0" y="35719"/>
                </a:moveTo>
                <a:lnTo>
                  <a:pt x="0" y="35719"/>
                </a:lnTo>
                <a:lnTo>
                  <a:pt x="0" y="35719"/>
                </a:lnTo>
                <a:lnTo>
                  <a:pt x="8930" y="35719"/>
                </a:lnTo>
                <a:lnTo>
                  <a:pt x="26789" y="35719"/>
                </a:lnTo>
                <a:lnTo>
                  <a:pt x="35719" y="26790"/>
                </a:lnTo>
                <a:lnTo>
                  <a:pt x="62508" y="26790"/>
                </a:lnTo>
                <a:lnTo>
                  <a:pt x="89297" y="26790"/>
                </a:lnTo>
                <a:lnTo>
                  <a:pt x="125016" y="26790"/>
                </a:lnTo>
                <a:lnTo>
                  <a:pt x="151805" y="26790"/>
                </a:lnTo>
                <a:lnTo>
                  <a:pt x="187524" y="17860"/>
                </a:lnTo>
                <a:lnTo>
                  <a:pt x="214313" y="17860"/>
                </a:lnTo>
                <a:lnTo>
                  <a:pt x="232172" y="893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536281" y="4402336"/>
            <a:ext cx="312540" cy="26790"/>
          </a:xfrm>
          <a:custGeom>
            <a:avLst/>
            <a:gdLst/>
            <a:ahLst/>
            <a:cxnLst/>
            <a:rect l="0" t="0" r="0" b="0"/>
            <a:pathLst>
              <a:path w="312540" h="26790">
                <a:moveTo>
                  <a:pt x="17860" y="17859"/>
                </a:moveTo>
                <a:lnTo>
                  <a:pt x="8930" y="17859"/>
                </a:lnTo>
                <a:lnTo>
                  <a:pt x="8930" y="17859"/>
                </a:lnTo>
                <a:lnTo>
                  <a:pt x="0" y="17859"/>
                </a:lnTo>
                <a:lnTo>
                  <a:pt x="0" y="17859"/>
                </a:lnTo>
                <a:lnTo>
                  <a:pt x="0" y="26789"/>
                </a:lnTo>
                <a:lnTo>
                  <a:pt x="8930" y="26789"/>
                </a:lnTo>
                <a:lnTo>
                  <a:pt x="26789" y="26789"/>
                </a:lnTo>
                <a:lnTo>
                  <a:pt x="53578" y="26789"/>
                </a:lnTo>
                <a:lnTo>
                  <a:pt x="80367" y="26789"/>
                </a:lnTo>
                <a:lnTo>
                  <a:pt x="125016" y="17859"/>
                </a:lnTo>
                <a:lnTo>
                  <a:pt x="169664" y="8929"/>
                </a:lnTo>
                <a:lnTo>
                  <a:pt x="214313" y="0"/>
                </a:lnTo>
                <a:lnTo>
                  <a:pt x="258961" y="0"/>
                </a:lnTo>
                <a:lnTo>
                  <a:pt x="285750" y="0"/>
                </a:lnTo>
                <a:lnTo>
                  <a:pt x="312539" y="8929"/>
                </a:lnTo>
                <a:lnTo>
                  <a:pt x="31253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884539" y="4402336"/>
            <a:ext cx="133946" cy="250032"/>
          </a:xfrm>
          <a:custGeom>
            <a:avLst/>
            <a:gdLst/>
            <a:ahLst/>
            <a:cxnLst/>
            <a:rect l="0" t="0" r="0" b="0"/>
            <a:pathLst>
              <a:path w="133946" h="250032">
                <a:moveTo>
                  <a:pt x="8930" y="35718"/>
                </a:moveTo>
                <a:lnTo>
                  <a:pt x="0" y="35718"/>
                </a:lnTo>
                <a:lnTo>
                  <a:pt x="0" y="35718"/>
                </a:lnTo>
                <a:lnTo>
                  <a:pt x="0" y="35718"/>
                </a:lnTo>
                <a:lnTo>
                  <a:pt x="0" y="35718"/>
                </a:lnTo>
                <a:lnTo>
                  <a:pt x="0" y="35718"/>
                </a:lnTo>
                <a:lnTo>
                  <a:pt x="8930" y="26789"/>
                </a:lnTo>
                <a:lnTo>
                  <a:pt x="26789" y="26789"/>
                </a:lnTo>
                <a:lnTo>
                  <a:pt x="44649" y="17859"/>
                </a:lnTo>
                <a:lnTo>
                  <a:pt x="62508" y="8929"/>
                </a:lnTo>
                <a:lnTo>
                  <a:pt x="80367" y="8929"/>
                </a:lnTo>
                <a:lnTo>
                  <a:pt x="107156" y="0"/>
                </a:lnTo>
                <a:lnTo>
                  <a:pt x="116086" y="0"/>
                </a:lnTo>
                <a:lnTo>
                  <a:pt x="133945" y="0"/>
                </a:lnTo>
                <a:lnTo>
                  <a:pt x="133945" y="0"/>
                </a:lnTo>
                <a:lnTo>
                  <a:pt x="133945" y="17859"/>
                </a:lnTo>
                <a:lnTo>
                  <a:pt x="125016" y="35718"/>
                </a:lnTo>
                <a:lnTo>
                  <a:pt x="116086" y="71437"/>
                </a:lnTo>
                <a:lnTo>
                  <a:pt x="107156" y="116085"/>
                </a:lnTo>
                <a:lnTo>
                  <a:pt x="89297" y="151804"/>
                </a:lnTo>
                <a:lnTo>
                  <a:pt x="80367" y="196453"/>
                </a:lnTo>
                <a:lnTo>
                  <a:pt x="80367" y="223242"/>
                </a:lnTo>
                <a:lnTo>
                  <a:pt x="80367" y="241101"/>
                </a:lnTo>
                <a:lnTo>
                  <a:pt x="89297" y="250031"/>
                </a:lnTo>
                <a:lnTo>
                  <a:pt x="98227" y="241101"/>
                </a:lnTo>
                <a:lnTo>
                  <a:pt x="107156" y="223242"/>
                </a:lnTo>
                <a:lnTo>
                  <a:pt x="107156"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259586" y="4464843"/>
            <a:ext cx="187524" cy="71439"/>
          </a:xfrm>
          <a:custGeom>
            <a:avLst/>
            <a:gdLst/>
            <a:ahLst/>
            <a:cxnLst/>
            <a:rect l="0" t="0" r="0" b="0"/>
            <a:pathLst>
              <a:path w="187524" h="71439">
                <a:moveTo>
                  <a:pt x="17859" y="0"/>
                </a:moveTo>
                <a:lnTo>
                  <a:pt x="17859" y="0"/>
                </a:lnTo>
                <a:lnTo>
                  <a:pt x="17859" y="8930"/>
                </a:lnTo>
                <a:lnTo>
                  <a:pt x="17859" y="8930"/>
                </a:lnTo>
                <a:lnTo>
                  <a:pt x="17859" y="8930"/>
                </a:lnTo>
                <a:lnTo>
                  <a:pt x="17859" y="17860"/>
                </a:lnTo>
                <a:lnTo>
                  <a:pt x="17859" y="26789"/>
                </a:lnTo>
                <a:lnTo>
                  <a:pt x="17859" y="44649"/>
                </a:lnTo>
                <a:lnTo>
                  <a:pt x="8930" y="53578"/>
                </a:lnTo>
                <a:lnTo>
                  <a:pt x="8930" y="62508"/>
                </a:lnTo>
                <a:lnTo>
                  <a:pt x="0" y="71438"/>
                </a:lnTo>
                <a:lnTo>
                  <a:pt x="0" y="71438"/>
                </a:lnTo>
                <a:lnTo>
                  <a:pt x="8930" y="71438"/>
                </a:lnTo>
                <a:lnTo>
                  <a:pt x="26789" y="71438"/>
                </a:lnTo>
                <a:lnTo>
                  <a:pt x="44648" y="62508"/>
                </a:lnTo>
                <a:lnTo>
                  <a:pt x="71437" y="62508"/>
                </a:lnTo>
                <a:lnTo>
                  <a:pt x="107156" y="53578"/>
                </a:lnTo>
                <a:lnTo>
                  <a:pt x="133945" y="44649"/>
                </a:lnTo>
                <a:lnTo>
                  <a:pt x="160734" y="44649"/>
                </a:lnTo>
                <a:lnTo>
                  <a:pt x="178594" y="35719"/>
                </a:lnTo>
                <a:lnTo>
                  <a:pt x="187523" y="35719"/>
                </a:lnTo>
                <a:lnTo>
                  <a:pt x="187523" y="26789"/>
                </a:lnTo>
                <a:lnTo>
                  <a:pt x="18752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339953" y="4411265"/>
            <a:ext cx="35720" cy="232173"/>
          </a:xfrm>
          <a:custGeom>
            <a:avLst/>
            <a:gdLst/>
            <a:ahLst/>
            <a:cxnLst/>
            <a:rect l="0" t="0" r="0" b="0"/>
            <a:pathLst>
              <a:path w="35720" h="232173">
                <a:moveTo>
                  <a:pt x="26789" y="0"/>
                </a:moveTo>
                <a:lnTo>
                  <a:pt x="26789" y="8930"/>
                </a:lnTo>
                <a:lnTo>
                  <a:pt x="17860" y="17860"/>
                </a:lnTo>
                <a:lnTo>
                  <a:pt x="8930" y="26789"/>
                </a:lnTo>
                <a:lnTo>
                  <a:pt x="8930" y="53578"/>
                </a:lnTo>
                <a:lnTo>
                  <a:pt x="0" y="80367"/>
                </a:lnTo>
                <a:lnTo>
                  <a:pt x="0" y="116086"/>
                </a:lnTo>
                <a:lnTo>
                  <a:pt x="0" y="151805"/>
                </a:lnTo>
                <a:lnTo>
                  <a:pt x="8930" y="178594"/>
                </a:lnTo>
                <a:lnTo>
                  <a:pt x="8930" y="205383"/>
                </a:lnTo>
                <a:lnTo>
                  <a:pt x="17860" y="223242"/>
                </a:lnTo>
                <a:lnTo>
                  <a:pt x="26789" y="232172"/>
                </a:lnTo>
                <a:lnTo>
                  <a:pt x="35719" y="223242"/>
                </a:lnTo>
                <a:lnTo>
                  <a:pt x="35719" y="205383"/>
                </a:lnTo>
                <a:lnTo>
                  <a:pt x="3571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000500" y="4527351"/>
            <a:ext cx="1678782" cy="339329"/>
          </a:xfrm>
          <a:custGeom>
            <a:avLst/>
            <a:gdLst/>
            <a:ahLst/>
            <a:cxnLst/>
            <a:rect l="0" t="0" r="0" b="0"/>
            <a:pathLst>
              <a:path w="1678782" h="339329">
                <a:moveTo>
                  <a:pt x="1616273" y="0"/>
                </a:moveTo>
                <a:lnTo>
                  <a:pt x="1616273" y="0"/>
                </a:lnTo>
                <a:lnTo>
                  <a:pt x="1625203" y="0"/>
                </a:lnTo>
                <a:lnTo>
                  <a:pt x="1634133" y="0"/>
                </a:lnTo>
                <a:lnTo>
                  <a:pt x="1643063" y="8930"/>
                </a:lnTo>
                <a:lnTo>
                  <a:pt x="1643063" y="8930"/>
                </a:lnTo>
                <a:lnTo>
                  <a:pt x="1651992" y="17860"/>
                </a:lnTo>
                <a:lnTo>
                  <a:pt x="1660922" y="35719"/>
                </a:lnTo>
                <a:lnTo>
                  <a:pt x="1669852" y="44649"/>
                </a:lnTo>
                <a:lnTo>
                  <a:pt x="1669852" y="62508"/>
                </a:lnTo>
                <a:lnTo>
                  <a:pt x="1678781" y="80367"/>
                </a:lnTo>
                <a:lnTo>
                  <a:pt x="1678781" y="89297"/>
                </a:lnTo>
                <a:lnTo>
                  <a:pt x="1669852" y="107156"/>
                </a:lnTo>
                <a:lnTo>
                  <a:pt x="1669852" y="125016"/>
                </a:lnTo>
                <a:lnTo>
                  <a:pt x="1660922" y="133945"/>
                </a:lnTo>
                <a:lnTo>
                  <a:pt x="1651992" y="142875"/>
                </a:lnTo>
                <a:lnTo>
                  <a:pt x="1643063" y="160735"/>
                </a:lnTo>
                <a:lnTo>
                  <a:pt x="1625203" y="169664"/>
                </a:lnTo>
                <a:lnTo>
                  <a:pt x="1607344" y="187524"/>
                </a:lnTo>
                <a:lnTo>
                  <a:pt x="1589484" y="205383"/>
                </a:lnTo>
                <a:lnTo>
                  <a:pt x="1562695" y="223242"/>
                </a:lnTo>
                <a:lnTo>
                  <a:pt x="1526977" y="232172"/>
                </a:lnTo>
                <a:lnTo>
                  <a:pt x="1491258" y="250031"/>
                </a:lnTo>
                <a:lnTo>
                  <a:pt x="1455539" y="258961"/>
                </a:lnTo>
                <a:lnTo>
                  <a:pt x="1410891" y="267891"/>
                </a:lnTo>
                <a:lnTo>
                  <a:pt x="1366242" y="276820"/>
                </a:lnTo>
                <a:lnTo>
                  <a:pt x="1312664" y="285750"/>
                </a:lnTo>
                <a:lnTo>
                  <a:pt x="1268016" y="294680"/>
                </a:lnTo>
                <a:lnTo>
                  <a:pt x="1214438" y="303610"/>
                </a:lnTo>
                <a:lnTo>
                  <a:pt x="1160859" y="303610"/>
                </a:lnTo>
                <a:lnTo>
                  <a:pt x="1107281" y="312539"/>
                </a:lnTo>
                <a:lnTo>
                  <a:pt x="1044773" y="321469"/>
                </a:lnTo>
                <a:lnTo>
                  <a:pt x="991195" y="321469"/>
                </a:lnTo>
                <a:lnTo>
                  <a:pt x="937617" y="330399"/>
                </a:lnTo>
                <a:lnTo>
                  <a:pt x="884039" y="330399"/>
                </a:lnTo>
                <a:lnTo>
                  <a:pt x="830461" y="339328"/>
                </a:lnTo>
                <a:lnTo>
                  <a:pt x="776883" y="330399"/>
                </a:lnTo>
                <a:lnTo>
                  <a:pt x="723305" y="330399"/>
                </a:lnTo>
                <a:lnTo>
                  <a:pt x="669727" y="330399"/>
                </a:lnTo>
                <a:lnTo>
                  <a:pt x="625078" y="330399"/>
                </a:lnTo>
                <a:lnTo>
                  <a:pt x="571500" y="321469"/>
                </a:lnTo>
                <a:lnTo>
                  <a:pt x="526852" y="321469"/>
                </a:lnTo>
                <a:lnTo>
                  <a:pt x="482203" y="321469"/>
                </a:lnTo>
                <a:lnTo>
                  <a:pt x="437555" y="312539"/>
                </a:lnTo>
                <a:lnTo>
                  <a:pt x="392906" y="312539"/>
                </a:lnTo>
                <a:lnTo>
                  <a:pt x="357188" y="312539"/>
                </a:lnTo>
                <a:lnTo>
                  <a:pt x="321469" y="303610"/>
                </a:lnTo>
                <a:lnTo>
                  <a:pt x="285750" y="303610"/>
                </a:lnTo>
                <a:lnTo>
                  <a:pt x="258961" y="303610"/>
                </a:lnTo>
                <a:lnTo>
                  <a:pt x="223242" y="303610"/>
                </a:lnTo>
                <a:lnTo>
                  <a:pt x="196453" y="303610"/>
                </a:lnTo>
                <a:lnTo>
                  <a:pt x="169664" y="303610"/>
                </a:lnTo>
                <a:lnTo>
                  <a:pt x="151805" y="312539"/>
                </a:lnTo>
                <a:lnTo>
                  <a:pt x="133945" y="303610"/>
                </a:lnTo>
                <a:lnTo>
                  <a:pt x="107156" y="303610"/>
                </a:lnTo>
                <a:lnTo>
                  <a:pt x="98227" y="294680"/>
                </a:lnTo>
                <a:lnTo>
                  <a:pt x="80367" y="294680"/>
                </a:lnTo>
                <a:lnTo>
                  <a:pt x="71438" y="285750"/>
                </a:lnTo>
                <a:lnTo>
                  <a:pt x="62508" y="276820"/>
                </a:lnTo>
                <a:lnTo>
                  <a:pt x="53578" y="276820"/>
                </a:lnTo>
                <a:lnTo>
                  <a:pt x="44648" y="267891"/>
                </a:lnTo>
                <a:lnTo>
                  <a:pt x="44648" y="267891"/>
                </a:lnTo>
                <a:lnTo>
                  <a:pt x="35719" y="267891"/>
                </a:lnTo>
                <a:lnTo>
                  <a:pt x="35719" y="267891"/>
                </a:lnTo>
                <a:lnTo>
                  <a:pt x="26789" y="267891"/>
                </a:lnTo>
                <a:lnTo>
                  <a:pt x="26789" y="267891"/>
                </a:lnTo>
                <a:lnTo>
                  <a:pt x="17859" y="267891"/>
                </a:lnTo>
                <a:lnTo>
                  <a:pt x="17859" y="267891"/>
                </a:lnTo>
                <a:lnTo>
                  <a:pt x="17859" y="267891"/>
                </a:lnTo>
                <a:lnTo>
                  <a:pt x="17859" y="267891"/>
                </a:lnTo>
                <a:lnTo>
                  <a:pt x="17859" y="267891"/>
                </a:lnTo>
                <a:lnTo>
                  <a:pt x="8930" y="267891"/>
                </a:lnTo>
                <a:lnTo>
                  <a:pt x="8930" y="276820"/>
                </a:lnTo>
                <a:lnTo>
                  <a:pt x="8930" y="276820"/>
                </a:lnTo>
                <a:lnTo>
                  <a:pt x="8930" y="285750"/>
                </a:lnTo>
                <a:lnTo>
                  <a:pt x="0" y="294680"/>
                </a:lnTo>
                <a:lnTo>
                  <a:pt x="0" y="294680"/>
                </a:lnTo>
                <a:lnTo>
                  <a:pt x="0" y="303610"/>
                </a:lnTo>
                <a:lnTo>
                  <a:pt x="0"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625453" y="4661296"/>
            <a:ext cx="276821" cy="214314"/>
          </a:xfrm>
          <a:custGeom>
            <a:avLst/>
            <a:gdLst/>
            <a:ahLst/>
            <a:cxnLst/>
            <a:rect l="0" t="0" r="0" b="0"/>
            <a:pathLst>
              <a:path w="276821" h="214314">
                <a:moveTo>
                  <a:pt x="276820" y="8930"/>
                </a:moveTo>
                <a:lnTo>
                  <a:pt x="276820" y="8930"/>
                </a:lnTo>
                <a:lnTo>
                  <a:pt x="276820" y="0"/>
                </a:lnTo>
                <a:lnTo>
                  <a:pt x="276820" y="0"/>
                </a:lnTo>
                <a:lnTo>
                  <a:pt x="276820" y="0"/>
                </a:lnTo>
                <a:lnTo>
                  <a:pt x="276820" y="0"/>
                </a:lnTo>
                <a:lnTo>
                  <a:pt x="267891" y="0"/>
                </a:lnTo>
                <a:lnTo>
                  <a:pt x="267891" y="0"/>
                </a:lnTo>
                <a:lnTo>
                  <a:pt x="258961" y="8930"/>
                </a:lnTo>
                <a:lnTo>
                  <a:pt x="241102" y="17860"/>
                </a:lnTo>
                <a:lnTo>
                  <a:pt x="223242" y="26790"/>
                </a:lnTo>
                <a:lnTo>
                  <a:pt x="196453" y="44649"/>
                </a:lnTo>
                <a:lnTo>
                  <a:pt x="169664" y="53579"/>
                </a:lnTo>
                <a:lnTo>
                  <a:pt x="133945" y="71438"/>
                </a:lnTo>
                <a:lnTo>
                  <a:pt x="98227" y="89297"/>
                </a:lnTo>
                <a:lnTo>
                  <a:pt x="71438" y="98227"/>
                </a:lnTo>
                <a:lnTo>
                  <a:pt x="44649" y="107157"/>
                </a:lnTo>
                <a:lnTo>
                  <a:pt x="26789" y="116086"/>
                </a:lnTo>
                <a:lnTo>
                  <a:pt x="17860" y="116086"/>
                </a:lnTo>
                <a:lnTo>
                  <a:pt x="8930" y="116086"/>
                </a:lnTo>
                <a:lnTo>
                  <a:pt x="0" y="125016"/>
                </a:lnTo>
                <a:lnTo>
                  <a:pt x="8930" y="125016"/>
                </a:lnTo>
                <a:lnTo>
                  <a:pt x="17860" y="133946"/>
                </a:lnTo>
                <a:lnTo>
                  <a:pt x="35719" y="142875"/>
                </a:lnTo>
                <a:lnTo>
                  <a:pt x="62508" y="151805"/>
                </a:lnTo>
                <a:lnTo>
                  <a:pt x="89297" y="169665"/>
                </a:lnTo>
                <a:lnTo>
                  <a:pt x="116086" y="178594"/>
                </a:lnTo>
                <a:lnTo>
                  <a:pt x="151805" y="196454"/>
                </a:lnTo>
                <a:lnTo>
                  <a:pt x="169664" y="205383"/>
                </a:lnTo>
                <a:lnTo>
                  <a:pt x="187524" y="214313"/>
                </a:lnTo>
                <a:lnTo>
                  <a:pt x="205383" y="214313"/>
                </a:lnTo>
                <a:lnTo>
                  <a:pt x="214313" y="205383"/>
                </a:lnTo>
                <a:lnTo>
                  <a:pt x="214313"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536156" y="6411515"/>
            <a:ext cx="71439" cy="339329"/>
          </a:xfrm>
          <a:custGeom>
            <a:avLst/>
            <a:gdLst/>
            <a:ahLst/>
            <a:cxnLst/>
            <a:rect l="0" t="0" r="0" b="0"/>
            <a:pathLst>
              <a:path w="71439" h="339329">
                <a:moveTo>
                  <a:pt x="26789" y="0"/>
                </a:moveTo>
                <a:lnTo>
                  <a:pt x="17860" y="0"/>
                </a:lnTo>
                <a:lnTo>
                  <a:pt x="8930" y="0"/>
                </a:lnTo>
                <a:lnTo>
                  <a:pt x="8930" y="8930"/>
                </a:lnTo>
                <a:lnTo>
                  <a:pt x="0" y="35719"/>
                </a:lnTo>
                <a:lnTo>
                  <a:pt x="0" y="62508"/>
                </a:lnTo>
                <a:lnTo>
                  <a:pt x="8930" y="98226"/>
                </a:lnTo>
                <a:lnTo>
                  <a:pt x="8930" y="142875"/>
                </a:lnTo>
                <a:lnTo>
                  <a:pt x="17860" y="169664"/>
                </a:lnTo>
                <a:lnTo>
                  <a:pt x="26789" y="205383"/>
                </a:lnTo>
                <a:lnTo>
                  <a:pt x="44649" y="250031"/>
                </a:lnTo>
                <a:lnTo>
                  <a:pt x="53578" y="285750"/>
                </a:lnTo>
                <a:lnTo>
                  <a:pt x="71438" y="321469"/>
                </a:lnTo>
                <a:lnTo>
                  <a:pt x="71438" y="339328"/>
                </a:lnTo>
                <a:lnTo>
                  <a:pt x="71438" y="339328"/>
                </a:lnTo>
                <a:lnTo>
                  <a:pt x="71438" y="330398"/>
                </a:lnTo>
                <a:lnTo>
                  <a:pt x="71438"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259336" y="6322218"/>
            <a:ext cx="580431" cy="419696"/>
          </a:xfrm>
          <a:custGeom>
            <a:avLst/>
            <a:gdLst/>
            <a:ahLst/>
            <a:cxnLst/>
            <a:rect l="0" t="0" r="0" b="0"/>
            <a:pathLst>
              <a:path w="580431" h="419696">
                <a:moveTo>
                  <a:pt x="0" y="98227"/>
                </a:moveTo>
                <a:lnTo>
                  <a:pt x="0" y="89297"/>
                </a:lnTo>
                <a:lnTo>
                  <a:pt x="8930" y="80367"/>
                </a:lnTo>
                <a:lnTo>
                  <a:pt x="17859" y="71437"/>
                </a:lnTo>
                <a:lnTo>
                  <a:pt x="44648" y="53578"/>
                </a:lnTo>
                <a:lnTo>
                  <a:pt x="89297" y="44648"/>
                </a:lnTo>
                <a:lnTo>
                  <a:pt x="151805" y="26789"/>
                </a:lnTo>
                <a:lnTo>
                  <a:pt x="214312" y="17859"/>
                </a:lnTo>
                <a:lnTo>
                  <a:pt x="294680" y="8930"/>
                </a:lnTo>
                <a:lnTo>
                  <a:pt x="366117" y="0"/>
                </a:lnTo>
                <a:lnTo>
                  <a:pt x="428625" y="0"/>
                </a:lnTo>
                <a:lnTo>
                  <a:pt x="473273" y="8930"/>
                </a:lnTo>
                <a:lnTo>
                  <a:pt x="491133" y="17859"/>
                </a:lnTo>
                <a:lnTo>
                  <a:pt x="500062" y="44648"/>
                </a:lnTo>
                <a:lnTo>
                  <a:pt x="464344" y="71437"/>
                </a:lnTo>
                <a:lnTo>
                  <a:pt x="410766" y="107156"/>
                </a:lnTo>
                <a:lnTo>
                  <a:pt x="348258" y="142875"/>
                </a:lnTo>
                <a:lnTo>
                  <a:pt x="294680" y="169664"/>
                </a:lnTo>
                <a:lnTo>
                  <a:pt x="258961" y="187523"/>
                </a:lnTo>
                <a:lnTo>
                  <a:pt x="232172" y="205383"/>
                </a:lnTo>
                <a:lnTo>
                  <a:pt x="196453" y="223242"/>
                </a:lnTo>
                <a:lnTo>
                  <a:pt x="169664" y="232172"/>
                </a:lnTo>
                <a:lnTo>
                  <a:pt x="169664" y="232172"/>
                </a:lnTo>
                <a:lnTo>
                  <a:pt x="196453" y="232172"/>
                </a:lnTo>
                <a:lnTo>
                  <a:pt x="241102" y="232172"/>
                </a:lnTo>
                <a:lnTo>
                  <a:pt x="303609" y="232172"/>
                </a:lnTo>
                <a:lnTo>
                  <a:pt x="357187" y="232172"/>
                </a:lnTo>
                <a:lnTo>
                  <a:pt x="392906" y="232172"/>
                </a:lnTo>
                <a:lnTo>
                  <a:pt x="428625" y="241102"/>
                </a:lnTo>
                <a:lnTo>
                  <a:pt x="455414" y="241102"/>
                </a:lnTo>
                <a:lnTo>
                  <a:pt x="500062" y="250031"/>
                </a:lnTo>
                <a:lnTo>
                  <a:pt x="535781" y="258961"/>
                </a:lnTo>
                <a:lnTo>
                  <a:pt x="562570" y="276820"/>
                </a:lnTo>
                <a:lnTo>
                  <a:pt x="580430" y="294680"/>
                </a:lnTo>
                <a:lnTo>
                  <a:pt x="580430" y="312539"/>
                </a:lnTo>
                <a:lnTo>
                  <a:pt x="562570" y="339328"/>
                </a:lnTo>
                <a:lnTo>
                  <a:pt x="553641" y="348258"/>
                </a:lnTo>
                <a:lnTo>
                  <a:pt x="526852" y="366117"/>
                </a:lnTo>
                <a:lnTo>
                  <a:pt x="500062" y="383977"/>
                </a:lnTo>
                <a:lnTo>
                  <a:pt x="464344" y="401836"/>
                </a:lnTo>
                <a:lnTo>
                  <a:pt x="428625" y="410766"/>
                </a:lnTo>
                <a:lnTo>
                  <a:pt x="392906" y="419695"/>
                </a:lnTo>
                <a:lnTo>
                  <a:pt x="392906" y="419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982641" y="6491882"/>
            <a:ext cx="205383" cy="187524"/>
          </a:xfrm>
          <a:custGeom>
            <a:avLst/>
            <a:gdLst/>
            <a:ahLst/>
            <a:cxnLst/>
            <a:rect l="0" t="0" r="0" b="0"/>
            <a:pathLst>
              <a:path w="205383" h="187524">
                <a:moveTo>
                  <a:pt x="0" y="8930"/>
                </a:moveTo>
                <a:lnTo>
                  <a:pt x="0" y="17859"/>
                </a:lnTo>
                <a:lnTo>
                  <a:pt x="0" y="26789"/>
                </a:lnTo>
                <a:lnTo>
                  <a:pt x="0" y="44648"/>
                </a:lnTo>
                <a:lnTo>
                  <a:pt x="0" y="71438"/>
                </a:lnTo>
                <a:lnTo>
                  <a:pt x="8929" y="80367"/>
                </a:lnTo>
                <a:lnTo>
                  <a:pt x="17859" y="98227"/>
                </a:lnTo>
                <a:lnTo>
                  <a:pt x="26789" y="125016"/>
                </a:lnTo>
                <a:lnTo>
                  <a:pt x="35718" y="151805"/>
                </a:lnTo>
                <a:lnTo>
                  <a:pt x="44648" y="169664"/>
                </a:lnTo>
                <a:lnTo>
                  <a:pt x="53578" y="178594"/>
                </a:lnTo>
                <a:lnTo>
                  <a:pt x="71437" y="187523"/>
                </a:lnTo>
                <a:lnTo>
                  <a:pt x="80367" y="169664"/>
                </a:lnTo>
                <a:lnTo>
                  <a:pt x="80367" y="142875"/>
                </a:lnTo>
                <a:lnTo>
                  <a:pt x="89297" y="98227"/>
                </a:lnTo>
                <a:lnTo>
                  <a:pt x="107156" y="53578"/>
                </a:lnTo>
                <a:lnTo>
                  <a:pt x="125015" y="26789"/>
                </a:lnTo>
                <a:lnTo>
                  <a:pt x="151804" y="8930"/>
                </a:lnTo>
                <a:lnTo>
                  <a:pt x="178593" y="0"/>
                </a:lnTo>
                <a:lnTo>
                  <a:pt x="205382" y="0"/>
                </a:lnTo>
                <a:lnTo>
                  <a:pt x="20538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205883" y="6482952"/>
            <a:ext cx="205384" cy="330400"/>
          </a:xfrm>
          <a:custGeom>
            <a:avLst/>
            <a:gdLst/>
            <a:ahLst/>
            <a:cxnLst/>
            <a:rect l="0" t="0" r="0" b="0"/>
            <a:pathLst>
              <a:path w="205384" h="330400">
                <a:moveTo>
                  <a:pt x="0" y="53578"/>
                </a:moveTo>
                <a:lnTo>
                  <a:pt x="0" y="53578"/>
                </a:lnTo>
                <a:lnTo>
                  <a:pt x="0" y="71438"/>
                </a:lnTo>
                <a:lnTo>
                  <a:pt x="8930" y="80368"/>
                </a:lnTo>
                <a:lnTo>
                  <a:pt x="8930" y="98227"/>
                </a:lnTo>
                <a:lnTo>
                  <a:pt x="17859" y="107157"/>
                </a:lnTo>
                <a:lnTo>
                  <a:pt x="35719" y="125016"/>
                </a:lnTo>
                <a:lnTo>
                  <a:pt x="53578" y="133946"/>
                </a:lnTo>
                <a:lnTo>
                  <a:pt x="80367" y="142875"/>
                </a:lnTo>
                <a:lnTo>
                  <a:pt x="107156" y="133946"/>
                </a:lnTo>
                <a:lnTo>
                  <a:pt x="125015" y="116086"/>
                </a:lnTo>
                <a:lnTo>
                  <a:pt x="142875" y="80368"/>
                </a:lnTo>
                <a:lnTo>
                  <a:pt x="151805" y="44649"/>
                </a:lnTo>
                <a:lnTo>
                  <a:pt x="142875" y="8930"/>
                </a:lnTo>
                <a:lnTo>
                  <a:pt x="142875" y="0"/>
                </a:lnTo>
                <a:lnTo>
                  <a:pt x="151805" y="8930"/>
                </a:lnTo>
                <a:lnTo>
                  <a:pt x="151805" y="26789"/>
                </a:lnTo>
                <a:lnTo>
                  <a:pt x="160734" y="53578"/>
                </a:lnTo>
                <a:lnTo>
                  <a:pt x="160734" y="62508"/>
                </a:lnTo>
                <a:lnTo>
                  <a:pt x="169664" y="98227"/>
                </a:lnTo>
                <a:lnTo>
                  <a:pt x="178594" y="133946"/>
                </a:lnTo>
                <a:lnTo>
                  <a:pt x="196453" y="169664"/>
                </a:lnTo>
                <a:lnTo>
                  <a:pt x="205383" y="214313"/>
                </a:lnTo>
                <a:lnTo>
                  <a:pt x="205383" y="241102"/>
                </a:lnTo>
                <a:lnTo>
                  <a:pt x="205383" y="276821"/>
                </a:lnTo>
                <a:lnTo>
                  <a:pt x="196453" y="294680"/>
                </a:lnTo>
                <a:lnTo>
                  <a:pt x="187523" y="303610"/>
                </a:lnTo>
                <a:lnTo>
                  <a:pt x="160734" y="312539"/>
                </a:lnTo>
                <a:lnTo>
                  <a:pt x="142875" y="321469"/>
                </a:lnTo>
                <a:lnTo>
                  <a:pt x="116086" y="330399"/>
                </a:lnTo>
                <a:lnTo>
                  <a:pt x="116086"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464844" y="6366866"/>
            <a:ext cx="607220" cy="357189"/>
          </a:xfrm>
          <a:custGeom>
            <a:avLst/>
            <a:gdLst/>
            <a:ahLst/>
            <a:cxnLst/>
            <a:rect l="0" t="0" r="0" b="0"/>
            <a:pathLst>
              <a:path w="607220" h="357189">
                <a:moveTo>
                  <a:pt x="26789" y="142875"/>
                </a:moveTo>
                <a:lnTo>
                  <a:pt x="17859" y="142875"/>
                </a:lnTo>
                <a:lnTo>
                  <a:pt x="17859" y="133946"/>
                </a:lnTo>
                <a:lnTo>
                  <a:pt x="8929" y="116086"/>
                </a:lnTo>
                <a:lnTo>
                  <a:pt x="8929" y="107157"/>
                </a:lnTo>
                <a:lnTo>
                  <a:pt x="0" y="98227"/>
                </a:lnTo>
                <a:lnTo>
                  <a:pt x="0" y="98227"/>
                </a:lnTo>
                <a:lnTo>
                  <a:pt x="0" y="107157"/>
                </a:lnTo>
                <a:lnTo>
                  <a:pt x="0" y="125016"/>
                </a:lnTo>
                <a:lnTo>
                  <a:pt x="0" y="142875"/>
                </a:lnTo>
                <a:lnTo>
                  <a:pt x="0" y="160735"/>
                </a:lnTo>
                <a:lnTo>
                  <a:pt x="0" y="178594"/>
                </a:lnTo>
                <a:lnTo>
                  <a:pt x="0" y="214313"/>
                </a:lnTo>
                <a:lnTo>
                  <a:pt x="0" y="250032"/>
                </a:lnTo>
                <a:lnTo>
                  <a:pt x="8929" y="276821"/>
                </a:lnTo>
                <a:lnTo>
                  <a:pt x="17859" y="294680"/>
                </a:lnTo>
                <a:lnTo>
                  <a:pt x="17859" y="312539"/>
                </a:lnTo>
                <a:lnTo>
                  <a:pt x="35719" y="312539"/>
                </a:lnTo>
                <a:lnTo>
                  <a:pt x="44648" y="294680"/>
                </a:lnTo>
                <a:lnTo>
                  <a:pt x="62508" y="258961"/>
                </a:lnTo>
                <a:lnTo>
                  <a:pt x="71437" y="214313"/>
                </a:lnTo>
                <a:lnTo>
                  <a:pt x="80367" y="178594"/>
                </a:lnTo>
                <a:lnTo>
                  <a:pt x="80367" y="169664"/>
                </a:lnTo>
                <a:lnTo>
                  <a:pt x="89297" y="169664"/>
                </a:lnTo>
                <a:lnTo>
                  <a:pt x="98226" y="178594"/>
                </a:lnTo>
                <a:lnTo>
                  <a:pt x="98226" y="187524"/>
                </a:lnTo>
                <a:lnTo>
                  <a:pt x="107156" y="196454"/>
                </a:lnTo>
                <a:lnTo>
                  <a:pt x="116086" y="214313"/>
                </a:lnTo>
                <a:lnTo>
                  <a:pt x="133945" y="241102"/>
                </a:lnTo>
                <a:lnTo>
                  <a:pt x="142875" y="258961"/>
                </a:lnTo>
                <a:lnTo>
                  <a:pt x="160734" y="276821"/>
                </a:lnTo>
                <a:lnTo>
                  <a:pt x="178594" y="294680"/>
                </a:lnTo>
                <a:lnTo>
                  <a:pt x="196453" y="294680"/>
                </a:lnTo>
                <a:lnTo>
                  <a:pt x="196453" y="294680"/>
                </a:lnTo>
                <a:lnTo>
                  <a:pt x="205383" y="294680"/>
                </a:lnTo>
                <a:lnTo>
                  <a:pt x="214312" y="285750"/>
                </a:lnTo>
                <a:lnTo>
                  <a:pt x="223242" y="258961"/>
                </a:lnTo>
                <a:lnTo>
                  <a:pt x="232172" y="232172"/>
                </a:lnTo>
                <a:lnTo>
                  <a:pt x="241101" y="223243"/>
                </a:lnTo>
                <a:lnTo>
                  <a:pt x="241101" y="214313"/>
                </a:lnTo>
                <a:lnTo>
                  <a:pt x="241101" y="214313"/>
                </a:lnTo>
                <a:lnTo>
                  <a:pt x="250031" y="223243"/>
                </a:lnTo>
                <a:lnTo>
                  <a:pt x="258961" y="232172"/>
                </a:lnTo>
                <a:lnTo>
                  <a:pt x="267890" y="241102"/>
                </a:lnTo>
                <a:lnTo>
                  <a:pt x="276820" y="258961"/>
                </a:lnTo>
                <a:lnTo>
                  <a:pt x="285750" y="276821"/>
                </a:lnTo>
                <a:lnTo>
                  <a:pt x="294679" y="276821"/>
                </a:lnTo>
                <a:lnTo>
                  <a:pt x="294679" y="285750"/>
                </a:lnTo>
                <a:lnTo>
                  <a:pt x="303609" y="285750"/>
                </a:lnTo>
                <a:lnTo>
                  <a:pt x="312539" y="285750"/>
                </a:lnTo>
                <a:lnTo>
                  <a:pt x="321469" y="285750"/>
                </a:lnTo>
                <a:lnTo>
                  <a:pt x="330398" y="276821"/>
                </a:lnTo>
                <a:lnTo>
                  <a:pt x="339328" y="267891"/>
                </a:lnTo>
                <a:lnTo>
                  <a:pt x="348258" y="267891"/>
                </a:lnTo>
                <a:lnTo>
                  <a:pt x="348258" y="258961"/>
                </a:lnTo>
                <a:lnTo>
                  <a:pt x="357187" y="258961"/>
                </a:lnTo>
                <a:lnTo>
                  <a:pt x="366117" y="258961"/>
                </a:lnTo>
                <a:lnTo>
                  <a:pt x="375047" y="258961"/>
                </a:lnTo>
                <a:lnTo>
                  <a:pt x="392906" y="267891"/>
                </a:lnTo>
                <a:lnTo>
                  <a:pt x="401836" y="276821"/>
                </a:lnTo>
                <a:lnTo>
                  <a:pt x="419695" y="276821"/>
                </a:lnTo>
                <a:lnTo>
                  <a:pt x="437554" y="276821"/>
                </a:lnTo>
                <a:lnTo>
                  <a:pt x="464344" y="267891"/>
                </a:lnTo>
                <a:lnTo>
                  <a:pt x="482203" y="250032"/>
                </a:lnTo>
                <a:lnTo>
                  <a:pt x="491133" y="205383"/>
                </a:lnTo>
                <a:lnTo>
                  <a:pt x="491133" y="151805"/>
                </a:lnTo>
                <a:lnTo>
                  <a:pt x="482203" y="107157"/>
                </a:lnTo>
                <a:lnTo>
                  <a:pt x="473273" y="62508"/>
                </a:lnTo>
                <a:lnTo>
                  <a:pt x="464344" y="26789"/>
                </a:lnTo>
                <a:lnTo>
                  <a:pt x="455414" y="8930"/>
                </a:lnTo>
                <a:lnTo>
                  <a:pt x="455414" y="0"/>
                </a:lnTo>
                <a:lnTo>
                  <a:pt x="455414" y="8930"/>
                </a:lnTo>
                <a:lnTo>
                  <a:pt x="455414" y="35719"/>
                </a:lnTo>
                <a:lnTo>
                  <a:pt x="464344" y="80368"/>
                </a:lnTo>
                <a:lnTo>
                  <a:pt x="482203" y="116086"/>
                </a:lnTo>
                <a:lnTo>
                  <a:pt x="491133" y="151805"/>
                </a:lnTo>
                <a:lnTo>
                  <a:pt x="508992" y="178594"/>
                </a:lnTo>
                <a:lnTo>
                  <a:pt x="526851" y="214313"/>
                </a:lnTo>
                <a:lnTo>
                  <a:pt x="544711" y="258961"/>
                </a:lnTo>
                <a:lnTo>
                  <a:pt x="562570" y="303610"/>
                </a:lnTo>
                <a:lnTo>
                  <a:pt x="580429" y="330399"/>
                </a:lnTo>
                <a:lnTo>
                  <a:pt x="598289" y="357188"/>
                </a:lnTo>
                <a:lnTo>
                  <a:pt x="598289" y="357188"/>
                </a:lnTo>
                <a:lnTo>
                  <a:pt x="589359" y="339329"/>
                </a:lnTo>
                <a:lnTo>
                  <a:pt x="553640" y="303610"/>
                </a:lnTo>
                <a:lnTo>
                  <a:pt x="500062" y="232172"/>
                </a:lnTo>
                <a:lnTo>
                  <a:pt x="437554" y="151805"/>
                </a:lnTo>
                <a:lnTo>
                  <a:pt x="383976" y="107157"/>
                </a:lnTo>
                <a:lnTo>
                  <a:pt x="339328" y="71438"/>
                </a:lnTo>
                <a:lnTo>
                  <a:pt x="321469" y="62508"/>
                </a:lnTo>
                <a:lnTo>
                  <a:pt x="312539" y="62508"/>
                </a:lnTo>
                <a:lnTo>
                  <a:pt x="330398" y="62508"/>
                </a:lnTo>
                <a:lnTo>
                  <a:pt x="366117" y="71438"/>
                </a:lnTo>
                <a:lnTo>
                  <a:pt x="419695" y="80368"/>
                </a:lnTo>
                <a:lnTo>
                  <a:pt x="482203" y="71438"/>
                </a:lnTo>
                <a:lnTo>
                  <a:pt x="553640" y="62508"/>
                </a:lnTo>
                <a:lnTo>
                  <a:pt x="607219" y="53579"/>
                </a:lnTo>
                <a:lnTo>
                  <a:pt x="607219"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313164" y="6375796"/>
            <a:ext cx="232173" cy="267892"/>
          </a:xfrm>
          <a:custGeom>
            <a:avLst/>
            <a:gdLst/>
            <a:ahLst/>
            <a:cxnLst/>
            <a:rect l="0" t="0" r="0" b="0"/>
            <a:pathLst>
              <a:path w="232173" h="267892">
                <a:moveTo>
                  <a:pt x="71438" y="17859"/>
                </a:moveTo>
                <a:lnTo>
                  <a:pt x="71438" y="26789"/>
                </a:lnTo>
                <a:lnTo>
                  <a:pt x="62508" y="35719"/>
                </a:lnTo>
                <a:lnTo>
                  <a:pt x="53578" y="53578"/>
                </a:lnTo>
                <a:lnTo>
                  <a:pt x="53578" y="80367"/>
                </a:lnTo>
                <a:lnTo>
                  <a:pt x="53578" y="116086"/>
                </a:lnTo>
                <a:lnTo>
                  <a:pt x="62508" y="133945"/>
                </a:lnTo>
                <a:lnTo>
                  <a:pt x="71438" y="160734"/>
                </a:lnTo>
                <a:lnTo>
                  <a:pt x="80367" y="196453"/>
                </a:lnTo>
                <a:lnTo>
                  <a:pt x="98227" y="232172"/>
                </a:lnTo>
                <a:lnTo>
                  <a:pt x="116086" y="258961"/>
                </a:lnTo>
                <a:lnTo>
                  <a:pt x="142875" y="267891"/>
                </a:lnTo>
                <a:lnTo>
                  <a:pt x="178594" y="267891"/>
                </a:lnTo>
                <a:lnTo>
                  <a:pt x="205383" y="241102"/>
                </a:lnTo>
                <a:lnTo>
                  <a:pt x="223242" y="205383"/>
                </a:lnTo>
                <a:lnTo>
                  <a:pt x="232172" y="151805"/>
                </a:lnTo>
                <a:lnTo>
                  <a:pt x="223242" y="98227"/>
                </a:lnTo>
                <a:lnTo>
                  <a:pt x="196453" y="53578"/>
                </a:lnTo>
                <a:lnTo>
                  <a:pt x="160734" y="17859"/>
                </a:lnTo>
                <a:lnTo>
                  <a:pt x="116086" y="0"/>
                </a:lnTo>
                <a:lnTo>
                  <a:pt x="71438" y="0"/>
                </a:lnTo>
                <a:lnTo>
                  <a:pt x="26789" y="17859"/>
                </a:lnTo>
                <a:lnTo>
                  <a:pt x="0" y="53578"/>
                </a:lnTo>
                <a:lnTo>
                  <a:pt x="0" y="89297"/>
                </a:lnTo>
                <a:lnTo>
                  <a:pt x="0" y="107156"/>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652492" y="6232921"/>
            <a:ext cx="8931" cy="151806"/>
          </a:xfrm>
          <a:custGeom>
            <a:avLst/>
            <a:gdLst/>
            <a:ahLst/>
            <a:cxnLst/>
            <a:rect l="0" t="0" r="0" b="0"/>
            <a:pathLst>
              <a:path w="8931" h="151806">
                <a:moveTo>
                  <a:pt x="8930" y="0"/>
                </a:moveTo>
                <a:lnTo>
                  <a:pt x="0" y="8930"/>
                </a:lnTo>
                <a:lnTo>
                  <a:pt x="0" y="26789"/>
                </a:lnTo>
                <a:lnTo>
                  <a:pt x="0" y="62508"/>
                </a:lnTo>
                <a:lnTo>
                  <a:pt x="0" y="98227"/>
                </a:lnTo>
                <a:lnTo>
                  <a:pt x="8930" y="133945"/>
                </a:lnTo>
                <a:lnTo>
                  <a:pt x="8930" y="151805"/>
                </a:lnTo>
                <a:lnTo>
                  <a:pt x="8930" y="151805"/>
                </a:lnTo>
                <a:lnTo>
                  <a:pt x="893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822156" y="6277570"/>
            <a:ext cx="53579" cy="330399"/>
          </a:xfrm>
          <a:custGeom>
            <a:avLst/>
            <a:gdLst/>
            <a:ahLst/>
            <a:cxnLst/>
            <a:rect l="0" t="0" r="0" b="0"/>
            <a:pathLst>
              <a:path w="53579" h="330399">
                <a:moveTo>
                  <a:pt x="0" y="0"/>
                </a:moveTo>
                <a:lnTo>
                  <a:pt x="0" y="17859"/>
                </a:lnTo>
                <a:lnTo>
                  <a:pt x="0" y="62507"/>
                </a:lnTo>
                <a:lnTo>
                  <a:pt x="0" y="116085"/>
                </a:lnTo>
                <a:lnTo>
                  <a:pt x="8930" y="169664"/>
                </a:lnTo>
                <a:lnTo>
                  <a:pt x="17860" y="205382"/>
                </a:lnTo>
                <a:lnTo>
                  <a:pt x="17860" y="232171"/>
                </a:lnTo>
                <a:lnTo>
                  <a:pt x="26789" y="267890"/>
                </a:lnTo>
                <a:lnTo>
                  <a:pt x="44649" y="303609"/>
                </a:lnTo>
                <a:lnTo>
                  <a:pt x="53578" y="330398"/>
                </a:lnTo>
                <a:lnTo>
                  <a:pt x="53578"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947172" y="6206132"/>
            <a:ext cx="98227" cy="428626"/>
          </a:xfrm>
          <a:custGeom>
            <a:avLst/>
            <a:gdLst/>
            <a:ahLst/>
            <a:cxnLst/>
            <a:rect l="0" t="0" r="0" b="0"/>
            <a:pathLst>
              <a:path w="98227" h="428626">
                <a:moveTo>
                  <a:pt x="0" y="0"/>
                </a:moveTo>
                <a:lnTo>
                  <a:pt x="0" y="8930"/>
                </a:lnTo>
                <a:lnTo>
                  <a:pt x="0" y="26789"/>
                </a:lnTo>
                <a:lnTo>
                  <a:pt x="8930" y="62508"/>
                </a:lnTo>
                <a:lnTo>
                  <a:pt x="17859" y="107156"/>
                </a:lnTo>
                <a:lnTo>
                  <a:pt x="26789" y="160734"/>
                </a:lnTo>
                <a:lnTo>
                  <a:pt x="35719" y="214313"/>
                </a:lnTo>
                <a:lnTo>
                  <a:pt x="44648" y="258961"/>
                </a:lnTo>
                <a:lnTo>
                  <a:pt x="53578" y="294680"/>
                </a:lnTo>
                <a:lnTo>
                  <a:pt x="62508" y="321469"/>
                </a:lnTo>
                <a:lnTo>
                  <a:pt x="71437" y="357188"/>
                </a:lnTo>
                <a:lnTo>
                  <a:pt x="89297" y="392906"/>
                </a:lnTo>
                <a:lnTo>
                  <a:pt x="98226" y="410766"/>
                </a:lnTo>
                <a:lnTo>
                  <a:pt x="98226" y="428625"/>
                </a:lnTo>
                <a:lnTo>
                  <a:pt x="89297" y="410766"/>
                </a:lnTo>
                <a:lnTo>
                  <a:pt x="62508" y="366117"/>
                </a:lnTo>
                <a:lnTo>
                  <a:pt x="62508"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804297" y="6420445"/>
            <a:ext cx="276821" cy="125016"/>
          </a:xfrm>
          <a:custGeom>
            <a:avLst/>
            <a:gdLst/>
            <a:ahLst/>
            <a:cxnLst/>
            <a:rect l="0" t="0" r="0" b="0"/>
            <a:pathLst>
              <a:path w="276821" h="125016">
                <a:moveTo>
                  <a:pt x="8930" y="0"/>
                </a:moveTo>
                <a:lnTo>
                  <a:pt x="8930" y="8929"/>
                </a:lnTo>
                <a:lnTo>
                  <a:pt x="0" y="26789"/>
                </a:lnTo>
                <a:lnTo>
                  <a:pt x="0" y="44648"/>
                </a:lnTo>
                <a:lnTo>
                  <a:pt x="8930" y="62507"/>
                </a:lnTo>
                <a:lnTo>
                  <a:pt x="17859" y="89296"/>
                </a:lnTo>
                <a:lnTo>
                  <a:pt x="53578" y="107156"/>
                </a:lnTo>
                <a:lnTo>
                  <a:pt x="89297" y="116085"/>
                </a:lnTo>
                <a:lnTo>
                  <a:pt x="142875" y="125015"/>
                </a:lnTo>
                <a:lnTo>
                  <a:pt x="196453" y="116085"/>
                </a:lnTo>
                <a:lnTo>
                  <a:pt x="241101" y="107156"/>
                </a:lnTo>
                <a:lnTo>
                  <a:pt x="276820" y="89296"/>
                </a:lnTo>
                <a:lnTo>
                  <a:pt x="27682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161484" y="6188273"/>
            <a:ext cx="428626" cy="464344"/>
          </a:xfrm>
          <a:custGeom>
            <a:avLst/>
            <a:gdLst/>
            <a:ahLst/>
            <a:cxnLst/>
            <a:rect l="0" t="0" r="0" b="0"/>
            <a:pathLst>
              <a:path w="428626" h="464344">
                <a:moveTo>
                  <a:pt x="35719" y="250031"/>
                </a:moveTo>
                <a:lnTo>
                  <a:pt x="26789" y="258961"/>
                </a:lnTo>
                <a:lnTo>
                  <a:pt x="17860" y="276820"/>
                </a:lnTo>
                <a:lnTo>
                  <a:pt x="8930" y="303609"/>
                </a:lnTo>
                <a:lnTo>
                  <a:pt x="0" y="330398"/>
                </a:lnTo>
                <a:lnTo>
                  <a:pt x="0" y="348257"/>
                </a:lnTo>
                <a:lnTo>
                  <a:pt x="0" y="357187"/>
                </a:lnTo>
                <a:lnTo>
                  <a:pt x="0" y="383976"/>
                </a:lnTo>
                <a:lnTo>
                  <a:pt x="0" y="401836"/>
                </a:lnTo>
                <a:lnTo>
                  <a:pt x="0" y="419695"/>
                </a:lnTo>
                <a:lnTo>
                  <a:pt x="8930" y="419695"/>
                </a:lnTo>
                <a:lnTo>
                  <a:pt x="26789" y="401836"/>
                </a:lnTo>
                <a:lnTo>
                  <a:pt x="44649" y="375047"/>
                </a:lnTo>
                <a:lnTo>
                  <a:pt x="53579" y="348257"/>
                </a:lnTo>
                <a:lnTo>
                  <a:pt x="62508" y="330398"/>
                </a:lnTo>
                <a:lnTo>
                  <a:pt x="62508" y="330398"/>
                </a:lnTo>
                <a:lnTo>
                  <a:pt x="71438" y="339328"/>
                </a:lnTo>
                <a:lnTo>
                  <a:pt x="80368" y="366117"/>
                </a:lnTo>
                <a:lnTo>
                  <a:pt x="98227" y="383976"/>
                </a:lnTo>
                <a:lnTo>
                  <a:pt x="107157" y="401836"/>
                </a:lnTo>
                <a:lnTo>
                  <a:pt x="125016" y="419695"/>
                </a:lnTo>
                <a:lnTo>
                  <a:pt x="142875" y="437554"/>
                </a:lnTo>
                <a:lnTo>
                  <a:pt x="169664" y="455414"/>
                </a:lnTo>
                <a:lnTo>
                  <a:pt x="196454" y="464343"/>
                </a:lnTo>
                <a:lnTo>
                  <a:pt x="223243" y="455414"/>
                </a:lnTo>
                <a:lnTo>
                  <a:pt x="250032" y="419695"/>
                </a:lnTo>
                <a:lnTo>
                  <a:pt x="267891" y="357187"/>
                </a:lnTo>
                <a:lnTo>
                  <a:pt x="276821" y="285750"/>
                </a:lnTo>
                <a:lnTo>
                  <a:pt x="267891" y="205382"/>
                </a:lnTo>
                <a:lnTo>
                  <a:pt x="267891" y="142875"/>
                </a:lnTo>
                <a:lnTo>
                  <a:pt x="258961" y="89297"/>
                </a:lnTo>
                <a:lnTo>
                  <a:pt x="250032" y="62507"/>
                </a:lnTo>
                <a:lnTo>
                  <a:pt x="241102" y="53578"/>
                </a:lnTo>
                <a:lnTo>
                  <a:pt x="232172" y="62507"/>
                </a:lnTo>
                <a:lnTo>
                  <a:pt x="223243" y="98226"/>
                </a:lnTo>
                <a:lnTo>
                  <a:pt x="214313" y="160734"/>
                </a:lnTo>
                <a:lnTo>
                  <a:pt x="214313" y="214312"/>
                </a:lnTo>
                <a:lnTo>
                  <a:pt x="214313" y="258961"/>
                </a:lnTo>
                <a:lnTo>
                  <a:pt x="223243" y="294679"/>
                </a:lnTo>
                <a:lnTo>
                  <a:pt x="232172" y="312539"/>
                </a:lnTo>
                <a:lnTo>
                  <a:pt x="250032" y="357187"/>
                </a:lnTo>
                <a:lnTo>
                  <a:pt x="258961" y="392906"/>
                </a:lnTo>
                <a:lnTo>
                  <a:pt x="285750" y="419695"/>
                </a:lnTo>
                <a:lnTo>
                  <a:pt x="321469" y="437554"/>
                </a:lnTo>
                <a:lnTo>
                  <a:pt x="357188" y="419695"/>
                </a:lnTo>
                <a:lnTo>
                  <a:pt x="383977" y="375047"/>
                </a:lnTo>
                <a:lnTo>
                  <a:pt x="410766" y="312539"/>
                </a:lnTo>
                <a:lnTo>
                  <a:pt x="428625" y="241101"/>
                </a:lnTo>
                <a:lnTo>
                  <a:pt x="428625" y="160734"/>
                </a:lnTo>
                <a:lnTo>
                  <a:pt x="419696" y="98226"/>
                </a:lnTo>
                <a:lnTo>
                  <a:pt x="419696" y="44648"/>
                </a:lnTo>
                <a:lnTo>
                  <a:pt x="401836" y="8929"/>
                </a:lnTo>
                <a:lnTo>
                  <a:pt x="392907" y="0"/>
                </a:lnTo>
                <a:lnTo>
                  <a:pt x="375047" y="17859"/>
                </a:lnTo>
                <a:lnTo>
                  <a:pt x="348258" y="62507"/>
                </a:lnTo>
                <a:lnTo>
                  <a:pt x="330399" y="133945"/>
                </a:lnTo>
                <a:lnTo>
                  <a:pt x="330399" y="187523"/>
                </a:lnTo>
                <a:lnTo>
                  <a:pt x="330399" y="232172"/>
                </a:lnTo>
                <a:lnTo>
                  <a:pt x="339329" y="267890"/>
                </a:lnTo>
                <a:lnTo>
                  <a:pt x="348258" y="294679"/>
                </a:lnTo>
                <a:lnTo>
                  <a:pt x="357188" y="330398"/>
                </a:lnTo>
                <a:lnTo>
                  <a:pt x="375047" y="366117"/>
                </a:lnTo>
                <a:lnTo>
                  <a:pt x="392907" y="392906"/>
                </a:lnTo>
                <a:lnTo>
                  <a:pt x="428625" y="401836"/>
                </a:lnTo>
                <a:lnTo>
                  <a:pt x="428625"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643688" y="6375796"/>
            <a:ext cx="366118" cy="294681"/>
          </a:xfrm>
          <a:custGeom>
            <a:avLst/>
            <a:gdLst/>
            <a:ahLst/>
            <a:cxnLst/>
            <a:rect l="0" t="0" r="0" b="0"/>
            <a:pathLst>
              <a:path w="366118" h="294681">
                <a:moveTo>
                  <a:pt x="71437" y="8930"/>
                </a:moveTo>
                <a:lnTo>
                  <a:pt x="71437" y="17859"/>
                </a:lnTo>
                <a:lnTo>
                  <a:pt x="62507" y="35719"/>
                </a:lnTo>
                <a:lnTo>
                  <a:pt x="44648" y="62508"/>
                </a:lnTo>
                <a:lnTo>
                  <a:pt x="35718" y="89297"/>
                </a:lnTo>
                <a:lnTo>
                  <a:pt x="26789" y="116086"/>
                </a:lnTo>
                <a:lnTo>
                  <a:pt x="17859" y="133945"/>
                </a:lnTo>
                <a:lnTo>
                  <a:pt x="17859" y="151805"/>
                </a:lnTo>
                <a:lnTo>
                  <a:pt x="8929" y="178594"/>
                </a:lnTo>
                <a:lnTo>
                  <a:pt x="0" y="196453"/>
                </a:lnTo>
                <a:lnTo>
                  <a:pt x="0" y="214313"/>
                </a:lnTo>
                <a:lnTo>
                  <a:pt x="8929" y="223242"/>
                </a:lnTo>
                <a:lnTo>
                  <a:pt x="17859" y="205383"/>
                </a:lnTo>
                <a:lnTo>
                  <a:pt x="35718" y="178594"/>
                </a:lnTo>
                <a:lnTo>
                  <a:pt x="44648" y="133945"/>
                </a:lnTo>
                <a:lnTo>
                  <a:pt x="62507" y="98227"/>
                </a:lnTo>
                <a:lnTo>
                  <a:pt x="71437" y="62508"/>
                </a:lnTo>
                <a:lnTo>
                  <a:pt x="71437" y="35719"/>
                </a:lnTo>
                <a:lnTo>
                  <a:pt x="80367" y="35719"/>
                </a:lnTo>
                <a:lnTo>
                  <a:pt x="80367" y="53578"/>
                </a:lnTo>
                <a:lnTo>
                  <a:pt x="80367" y="80367"/>
                </a:lnTo>
                <a:lnTo>
                  <a:pt x="80367" y="107156"/>
                </a:lnTo>
                <a:lnTo>
                  <a:pt x="89296" y="133945"/>
                </a:lnTo>
                <a:lnTo>
                  <a:pt x="98226" y="151805"/>
                </a:lnTo>
                <a:lnTo>
                  <a:pt x="98226" y="169664"/>
                </a:lnTo>
                <a:lnTo>
                  <a:pt x="116085" y="187524"/>
                </a:lnTo>
                <a:lnTo>
                  <a:pt x="125015" y="205383"/>
                </a:lnTo>
                <a:lnTo>
                  <a:pt x="151804" y="205383"/>
                </a:lnTo>
                <a:lnTo>
                  <a:pt x="169664" y="187524"/>
                </a:lnTo>
                <a:lnTo>
                  <a:pt x="187523" y="142875"/>
                </a:lnTo>
                <a:lnTo>
                  <a:pt x="205382" y="98227"/>
                </a:lnTo>
                <a:lnTo>
                  <a:pt x="214312" y="62508"/>
                </a:lnTo>
                <a:lnTo>
                  <a:pt x="214312" y="26789"/>
                </a:lnTo>
                <a:lnTo>
                  <a:pt x="223242" y="17859"/>
                </a:lnTo>
                <a:lnTo>
                  <a:pt x="223242" y="26789"/>
                </a:lnTo>
                <a:lnTo>
                  <a:pt x="223242" y="53578"/>
                </a:lnTo>
                <a:lnTo>
                  <a:pt x="223242" y="89297"/>
                </a:lnTo>
                <a:lnTo>
                  <a:pt x="223242" y="133945"/>
                </a:lnTo>
                <a:lnTo>
                  <a:pt x="223242" y="160734"/>
                </a:lnTo>
                <a:lnTo>
                  <a:pt x="223242" y="187524"/>
                </a:lnTo>
                <a:lnTo>
                  <a:pt x="232171" y="214313"/>
                </a:lnTo>
                <a:lnTo>
                  <a:pt x="232171" y="250031"/>
                </a:lnTo>
                <a:lnTo>
                  <a:pt x="241101" y="276820"/>
                </a:lnTo>
                <a:lnTo>
                  <a:pt x="250031" y="294680"/>
                </a:lnTo>
                <a:lnTo>
                  <a:pt x="258960" y="294680"/>
                </a:lnTo>
                <a:lnTo>
                  <a:pt x="267890" y="258961"/>
                </a:lnTo>
                <a:lnTo>
                  <a:pt x="267890" y="196453"/>
                </a:lnTo>
                <a:lnTo>
                  <a:pt x="276820" y="125016"/>
                </a:lnTo>
                <a:lnTo>
                  <a:pt x="276820" y="71438"/>
                </a:lnTo>
                <a:lnTo>
                  <a:pt x="276820" y="26789"/>
                </a:lnTo>
                <a:lnTo>
                  <a:pt x="276820" y="8930"/>
                </a:lnTo>
                <a:lnTo>
                  <a:pt x="285750" y="0"/>
                </a:lnTo>
                <a:lnTo>
                  <a:pt x="303609" y="8930"/>
                </a:lnTo>
                <a:lnTo>
                  <a:pt x="312539" y="26789"/>
                </a:lnTo>
                <a:lnTo>
                  <a:pt x="330398" y="44649"/>
                </a:lnTo>
                <a:lnTo>
                  <a:pt x="348257" y="62508"/>
                </a:lnTo>
                <a:lnTo>
                  <a:pt x="357187" y="71438"/>
                </a:lnTo>
                <a:lnTo>
                  <a:pt x="366117" y="71438"/>
                </a:lnTo>
                <a:lnTo>
                  <a:pt x="36611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000875" y="6429374"/>
            <a:ext cx="383978" cy="232173"/>
          </a:xfrm>
          <a:custGeom>
            <a:avLst/>
            <a:gdLst/>
            <a:ahLst/>
            <a:cxnLst/>
            <a:rect l="0" t="0" r="0" b="0"/>
            <a:pathLst>
              <a:path w="383978" h="232173">
                <a:moveTo>
                  <a:pt x="17859" y="0"/>
                </a:moveTo>
                <a:lnTo>
                  <a:pt x="17859" y="17860"/>
                </a:lnTo>
                <a:lnTo>
                  <a:pt x="8930" y="53578"/>
                </a:lnTo>
                <a:lnTo>
                  <a:pt x="8930" y="80367"/>
                </a:lnTo>
                <a:lnTo>
                  <a:pt x="8930" y="116086"/>
                </a:lnTo>
                <a:lnTo>
                  <a:pt x="17859" y="133946"/>
                </a:lnTo>
                <a:lnTo>
                  <a:pt x="26789" y="160735"/>
                </a:lnTo>
                <a:lnTo>
                  <a:pt x="35719" y="187524"/>
                </a:lnTo>
                <a:lnTo>
                  <a:pt x="44648" y="214313"/>
                </a:lnTo>
                <a:lnTo>
                  <a:pt x="62508" y="232172"/>
                </a:lnTo>
                <a:lnTo>
                  <a:pt x="71438" y="223242"/>
                </a:lnTo>
                <a:lnTo>
                  <a:pt x="71438" y="187524"/>
                </a:lnTo>
                <a:lnTo>
                  <a:pt x="62508" y="142875"/>
                </a:lnTo>
                <a:lnTo>
                  <a:pt x="53578" y="80367"/>
                </a:lnTo>
                <a:lnTo>
                  <a:pt x="35719" y="35719"/>
                </a:lnTo>
                <a:lnTo>
                  <a:pt x="17859" y="8930"/>
                </a:lnTo>
                <a:lnTo>
                  <a:pt x="8930" y="8930"/>
                </a:lnTo>
                <a:lnTo>
                  <a:pt x="0" y="17860"/>
                </a:lnTo>
                <a:lnTo>
                  <a:pt x="0" y="35719"/>
                </a:lnTo>
                <a:lnTo>
                  <a:pt x="8930" y="53578"/>
                </a:lnTo>
                <a:lnTo>
                  <a:pt x="26789" y="80367"/>
                </a:lnTo>
                <a:lnTo>
                  <a:pt x="44648" y="89297"/>
                </a:lnTo>
                <a:lnTo>
                  <a:pt x="71438" y="89297"/>
                </a:lnTo>
                <a:lnTo>
                  <a:pt x="98227" y="80367"/>
                </a:lnTo>
                <a:lnTo>
                  <a:pt x="125016" y="62508"/>
                </a:lnTo>
                <a:lnTo>
                  <a:pt x="151805" y="44649"/>
                </a:lnTo>
                <a:lnTo>
                  <a:pt x="169664" y="26789"/>
                </a:lnTo>
                <a:lnTo>
                  <a:pt x="187523" y="8930"/>
                </a:lnTo>
                <a:lnTo>
                  <a:pt x="196453" y="0"/>
                </a:lnTo>
                <a:lnTo>
                  <a:pt x="205383" y="0"/>
                </a:lnTo>
                <a:lnTo>
                  <a:pt x="205383" y="17860"/>
                </a:lnTo>
                <a:lnTo>
                  <a:pt x="205383" y="44649"/>
                </a:lnTo>
                <a:lnTo>
                  <a:pt x="214313" y="71438"/>
                </a:lnTo>
                <a:lnTo>
                  <a:pt x="214313" y="89297"/>
                </a:lnTo>
                <a:lnTo>
                  <a:pt x="214313" y="107156"/>
                </a:lnTo>
                <a:lnTo>
                  <a:pt x="214313" y="133946"/>
                </a:lnTo>
                <a:lnTo>
                  <a:pt x="214313" y="160735"/>
                </a:lnTo>
                <a:lnTo>
                  <a:pt x="223242" y="178594"/>
                </a:lnTo>
                <a:lnTo>
                  <a:pt x="223242" y="187524"/>
                </a:lnTo>
                <a:lnTo>
                  <a:pt x="232172" y="187524"/>
                </a:lnTo>
                <a:lnTo>
                  <a:pt x="250031" y="169664"/>
                </a:lnTo>
                <a:lnTo>
                  <a:pt x="267891" y="125016"/>
                </a:lnTo>
                <a:lnTo>
                  <a:pt x="294680" y="80367"/>
                </a:lnTo>
                <a:lnTo>
                  <a:pt x="312539" y="44649"/>
                </a:lnTo>
                <a:lnTo>
                  <a:pt x="330398" y="26789"/>
                </a:lnTo>
                <a:lnTo>
                  <a:pt x="348258" y="35719"/>
                </a:lnTo>
                <a:lnTo>
                  <a:pt x="366117" y="62508"/>
                </a:lnTo>
                <a:lnTo>
                  <a:pt x="375047" y="98227"/>
                </a:lnTo>
                <a:lnTo>
                  <a:pt x="383977" y="107156"/>
                </a:lnTo>
                <a:lnTo>
                  <a:pt x="383977" y="125016"/>
                </a:lnTo>
                <a:lnTo>
                  <a:pt x="38397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2446734" y="5893593"/>
            <a:ext cx="901900" cy="508993"/>
          </a:xfrm>
          <a:custGeom>
            <a:avLst/>
            <a:gdLst/>
            <a:ahLst/>
            <a:cxnLst/>
            <a:rect l="0" t="0" r="0" b="0"/>
            <a:pathLst>
              <a:path w="901900" h="508993">
                <a:moveTo>
                  <a:pt x="821532" y="98227"/>
                </a:moveTo>
                <a:lnTo>
                  <a:pt x="812602" y="98227"/>
                </a:lnTo>
                <a:lnTo>
                  <a:pt x="812602" y="89297"/>
                </a:lnTo>
                <a:lnTo>
                  <a:pt x="812602" y="89297"/>
                </a:lnTo>
                <a:lnTo>
                  <a:pt x="812602" y="89297"/>
                </a:lnTo>
                <a:lnTo>
                  <a:pt x="803672" y="80367"/>
                </a:lnTo>
                <a:lnTo>
                  <a:pt x="803672" y="71437"/>
                </a:lnTo>
                <a:lnTo>
                  <a:pt x="794743" y="71437"/>
                </a:lnTo>
                <a:lnTo>
                  <a:pt x="785813" y="62508"/>
                </a:lnTo>
                <a:lnTo>
                  <a:pt x="776883" y="62508"/>
                </a:lnTo>
                <a:lnTo>
                  <a:pt x="767954" y="53578"/>
                </a:lnTo>
                <a:lnTo>
                  <a:pt x="750094" y="53578"/>
                </a:lnTo>
                <a:lnTo>
                  <a:pt x="732235" y="44648"/>
                </a:lnTo>
                <a:lnTo>
                  <a:pt x="714375" y="44648"/>
                </a:lnTo>
                <a:lnTo>
                  <a:pt x="696516" y="35719"/>
                </a:lnTo>
                <a:lnTo>
                  <a:pt x="678657" y="26789"/>
                </a:lnTo>
                <a:lnTo>
                  <a:pt x="642938" y="26789"/>
                </a:lnTo>
                <a:lnTo>
                  <a:pt x="616149" y="17859"/>
                </a:lnTo>
                <a:lnTo>
                  <a:pt x="580430" y="8930"/>
                </a:lnTo>
                <a:lnTo>
                  <a:pt x="535782" y="0"/>
                </a:lnTo>
                <a:lnTo>
                  <a:pt x="500063" y="0"/>
                </a:lnTo>
                <a:lnTo>
                  <a:pt x="455414" y="0"/>
                </a:lnTo>
                <a:lnTo>
                  <a:pt x="410766" y="0"/>
                </a:lnTo>
                <a:lnTo>
                  <a:pt x="366118" y="8930"/>
                </a:lnTo>
                <a:lnTo>
                  <a:pt x="330399" y="8930"/>
                </a:lnTo>
                <a:lnTo>
                  <a:pt x="285750" y="26789"/>
                </a:lnTo>
                <a:lnTo>
                  <a:pt x="250032" y="35719"/>
                </a:lnTo>
                <a:lnTo>
                  <a:pt x="214313" y="44648"/>
                </a:lnTo>
                <a:lnTo>
                  <a:pt x="187524" y="62508"/>
                </a:lnTo>
                <a:lnTo>
                  <a:pt x="151805" y="80367"/>
                </a:lnTo>
                <a:lnTo>
                  <a:pt x="125016" y="89297"/>
                </a:lnTo>
                <a:lnTo>
                  <a:pt x="89297" y="107156"/>
                </a:lnTo>
                <a:lnTo>
                  <a:pt x="71438" y="125016"/>
                </a:lnTo>
                <a:lnTo>
                  <a:pt x="44649" y="142875"/>
                </a:lnTo>
                <a:lnTo>
                  <a:pt x="35719" y="160734"/>
                </a:lnTo>
                <a:lnTo>
                  <a:pt x="17860" y="178594"/>
                </a:lnTo>
                <a:lnTo>
                  <a:pt x="8930" y="187523"/>
                </a:lnTo>
                <a:lnTo>
                  <a:pt x="0" y="205383"/>
                </a:lnTo>
                <a:lnTo>
                  <a:pt x="0" y="223242"/>
                </a:lnTo>
                <a:lnTo>
                  <a:pt x="8930" y="232172"/>
                </a:lnTo>
                <a:lnTo>
                  <a:pt x="17860" y="250031"/>
                </a:lnTo>
                <a:lnTo>
                  <a:pt x="26789" y="267891"/>
                </a:lnTo>
                <a:lnTo>
                  <a:pt x="35719" y="285750"/>
                </a:lnTo>
                <a:lnTo>
                  <a:pt x="53579" y="303609"/>
                </a:lnTo>
                <a:lnTo>
                  <a:pt x="71438" y="321469"/>
                </a:lnTo>
                <a:lnTo>
                  <a:pt x="98227" y="339328"/>
                </a:lnTo>
                <a:lnTo>
                  <a:pt x="116086" y="348258"/>
                </a:lnTo>
                <a:lnTo>
                  <a:pt x="133946" y="366117"/>
                </a:lnTo>
                <a:lnTo>
                  <a:pt x="151805" y="383977"/>
                </a:lnTo>
                <a:lnTo>
                  <a:pt x="169664" y="401836"/>
                </a:lnTo>
                <a:lnTo>
                  <a:pt x="196454" y="419695"/>
                </a:lnTo>
                <a:lnTo>
                  <a:pt x="214313" y="428625"/>
                </a:lnTo>
                <a:lnTo>
                  <a:pt x="241102" y="437555"/>
                </a:lnTo>
                <a:lnTo>
                  <a:pt x="258961" y="455414"/>
                </a:lnTo>
                <a:lnTo>
                  <a:pt x="285750" y="464344"/>
                </a:lnTo>
                <a:lnTo>
                  <a:pt x="312539" y="473273"/>
                </a:lnTo>
                <a:lnTo>
                  <a:pt x="330399" y="482203"/>
                </a:lnTo>
                <a:lnTo>
                  <a:pt x="357188" y="491133"/>
                </a:lnTo>
                <a:lnTo>
                  <a:pt x="383977" y="500062"/>
                </a:lnTo>
                <a:lnTo>
                  <a:pt x="401836" y="508992"/>
                </a:lnTo>
                <a:lnTo>
                  <a:pt x="428625" y="508992"/>
                </a:lnTo>
                <a:lnTo>
                  <a:pt x="455414" y="508992"/>
                </a:lnTo>
                <a:lnTo>
                  <a:pt x="491133" y="508992"/>
                </a:lnTo>
                <a:lnTo>
                  <a:pt x="517922" y="508992"/>
                </a:lnTo>
                <a:lnTo>
                  <a:pt x="544711" y="508992"/>
                </a:lnTo>
                <a:lnTo>
                  <a:pt x="571500" y="508992"/>
                </a:lnTo>
                <a:lnTo>
                  <a:pt x="598289" y="508992"/>
                </a:lnTo>
                <a:lnTo>
                  <a:pt x="634008" y="500062"/>
                </a:lnTo>
                <a:lnTo>
                  <a:pt x="660797" y="491133"/>
                </a:lnTo>
                <a:lnTo>
                  <a:pt x="687586" y="482203"/>
                </a:lnTo>
                <a:lnTo>
                  <a:pt x="714375" y="473273"/>
                </a:lnTo>
                <a:lnTo>
                  <a:pt x="741164" y="464344"/>
                </a:lnTo>
                <a:lnTo>
                  <a:pt x="767954" y="455414"/>
                </a:lnTo>
                <a:lnTo>
                  <a:pt x="794743" y="437555"/>
                </a:lnTo>
                <a:lnTo>
                  <a:pt x="812602" y="428625"/>
                </a:lnTo>
                <a:lnTo>
                  <a:pt x="839391" y="410766"/>
                </a:lnTo>
                <a:lnTo>
                  <a:pt x="857250" y="392906"/>
                </a:lnTo>
                <a:lnTo>
                  <a:pt x="875110" y="366117"/>
                </a:lnTo>
                <a:lnTo>
                  <a:pt x="892969" y="348258"/>
                </a:lnTo>
                <a:lnTo>
                  <a:pt x="901899" y="321469"/>
                </a:lnTo>
                <a:lnTo>
                  <a:pt x="901899" y="294680"/>
                </a:lnTo>
                <a:lnTo>
                  <a:pt x="892969" y="267891"/>
                </a:lnTo>
                <a:lnTo>
                  <a:pt x="884039" y="241102"/>
                </a:lnTo>
                <a:lnTo>
                  <a:pt x="875110" y="205383"/>
                </a:lnTo>
                <a:lnTo>
                  <a:pt x="857250" y="178594"/>
                </a:lnTo>
                <a:lnTo>
                  <a:pt x="830461" y="151805"/>
                </a:lnTo>
                <a:lnTo>
                  <a:pt x="803672" y="125016"/>
                </a:lnTo>
                <a:lnTo>
                  <a:pt x="767954" y="107156"/>
                </a:lnTo>
                <a:lnTo>
                  <a:pt x="723305" y="98227"/>
                </a:lnTo>
                <a:lnTo>
                  <a:pt x="669727" y="80367"/>
                </a:lnTo>
                <a:lnTo>
                  <a:pt x="6697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348258" y="1544836"/>
            <a:ext cx="1598415" cy="187524"/>
          </a:xfrm>
          <a:custGeom>
            <a:avLst/>
            <a:gdLst/>
            <a:ahLst/>
            <a:cxnLst/>
            <a:rect l="0" t="0" r="0" b="0"/>
            <a:pathLst>
              <a:path w="1598415" h="187524">
                <a:moveTo>
                  <a:pt x="8930" y="187523"/>
                </a:moveTo>
                <a:lnTo>
                  <a:pt x="0" y="187523"/>
                </a:lnTo>
                <a:lnTo>
                  <a:pt x="0" y="178593"/>
                </a:lnTo>
                <a:lnTo>
                  <a:pt x="0" y="178593"/>
                </a:lnTo>
                <a:lnTo>
                  <a:pt x="8930" y="169664"/>
                </a:lnTo>
                <a:lnTo>
                  <a:pt x="17859" y="169664"/>
                </a:lnTo>
                <a:lnTo>
                  <a:pt x="44648" y="160734"/>
                </a:lnTo>
                <a:lnTo>
                  <a:pt x="71437" y="160734"/>
                </a:lnTo>
                <a:lnTo>
                  <a:pt x="107156" y="160734"/>
                </a:lnTo>
                <a:lnTo>
                  <a:pt x="151805" y="160734"/>
                </a:lnTo>
                <a:lnTo>
                  <a:pt x="205383" y="160734"/>
                </a:lnTo>
                <a:lnTo>
                  <a:pt x="267891" y="151804"/>
                </a:lnTo>
                <a:lnTo>
                  <a:pt x="348258" y="151804"/>
                </a:lnTo>
                <a:lnTo>
                  <a:pt x="446484" y="142875"/>
                </a:lnTo>
                <a:lnTo>
                  <a:pt x="553641" y="133945"/>
                </a:lnTo>
                <a:lnTo>
                  <a:pt x="669726" y="116086"/>
                </a:lnTo>
                <a:lnTo>
                  <a:pt x="794742" y="98226"/>
                </a:lnTo>
                <a:lnTo>
                  <a:pt x="910828" y="80367"/>
                </a:lnTo>
                <a:lnTo>
                  <a:pt x="1035844" y="62508"/>
                </a:lnTo>
                <a:lnTo>
                  <a:pt x="1151930" y="44648"/>
                </a:lnTo>
                <a:lnTo>
                  <a:pt x="1259086" y="26789"/>
                </a:lnTo>
                <a:lnTo>
                  <a:pt x="1357312" y="8929"/>
                </a:lnTo>
                <a:lnTo>
                  <a:pt x="1437680" y="0"/>
                </a:lnTo>
                <a:lnTo>
                  <a:pt x="1509117" y="0"/>
                </a:lnTo>
                <a:lnTo>
                  <a:pt x="1562695" y="8929"/>
                </a:lnTo>
                <a:lnTo>
                  <a:pt x="1598414" y="17859"/>
                </a:lnTo>
                <a:lnTo>
                  <a:pt x="159841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83977" y="3598664"/>
            <a:ext cx="1294805" cy="151805"/>
          </a:xfrm>
          <a:custGeom>
            <a:avLst/>
            <a:gdLst/>
            <a:ahLst/>
            <a:cxnLst/>
            <a:rect l="0" t="0" r="0" b="0"/>
            <a:pathLst>
              <a:path w="1294805" h="151805">
                <a:moveTo>
                  <a:pt x="0" y="151804"/>
                </a:moveTo>
                <a:lnTo>
                  <a:pt x="53578" y="151804"/>
                </a:lnTo>
                <a:lnTo>
                  <a:pt x="125015" y="151804"/>
                </a:lnTo>
                <a:lnTo>
                  <a:pt x="232172" y="133945"/>
                </a:lnTo>
                <a:lnTo>
                  <a:pt x="348257" y="125015"/>
                </a:lnTo>
                <a:lnTo>
                  <a:pt x="482203" y="107156"/>
                </a:lnTo>
                <a:lnTo>
                  <a:pt x="625078" y="80367"/>
                </a:lnTo>
                <a:lnTo>
                  <a:pt x="767953" y="62507"/>
                </a:lnTo>
                <a:lnTo>
                  <a:pt x="919757" y="44648"/>
                </a:lnTo>
                <a:lnTo>
                  <a:pt x="1053703" y="26789"/>
                </a:lnTo>
                <a:lnTo>
                  <a:pt x="1187648" y="17859"/>
                </a:lnTo>
                <a:lnTo>
                  <a:pt x="1294804" y="0"/>
                </a:lnTo>
                <a:lnTo>
                  <a:pt x="1294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32234" y="5643562"/>
            <a:ext cx="1357314" cy="142876"/>
          </a:xfrm>
          <a:custGeom>
            <a:avLst/>
            <a:gdLst/>
            <a:ahLst/>
            <a:cxnLst/>
            <a:rect l="0" t="0" r="0" b="0"/>
            <a:pathLst>
              <a:path w="1357314" h="142876">
                <a:moveTo>
                  <a:pt x="8930" y="142875"/>
                </a:moveTo>
                <a:lnTo>
                  <a:pt x="8930" y="142875"/>
                </a:lnTo>
                <a:lnTo>
                  <a:pt x="8930" y="142875"/>
                </a:lnTo>
                <a:lnTo>
                  <a:pt x="0" y="142875"/>
                </a:lnTo>
                <a:lnTo>
                  <a:pt x="0" y="133945"/>
                </a:lnTo>
                <a:lnTo>
                  <a:pt x="8930" y="133945"/>
                </a:lnTo>
                <a:lnTo>
                  <a:pt x="26790" y="125015"/>
                </a:lnTo>
                <a:lnTo>
                  <a:pt x="53579" y="116086"/>
                </a:lnTo>
                <a:lnTo>
                  <a:pt x="98227" y="107156"/>
                </a:lnTo>
                <a:lnTo>
                  <a:pt x="151805" y="98226"/>
                </a:lnTo>
                <a:lnTo>
                  <a:pt x="223243" y="89297"/>
                </a:lnTo>
                <a:lnTo>
                  <a:pt x="294680" y="71437"/>
                </a:lnTo>
                <a:lnTo>
                  <a:pt x="383977" y="62508"/>
                </a:lnTo>
                <a:lnTo>
                  <a:pt x="482204" y="62508"/>
                </a:lnTo>
                <a:lnTo>
                  <a:pt x="589360" y="53578"/>
                </a:lnTo>
                <a:lnTo>
                  <a:pt x="696516" y="44648"/>
                </a:lnTo>
                <a:lnTo>
                  <a:pt x="812602" y="35718"/>
                </a:lnTo>
                <a:lnTo>
                  <a:pt x="919758" y="35718"/>
                </a:lnTo>
                <a:lnTo>
                  <a:pt x="1035844" y="26789"/>
                </a:lnTo>
                <a:lnTo>
                  <a:pt x="1151930" y="17859"/>
                </a:lnTo>
                <a:lnTo>
                  <a:pt x="1259086" y="8929"/>
                </a:lnTo>
                <a:lnTo>
                  <a:pt x="1357313" y="0"/>
                </a:lnTo>
                <a:lnTo>
                  <a:pt x="1357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pPr eaLnBrk="1" hangingPunct="1">
              <a:defRPr/>
            </a:pPr>
            <a:r>
              <a:rPr lang="en-US" smtClean="0"/>
              <a:t>CPU Performance Revisited</a:t>
            </a:r>
          </a:p>
        </p:txBody>
      </p:sp>
      <p:sp>
        <p:nvSpPr>
          <p:cNvPr id="906243" name="Rectangle 3"/>
          <p:cNvSpPr>
            <a:spLocks noGrp="1" noChangeArrowheads="1"/>
          </p:cNvSpPr>
          <p:nvPr>
            <p:ph type="body" idx="1"/>
          </p:nvPr>
        </p:nvSpPr>
        <p:spPr>
          <a:xfrm>
            <a:off x="0" y="1220788"/>
            <a:ext cx="9144000" cy="5224462"/>
          </a:xfrm>
        </p:spPr>
        <p:txBody>
          <a:bodyPr/>
          <a:lstStyle/>
          <a:p>
            <a:pPr eaLnBrk="1" hangingPunct="1">
              <a:defRPr/>
            </a:pPr>
            <a:r>
              <a:rPr lang="en-US" smtClean="0"/>
              <a:t>CPU</a:t>
            </a:r>
            <a:r>
              <a:rPr lang="en-US" baseline="-25000" smtClean="0"/>
              <a:t>execution time</a:t>
            </a:r>
            <a:r>
              <a:rPr lang="en-US" smtClean="0"/>
              <a:t> = CPU clock cycles * Clock Cycle Time</a:t>
            </a:r>
          </a:p>
          <a:p>
            <a:pPr eaLnBrk="1" hangingPunct="1">
              <a:defRPr/>
            </a:pPr>
            <a:endParaRPr lang="en-US" smtClean="0"/>
          </a:p>
          <a:p>
            <a:pPr eaLnBrk="1" hangingPunct="1">
              <a:defRPr/>
            </a:pPr>
            <a:r>
              <a:rPr lang="en-US" smtClean="0"/>
              <a:t>But when we consider the memory hierarchy</a:t>
            </a:r>
          </a:p>
          <a:p>
            <a:pPr eaLnBrk="1" hangingPunct="1">
              <a:defRPr/>
            </a:pPr>
            <a:r>
              <a:rPr lang="en-US" smtClean="0"/>
              <a:t>CPU</a:t>
            </a:r>
            <a:r>
              <a:rPr lang="en-US" baseline="-25000" smtClean="0"/>
              <a:t>execution time</a:t>
            </a:r>
            <a:r>
              <a:rPr lang="en-US" smtClean="0"/>
              <a:t> = 							(CPU-clock-cycles + Memory Stall Cycles)* CCTime</a:t>
            </a:r>
          </a:p>
          <a:p>
            <a:pPr eaLnBrk="1" hangingPunct="1">
              <a:defRPr/>
            </a:pPr>
            <a:endParaRPr lang="en-US" smtClean="0"/>
          </a:p>
          <a:p>
            <a:pPr eaLnBrk="1" hangingPunct="1">
              <a:defRPr/>
            </a:pPr>
            <a:r>
              <a:rPr lang="en-US" smtClean="0"/>
              <a:t>Memory-Stall-Cycles = Number-of-misses * Miss-Penalty</a:t>
            </a:r>
          </a:p>
          <a:p>
            <a:pPr eaLnBrk="1" hangingPunct="1">
              <a:defRPr/>
            </a:pPr>
            <a:r>
              <a:rPr lang="en-US" smtClean="0"/>
              <a:t>	= IC * Misses/Instruction * Miss-Penalty</a:t>
            </a:r>
          </a:p>
          <a:p>
            <a:pPr eaLnBrk="1" hangingPunct="1">
              <a:defRPr/>
            </a:pPr>
            <a:r>
              <a:rPr lang="en-US" smtClean="0"/>
              <a:t>	= IC*Memory-Accesses/Instruction* Miss-rate*Miss-Penalty</a:t>
            </a:r>
          </a:p>
          <a:p>
            <a:pPr eaLnBrk="1" hangingPunct="1">
              <a:defRPr/>
            </a:pPr>
            <a:endParaRPr lang="en-US" smtClean="0"/>
          </a:p>
        </p:txBody>
      </p:sp>
      <p:sp>
        <p:nvSpPr>
          <p:cNvPr id="2" name="Freeform 1"/>
          <p:cNvSpPr/>
          <p:nvPr/>
        </p:nvSpPr>
        <p:spPr bwMode="auto">
          <a:xfrm>
            <a:off x="2777133" y="1732359"/>
            <a:ext cx="1125141" cy="26790"/>
          </a:xfrm>
          <a:custGeom>
            <a:avLst/>
            <a:gdLst/>
            <a:ahLst/>
            <a:cxnLst/>
            <a:rect l="0" t="0" r="0" b="0"/>
            <a:pathLst>
              <a:path w="1125141" h="26790">
                <a:moveTo>
                  <a:pt x="8930" y="8930"/>
                </a:moveTo>
                <a:lnTo>
                  <a:pt x="0" y="8930"/>
                </a:lnTo>
                <a:lnTo>
                  <a:pt x="0" y="8930"/>
                </a:lnTo>
                <a:lnTo>
                  <a:pt x="0" y="8930"/>
                </a:lnTo>
                <a:lnTo>
                  <a:pt x="0" y="8930"/>
                </a:lnTo>
                <a:lnTo>
                  <a:pt x="0" y="17860"/>
                </a:lnTo>
                <a:lnTo>
                  <a:pt x="8930" y="17860"/>
                </a:lnTo>
                <a:lnTo>
                  <a:pt x="8930" y="8930"/>
                </a:lnTo>
                <a:lnTo>
                  <a:pt x="26789" y="8930"/>
                </a:lnTo>
                <a:lnTo>
                  <a:pt x="35719" y="8930"/>
                </a:lnTo>
                <a:lnTo>
                  <a:pt x="53578" y="8930"/>
                </a:lnTo>
                <a:lnTo>
                  <a:pt x="71437" y="8930"/>
                </a:lnTo>
                <a:lnTo>
                  <a:pt x="98226" y="0"/>
                </a:lnTo>
                <a:lnTo>
                  <a:pt x="125015" y="0"/>
                </a:lnTo>
                <a:lnTo>
                  <a:pt x="151805" y="0"/>
                </a:lnTo>
                <a:lnTo>
                  <a:pt x="178594" y="0"/>
                </a:lnTo>
                <a:lnTo>
                  <a:pt x="214312" y="0"/>
                </a:lnTo>
                <a:lnTo>
                  <a:pt x="258961" y="8930"/>
                </a:lnTo>
                <a:lnTo>
                  <a:pt x="303609" y="8930"/>
                </a:lnTo>
                <a:lnTo>
                  <a:pt x="357187" y="8930"/>
                </a:lnTo>
                <a:lnTo>
                  <a:pt x="410765" y="8930"/>
                </a:lnTo>
                <a:lnTo>
                  <a:pt x="464344" y="17860"/>
                </a:lnTo>
                <a:lnTo>
                  <a:pt x="526851" y="17860"/>
                </a:lnTo>
                <a:lnTo>
                  <a:pt x="589359" y="17860"/>
                </a:lnTo>
                <a:lnTo>
                  <a:pt x="651867" y="26789"/>
                </a:lnTo>
                <a:lnTo>
                  <a:pt x="723305" y="26789"/>
                </a:lnTo>
                <a:lnTo>
                  <a:pt x="794742" y="26789"/>
                </a:lnTo>
                <a:lnTo>
                  <a:pt x="875109" y="26789"/>
                </a:lnTo>
                <a:lnTo>
                  <a:pt x="955476" y="26789"/>
                </a:lnTo>
                <a:lnTo>
                  <a:pt x="1035844" y="26789"/>
                </a:lnTo>
                <a:lnTo>
                  <a:pt x="1125140" y="26789"/>
                </a:lnTo>
                <a:lnTo>
                  <a:pt x="112514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4080867" y="1759148"/>
            <a:ext cx="392907" cy="44650"/>
          </a:xfrm>
          <a:custGeom>
            <a:avLst/>
            <a:gdLst/>
            <a:ahLst/>
            <a:cxnLst/>
            <a:rect l="0" t="0" r="0" b="0"/>
            <a:pathLst>
              <a:path w="392907" h="44650">
                <a:moveTo>
                  <a:pt x="0" y="0"/>
                </a:moveTo>
                <a:lnTo>
                  <a:pt x="80367" y="0"/>
                </a:lnTo>
                <a:lnTo>
                  <a:pt x="160735" y="0"/>
                </a:lnTo>
                <a:lnTo>
                  <a:pt x="232172" y="0"/>
                </a:lnTo>
                <a:lnTo>
                  <a:pt x="294680" y="0"/>
                </a:lnTo>
                <a:lnTo>
                  <a:pt x="348258" y="8930"/>
                </a:lnTo>
                <a:lnTo>
                  <a:pt x="375047" y="8930"/>
                </a:lnTo>
                <a:lnTo>
                  <a:pt x="392906" y="26789"/>
                </a:lnTo>
                <a:lnTo>
                  <a:pt x="392906" y="35719"/>
                </a:lnTo>
                <a:lnTo>
                  <a:pt x="392906" y="44649"/>
                </a:lnTo>
                <a:lnTo>
                  <a:pt x="39290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536406" y="1678781"/>
            <a:ext cx="2107408" cy="80368"/>
          </a:xfrm>
          <a:custGeom>
            <a:avLst/>
            <a:gdLst/>
            <a:ahLst/>
            <a:cxnLst/>
            <a:rect l="0" t="0" r="0" b="0"/>
            <a:pathLst>
              <a:path w="2107408" h="80368">
                <a:moveTo>
                  <a:pt x="0" y="80367"/>
                </a:moveTo>
                <a:lnTo>
                  <a:pt x="0" y="80367"/>
                </a:lnTo>
                <a:lnTo>
                  <a:pt x="17860" y="80367"/>
                </a:lnTo>
                <a:lnTo>
                  <a:pt x="35719" y="80367"/>
                </a:lnTo>
                <a:lnTo>
                  <a:pt x="62508" y="80367"/>
                </a:lnTo>
                <a:lnTo>
                  <a:pt x="89297" y="80367"/>
                </a:lnTo>
                <a:lnTo>
                  <a:pt x="116086" y="71438"/>
                </a:lnTo>
                <a:lnTo>
                  <a:pt x="151805" y="71438"/>
                </a:lnTo>
                <a:lnTo>
                  <a:pt x="187524" y="62508"/>
                </a:lnTo>
                <a:lnTo>
                  <a:pt x="232172" y="62508"/>
                </a:lnTo>
                <a:lnTo>
                  <a:pt x="285750" y="62508"/>
                </a:lnTo>
                <a:lnTo>
                  <a:pt x="339328" y="53578"/>
                </a:lnTo>
                <a:lnTo>
                  <a:pt x="401836" y="53578"/>
                </a:lnTo>
                <a:lnTo>
                  <a:pt x="473274" y="44648"/>
                </a:lnTo>
                <a:lnTo>
                  <a:pt x="553641" y="44648"/>
                </a:lnTo>
                <a:lnTo>
                  <a:pt x="634008" y="35719"/>
                </a:lnTo>
                <a:lnTo>
                  <a:pt x="723305" y="35719"/>
                </a:lnTo>
                <a:lnTo>
                  <a:pt x="812602" y="26789"/>
                </a:lnTo>
                <a:lnTo>
                  <a:pt x="901899" y="26789"/>
                </a:lnTo>
                <a:lnTo>
                  <a:pt x="1009055" y="17859"/>
                </a:lnTo>
                <a:lnTo>
                  <a:pt x="1116211" y="8930"/>
                </a:lnTo>
                <a:lnTo>
                  <a:pt x="1223367" y="8930"/>
                </a:lnTo>
                <a:lnTo>
                  <a:pt x="1339453" y="0"/>
                </a:lnTo>
                <a:lnTo>
                  <a:pt x="1446610" y="0"/>
                </a:lnTo>
                <a:lnTo>
                  <a:pt x="1562696" y="0"/>
                </a:lnTo>
                <a:lnTo>
                  <a:pt x="1669852" y="0"/>
                </a:lnTo>
                <a:lnTo>
                  <a:pt x="1768078" y="8930"/>
                </a:lnTo>
                <a:lnTo>
                  <a:pt x="1866305" y="8930"/>
                </a:lnTo>
                <a:lnTo>
                  <a:pt x="1946672" y="17859"/>
                </a:lnTo>
                <a:lnTo>
                  <a:pt x="2018110" y="26789"/>
                </a:lnTo>
                <a:lnTo>
                  <a:pt x="2071688" y="26789"/>
                </a:lnTo>
                <a:lnTo>
                  <a:pt x="2107407" y="26789"/>
                </a:lnTo>
                <a:lnTo>
                  <a:pt x="210740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277570" y="1794867"/>
            <a:ext cx="223244" cy="160735"/>
          </a:xfrm>
          <a:custGeom>
            <a:avLst/>
            <a:gdLst/>
            <a:ahLst/>
            <a:cxnLst/>
            <a:rect l="0" t="0" r="0" b="0"/>
            <a:pathLst>
              <a:path w="223244" h="160735">
                <a:moveTo>
                  <a:pt x="151805" y="17859"/>
                </a:moveTo>
                <a:lnTo>
                  <a:pt x="151805" y="8930"/>
                </a:lnTo>
                <a:lnTo>
                  <a:pt x="142875" y="8930"/>
                </a:lnTo>
                <a:lnTo>
                  <a:pt x="142875" y="0"/>
                </a:lnTo>
                <a:lnTo>
                  <a:pt x="133946" y="0"/>
                </a:lnTo>
                <a:lnTo>
                  <a:pt x="125016" y="0"/>
                </a:lnTo>
                <a:lnTo>
                  <a:pt x="116086" y="0"/>
                </a:lnTo>
                <a:lnTo>
                  <a:pt x="98227" y="0"/>
                </a:lnTo>
                <a:lnTo>
                  <a:pt x="80368" y="8930"/>
                </a:lnTo>
                <a:lnTo>
                  <a:pt x="53578" y="8930"/>
                </a:lnTo>
                <a:lnTo>
                  <a:pt x="35719" y="26789"/>
                </a:lnTo>
                <a:lnTo>
                  <a:pt x="17860" y="35719"/>
                </a:lnTo>
                <a:lnTo>
                  <a:pt x="8930" y="53578"/>
                </a:lnTo>
                <a:lnTo>
                  <a:pt x="0" y="71437"/>
                </a:lnTo>
                <a:lnTo>
                  <a:pt x="0" y="98227"/>
                </a:lnTo>
                <a:lnTo>
                  <a:pt x="8930" y="116086"/>
                </a:lnTo>
                <a:lnTo>
                  <a:pt x="26789" y="133945"/>
                </a:lnTo>
                <a:lnTo>
                  <a:pt x="53578" y="151805"/>
                </a:lnTo>
                <a:lnTo>
                  <a:pt x="89297" y="160734"/>
                </a:lnTo>
                <a:lnTo>
                  <a:pt x="133946" y="160734"/>
                </a:lnTo>
                <a:lnTo>
                  <a:pt x="178594" y="151805"/>
                </a:lnTo>
                <a:lnTo>
                  <a:pt x="223243" y="142875"/>
                </a:lnTo>
                <a:lnTo>
                  <a:pt x="22324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518672" y="1777008"/>
            <a:ext cx="250032" cy="178594"/>
          </a:xfrm>
          <a:custGeom>
            <a:avLst/>
            <a:gdLst/>
            <a:ahLst/>
            <a:cxnLst/>
            <a:rect l="0" t="0" r="0" b="0"/>
            <a:pathLst>
              <a:path w="250032" h="178594">
                <a:moveTo>
                  <a:pt x="178594" y="8929"/>
                </a:moveTo>
                <a:lnTo>
                  <a:pt x="178594" y="8929"/>
                </a:lnTo>
                <a:lnTo>
                  <a:pt x="169664" y="8929"/>
                </a:lnTo>
                <a:lnTo>
                  <a:pt x="160734" y="0"/>
                </a:lnTo>
                <a:lnTo>
                  <a:pt x="142875" y="0"/>
                </a:lnTo>
                <a:lnTo>
                  <a:pt x="125016" y="8929"/>
                </a:lnTo>
                <a:lnTo>
                  <a:pt x="107156" y="17859"/>
                </a:lnTo>
                <a:lnTo>
                  <a:pt x="71437" y="35718"/>
                </a:lnTo>
                <a:lnTo>
                  <a:pt x="44648" y="62507"/>
                </a:lnTo>
                <a:lnTo>
                  <a:pt x="17859" y="89296"/>
                </a:lnTo>
                <a:lnTo>
                  <a:pt x="0" y="116086"/>
                </a:lnTo>
                <a:lnTo>
                  <a:pt x="0" y="133945"/>
                </a:lnTo>
                <a:lnTo>
                  <a:pt x="17859" y="151804"/>
                </a:lnTo>
                <a:lnTo>
                  <a:pt x="44648" y="169664"/>
                </a:lnTo>
                <a:lnTo>
                  <a:pt x="89297" y="178593"/>
                </a:lnTo>
                <a:lnTo>
                  <a:pt x="133945" y="178593"/>
                </a:lnTo>
                <a:lnTo>
                  <a:pt x="196453" y="169664"/>
                </a:lnTo>
                <a:lnTo>
                  <a:pt x="250031" y="151804"/>
                </a:lnTo>
                <a:lnTo>
                  <a:pt x="250031"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920508" y="1768078"/>
            <a:ext cx="26790" cy="187524"/>
          </a:xfrm>
          <a:custGeom>
            <a:avLst/>
            <a:gdLst/>
            <a:ahLst/>
            <a:cxnLst/>
            <a:rect l="0" t="0" r="0" b="0"/>
            <a:pathLst>
              <a:path w="26790" h="187524">
                <a:moveTo>
                  <a:pt x="17859" y="0"/>
                </a:moveTo>
                <a:lnTo>
                  <a:pt x="17859" y="0"/>
                </a:lnTo>
                <a:lnTo>
                  <a:pt x="17859" y="8930"/>
                </a:lnTo>
                <a:lnTo>
                  <a:pt x="17859" y="17859"/>
                </a:lnTo>
                <a:lnTo>
                  <a:pt x="17859" y="26789"/>
                </a:lnTo>
                <a:lnTo>
                  <a:pt x="8930" y="44648"/>
                </a:lnTo>
                <a:lnTo>
                  <a:pt x="8930" y="62508"/>
                </a:lnTo>
                <a:lnTo>
                  <a:pt x="0" y="89297"/>
                </a:lnTo>
                <a:lnTo>
                  <a:pt x="0" y="116086"/>
                </a:lnTo>
                <a:lnTo>
                  <a:pt x="8930" y="133945"/>
                </a:lnTo>
                <a:lnTo>
                  <a:pt x="8930" y="151805"/>
                </a:lnTo>
                <a:lnTo>
                  <a:pt x="8930" y="169664"/>
                </a:lnTo>
                <a:lnTo>
                  <a:pt x="8930" y="178594"/>
                </a:lnTo>
                <a:lnTo>
                  <a:pt x="17859" y="187523"/>
                </a:lnTo>
                <a:lnTo>
                  <a:pt x="17859" y="187523"/>
                </a:lnTo>
                <a:lnTo>
                  <a:pt x="26789" y="187523"/>
                </a:lnTo>
                <a:lnTo>
                  <a:pt x="17859" y="178594"/>
                </a:lnTo>
                <a:lnTo>
                  <a:pt x="17859" y="160734"/>
                </a:lnTo>
                <a:lnTo>
                  <a:pt x="1785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777633" y="1768078"/>
            <a:ext cx="303610" cy="44649"/>
          </a:xfrm>
          <a:custGeom>
            <a:avLst/>
            <a:gdLst/>
            <a:ahLst/>
            <a:cxnLst/>
            <a:rect l="0" t="0" r="0" b="0"/>
            <a:pathLst>
              <a:path w="303610" h="44649">
                <a:moveTo>
                  <a:pt x="0" y="44648"/>
                </a:moveTo>
                <a:lnTo>
                  <a:pt x="0" y="44648"/>
                </a:lnTo>
                <a:lnTo>
                  <a:pt x="17859" y="44648"/>
                </a:lnTo>
                <a:lnTo>
                  <a:pt x="44648" y="35719"/>
                </a:lnTo>
                <a:lnTo>
                  <a:pt x="89297" y="35719"/>
                </a:lnTo>
                <a:lnTo>
                  <a:pt x="133945" y="26789"/>
                </a:lnTo>
                <a:lnTo>
                  <a:pt x="187523" y="26789"/>
                </a:lnTo>
                <a:lnTo>
                  <a:pt x="232172" y="17859"/>
                </a:lnTo>
                <a:lnTo>
                  <a:pt x="276820" y="893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294805" y="3580804"/>
            <a:ext cx="2187774" cy="98228"/>
          </a:xfrm>
          <a:custGeom>
            <a:avLst/>
            <a:gdLst/>
            <a:ahLst/>
            <a:cxnLst/>
            <a:rect l="0" t="0" r="0" b="0"/>
            <a:pathLst>
              <a:path w="2187774" h="98228">
                <a:moveTo>
                  <a:pt x="0" y="53578"/>
                </a:moveTo>
                <a:lnTo>
                  <a:pt x="0" y="53578"/>
                </a:lnTo>
                <a:lnTo>
                  <a:pt x="8929" y="44649"/>
                </a:lnTo>
                <a:lnTo>
                  <a:pt x="8929" y="44649"/>
                </a:lnTo>
                <a:lnTo>
                  <a:pt x="17859" y="44649"/>
                </a:lnTo>
                <a:lnTo>
                  <a:pt x="26789" y="35719"/>
                </a:lnTo>
                <a:lnTo>
                  <a:pt x="26789" y="35719"/>
                </a:lnTo>
                <a:lnTo>
                  <a:pt x="35718" y="35719"/>
                </a:lnTo>
                <a:lnTo>
                  <a:pt x="53578" y="26789"/>
                </a:lnTo>
                <a:lnTo>
                  <a:pt x="62508" y="26789"/>
                </a:lnTo>
                <a:lnTo>
                  <a:pt x="80367" y="26789"/>
                </a:lnTo>
                <a:lnTo>
                  <a:pt x="98226" y="17860"/>
                </a:lnTo>
                <a:lnTo>
                  <a:pt x="116086" y="17860"/>
                </a:lnTo>
                <a:lnTo>
                  <a:pt x="133945" y="17860"/>
                </a:lnTo>
                <a:lnTo>
                  <a:pt x="151804" y="17860"/>
                </a:lnTo>
                <a:lnTo>
                  <a:pt x="178593" y="17860"/>
                </a:lnTo>
                <a:lnTo>
                  <a:pt x="196453" y="17860"/>
                </a:lnTo>
                <a:lnTo>
                  <a:pt x="223242" y="17860"/>
                </a:lnTo>
                <a:lnTo>
                  <a:pt x="241101" y="17860"/>
                </a:lnTo>
                <a:lnTo>
                  <a:pt x="276820" y="17860"/>
                </a:lnTo>
                <a:lnTo>
                  <a:pt x="303609" y="17860"/>
                </a:lnTo>
                <a:lnTo>
                  <a:pt x="339328" y="17860"/>
                </a:lnTo>
                <a:lnTo>
                  <a:pt x="375047" y="8930"/>
                </a:lnTo>
                <a:lnTo>
                  <a:pt x="401836" y="8930"/>
                </a:lnTo>
                <a:lnTo>
                  <a:pt x="446484" y="8930"/>
                </a:lnTo>
                <a:lnTo>
                  <a:pt x="482203" y="0"/>
                </a:lnTo>
                <a:lnTo>
                  <a:pt x="526851" y="0"/>
                </a:lnTo>
                <a:lnTo>
                  <a:pt x="571500" y="0"/>
                </a:lnTo>
                <a:lnTo>
                  <a:pt x="616148" y="0"/>
                </a:lnTo>
                <a:lnTo>
                  <a:pt x="669726" y="0"/>
                </a:lnTo>
                <a:lnTo>
                  <a:pt x="723304" y="0"/>
                </a:lnTo>
                <a:lnTo>
                  <a:pt x="785812" y="8930"/>
                </a:lnTo>
                <a:lnTo>
                  <a:pt x="830461" y="8930"/>
                </a:lnTo>
                <a:lnTo>
                  <a:pt x="875109" y="8930"/>
                </a:lnTo>
                <a:lnTo>
                  <a:pt x="919758" y="17860"/>
                </a:lnTo>
                <a:lnTo>
                  <a:pt x="964406" y="26789"/>
                </a:lnTo>
                <a:lnTo>
                  <a:pt x="1000125" y="35719"/>
                </a:lnTo>
                <a:lnTo>
                  <a:pt x="1035843" y="44649"/>
                </a:lnTo>
                <a:lnTo>
                  <a:pt x="1071562" y="53578"/>
                </a:lnTo>
                <a:lnTo>
                  <a:pt x="1107281" y="62508"/>
                </a:lnTo>
                <a:lnTo>
                  <a:pt x="1143000" y="62508"/>
                </a:lnTo>
                <a:lnTo>
                  <a:pt x="1187648" y="71438"/>
                </a:lnTo>
                <a:lnTo>
                  <a:pt x="1241226" y="71438"/>
                </a:lnTo>
                <a:lnTo>
                  <a:pt x="1285875" y="80367"/>
                </a:lnTo>
                <a:lnTo>
                  <a:pt x="1348383" y="80367"/>
                </a:lnTo>
                <a:lnTo>
                  <a:pt x="1401961" y="80367"/>
                </a:lnTo>
                <a:lnTo>
                  <a:pt x="1455539" y="80367"/>
                </a:lnTo>
                <a:lnTo>
                  <a:pt x="1509117" y="80367"/>
                </a:lnTo>
                <a:lnTo>
                  <a:pt x="1562695" y="89297"/>
                </a:lnTo>
                <a:lnTo>
                  <a:pt x="1616273" y="89297"/>
                </a:lnTo>
                <a:lnTo>
                  <a:pt x="1660922" y="89297"/>
                </a:lnTo>
                <a:lnTo>
                  <a:pt x="1705570" y="89297"/>
                </a:lnTo>
                <a:lnTo>
                  <a:pt x="1750218" y="89297"/>
                </a:lnTo>
                <a:lnTo>
                  <a:pt x="1794867" y="89297"/>
                </a:lnTo>
                <a:lnTo>
                  <a:pt x="1848445" y="89297"/>
                </a:lnTo>
                <a:lnTo>
                  <a:pt x="1893093" y="89297"/>
                </a:lnTo>
                <a:lnTo>
                  <a:pt x="1937742" y="89297"/>
                </a:lnTo>
                <a:lnTo>
                  <a:pt x="1982390" y="89297"/>
                </a:lnTo>
                <a:lnTo>
                  <a:pt x="2035968" y="89297"/>
                </a:lnTo>
                <a:lnTo>
                  <a:pt x="2080617" y="98227"/>
                </a:lnTo>
                <a:lnTo>
                  <a:pt x="2116336" y="98227"/>
                </a:lnTo>
                <a:lnTo>
                  <a:pt x="2152054" y="98227"/>
                </a:lnTo>
                <a:lnTo>
                  <a:pt x="2178843" y="98227"/>
                </a:lnTo>
                <a:lnTo>
                  <a:pt x="2187773" y="89297"/>
                </a:lnTo>
                <a:lnTo>
                  <a:pt x="2187773"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098727" y="3589734"/>
            <a:ext cx="2571751" cy="53579"/>
          </a:xfrm>
          <a:custGeom>
            <a:avLst/>
            <a:gdLst/>
            <a:ahLst/>
            <a:cxnLst/>
            <a:rect l="0" t="0" r="0" b="0"/>
            <a:pathLst>
              <a:path w="2571751" h="53579">
                <a:moveTo>
                  <a:pt x="0" y="53578"/>
                </a:moveTo>
                <a:lnTo>
                  <a:pt x="0" y="44648"/>
                </a:lnTo>
                <a:lnTo>
                  <a:pt x="0" y="44648"/>
                </a:lnTo>
                <a:lnTo>
                  <a:pt x="8929" y="44648"/>
                </a:lnTo>
                <a:lnTo>
                  <a:pt x="17859" y="35719"/>
                </a:lnTo>
                <a:lnTo>
                  <a:pt x="26789" y="35719"/>
                </a:lnTo>
                <a:lnTo>
                  <a:pt x="35718" y="35719"/>
                </a:lnTo>
                <a:lnTo>
                  <a:pt x="44648" y="35719"/>
                </a:lnTo>
                <a:lnTo>
                  <a:pt x="53578" y="35719"/>
                </a:lnTo>
                <a:lnTo>
                  <a:pt x="71437" y="35719"/>
                </a:lnTo>
                <a:lnTo>
                  <a:pt x="89296" y="35719"/>
                </a:lnTo>
                <a:lnTo>
                  <a:pt x="98226" y="35719"/>
                </a:lnTo>
                <a:lnTo>
                  <a:pt x="116086" y="35719"/>
                </a:lnTo>
                <a:lnTo>
                  <a:pt x="142875" y="35719"/>
                </a:lnTo>
                <a:lnTo>
                  <a:pt x="169664" y="26789"/>
                </a:lnTo>
                <a:lnTo>
                  <a:pt x="196453" y="26789"/>
                </a:lnTo>
                <a:lnTo>
                  <a:pt x="232171" y="26789"/>
                </a:lnTo>
                <a:lnTo>
                  <a:pt x="258961" y="26789"/>
                </a:lnTo>
                <a:lnTo>
                  <a:pt x="294679" y="17859"/>
                </a:lnTo>
                <a:lnTo>
                  <a:pt x="330398" y="17859"/>
                </a:lnTo>
                <a:lnTo>
                  <a:pt x="366117" y="17859"/>
                </a:lnTo>
                <a:lnTo>
                  <a:pt x="410765" y="8930"/>
                </a:lnTo>
                <a:lnTo>
                  <a:pt x="455414" y="8930"/>
                </a:lnTo>
                <a:lnTo>
                  <a:pt x="500062" y="0"/>
                </a:lnTo>
                <a:lnTo>
                  <a:pt x="544711" y="0"/>
                </a:lnTo>
                <a:lnTo>
                  <a:pt x="598289" y="0"/>
                </a:lnTo>
                <a:lnTo>
                  <a:pt x="642937" y="0"/>
                </a:lnTo>
                <a:lnTo>
                  <a:pt x="687586" y="0"/>
                </a:lnTo>
                <a:lnTo>
                  <a:pt x="732234" y="0"/>
                </a:lnTo>
                <a:lnTo>
                  <a:pt x="776882" y="0"/>
                </a:lnTo>
                <a:lnTo>
                  <a:pt x="821531" y="0"/>
                </a:lnTo>
                <a:lnTo>
                  <a:pt x="866179" y="0"/>
                </a:lnTo>
                <a:lnTo>
                  <a:pt x="910828" y="0"/>
                </a:lnTo>
                <a:lnTo>
                  <a:pt x="955476" y="0"/>
                </a:lnTo>
                <a:lnTo>
                  <a:pt x="1000125" y="0"/>
                </a:lnTo>
                <a:lnTo>
                  <a:pt x="1053703" y="0"/>
                </a:lnTo>
                <a:lnTo>
                  <a:pt x="1098351" y="0"/>
                </a:lnTo>
                <a:lnTo>
                  <a:pt x="1151929" y="0"/>
                </a:lnTo>
                <a:lnTo>
                  <a:pt x="1196578" y="0"/>
                </a:lnTo>
                <a:lnTo>
                  <a:pt x="1250156" y="0"/>
                </a:lnTo>
                <a:lnTo>
                  <a:pt x="1294804" y="0"/>
                </a:lnTo>
                <a:lnTo>
                  <a:pt x="1339453" y="8930"/>
                </a:lnTo>
                <a:lnTo>
                  <a:pt x="1375171" y="8930"/>
                </a:lnTo>
                <a:lnTo>
                  <a:pt x="1410890" y="8930"/>
                </a:lnTo>
                <a:lnTo>
                  <a:pt x="1446609" y="8930"/>
                </a:lnTo>
                <a:lnTo>
                  <a:pt x="1473398" y="8930"/>
                </a:lnTo>
                <a:lnTo>
                  <a:pt x="1509117" y="17859"/>
                </a:lnTo>
                <a:lnTo>
                  <a:pt x="1535906" y="17859"/>
                </a:lnTo>
                <a:lnTo>
                  <a:pt x="1571625" y="26789"/>
                </a:lnTo>
                <a:lnTo>
                  <a:pt x="1607343" y="26789"/>
                </a:lnTo>
                <a:lnTo>
                  <a:pt x="1643062" y="26789"/>
                </a:lnTo>
                <a:lnTo>
                  <a:pt x="1687711" y="26789"/>
                </a:lnTo>
                <a:lnTo>
                  <a:pt x="1723429" y="26789"/>
                </a:lnTo>
                <a:lnTo>
                  <a:pt x="1759148" y="26789"/>
                </a:lnTo>
                <a:lnTo>
                  <a:pt x="1794867" y="35719"/>
                </a:lnTo>
                <a:lnTo>
                  <a:pt x="1821656" y="35719"/>
                </a:lnTo>
                <a:lnTo>
                  <a:pt x="1848445" y="35719"/>
                </a:lnTo>
                <a:lnTo>
                  <a:pt x="1875234" y="35719"/>
                </a:lnTo>
                <a:lnTo>
                  <a:pt x="1902023" y="35719"/>
                </a:lnTo>
                <a:lnTo>
                  <a:pt x="1937742" y="35719"/>
                </a:lnTo>
                <a:lnTo>
                  <a:pt x="1964531" y="26789"/>
                </a:lnTo>
                <a:lnTo>
                  <a:pt x="1991320" y="26789"/>
                </a:lnTo>
                <a:lnTo>
                  <a:pt x="2027039" y="26789"/>
                </a:lnTo>
                <a:lnTo>
                  <a:pt x="2053828" y="26789"/>
                </a:lnTo>
                <a:lnTo>
                  <a:pt x="2080617" y="17859"/>
                </a:lnTo>
                <a:lnTo>
                  <a:pt x="2116336" y="17859"/>
                </a:lnTo>
                <a:lnTo>
                  <a:pt x="2152054" y="17859"/>
                </a:lnTo>
                <a:lnTo>
                  <a:pt x="2178843" y="8930"/>
                </a:lnTo>
                <a:lnTo>
                  <a:pt x="2214562" y="8930"/>
                </a:lnTo>
                <a:lnTo>
                  <a:pt x="2250281" y="8930"/>
                </a:lnTo>
                <a:lnTo>
                  <a:pt x="2286000" y="8930"/>
                </a:lnTo>
                <a:lnTo>
                  <a:pt x="2321718" y="8930"/>
                </a:lnTo>
                <a:lnTo>
                  <a:pt x="2348507" y="8930"/>
                </a:lnTo>
                <a:lnTo>
                  <a:pt x="2375296" y="8930"/>
                </a:lnTo>
                <a:lnTo>
                  <a:pt x="2402086" y="8930"/>
                </a:lnTo>
                <a:lnTo>
                  <a:pt x="2419945" y="8930"/>
                </a:lnTo>
                <a:lnTo>
                  <a:pt x="2437804" y="0"/>
                </a:lnTo>
                <a:lnTo>
                  <a:pt x="2446734" y="0"/>
                </a:lnTo>
                <a:lnTo>
                  <a:pt x="2464593" y="0"/>
                </a:lnTo>
                <a:lnTo>
                  <a:pt x="2464593" y="0"/>
                </a:lnTo>
                <a:lnTo>
                  <a:pt x="2473523" y="0"/>
                </a:lnTo>
                <a:lnTo>
                  <a:pt x="2482453" y="0"/>
                </a:lnTo>
                <a:lnTo>
                  <a:pt x="2491382" y="0"/>
                </a:lnTo>
                <a:lnTo>
                  <a:pt x="2491382" y="0"/>
                </a:lnTo>
                <a:lnTo>
                  <a:pt x="2500312" y="0"/>
                </a:lnTo>
                <a:lnTo>
                  <a:pt x="2500312" y="0"/>
                </a:lnTo>
                <a:lnTo>
                  <a:pt x="2500312" y="0"/>
                </a:lnTo>
                <a:lnTo>
                  <a:pt x="2500312" y="0"/>
                </a:lnTo>
                <a:lnTo>
                  <a:pt x="2500312" y="0"/>
                </a:lnTo>
                <a:lnTo>
                  <a:pt x="2500312" y="0"/>
                </a:lnTo>
                <a:lnTo>
                  <a:pt x="2509242" y="0"/>
                </a:lnTo>
                <a:lnTo>
                  <a:pt x="2509242" y="8930"/>
                </a:lnTo>
                <a:lnTo>
                  <a:pt x="2509242" y="8930"/>
                </a:lnTo>
                <a:lnTo>
                  <a:pt x="2518171" y="8930"/>
                </a:lnTo>
                <a:lnTo>
                  <a:pt x="2518171" y="17859"/>
                </a:lnTo>
                <a:lnTo>
                  <a:pt x="2527101" y="17859"/>
                </a:lnTo>
                <a:lnTo>
                  <a:pt x="2536031" y="26789"/>
                </a:lnTo>
                <a:lnTo>
                  <a:pt x="2536031" y="26789"/>
                </a:lnTo>
                <a:lnTo>
                  <a:pt x="2544961" y="26789"/>
                </a:lnTo>
                <a:lnTo>
                  <a:pt x="2544961" y="35719"/>
                </a:lnTo>
                <a:lnTo>
                  <a:pt x="2553890" y="35719"/>
                </a:lnTo>
                <a:lnTo>
                  <a:pt x="2553890" y="35719"/>
                </a:lnTo>
                <a:lnTo>
                  <a:pt x="2562820" y="35719"/>
                </a:lnTo>
                <a:lnTo>
                  <a:pt x="2562820" y="35719"/>
                </a:lnTo>
                <a:lnTo>
                  <a:pt x="2562820" y="44648"/>
                </a:lnTo>
                <a:lnTo>
                  <a:pt x="2562820" y="44648"/>
                </a:lnTo>
                <a:lnTo>
                  <a:pt x="2571750" y="44648"/>
                </a:lnTo>
                <a:lnTo>
                  <a:pt x="2571750" y="44648"/>
                </a:lnTo>
                <a:lnTo>
                  <a:pt x="257175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545086" y="4625578"/>
            <a:ext cx="2366368" cy="35719"/>
          </a:xfrm>
          <a:custGeom>
            <a:avLst/>
            <a:gdLst/>
            <a:ahLst/>
            <a:cxnLst/>
            <a:rect l="0" t="0" r="0" b="0"/>
            <a:pathLst>
              <a:path w="2366368" h="35719">
                <a:moveTo>
                  <a:pt x="0" y="35718"/>
                </a:moveTo>
                <a:lnTo>
                  <a:pt x="0" y="35718"/>
                </a:lnTo>
                <a:lnTo>
                  <a:pt x="0" y="35718"/>
                </a:lnTo>
                <a:lnTo>
                  <a:pt x="8930" y="35718"/>
                </a:lnTo>
                <a:lnTo>
                  <a:pt x="17859" y="35718"/>
                </a:lnTo>
                <a:lnTo>
                  <a:pt x="26789" y="35718"/>
                </a:lnTo>
                <a:lnTo>
                  <a:pt x="35719" y="35718"/>
                </a:lnTo>
                <a:lnTo>
                  <a:pt x="53578" y="35718"/>
                </a:lnTo>
                <a:lnTo>
                  <a:pt x="62508" y="35718"/>
                </a:lnTo>
                <a:lnTo>
                  <a:pt x="80367" y="26789"/>
                </a:lnTo>
                <a:lnTo>
                  <a:pt x="98227" y="26789"/>
                </a:lnTo>
                <a:lnTo>
                  <a:pt x="107156" y="26789"/>
                </a:lnTo>
                <a:lnTo>
                  <a:pt x="125016" y="26789"/>
                </a:lnTo>
                <a:lnTo>
                  <a:pt x="142875" y="26789"/>
                </a:lnTo>
                <a:lnTo>
                  <a:pt x="160734" y="26789"/>
                </a:lnTo>
                <a:lnTo>
                  <a:pt x="187523" y="26789"/>
                </a:lnTo>
                <a:lnTo>
                  <a:pt x="214312" y="26789"/>
                </a:lnTo>
                <a:lnTo>
                  <a:pt x="250031" y="26789"/>
                </a:lnTo>
                <a:lnTo>
                  <a:pt x="285750" y="26789"/>
                </a:lnTo>
                <a:lnTo>
                  <a:pt x="312539" y="26789"/>
                </a:lnTo>
                <a:lnTo>
                  <a:pt x="348258" y="17859"/>
                </a:lnTo>
                <a:lnTo>
                  <a:pt x="383977" y="17859"/>
                </a:lnTo>
                <a:lnTo>
                  <a:pt x="419695" y="17859"/>
                </a:lnTo>
                <a:lnTo>
                  <a:pt x="455414" y="17859"/>
                </a:lnTo>
                <a:lnTo>
                  <a:pt x="491133" y="8929"/>
                </a:lnTo>
                <a:lnTo>
                  <a:pt x="526852" y="8929"/>
                </a:lnTo>
                <a:lnTo>
                  <a:pt x="562570" y="8929"/>
                </a:lnTo>
                <a:lnTo>
                  <a:pt x="598289" y="8929"/>
                </a:lnTo>
                <a:lnTo>
                  <a:pt x="634008" y="17859"/>
                </a:lnTo>
                <a:lnTo>
                  <a:pt x="678656" y="17859"/>
                </a:lnTo>
                <a:lnTo>
                  <a:pt x="723305" y="17859"/>
                </a:lnTo>
                <a:lnTo>
                  <a:pt x="767953" y="17859"/>
                </a:lnTo>
                <a:lnTo>
                  <a:pt x="812602" y="17859"/>
                </a:lnTo>
                <a:lnTo>
                  <a:pt x="857250" y="17859"/>
                </a:lnTo>
                <a:lnTo>
                  <a:pt x="901898" y="17859"/>
                </a:lnTo>
                <a:lnTo>
                  <a:pt x="946547" y="17859"/>
                </a:lnTo>
                <a:lnTo>
                  <a:pt x="991195" y="17859"/>
                </a:lnTo>
                <a:lnTo>
                  <a:pt x="1035844" y="17859"/>
                </a:lnTo>
                <a:lnTo>
                  <a:pt x="1080492" y="17859"/>
                </a:lnTo>
                <a:lnTo>
                  <a:pt x="1134070" y="17859"/>
                </a:lnTo>
                <a:lnTo>
                  <a:pt x="1178719" y="17859"/>
                </a:lnTo>
                <a:lnTo>
                  <a:pt x="1223367" y="17859"/>
                </a:lnTo>
                <a:lnTo>
                  <a:pt x="1276945" y="17859"/>
                </a:lnTo>
                <a:lnTo>
                  <a:pt x="1321594" y="17859"/>
                </a:lnTo>
                <a:lnTo>
                  <a:pt x="1375172" y="17859"/>
                </a:lnTo>
                <a:lnTo>
                  <a:pt x="1428750" y="26789"/>
                </a:lnTo>
                <a:lnTo>
                  <a:pt x="1482328" y="26789"/>
                </a:lnTo>
                <a:lnTo>
                  <a:pt x="1535906" y="26789"/>
                </a:lnTo>
                <a:lnTo>
                  <a:pt x="1589484" y="26789"/>
                </a:lnTo>
                <a:lnTo>
                  <a:pt x="1643062" y="26789"/>
                </a:lnTo>
                <a:lnTo>
                  <a:pt x="1696641" y="26789"/>
                </a:lnTo>
                <a:lnTo>
                  <a:pt x="1750219" y="26789"/>
                </a:lnTo>
                <a:lnTo>
                  <a:pt x="1803797" y="26789"/>
                </a:lnTo>
                <a:lnTo>
                  <a:pt x="1857375" y="17859"/>
                </a:lnTo>
                <a:lnTo>
                  <a:pt x="1910953" y="17859"/>
                </a:lnTo>
                <a:lnTo>
                  <a:pt x="1955602" y="17859"/>
                </a:lnTo>
                <a:lnTo>
                  <a:pt x="2009180" y="17859"/>
                </a:lnTo>
                <a:lnTo>
                  <a:pt x="2062758" y="17859"/>
                </a:lnTo>
                <a:lnTo>
                  <a:pt x="2116336" y="17859"/>
                </a:lnTo>
                <a:lnTo>
                  <a:pt x="2160984" y="17859"/>
                </a:lnTo>
                <a:lnTo>
                  <a:pt x="2205633" y="8929"/>
                </a:lnTo>
                <a:lnTo>
                  <a:pt x="2241352" y="8929"/>
                </a:lnTo>
                <a:lnTo>
                  <a:pt x="2268141" y="8929"/>
                </a:lnTo>
                <a:lnTo>
                  <a:pt x="2294930" y="8929"/>
                </a:lnTo>
                <a:lnTo>
                  <a:pt x="2321719" y="8929"/>
                </a:lnTo>
                <a:lnTo>
                  <a:pt x="2339578" y="8929"/>
                </a:lnTo>
                <a:lnTo>
                  <a:pt x="2348508" y="0"/>
                </a:lnTo>
                <a:lnTo>
                  <a:pt x="2357437" y="0"/>
                </a:lnTo>
                <a:lnTo>
                  <a:pt x="2366367" y="8929"/>
                </a:lnTo>
                <a:lnTo>
                  <a:pt x="2366367" y="8929"/>
                </a:lnTo>
                <a:lnTo>
                  <a:pt x="2357437" y="8929"/>
                </a:lnTo>
                <a:lnTo>
                  <a:pt x="2357437" y="17859"/>
                </a:lnTo>
                <a:lnTo>
                  <a:pt x="2348508" y="17859"/>
                </a:lnTo>
                <a:lnTo>
                  <a:pt x="2348508" y="26789"/>
                </a:lnTo>
                <a:lnTo>
                  <a:pt x="234850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500813" y="4616648"/>
            <a:ext cx="1732359" cy="17860"/>
          </a:xfrm>
          <a:custGeom>
            <a:avLst/>
            <a:gdLst/>
            <a:ahLst/>
            <a:cxnLst/>
            <a:rect l="0" t="0" r="0" b="0"/>
            <a:pathLst>
              <a:path w="1732359" h="17860">
                <a:moveTo>
                  <a:pt x="35718" y="8930"/>
                </a:moveTo>
                <a:lnTo>
                  <a:pt x="26789" y="8930"/>
                </a:lnTo>
                <a:lnTo>
                  <a:pt x="17859" y="8930"/>
                </a:lnTo>
                <a:lnTo>
                  <a:pt x="17859" y="0"/>
                </a:lnTo>
                <a:lnTo>
                  <a:pt x="8929" y="0"/>
                </a:lnTo>
                <a:lnTo>
                  <a:pt x="0" y="0"/>
                </a:lnTo>
                <a:lnTo>
                  <a:pt x="0" y="0"/>
                </a:lnTo>
                <a:lnTo>
                  <a:pt x="0" y="0"/>
                </a:lnTo>
                <a:lnTo>
                  <a:pt x="8929" y="0"/>
                </a:lnTo>
                <a:lnTo>
                  <a:pt x="17859" y="0"/>
                </a:lnTo>
                <a:lnTo>
                  <a:pt x="26789" y="0"/>
                </a:lnTo>
                <a:lnTo>
                  <a:pt x="44648" y="0"/>
                </a:lnTo>
                <a:lnTo>
                  <a:pt x="62507" y="0"/>
                </a:lnTo>
                <a:lnTo>
                  <a:pt x="89296" y="0"/>
                </a:lnTo>
                <a:lnTo>
                  <a:pt x="125015" y="0"/>
                </a:lnTo>
                <a:lnTo>
                  <a:pt x="160734" y="0"/>
                </a:lnTo>
                <a:lnTo>
                  <a:pt x="196453" y="0"/>
                </a:lnTo>
                <a:lnTo>
                  <a:pt x="250031" y="0"/>
                </a:lnTo>
                <a:lnTo>
                  <a:pt x="303609" y="0"/>
                </a:lnTo>
                <a:lnTo>
                  <a:pt x="366117" y="0"/>
                </a:lnTo>
                <a:lnTo>
                  <a:pt x="437554" y="0"/>
                </a:lnTo>
                <a:lnTo>
                  <a:pt x="508992" y="0"/>
                </a:lnTo>
                <a:lnTo>
                  <a:pt x="589359" y="0"/>
                </a:lnTo>
                <a:lnTo>
                  <a:pt x="669726" y="0"/>
                </a:lnTo>
                <a:lnTo>
                  <a:pt x="750093" y="0"/>
                </a:lnTo>
                <a:lnTo>
                  <a:pt x="839390" y="0"/>
                </a:lnTo>
                <a:lnTo>
                  <a:pt x="919757" y="0"/>
                </a:lnTo>
                <a:lnTo>
                  <a:pt x="1009054" y="0"/>
                </a:lnTo>
                <a:lnTo>
                  <a:pt x="1089421" y="0"/>
                </a:lnTo>
                <a:lnTo>
                  <a:pt x="1178718" y="0"/>
                </a:lnTo>
                <a:lnTo>
                  <a:pt x="1250156" y="8930"/>
                </a:lnTo>
                <a:lnTo>
                  <a:pt x="1330523" y="8930"/>
                </a:lnTo>
                <a:lnTo>
                  <a:pt x="1401960" y="8930"/>
                </a:lnTo>
                <a:lnTo>
                  <a:pt x="1473398" y="8930"/>
                </a:lnTo>
                <a:lnTo>
                  <a:pt x="1535906" y="8930"/>
                </a:lnTo>
                <a:lnTo>
                  <a:pt x="1598414" y="8930"/>
                </a:lnTo>
                <a:lnTo>
                  <a:pt x="1643062" y="8930"/>
                </a:lnTo>
                <a:lnTo>
                  <a:pt x="1687710" y="17859"/>
                </a:lnTo>
                <a:lnTo>
                  <a:pt x="1714499" y="17859"/>
                </a:lnTo>
                <a:lnTo>
                  <a:pt x="1732358" y="17859"/>
                </a:lnTo>
                <a:lnTo>
                  <a:pt x="173235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32234" y="5107781"/>
            <a:ext cx="241103" cy="98228"/>
          </a:xfrm>
          <a:custGeom>
            <a:avLst/>
            <a:gdLst/>
            <a:ahLst/>
            <a:cxnLst/>
            <a:rect l="0" t="0" r="0" b="0"/>
            <a:pathLst>
              <a:path w="241103" h="98228">
                <a:moveTo>
                  <a:pt x="0" y="98227"/>
                </a:moveTo>
                <a:lnTo>
                  <a:pt x="0" y="98227"/>
                </a:lnTo>
                <a:lnTo>
                  <a:pt x="0" y="89297"/>
                </a:lnTo>
                <a:lnTo>
                  <a:pt x="0" y="89297"/>
                </a:lnTo>
                <a:lnTo>
                  <a:pt x="8930" y="89297"/>
                </a:lnTo>
                <a:lnTo>
                  <a:pt x="8930" y="89297"/>
                </a:lnTo>
                <a:lnTo>
                  <a:pt x="17860" y="89297"/>
                </a:lnTo>
                <a:lnTo>
                  <a:pt x="17860" y="80367"/>
                </a:lnTo>
                <a:lnTo>
                  <a:pt x="26790" y="80367"/>
                </a:lnTo>
                <a:lnTo>
                  <a:pt x="35719" y="80367"/>
                </a:lnTo>
                <a:lnTo>
                  <a:pt x="44649" y="71438"/>
                </a:lnTo>
                <a:lnTo>
                  <a:pt x="53579" y="71438"/>
                </a:lnTo>
                <a:lnTo>
                  <a:pt x="71438" y="62508"/>
                </a:lnTo>
                <a:lnTo>
                  <a:pt x="80368" y="62508"/>
                </a:lnTo>
                <a:lnTo>
                  <a:pt x="98227" y="62508"/>
                </a:lnTo>
                <a:lnTo>
                  <a:pt x="107157" y="53578"/>
                </a:lnTo>
                <a:lnTo>
                  <a:pt x="125016" y="53578"/>
                </a:lnTo>
                <a:lnTo>
                  <a:pt x="133946" y="44649"/>
                </a:lnTo>
                <a:lnTo>
                  <a:pt x="151805" y="44649"/>
                </a:lnTo>
                <a:lnTo>
                  <a:pt x="160735" y="35719"/>
                </a:lnTo>
                <a:lnTo>
                  <a:pt x="178594" y="35719"/>
                </a:lnTo>
                <a:lnTo>
                  <a:pt x="187524" y="26789"/>
                </a:lnTo>
                <a:lnTo>
                  <a:pt x="205383" y="17860"/>
                </a:lnTo>
                <a:lnTo>
                  <a:pt x="214313" y="17860"/>
                </a:lnTo>
                <a:lnTo>
                  <a:pt x="223243" y="8930"/>
                </a:lnTo>
                <a:lnTo>
                  <a:pt x="223243" y="8930"/>
                </a:lnTo>
                <a:lnTo>
                  <a:pt x="232172" y="0"/>
                </a:lnTo>
                <a:lnTo>
                  <a:pt x="241102" y="0"/>
                </a:lnTo>
                <a:lnTo>
                  <a:pt x="241102" y="0"/>
                </a:lnTo>
                <a:lnTo>
                  <a:pt x="241102" y="0"/>
                </a:lnTo>
                <a:lnTo>
                  <a:pt x="241102" y="0"/>
                </a:lnTo>
                <a:lnTo>
                  <a:pt x="232172" y="8930"/>
                </a:lnTo>
                <a:lnTo>
                  <a:pt x="232172" y="8930"/>
                </a:lnTo>
                <a:lnTo>
                  <a:pt x="223243" y="8930"/>
                </a:lnTo>
                <a:lnTo>
                  <a:pt x="214313" y="17860"/>
                </a:lnTo>
                <a:lnTo>
                  <a:pt x="205383" y="17860"/>
                </a:lnTo>
                <a:lnTo>
                  <a:pt x="205383"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910828" y="5723929"/>
            <a:ext cx="53579" cy="294681"/>
          </a:xfrm>
          <a:custGeom>
            <a:avLst/>
            <a:gdLst/>
            <a:ahLst/>
            <a:cxnLst/>
            <a:rect l="0" t="0" r="0" b="0"/>
            <a:pathLst>
              <a:path w="53579" h="294681">
                <a:moveTo>
                  <a:pt x="26789" y="0"/>
                </a:moveTo>
                <a:lnTo>
                  <a:pt x="17860" y="0"/>
                </a:lnTo>
                <a:lnTo>
                  <a:pt x="17860" y="0"/>
                </a:lnTo>
                <a:lnTo>
                  <a:pt x="8930" y="0"/>
                </a:lnTo>
                <a:lnTo>
                  <a:pt x="8930" y="0"/>
                </a:lnTo>
                <a:lnTo>
                  <a:pt x="8930" y="8930"/>
                </a:lnTo>
                <a:lnTo>
                  <a:pt x="0" y="8930"/>
                </a:lnTo>
                <a:lnTo>
                  <a:pt x="0" y="8930"/>
                </a:lnTo>
                <a:lnTo>
                  <a:pt x="0" y="8930"/>
                </a:lnTo>
                <a:lnTo>
                  <a:pt x="0" y="17859"/>
                </a:lnTo>
                <a:lnTo>
                  <a:pt x="8930" y="35719"/>
                </a:lnTo>
                <a:lnTo>
                  <a:pt x="8930" y="71437"/>
                </a:lnTo>
                <a:lnTo>
                  <a:pt x="8930" y="107156"/>
                </a:lnTo>
                <a:lnTo>
                  <a:pt x="17860" y="151805"/>
                </a:lnTo>
                <a:lnTo>
                  <a:pt x="17860" y="196453"/>
                </a:lnTo>
                <a:lnTo>
                  <a:pt x="17860" y="232172"/>
                </a:lnTo>
                <a:lnTo>
                  <a:pt x="26789" y="267891"/>
                </a:lnTo>
                <a:lnTo>
                  <a:pt x="26789" y="285750"/>
                </a:lnTo>
                <a:lnTo>
                  <a:pt x="35719" y="294680"/>
                </a:lnTo>
                <a:lnTo>
                  <a:pt x="53578" y="294680"/>
                </a:lnTo>
                <a:lnTo>
                  <a:pt x="53578"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035844" y="6286499"/>
            <a:ext cx="8931" cy="116087"/>
          </a:xfrm>
          <a:custGeom>
            <a:avLst/>
            <a:gdLst/>
            <a:ahLst/>
            <a:cxnLst/>
            <a:rect l="0" t="0" r="0" b="0"/>
            <a:pathLst>
              <a:path w="8931" h="116087">
                <a:moveTo>
                  <a:pt x="8930" y="0"/>
                </a:moveTo>
                <a:lnTo>
                  <a:pt x="8930" y="0"/>
                </a:lnTo>
                <a:lnTo>
                  <a:pt x="8930" y="0"/>
                </a:lnTo>
                <a:lnTo>
                  <a:pt x="8930" y="8930"/>
                </a:lnTo>
                <a:lnTo>
                  <a:pt x="8930" y="17860"/>
                </a:lnTo>
                <a:lnTo>
                  <a:pt x="8930" y="35719"/>
                </a:lnTo>
                <a:lnTo>
                  <a:pt x="8930" y="53578"/>
                </a:lnTo>
                <a:lnTo>
                  <a:pt x="8930" y="71438"/>
                </a:lnTo>
                <a:lnTo>
                  <a:pt x="8930" y="89297"/>
                </a:lnTo>
                <a:lnTo>
                  <a:pt x="8930" y="98227"/>
                </a:lnTo>
                <a:lnTo>
                  <a:pt x="8930" y="107156"/>
                </a:lnTo>
                <a:lnTo>
                  <a:pt x="8930" y="116086"/>
                </a:lnTo>
                <a:lnTo>
                  <a:pt x="0" y="116086"/>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017984" y="6116835"/>
            <a:ext cx="35720" cy="26790"/>
          </a:xfrm>
          <a:custGeom>
            <a:avLst/>
            <a:gdLst/>
            <a:ahLst/>
            <a:cxnLst/>
            <a:rect l="0" t="0" r="0" b="0"/>
            <a:pathLst>
              <a:path w="35720" h="26790">
                <a:moveTo>
                  <a:pt x="8930" y="17860"/>
                </a:moveTo>
                <a:lnTo>
                  <a:pt x="8930" y="26789"/>
                </a:lnTo>
                <a:lnTo>
                  <a:pt x="8930" y="26789"/>
                </a:lnTo>
                <a:lnTo>
                  <a:pt x="8930" y="26789"/>
                </a:lnTo>
                <a:lnTo>
                  <a:pt x="0" y="17860"/>
                </a:lnTo>
                <a:lnTo>
                  <a:pt x="0" y="17860"/>
                </a:lnTo>
                <a:lnTo>
                  <a:pt x="0" y="17860"/>
                </a:lnTo>
                <a:lnTo>
                  <a:pt x="0" y="17860"/>
                </a:lnTo>
                <a:lnTo>
                  <a:pt x="8930" y="17860"/>
                </a:lnTo>
                <a:lnTo>
                  <a:pt x="17860" y="17860"/>
                </a:lnTo>
                <a:lnTo>
                  <a:pt x="26790" y="893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116211" y="6223991"/>
            <a:ext cx="223243" cy="187525"/>
          </a:xfrm>
          <a:custGeom>
            <a:avLst/>
            <a:gdLst/>
            <a:ahLst/>
            <a:cxnLst/>
            <a:rect l="0" t="0" r="0" b="0"/>
            <a:pathLst>
              <a:path w="223243" h="187525">
                <a:moveTo>
                  <a:pt x="0" y="8930"/>
                </a:moveTo>
                <a:lnTo>
                  <a:pt x="0" y="8930"/>
                </a:lnTo>
                <a:lnTo>
                  <a:pt x="0" y="8930"/>
                </a:lnTo>
                <a:lnTo>
                  <a:pt x="0" y="26789"/>
                </a:lnTo>
                <a:lnTo>
                  <a:pt x="8930" y="35719"/>
                </a:lnTo>
                <a:lnTo>
                  <a:pt x="8930" y="62508"/>
                </a:lnTo>
                <a:lnTo>
                  <a:pt x="17859" y="98227"/>
                </a:lnTo>
                <a:lnTo>
                  <a:pt x="17859" y="125016"/>
                </a:lnTo>
                <a:lnTo>
                  <a:pt x="26789" y="151805"/>
                </a:lnTo>
                <a:lnTo>
                  <a:pt x="26789" y="169664"/>
                </a:lnTo>
                <a:lnTo>
                  <a:pt x="35719" y="169664"/>
                </a:lnTo>
                <a:lnTo>
                  <a:pt x="35719" y="160735"/>
                </a:lnTo>
                <a:lnTo>
                  <a:pt x="35719" y="142875"/>
                </a:lnTo>
                <a:lnTo>
                  <a:pt x="44648" y="116086"/>
                </a:lnTo>
                <a:lnTo>
                  <a:pt x="53578" y="80368"/>
                </a:lnTo>
                <a:lnTo>
                  <a:pt x="71438" y="44649"/>
                </a:lnTo>
                <a:lnTo>
                  <a:pt x="80367" y="17860"/>
                </a:lnTo>
                <a:lnTo>
                  <a:pt x="98227" y="0"/>
                </a:lnTo>
                <a:lnTo>
                  <a:pt x="107156" y="0"/>
                </a:lnTo>
                <a:lnTo>
                  <a:pt x="125016" y="17860"/>
                </a:lnTo>
                <a:lnTo>
                  <a:pt x="133945" y="35719"/>
                </a:lnTo>
                <a:lnTo>
                  <a:pt x="151805" y="71438"/>
                </a:lnTo>
                <a:lnTo>
                  <a:pt x="160734" y="98227"/>
                </a:lnTo>
                <a:lnTo>
                  <a:pt x="169664" y="133946"/>
                </a:lnTo>
                <a:lnTo>
                  <a:pt x="187523" y="160735"/>
                </a:lnTo>
                <a:lnTo>
                  <a:pt x="196453" y="178594"/>
                </a:lnTo>
                <a:lnTo>
                  <a:pt x="205383" y="187524"/>
                </a:lnTo>
                <a:lnTo>
                  <a:pt x="205383" y="187524"/>
                </a:lnTo>
                <a:lnTo>
                  <a:pt x="214312" y="169664"/>
                </a:lnTo>
                <a:lnTo>
                  <a:pt x="223242" y="151805"/>
                </a:lnTo>
                <a:lnTo>
                  <a:pt x="223242"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348383" y="6259710"/>
            <a:ext cx="133946" cy="169665"/>
          </a:xfrm>
          <a:custGeom>
            <a:avLst/>
            <a:gdLst/>
            <a:ahLst/>
            <a:cxnLst/>
            <a:rect l="0" t="0" r="0" b="0"/>
            <a:pathLst>
              <a:path w="133946" h="169665">
                <a:moveTo>
                  <a:pt x="98226" y="0"/>
                </a:moveTo>
                <a:lnTo>
                  <a:pt x="89297" y="0"/>
                </a:lnTo>
                <a:lnTo>
                  <a:pt x="80367" y="0"/>
                </a:lnTo>
                <a:lnTo>
                  <a:pt x="71437" y="8930"/>
                </a:lnTo>
                <a:lnTo>
                  <a:pt x="53578" y="17860"/>
                </a:lnTo>
                <a:lnTo>
                  <a:pt x="35719" y="35719"/>
                </a:lnTo>
                <a:lnTo>
                  <a:pt x="26789" y="35719"/>
                </a:lnTo>
                <a:lnTo>
                  <a:pt x="17859" y="44649"/>
                </a:lnTo>
                <a:lnTo>
                  <a:pt x="17859" y="53578"/>
                </a:lnTo>
                <a:lnTo>
                  <a:pt x="26789" y="53578"/>
                </a:lnTo>
                <a:lnTo>
                  <a:pt x="35719" y="53578"/>
                </a:lnTo>
                <a:lnTo>
                  <a:pt x="62508" y="62508"/>
                </a:lnTo>
                <a:lnTo>
                  <a:pt x="80367" y="62508"/>
                </a:lnTo>
                <a:lnTo>
                  <a:pt x="107156" y="71438"/>
                </a:lnTo>
                <a:lnTo>
                  <a:pt x="125015" y="71438"/>
                </a:lnTo>
                <a:lnTo>
                  <a:pt x="133945" y="89297"/>
                </a:lnTo>
                <a:lnTo>
                  <a:pt x="133945" y="98227"/>
                </a:lnTo>
                <a:lnTo>
                  <a:pt x="125015" y="116086"/>
                </a:lnTo>
                <a:lnTo>
                  <a:pt x="98226" y="133945"/>
                </a:lnTo>
                <a:lnTo>
                  <a:pt x="71437" y="151805"/>
                </a:lnTo>
                <a:lnTo>
                  <a:pt x="44648" y="160735"/>
                </a:lnTo>
                <a:lnTo>
                  <a:pt x="17859" y="169664"/>
                </a:lnTo>
                <a:lnTo>
                  <a:pt x="0" y="160735"/>
                </a:lnTo>
                <a:lnTo>
                  <a:pt x="0" y="151805"/>
                </a:lnTo>
                <a:lnTo>
                  <a:pt x="8930" y="142875"/>
                </a:lnTo>
                <a:lnTo>
                  <a:pt x="35719" y="125016"/>
                </a:lnTo>
                <a:lnTo>
                  <a:pt x="3571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1562695" y="6054327"/>
            <a:ext cx="71439" cy="375048"/>
          </a:xfrm>
          <a:custGeom>
            <a:avLst/>
            <a:gdLst/>
            <a:ahLst/>
            <a:cxnLst/>
            <a:rect l="0" t="0" r="0" b="0"/>
            <a:pathLst>
              <a:path w="71439" h="375048">
                <a:moveTo>
                  <a:pt x="71438" y="0"/>
                </a:moveTo>
                <a:lnTo>
                  <a:pt x="62508" y="8930"/>
                </a:lnTo>
                <a:lnTo>
                  <a:pt x="62508" y="17860"/>
                </a:lnTo>
                <a:lnTo>
                  <a:pt x="62508" y="35719"/>
                </a:lnTo>
                <a:lnTo>
                  <a:pt x="53578" y="62508"/>
                </a:lnTo>
                <a:lnTo>
                  <a:pt x="53578" y="98227"/>
                </a:lnTo>
                <a:lnTo>
                  <a:pt x="53578" y="142875"/>
                </a:lnTo>
                <a:lnTo>
                  <a:pt x="53578" y="187524"/>
                </a:lnTo>
                <a:lnTo>
                  <a:pt x="53578" y="241102"/>
                </a:lnTo>
                <a:lnTo>
                  <a:pt x="62508" y="285750"/>
                </a:lnTo>
                <a:lnTo>
                  <a:pt x="62508" y="321469"/>
                </a:lnTo>
                <a:lnTo>
                  <a:pt x="62508" y="348258"/>
                </a:lnTo>
                <a:lnTo>
                  <a:pt x="53578" y="366118"/>
                </a:lnTo>
                <a:lnTo>
                  <a:pt x="44649" y="375047"/>
                </a:lnTo>
                <a:lnTo>
                  <a:pt x="35719" y="375047"/>
                </a:lnTo>
                <a:lnTo>
                  <a:pt x="26789" y="366118"/>
                </a:lnTo>
                <a:lnTo>
                  <a:pt x="17860" y="357188"/>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1455539" y="6241851"/>
            <a:ext cx="214314" cy="53579"/>
          </a:xfrm>
          <a:custGeom>
            <a:avLst/>
            <a:gdLst/>
            <a:ahLst/>
            <a:cxnLst/>
            <a:rect l="0" t="0" r="0" b="0"/>
            <a:pathLst>
              <a:path w="214314" h="53579">
                <a:moveTo>
                  <a:pt x="0" y="53578"/>
                </a:moveTo>
                <a:lnTo>
                  <a:pt x="8930" y="53578"/>
                </a:lnTo>
                <a:lnTo>
                  <a:pt x="8930" y="53578"/>
                </a:lnTo>
                <a:lnTo>
                  <a:pt x="26789" y="53578"/>
                </a:lnTo>
                <a:lnTo>
                  <a:pt x="53578" y="53578"/>
                </a:lnTo>
                <a:lnTo>
                  <a:pt x="80367" y="44648"/>
                </a:lnTo>
                <a:lnTo>
                  <a:pt x="116086" y="35719"/>
                </a:lnTo>
                <a:lnTo>
                  <a:pt x="160734" y="26789"/>
                </a:lnTo>
                <a:lnTo>
                  <a:pt x="187524" y="8929"/>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1777008" y="6268640"/>
            <a:ext cx="125016" cy="116087"/>
          </a:xfrm>
          <a:custGeom>
            <a:avLst/>
            <a:gdLst/>
            <a:ahLst/>
            <a:cxnLst/>
            <a:rect l="0" t="0" r="0" b="0"/>
            <a:pathLst>
              <a:path w="125016" h="116087">
                <a:moveTo>
                  <a:pt x="0" y="8930"/>
                </a:moveTo>
                <a:lnTo>
                  <a:pt x="0" y="8930"/>
                </a:lnTo>
                <a:lnTo>
                  <a:pt x="0" y="8930"/>
                </a:lnTo>
                <a:lnTo>
                  <a:pt x="0" y="17859"/>
                </a:lnTo>
                <a:lnTo>
                  <a:pt x="8930" y="35719"/>
                </a:lnTo>
                <a:lnTo>
                  <a:pt x="8930" y="53578"/>
                </a:lnTo>
                <a:lnTo>
                  <a:pt x="17859" y="71437"/>
                </a:lnTo>
                <a:lnTo>
                  <a:pt x="35719" y="89297"/>
                </a:lnTo>
                <a:lnTo>
                  <a:pt x="35719" y="98226"/>
                </a:lnTo>
                <a:lnTo>
                  <a:pt x="44648" y="107156"/>
                </a:lnTo>
                <a:lnTo>
                  <a:pt x="44648" y="116086"/>
                </a:lnTo>
                <a:lnTo>
                  <a:pt x="44648" y="116086"/>
                </a:lnTo>
                <a:lnTo>
                  <a:pt x="44648" y="107156"/>
                </a:lnTo>
                <a:lnTo>
                  <a:pt x="44648" y="98226"/>
                </a:lnTo>
                <a:lnTo>
                  <a:pt x="44648" y="89297"/>
                </a:lnTo>
                <a:lnTo>
                  <a:pt x="53578" y="71437"/>
                </a:lnTo>
                <a:lnTo>
                  <a:pt x="62508" y="53578"/>
                </a:lnTo>
                <a:lnTo>
                  <a:pt x="71437" y="44648"/>
                </a:lnTo>
                <a:lnTo>
                  <a:pt x="89297" y="26789"/>
                </a:lnTo>
                <a:lnTo>
                  <a:pt x="98226" y="17859"/>
                </a:lnTo>
                <a:lnTo>
                  <a:pt x="116086" y="8930"/>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937742" y="6286499"/>
            <a:ext cx="151806" cy="107157"/>
          </a:xfrm>
          <a:custGeom>
            <a:avLst/>
            <a:gdLst/>
            <a:ahLst/>
            <a:cxnLst/>
            <a:rect l="0" t="0" r="0" b="0"/>
            <a:pathLst>
              <a:path w="151806" h="107157">
                <a:moveTo>
                  <a:pt x="0" y="0"/>
                </a:moveTo>
                <a:lnTo>
                  <a:pt x="0" y="8930"/>
                </a:lnTo>
                <a:lnTo>
                  <a:pt x="8930" y="26789"/>
                </a:lnTo>
                <a:lnTo>
                  <a:pt x="8930" y="35719"/>
                </a:lnTo>
                <a:lnTo>
                  <a:pt x="17860" y="53578"/>
                </a:lnTo>
                <a:lnTo>
                  <a:pt x="17860" y="62508"/>
                </a:lnTo>
                <a:lnTo>
                  <a:pt x="26789" y="80367"/>
                </a:lnTo>
                <a:lnTo>
                  <a:pt x="26789" y="89297"/>
                </a:lnTo>
                <a:lnTo>
                  <a:pt x="35719" y="89297"/>
                </a:lnTo>
                <a:lnTo>
                  <a:pt x="44649" y="89297"/>
                </a:lnTo>
                <a:lnTo>
                  <a:pt x="44649" y="89297"/>
                </a:lnTo>
                <a:lnTo>
                  <a:pt x="53578" y="71438"/>
                </a:lnTo>
                <a:lnTo>
                  <a:pt x="53578" y="53578"/>
                </a:lnTo>
                <a:lnTo>
                  <a:pt x="62508" y="35719"/>
                </a:lnTo>
                <a:lnTo>
                  <a:pt x="71438" y="17860"/>
                </a:lnTo>
                <a:lnTo>
                  <a:pt x="71438" y="8930"/>
                </a:lnTo>
                <a:lnTo>
                  <a:pt x="80367" y="8930"/>
                </a:lnTo>
                <a:lnTo>
                  <a:pt x="89297" y="8930"/>
                </a:lnTo>
                <a:lnTo>
                  <a:pt x="98227" y="26789"/>
                </a:lnTo>
                <a:lnTo>
                  <a:pt x="107156" y="44649"/>
                </a:lnTo>
                <a:lnTo>
                  <a:pt x="116086" y="62508"/>
                </a:lnTo>
                <a:lnTo>
                  <a:pt x="125016" y="80367"/>
                </a:lnTo>
                <a:lnTo>
                  <a:pt x="133946" y="89297"/>
                </a:lnTo>
                <a:lnTo>
                  <a:pt x="142875" y="98227"/>
                </a:lnTo>
                <a:lnTo>
                  <a:pt x="142875" y="107156"/>
                </a:lnTo>
                <a:lnTo>
                  <a:pt x="151805" y="107156"/>
                </a:lnTo>
                <a:lnTo>
                  <a:pt x="15180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178844" y="6027538"/>
            <a:ext cx="232173" cy="366118"/>
          </a:xfrm>
          <a:custGeom>
            <a:avLst/>
            <a:gdLst/>
            <a:ahLst/>
            <a:cxnLst/>
            <a:rect l="0" t="0" r="0" b="0"/>
            <a:pathLst>
              <a:path w="232173" h="366118">
                <a:moveTo>
                  <a:pt x="53578" y="187524"/>
                </a:moveTo>
                <a:lnTo>
                  <a:pt x="53578" y="187524"/>
                </a:lnTo>
                <a:lnTo>
                  <a:pt x="44648" y="196453"/>
                </a:lnTo>
                <a:lnTo>
                  <a:pt x="35719" y="214313"/>
                </a:lnTo>
                <a:lnTo>
                  <a:pt x="26789" y="232172"/>
                </a:lnTo>
                <a:lnTo>
                  <a:pt x="8929" y="258961"/>
                </a:lnTo>
                <a:lnTo>
                  <a:pt x="0" y="294680"/>
                </a:lnTo>
                <a:lnTo>
                  <a:pt x="0" y="321469"/>
                </a:lnTo>
                <a:lnTo>
                  <a:pt x="0" y="339328"/>
                </a:lnTo>
                <a:lnTo>
                  <a:pt x="0" y="357188"/>
                </a:lnTo>
                <a:lnTo>
                  <a:pt x="8929" y="366117"/>
                </a:lnTo>
                <a:lnTo>
                  <a:pt x="26789" y="366117"/>
                </a:lnTo>
                <a:lnTo>
                  <a:pt x="53578" y="357188"/>
                </a:lnTo>
                <a:lnTo>
                  <a:pt x="80367" y="339328"/>
                </a:lnTo>
                <a:lnTo>
                  <a:pt x="107156" y="312539"/>
                </a:lnTo>
                <a:lnTo>
                  <a:pt x="133945" y="276821"/>
                </a:lnTo>
                <a:lnTo>
                  <a:pt x="160734" y="241102"/>
                </a:lnTo>
                <a:lnTo>
                  <a:pt x="178594" y="205383"/>
                </a:lnTo>
                <a:lnTo>
                  <a:pt x="187523" y="160735"/>
                </a:lnTo>
                <a:lnTo>
                  <a:pt x="196453" y="125016"/>
                </a:lnTo>
                <a:lnTo>
                  <a:pt x="196453" y="80367"/>
                </a:lnTo>
                <a:lnTo>
                  <a:pt x="187523" y="53578"/>
                </a:lnTo>
                <a:lnTo>
                  <a:pt x="187523" y="26789"/>
                </a:lnTo>
                <a:lnTo>
                  <a:pt x="178594" y="8930"/>
                </a:lnTo>
                <a:lnTo>
                  <a:pt x="169664" y="0"/>
                </a:lnTo>
                <a:lnTo>
                  <a:pt x="160734" y="8930"/>
                </a:lnTo>
                <a:lnTo>
                  <a:pt x="160734" y="17860"/>
                </a:lnTo>
                <a:lnTo>
                  <a:pt x="151804" y="44649"/>
                </a:lnTo>
                <a:lnTo>
                  <a:pt x="160734" y="80367"/>
                </a:lnTo>
                <a:lnTo>
                  <a:pt x="160734" y="116086"/>
                </a:lnTo>
                <a:lnTo>
                  <a:pt x="169664" y="169664"/>
                </a:lnTo>
                <a:lnTo>
                  <a:pt x="178594" y="223242"/>
                </a:lnTo>
                <a:lnTo>
                  <a:pt x="196453" y="267891"/>
                </a:lnTo>
                <a:lnTo>
                  <a:pt x="205383" y="312539"/>
                </a:lnTo>
                <a:lnTo>
                  <a:pt x="223242" y="339328"/>
                </a:lnTo>
                <a:lnTo>
                  <a:pt x="223242" y="357188"/>
                </a:lnTo>
                <a:lnTo>
                  <a:pt x="232172" y="366117"/>
                </a:lnTo>
                <a:lnTo>
                  <a:pt x="232172" y="357188"/>
                </a:lnTo>
                <a:lnTo>
                  <a:pt x="223242" y="348258"/>
                </a:lnTo>
                <a:lnTo>
                  <a:pt x="214312" y="312539"/>
                </a:lnTo>
                <a:lnTo>
                  <a:pt x="214312"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2232422" y="6179343"/>
            <a:ext cx="241102" cy="35720"/>
          </a:xfrm>
          <a:custGeom>
            <a:avLst/>
            <a:gdLst/>
            <a:ahLst/>
            <a:cxnLst/>
            <a:rect l="0" t="0" r="0" b="0"/>
            <a:pathLst>
              <a:path w="241102" h="35720">
                <a:moveTo>
                  <a:pt x="0" y="0"/>
                </a:moveTo>
                <a:lnTo>
                  <a:pt x="0" y="8930"/>
                </a:lnTo>
                <a:lnTo>
                  <a:pt x="8930" y="8930"/>
                </a:lnTo>
                <a:lnTo>
                  <a:pt x="17859" y="17859"/>
                </a:lnTo>
                <a:lnTo>
                  <a:pt x="44648" y="26789"/>
                </a:lnTo>
                <a:lnTo>
                  <a:pt x="71437" y="35719"/>
                </a:lnTo>
                <a:lnTo>
                  <a:pt x="107156" y="35719"/>
                </a:lnTo>
                <a:lnTo>
                  <a:pt x="142875" y="35719"/>
                </a:lnTo>
                <a:lnTo>
                  <a:pt x="178594" y="26789"/>
                </a:lnTo>
                <a:lnTo>
                  <a:pt x="214312" y="26789"/>
                </a:lnTo>
                <a:lnTo>
                  <a:pt x="232172" y="17859"/>
                </a:lnTo>
                <a:lnTo>
                  <a:pt x="241101" y="17859"/>
                </a:lnTo>
                <a:lnTo>
                  <a:pt x="241101"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2518172" y="6268640"/>
            <a:ext cx="53579" cy="125016"/>
          </a:xfrm>
          <a:custGeom>
            <a:avLst/>
            <a:gdLst/>
            <a:ahLst/>
            <a:cxnLst/>
            <a:rect l="0" t="0" r="0" b="0"/>
            <a:pathLst>
              <a:path w="53579" h="125016">
                <a:moveTo>
                  <a:pt x="0" y="0"/>
                </a:moveTo>
                <a:lnTo>
                  <a:pt x="0" y="0"/>
                </a:lnTo>
                <a:lnTo>
                  <a:pt x="0" y="8930"/>
                </a:lnTo>
                <a:lnTo>
                  <a:pt x="8930" y="17859"/>
                </a:lnTo>
                <a:lnTo>
                  <a:pt x="17859" y="35719"/>
                </a:lnTo>
                <a:lnTo>
                  <a:pt x="26789" y="62508"/>
                </a:lnTo>
                <a:lnTo>
                  <a:pt x="35719" y="80367"/>
                </a:lnTo>
                <a:lnTo>
                  <a:pt x="44648" y="107156"/>
                </a:lnTo>
                <a:lnTo>
                  <a:pt x="53578" y="116086"/>
                </a:lnTo>
                <a:lnTo>
                  <a:pt x="53578" y="125015"/>
                </a:lnTo>
                <a:lnTo>
                  <a:pt x="53578" y="125015"/>
                </a:lnTo>
                <a:lnTo>
                  <a:pt x="44648" y="107156"/>
                </a:lnTo>
                <a:lnTo>
                  <a:pt x="44648" y="89297"/>
                </a:lnTo>
                <a:lnTo>
                  <a:pt x="35719" y="62508"/>
                </a:lnTo>
                <a:lnTo>
                  <a:pt x="3571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544961" y="6134695"/>
            <a:ext cx="44649" cy="44649"/>
          </a:xfrm>
          <a:custGeom>
            <a:avLst/>
            <a:gdLst/>
            <a:ahLst/>
            <a:cxnLst/>
            <a:rect l="0" t="0" r="0" b="0"/>
            <a:pathLst>
              <a:path w="44649" h="44649">
                <a:moveTo>
                  <a:pt x="0" y="0"/>
                </a:moveTo>
                <a:lnTo>
                  <a:pt x="0" y="0"/>
                </a:lnTo>
                <a:lnTo>
                  <a:pt x="0" y="0"/>
                </a:lnTo>
                <a:lnTo>
                  <a:pt x="0" y="8929"/>
                </a:lnTo>
                <a:lnTo>
                  <a:pt x="8930" y="17859"/>
                </a:lnTo>
                <a:lnTo>
                  <a:pt x="17859" y="26789"/>
                </a:lnTo>
                <a:lnTo>
                  <a:pt x="26789" y="44648"/>
                </a:lnTo>
                <a:lnTo>
                  <a:pt x="44648" y="44648"/>
                </a:lnTo>
                <a:lnTo>
                  <a:pt x="4464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2652117" y="6250780"/>
            <a:ext cx="71439" cy="125017"/>
          </a:xfrm>
          <a:custGeom>
            <a:avLst/>
            <a:gdLst/>
            <a:ahLst/>
            <a:cxnLst/>
            <a:rect l="0" t="0" r="0" b="0"/>
            <a:pathLst>
              <a:path w="71439" h="125017">
                <a:moveTo>
                  <a:pt x="8930" y="44649"/>
                </a:moveTo>
                <a:lnTo>
                  <a:pt x="8930" y="53579"/>
                </a:lnTo>
                <a:lnTo>
                  <a:pt x="8930" y="62508"/>
                </a:lnTo>
                <a:lnTo>
                  <a:pt x="8930" y="80368"/>
                </a:lnTo>
                <a:lnTo>
                  <a:pt x="8930" y="98227"/>
                </a:lnTo>
                <a:lnTo>
                  <a:pt x="17860" y="107157"/>
                </a:lnTo>
                <a:lnTo>
                  <a:pt x="26789" y="116086"/>
                </a:lnTo>
                <a:lnTo>
                  <a:pt x="35719" y="125016"/>
                </a:lnTo>
                <a:lnTo>
                  <a:pt x="53578" y="125016"/>
                </a:lnTo>
                <a:lnTo>
                  <a:pt x="62508" y="116086"/>
                </a:lnTo>
                <a:lnTo>
                  <a:pt x="62508" y="98227"/>
                </a:lnTo>
                <a:lnTo>
                  <a:pt x="71438" y="89297"/>
                </a:lnTo>
                <a:lnTo>
                  <a:pt x="62508" y="71438"/>
                </a:lnTo>
                <a:lnTo>
                  <a:pt x="62508" y="44649"/>
                </a:lnTo>
                <a:lnTo>
                  <a:pt x="44649" y="26790"/>
                </a:lnTo>
                <a:lnTo>
                  <a:pt x="35719" y="17860"/>
                </a:lnTo>
                <a:lnTo>
                  <a:pt x="26789" y="0"/>
                </a:lnTo>
                <a:lnTo>
                  <a:pt x="17860" y="0"/>
                </a:lnTo>
                <a:lnTo>
                  <a:pt x="8930" y="0"/>
                </a:lnTo>
                <a:lnTo>
                  <a:pt x="0" y="8930"/>
                </a:lnTo>
                <a:lnTo>
                  <a:pt x="8930" y="8930"/>
                </a:lnTo>
                <a:lnTo>
                  <a:pt x="17860" y="17860"/>
                </a:lnTo>
                <a:lnTo>
                  <a:pt x="1786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750344" y="6277570"/>
            <a:ext cx="205384" cy="125016"/>
          </a:xfrm>
          <a:custGeom>
            <a:avLst/>
            <a:gdLst/>
            <a:ahLst/>
            <a:cxnLst/>
            <a:rect l="0" t="0" r="0" b="0"/>
            <a:pathLst>
              <a:path w="205384" h="125016">
                <a:moveTo>
                  <a:pt x="0" y="8929"/>
                </a:moveTo>
                <a:lnTo>
                  <a:pt x="8929" y="17859"/>
                </a:lnTo>
                <a:lnTo>
                  <a:pt x="17859" y="26789"/>
                </a:lnTo>
                <a:lnTo>
                  <a:pt x="35719" y="44648"/>
                </a:lnTo>
                <a:lnTo>
                  <a:pt x="44648" y="71437"/>
                </a:lnTo>
                <a:lnTo>
                  <a:pt x="53578" y="89296"/>
                </a:lnTo>
                <a:lnTo>
                  <a:pt x="53578" y="107156"/>
                </a:lnTo>
                <a:lnTo>
                  <a:pt x="53578" y="116085"/>
                </a:lnTo>
                <a:lnTo>
                  <a:pt x="53578" y="125015"/>
                </a:lnTo>
                <a:lnTo>
                  <a:pt x="53578" y="116085"/>
                </a:lnTo>
                <a:lnTo>
                  <a:pt x="53578" y="98226"/>
                </a:lnTo>
                <a:lnTo>
                  <a:pt x="62508" y="80367"/>
                </a:lnTo>
                <a:lnTo>
                  <a:pt x="71437" y="53578"/>
                </a:lnTo>
                <a:lnTo>
                  <a:pt x="80367" y="26789"/>
                </a:lnTo>
                <a:lnTo>
                  <a:pt x="98226" y="8929"/>
                </a:lnTo>
                <a:lnTo>
                  <a:pt x="107156" y="0"/>
                </a:lnTo>
                <a:lnTo>
                  <a:pt x="125015" y="8929"/>
                </a:lnTo>
                <a:lnTo>
                  <a:pt x="142875" y="26789"/>
                </a:lnTo>
                <a:lnTo>
                  <a:pt x="160734" y="53578"/>
                </a:lnTo>
                <a:lnTo>
                  <a:pt x="169664" y="80367"/>
                </a:lnTo>
                <a:lnTo>
                  <a:pt x="187523" y="98226"/>
                </a:lnTo>
                <a:lnTo>
                  <a:pt x="187523" y="116085"/>
                </a:lnTo>
                <a:lnTo>
                  <a:pt x="196453" y="125015"/>
                </a:lnTo>
                <a:lnTo>
                  <a:pt x="196453" y="116085"/>
                </a:lnTo>
                <a:lnTo>
                  <a:pt x="205383" y="98226"/>
                </a:lnTo>
                <a:lnTo>
                  <a:pt x="205383" y="71437"/>
                </a:lnTo>
                <a:lnTo>
                  <a:pt x="205383"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3098602" y="6134695"/>
            <a:ext cx="116087" cy="294680"/>
          </a:xfrm>
          <a:custGeom>
            <a:avLst/>
            <a:gdLst/>
            <a:ahLst/>
            <a:cxnLst/>
            <a:rect l="0" t="0" r="0" b="0"/>
            <a:pathLst>
              <a:path w="116087" h="294680">
                <a:moveTo>
                  <a:pt x="80367" y="0"/>
                </a:moveTo>
                <a:lnTo>
                  <a:pt x="80367" y="8929"/>
                </a:lnTo>
                <a:lnTo>
                  <a:pt x="71437" y="8929"/>
                </a:lnTo>
                <a:lnTo>
                  <a:pt x="53578" y="26789"/>
                </a:lnTo>
                <a:lnTo>
                  <a:pt x="35718" y="53578"/>
                </a:lnTo>
                <a:lnTo>
                  <a:pt x="26789" y="89296"/>
                </a:lnTo>
                <a:lnTo>
                  <a:pt x="8929" y="133945"/>
                </a:lnTo>
                <a:lnTo>
                  <a:pt x="0" y="169664"/>
                </a:lnTo>
                <a:lnTo>
                  <a:pt x="0" y="214312"/>
                </a:lnTo>
                <a:lnTo>
                  <a:pt x="0" y="250031"/>
                </a:lnTo>
                <a:lnTo>
                  <a:pt x="0" y="276820"/>
                </a:lnTo>
                <a:lnTo>
                  <a:pt x="8929" y="294679"/>
                </a:lnTo>
                <a:lnTo>
                  <a:pt x="35718" y="294679"/>
                </a:lnTo>
                <a:lnTo>
                  <a:pt x="53578" y="285750"/>
                </a:lnTo>
                <a:lnTo>
                  <a:pt x="89296" y="267890"/>
                </a:lnTo>
                <a:lnTo>
                  <a:pt x="116086" y="232171"/>
                </a:lnTo>
                <a:lnTo>
                  <a:pt x="116086"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3241477" y="6223991"/>
            <a:ext cx="160735" cy="187525"/>
          </a:xfrm>
          <a:custGeom>
            <a:avLst/>
            <a:gdLst/>
            <a:ahLst/>
            <a:cxnLst/>
            <a:rect l="0" t="0" r="0" b="0"/>
            <a:pathLst>
              <a:path w="160735" h="187525">
                <a:moveTo>
                  <a:pt x="0" y="142875"/>
                </a:moveTo>
                <a:lnTo>
                  <a:pt x="0" y="151805"/>
                </a:lnTo>
                <a:lnTo>
                  <a:pt x="0" y="160735"/>
                </a:lnTo>
                <a:lnTo>
                  <a:pt x="0" y="178594"/>
                </a:lnTo>
                <a:lnTo>
                  <a:pt x="8929" y="187524"/>
                </a:lnTo>
                <a:lnTo>
                  <a:pt x="17859" y="187524"/>
                </a:lnTo>
                <a:lnTo>
                  <a:pt x="35718" y="187524"/>
                </a:lnTo>
                <a:lnTo>
                  <a:pt x="53578" y="169664"/>
                </a:lnTo>
                <a:lnTo>
                  <a:pt x="71437" y="142875"/>
                </a:lnTo>
                <a:lnTo>
                  <a:pt x="80367" y="116086"/>
                </a:lnTo>
                <a:lnTo>
                  <a:pt x="89296" y="80368"/>
                </a:lnTo>
                <a:lnTo>
                  <a:pt x="89296" y="53579"/>
                </a:lnTo>
                <a:lnTo>
                  <a:pt x="89296" y="17860"/>
                </a:lnTo>
                <a:lnTo>
                  <a:pt x="80367" y="0"/>
                </a:lnTo>
                <a:lnTo>
                  <a:pt x="62507" y="0"/>
                </a:lnTo>
                <a:lnTo>
                  <a:pt x="53578" y="8930"/>
                </a:lnTo>
                <a:lnTo>
                  <a:pt x="35718" y="35719"/>
                </a:lnTo>
                <a:lnTo>
                  <a:pt x="26789" y="62508"/>
                </a:lnTo>
                <a:lnTo>
                  <a:pt x="17859" y="98227"/>
                </a:lnTo>
                <a:lnTo>
                  <a:pt x="8929" y="125016"/>
                </a:lnTo>
                <a:lnTo>
                  <a:pt x="17859" y="142875"/>
                </a:lnTo>
                <a:lnTo>
                  <a:pt x="17859" y="151805"/>
                </a:lnTo>
                <a:lnTo>
                  <a:pt x="35718" y="151805"/>
                </a:lnTo>
                <a:lnTo>
                  <a:pt x="53578" y="142875"/>
                </a:lnTo>
                <a:lnTo>
                  <a:pt x="80367" y="125016"/>
                </a:lnTo>
                <a:lnTo>
                  <a:pt x="116086" y="89297"/>
                </a:lnTo>
                <a:lnTo>
                  <a:pt x="142875" y="53579"/>
                </a:lnTo>
                <a:lnTo>
                  <a:pt x="160734" y="17860"/>
                </a:lnTo>
                <a:lnTo>
                  <a:pt x="16073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3455789" y="6018609"/>
            <a:ext cx="482204" cy="437555"/>
          </a:xfrm>
          <a:custGeom>
            <a:avLst/>
            <a:gdLst/>
            <a:ahLst/>
            <a:cxnLst/>
            <a:rect l="0" t="0" r="0" b="0"/>
            <a:pathLst>
              <a:path w="482204" h="437555">
                <a:moveTo>
                  <a:pt x="8930" y="160734"/>
                </a:moveTo>
                <a:lnTo>
                  <a:pt x="8930" y="169664"/>
                </a:lnTo>
                <a:lnTo>
                  <a:pt x="0" y="187523"/>
                </a:lnTo>
                <a:lnTo>
                  <a:pt x="0" y="205382"/>
                </a:lnTo>
                <a:lnTo>
                  <a:pt x="0" y="232171"/>
                </a:lnTo>
                <a:lnTo>
                  <a:pt x="0" y="258961"/>
                </a:lnTo>
                <a:lnTo>
                  <a:pt x="0" y="294679"/>
                </a:lnTo>
                <a:lnTo>
                  <a:pt x="0" y="321468"/>
                </a:lnTo>
                <a:lnTo>
                  <a:pt x="0" y="339328"/>
                </a:lnTo>
                <a:lnTo>
                  <a:pt x="0" y="348257"/>
                </a:lnTo>
                <a:lnTo>
                  <a:pt x="0" y="357187"/>
                </a:lnTo>
                <a:lnTo>
                  <a:pt x="8930" y="348257"/>
                </a:lnTo>
                <a:lnTo>
                  <a:pt x="8930" y="339328"/>
                </a:lnTo>
                <a:lnTo>
                  <a:pt x="17859" y="321468"/>
                </a:lnTo>
                <a:lnTo>
                  <a:pt x="17859" y="294679"/>
                </a:lnTo>
                <a:lnTo>
                  <a:pt x="17859" y="276820"/>
                </a:lnTo>
                <a:lnTo>
                  <a:pt x="26789" y="258961"/>
                </a:lnTo>
                <a:lnTo>
                  <a:pt x="26789" y="250031"/>
                </a:lnTo>
                <a:lnTo>
                  <a:pt x="35719" y="258961"/>
                </a:lnTo>
                <a:lnTo>
                  <a:pt x="35719" y="276820"/>
                </a:lnTo>
                <a:lnTo>
                  <a:pt x="44649" y="294679"/>
                </a:lnTo>
                <a:lnTo>
                  <a:pt x="53578" y="321468"/>
                </a:lnTo>
                <a:lnTo>
                  <a:pt x="53578" y="348257"/>
                </a:lnTo>
                <a:lnTo>
                  <a:pt x="62508" y="366117"/>
                </a:lnTo>
                <a:lnTo>
                  <a:pt x="71438" y="375046"/>
                </a:lnTo>
                <a:lnTo>
                  <a:pt x="71438" y="383976"/>
                </a:lnTo>
                <a:lnTo>
                  <a:pt x="80367" y="383976"/>
                </a:lnTo>
                <a:lnTo>
                  <a:pt x="89297" y="366117"/>
                </a:lnTo>
                <a:lnTo>
                  <a:pt x="98227" y="348257"/>
                </a:lnTo>
                <a:lnTo>
                  <a:pt x="107156" y="321468"/>
                </a:lnTo>
                <a:lnTo>
                  <a:pt x="107156" y="294679"/>
                </a:lnTo>
                <a:lnTo>
                  <a:pt x="107156" y="267890"/>
                </a:lnTo>
                <a:lnTo>
                  <a:pt x="116086" y="250031"/>
                </a:lnTo>
                <a:lnTo>
                  <a:pt x="125016" y="241101"/>
                </a:lnTo>
                <a:lnTo>
                  <a:pt x="125016" y="258961"/>
                </a:lnTo>
                <a:lnTo>
                  <a:pt x="133945" y="285750"/>
                </a:lnTo>
                <a:lnTo>
                  <a:pt x="142875" y="312539"/>
                </a:lnTo>
                <a:lnTo>
                  <a:pt x="142875" y="348257"/>
                </a:lnTo>
                <a:lnTo>
                  <a:pt x="160734" y="375046"/>
                </a:lnTo>
                <a:lnTo>
                  <a:pt x="169664" y="392906"/>
                </a:lnTo>
                <a:lnTo>
                  <a:pt x="178594" y="401836"/>
                </a:lnTo>
                <a:lnTo>
                  <a:pt x="187524" y="401836"/>
                </a:lnTo>
                <a:lnTo>
                  <a:pt x="196453" y="401836"/>
                </a:lnTo>
                <a:lnTo>
                  <a:pt x="196453" y="383976"/>
                </a:lnTo>
                <a:lnTo>
                  <a:pt x="205383" y="348257"/>
                </a:lnTo>
                <a:lnTo>
                  <a:pt x="214313" y="303609"/>
                </a:lnTo>
                <a:lnTo>
                  <a:pt x="223242" y="267890"/>
                </a:lnTo>
                <a:lnTo>
                  <a:pt x="223242" y="241101"/>
                </a:lnTo>
                <a:lnTo>
                  <a:pt x="232172" y="232171"/>
                </a:lnTo>
                <a:lnTo>
                  <a:pt x="241102" y="241101"/>
                </a:lnTo>
                <a:lnTo>
                  <a:pt x="250031" y="267890"/>
                </a:lnTo>
                <a:lnTo>
                  <a:pt x="258961" y="303609"/>
                </a:lnTo>
                <a:lnTo>
                  <a:pt x="276820" y="339328"/>
                </a:lnTo>
                <a:lnTo>
                  <a:pt x="294680" y="366117"/>
                </a:lnTo>
                <a:lnTo>
                  <a:pt x="312539" y="383976"/>
                </a:lnTo>
                <a:lnTo>
                  <a:pt x="330399" y="401836"/>
                </a:lnTo>
                <a:lnTo>
                  <a:pt x="348258" y="401836"/>
                </a:lnTo>
                <a:lnTo>
                  <a:pt x="357188" y="392906"/>
                </a:lnTo>
                <a:lnTo>
                  <a:pt x="357188" y="366117"/>
                </a:lnTo>
                <a:lnTo>
                  <a:pt x="366117" y="330398"/>
                </a:lnTo>
                <a:lnTo>
                  <a:pt x="366117" y="285750"/>
                </a:lnTo>
                <a:lnTo>
                  <a:pt x="366117" y="232171"/>
                </a:lnTo>
                <a:lnTo>
                  <a:pt x="366117" y="160734"/>
                </a:lnTo>
                <a:lnTo>
                  <a:pt x="366117" y="98226"/>
                </a:lnTo>
                <a:lnTo>
                  <a:pt x="375047" y="44648"/>
                </a:lnTo>
                <a:lnTo>
                  <a:pt x="375047" y="17859"/>
                </a:lnTo>
                <a:lnTo>
                  <a:pt x="375047" y="0"/>
                </a:lnTo>
                <a:lnTo>
                  <a:pt x="375047" y="0"/>
                </a:lnTo>
                <a:lnTo>
                  <a:pt x="383977" y="17859"/>
                </a:lnTo>
                <a:lnTo>
                  <a:pt x="383977" y="35718"/>
                </a:lnTo>
                <a:lnTo>
                  <a:pt x="383977" y="71437"/>
                </a:lnTo>
                <a:lnTo>
                  <a:pt x="383977" y="107156"/>
                </a:lnTo>
                <a:lnTo>
                  <a:pt x="392906" y="160734"/>
                </a:lnTo>
                <a:lnTo>
                  <a:pt x="401836" y="214312"/>
                </a:lnTo>
                <a:lnTo>
                  <a:pt x="410766" y="276820"/>
                </a:lnTo>
                <a:lnTo>
                  <a:pt x="428625" y="321468"/>
                </a:lnTo>
                <a:lnTo>
                  <a:pt x="446484" y="366117"/>
                </a:lnTo>
                <a:lnTo>
                  <a:pt x="464344" y="401836"/>
                </a:lnTo>
                <a:lnTo>
                  <a:pt x="473274" y="428625"/>
                </a:lnTo>
                <a:lnTo>
                  <a:pt x="482203" y="437554"/>
                </a:lnTo>
                <a:lnTo>
                  <a:pt x="482203" y="428625"/>
                </a:lnTo>
                <a:lnTo>
                  <a:pt x="473274" y="401836"/>
                </a:lnTo>
                <a:lnTo>
                  <a:pt x="455414" y="357187"/>
                </a:lnTo>
                <a:lnTo>
                  <a:pt x="428625" y="303609"/>
                </a:lnTo>
                <a:lnTo>
                  <a:pt x="428625"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6240" name="Freeform 906239"/>
          <p:cNvSpPr/>
          <p:nvPr/>
        </p:nvSpPr>
        <p:spPr bwMode="auto">
          <a:xfrm>
            <a:off x="3679031" y="6116835"/>
            <a:ext cx="196454" cy="71439"/>
          </a:xfrm>
          <a:custGeom>
            <a:avLst/>
            <a:gdLst/>
            <a:ahLst/>
            <a:cxnLst/>
            <a:rect l="0" t="0" r="0" b="0"/>
            <a:pathLst>
              <a:path w="196454" h="71439">
                <a:moveTo>
                  <a:pt x="0" y="0"/>
                </a:moveTo>
                <a:lnTo>
                  <a:pt x="0" y="8930"/>
                </a:lnTo>
                <a:lnTo>
                  <a:pt x="8930" y="17860"/>
                </a:lnTo>
                <a:lnTo>
                  <a:pt x="17860" y="35719"/>
                </a:lnTo>
                <a:lnTo>
                  <a:pt x="44649" y="53578"/>
                </a:lnTo>
                <a:lnTo>
                  <a:pt x="89297" y="71438"/>
                </a:lnTo>
                <a:lnTo>
                  <a:pt x="142875" y="71438"/>
                </a:lnTo>
                <a:lnTo>
                  <a:pt x="196453" y="71438"/>
                </a:lnTo>
                <a:lnTo>
                  <a:pt x="19645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6241" name="Freeform 906240"/>
          <p:cNvSpPr/>
          <p:nvPr/>
        </p:nvSpPr>
        <p:spPr bwMode="auto">
          <a:xfrm>
            <a:off x="1250156" y="5080992"/>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6244" name="Freeform 906243"/>
          <p:cNvSpPr/>
          <p:nvPr/>
        </p:nvSpPr>
        <p:spPr bwMode="auto">
          <a:xfrm>
            <a:off x="1446609" y="5089922"/>
            <a:ext cx="2223494" cy="89298"/>
          </a:xfrm>
          <a:custGeom>
            <a:avLst/>
            <a:gdLst/>
            <a:ahLst/>
            <a:cxnLst/>
            <a:rect l="0" t="0" r="0" b="0"/>
            <a:pathLst>
              <a:path w="2223494" h="89298">
                <a:moveTo>
                  <a:pt x="0" y="89297"/>
                </a:moveTo>
                <a:lnTo>
                  <a:pt x="0" y="80367"/>
                </a:lnTo>
                <a:lnTo>
                  <a:pt x="0" y="80367"/>
                </a:lnTo>
                <a:lnTo>
                  <a:pt x="0" y="80367"/>
                </a:lnTo>
                <a:lnTo>
                  <a:pt x="8930" y="80367"/>
                </a:lnTo>
                <a:lnTo>
                  <a:pt x="17860" y="80367"/>
                </a:lnTo>
                <a:lnTo>
                  <a:pt x="26789" y="80367"/>
                </a:lnTo>
                <a:lnTo>
                  <a:pt x="44649" y="80367"/>
                </a:lnTo>
                <a:lnTo>
                  <a:pt x="62508" y="80367"/>
                </a:lnTo>
                <a:lnTo>
                  <a:pt x="89297" y="80367"/>
                </a:lnTo>
                <a:lnTo>
                  <a:pt x="116086" y="80367"/>
                </a:lnTo>
                <a:lnTo>
                  <a:pt x="142875" y="80367"/>
                </a:lnTo>
                <a:lnTo>
                  <a:pt x="178594" y="80367"/>
                </a:lnTo>
                <a:lnTo>
                  <a:pt x="214313" y="80367"/>
                </a:lnTo>
                <a:lnTo>
                  <a:pt x="258961" y="80367"/>
                </a:lnTo>
                <a:lnTo>
                  <a:pt x="294680" y="80367"/>
                </a:lnTo>
                <a:lnTo>
                  <a:pt x="339329" y="80367"/>
                </a:lnTo>
                <a:lnTo>
                  <a:pt x="383977" y="80367"/>
                </a:lnTo>
                <a:lnTo>
                  <a:pt x="437555" y="80367"/>
                </a:lnTo>
                <a:lnTo>
                  <a:pt x="482204" y="71437"/>
                </a:lnTo>
                <a:lnTo>
                  <a:pt x="535782" y="71437"/>
                </a:lnTo>
                <a:lnTo>
                  <a:pt x="589360" y="71437"/>
                </a:lnTo>
                <a:lnTo>
                  <a:pt x="642938" y="62508"/>
                </a:lnTo>
                <a:lnTo>
                  <a:pt x="696516" y="53578"/>
                </a:lnTo>
                <a:lnTo>
                  <a:pt x="741164" y="53578"/>
                </a:lnTo>
                <a:lnTo>
                  <a:pt x="785813" y="44648"/>
                </a:lnTo>
                <a:lnTo>
                  <a:pt x="821532" y="35719"/>
                </a:lnTo>
                <a:lnTo>
                  <a:pt x="866180" y="35719"/>
                </a:lnTo>
                <a:lnTo>
                  <a:pt x="910829" y="26789"/>
                </a:lnTo>
                <a:lnTo>
                  <a:pt x="955477" y="26789"/>
                </a:lnTo>
                <a:lnTo>
                  <a:pt x="1000125" y="26789"/>
                </a:lnTo>
                <a:lnTo>
                  <a:pt x="1044774" y="26789"/>
                </a:lnTo>
                <a:lnTo>
                  <a:pt x="1098352" y="35719"/>
                </a:lnTo>
                <a:lnTo>
                  <a:pt x="1151930" y="35719"/>
                </a:lnTo>
                <a:lnTo>
                  <a:pt x="1205508" y="35719"/>
                </a:lnTo>
                <a:lnTo>
                  <a:pt x="1250157" y="44648"/>
                </a:lnTo>
                <a:lnTo>
                  <a:pt x="1294805" y="44648"/>
                </a:lnTo>
                <a:lnTo>
                  <a:pt x="1330524" y="44648"/>
                </a:lnTo>
                <a:lnTo>
                  <a:pt x="1366243" y="35719"/>
                </a:lnTo>
                <a:lnTo>
                  <a:pt x="1401961" y="35719"/>
                </a:lnTo>
                <a:lnTo>
                  <a:pt x="1437680" y="26789"/>
                </a:lnTo>
                <a:lnTo>
                  <a:pt x="1473399" y="17859"/>
                </a:lnTo>
                <a:lnTo>
                  <a:pt x="1509118" y="17859"/>
                </a:lnTo>
                <a:lnTo>
                  <a:pt x="1535907" y="8930"/>
                </a:lnTo>
                <a:lnTo>
                  <a:pt x="1571625" y="0"/>
                </a:lnTo>
                <a:lnTo>
                  <a:pt x="1598414" y="0"/>
                </a:lnTo>
                <a:lnTo>
                  <a:pt x="1625204" y="0"/>
                </a:lnTo>
                <a:lnTo>
                  <a:pt x="1651993" y="0"/>
                </a:lnTo>
                <a:lnTo>
                  <a:pt x="1687711" y="0"/>
                </a:lnTo>
                <a:lnTo>
                  <a:pt x="1714500" y="0"/>
                </a:lnTo>
                <a:lnTo>
                  <a:pt x="1750219" y="0"/>
                </a:lnTo>
                <a:lnTo>
                  <a:pt x="1794868" y="0"/>
                </a:lnTo>
                <a:lnTo>
                  <a:pt x="1830586" y="8930"/>
                </a:lnTo>
                <a:lnTo>
                  <a:pt x="1875235" y="8930"/>
                </a:lnTo>
                <a:lnTo>
                  <a:pt x="1919883" y="17859"/>
                </a:lnTo>
                <a:lnTo>
                  <a:pt x="1964532" y="26789"/>
                </a:lnTo>
                <a:lnTo>
                  <a:pt x="2000250" y="35719"/>
                </a:lnTo>
                <a:lnTo>
                  <a:pt x="2044899" y="35719"/>
                </a:lnTo>
                <a:lnTo>
                  <a:pt x="2089547" y="44648"/>
                </a:lnTo>
                <a:lnTo>
                  <a:pt x="2134196" y="53578"/>
                </a:lnTo>
                <a:lnTo>
                  <a:pt x="2178844" y="53578"/>
                </a:lnTo>
                <a:lnTo>
                  <a:pt x="2223493" y="53578"/>
                </a:lnTo>
                <a:lnTo>
                  <a:pt x="222349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pPr eaLnBrk="1" hangingPunct="1">
              <a:defRPr/>
            </a:pPr>
            <a:r>
              <a:rPr lang="en-US" smtClean="0"/>
              <a:t>Example</a:t>
            </a:r>
          </a:p>
        </p:txBody>
      </p:sp>
      <p:sp>
        <p:nvSpPr>
          <p:cNvPr id="907267" name="Rectangle 3"/>
          <p:cNvSpPr>
            <a:spLocks noGrp="1" noChangeArrowheads="1"/>
          </p:cNvSpPr>
          <p:nvPr>
            <p:ph type="body" idx="1"/>
          </p:nvPr>
        </p:nvSpPr>
        <p:spPr>
          <a:xfrm>
            <a:off x="228600" y="1219200"/>
            <a:ext cx="4205288" cy="5332413"/>
          </a:xfrm>
        </p:spPr>
        <p:txBody>
          <a:bodyPr/>
          <a:lstStyle/>
          <a:p>
            <a:pPr eaLnBrk="1" hangingPunct="1">
              <a:defRPr/>
            </a:pPr>
            <a:r>
              <a:rPr lang="en-US" smtClean="0"/>
              <a:t>Assumptions</a:t>
            </a:r>
          </a:p>
          <a:p>
            <a:pPr lvl="1" eaLnBrk="1" hangingPunct="1">
              <a:defRPr/>
            </a:pPr>
            <a:r>
              <a:rPr lang="en-US" smtClean="0"/>
              <a:t>No misses </a:t>
            </a:r>
            <a:r>
              <a:rPr lang="en-US" smtClean="0">
                <a:sym typeface="Wingdings" pitchFamily="2" charset="2"/>
              </a:rPr>
              <a:t> CPI=1.0</a:t>
            </a:r>
          </a:p>
          <a:p>
            <a:pPr lvl="1" eaLnBrk="1" hangingPunct="1">
              <a:defRPr/>
            </a:pPr>
            <a:r>
              <a:rPr lang="en-US" smtClean="0">
                <a:sym typeface="Wingdings" pitchFamily="2" charset="2"/>
              </a:rPr>
              <a:t>Only data access loads and stores</a:t>
            </a:r>
          </a:p>
          <a:p>
            <a:pPr lvl="1" eaLnBrk="1" hangingPunct="1">
              <a:defRPr/>
            </a:pPr>
            <a:r>
              <a:rPr lang="en-US" smtClean="0">
                <a:sym typeface="Wingdings" pitchFamily="2" charset="2"/>
              </a:rPr>
              <a:t>50% instructions are memory reference instruct.</a:t>
            </a:r>
          </a:p>
          <a:p>
            <a:pPr lvl="1" eaLnBrk="1" hangingPunct="1">
              <a:defRPr/>
            </a:pPr>
            <a:r>
              <a:rPr lang="en-US" smtClean="0">
                <a:sym typeface="Wingdings" pitchFamily="2" charset="2"/>
              </a:rPr>
              <a:t>Miss-Penalty = 25 cycles</a:t>
            </a:r>
          </a:p>
          <a:p>
            <a:pPr lvl="1" eaLnBrk="1" hangingPunct="1">
              <a:defRPr/>
            </a:pPr>
            <a:r>
              <a:rPr lang="en-US" smtClean="0">
                <a:sym typeface="Wingdings" pitchFamily="2" charset="2"/>
              </a:rPr>
              <a:t>Miss-Rate = 2%</a:t>
            </a:r>
          </a:p>
          <a:p>
            <a:pPr eaLnBrk="1" hangingPunct="1">
              <a:defRPr/>
            </a:pPr>
            <a:r>
              <a:rPr lang="en-US" smtClean="0"/>
              <a:t>How much faster would the computer be if there were no misses?</a:t>
            </a:r>
          </a:p>
        </p:txBody>
      </p:sp>
      <p:sp>
        <p:nvSpPr>
          <p:cNvPr id="907268" name="Rectangle 4"/>
          <p:cNvSpPr>
            <a:spLocks noChangeArrowheads="1"/>
          </p:cNvSpPr>
          <p:nvPr/>
        </p:nvSpPr>
        <p:spPr bwMode="auto">
          <a:xfrm>
            <a:off x="4633913" y="1219200"/>
            <a:ext cx="4205287" cy="5332413"/>
          </a:xfrm>
          <a:prstGeom prst="rect">
            <a:avLst/>
          </a:prstGeom>
          <a:solidFill>
            <a:schemeClr val="bg1"/>
          </a:solidFill>
          <a:ln w="9525">
            <a:noFill/>
            <a:miter lim="800000"/>
            <a:headEnd/>
            <a:tailEnd/>
          </a:ln>
          <a:effectLst/>
        </p:spPr>
        <p:txBody>
          <a:bodyPr lIns="90479" tIns="44446" rIns="90479" bIns="44446"/>
          <a:lstStyle/>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Perfect all references hit</a:t>
            </a:r>
          </a:p>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	 CPU</a:t>
            </a:r>
            <a:r>
              <a:rPr lang="en-US" sz="2400" baseline="-25000">
                <a:solidFill>
                  <a:srgbClr val="FFFF99"/>
                </a:solidFill>
                <a:effectLst>
                  <a:outerShdw blurRad="38100" dist="38100" dir="2700000" algn="tl">
                    <a:srgbClr val="000000"/>
                  </a:outerShdw>
                </a:effectLst>
                <a:cs typeface="+mn-cs"/>
              </a:rPr>
              <a:t>execution time</a:t>
            </a:r>
            <a:r>
              <a:rPr lang="en-US" sz="2400">
                <a:solidFill>
                  <a:srgbClr val="FFFF99"/>
                </a:solidFill>
                <a:effectLst>
                  <a:outerShdw blurRad="38100" dist="38100" dir="2700000" algn="tl">
                    <a:srgbClr val="000000"/>
                  </a:outerShdw>
                </a:effectLst>
                <a:cs typeface="+mn-cs"/>
              </a:rPr>
              <a:t> = </a:t>
            </a: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Now for the machine described</a:t>
            </a:r>
          </a:p>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	 CPU</a:t>
            </a:r>
            <a:r>
              <a:rPr lang="en-US" sz="2400" baseline="-25000">
                <a:solidFill>
                  <a:srgbClr val="FFFF99"/>
                </a:solidFill>
                <a:effectLst>
                  <a:outerShdw blurRad="38100" dist="38100" dir="2700000" algn="tl">
                    <a:srgbClr val="000000"/>
                  </a:outerShdw>
                </a:effectLst>
                <a:cs typeface="+mn-cs"/>
              </a:rPr>
              <a:t>execution time</a:t>
            </a:r>
            <a:r>
              <a:rPr lang="en-US" sz="2400">
                <a:solidFill>
                  <a:srgbClr val="FFFF99"/>
                </a:solidFill>
                <a:effectLst>
                  <a:outerShdw blurRad="38100" dist="38100" dir="2700000" algn="tl">
                    <a:srgbClr val="000000"/>
                  </a:outerShdw>
                </a:effectLst>
                <a:cs typeface="+mn-cs"/>
              </a:rPr>
              <a:t> = </a:t>
            </a: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p:txBody>
      </p:sp>
      <p:sp>
        <p:nvSpPr>
          <p:cNvPr id="2" name="Freeform 1"/>
          <p:cNvSpPr/>
          <p:nvPr/>
        </p:nvSpPr>
        <p:spPr bwMode="auto">
          <a:xfrm>
            <a:off x="2991445" y="892969"/>
            <a:ext cx="562572" cy="741165"/>
          </a:xfrm>
          <a:custGeom>
            <a:avLst/>
            <a:gdLst/>
            <a:ahLst/>
            <a:cxnLst/>
            <a:rect l="0" t="0" r="0" b="0"/>
            <a:pathLst>
              <a:path w="562572" h="741165">
                <a:moveTo>
                  <a:pt x="8930" y="732234"/>
                </a:moveTo>
                <a:lnTo>
                  <a:pt x="8930" y="732234"/>
                </a:lnTo>
                <a:lnTo>
                  <a:pt x="8930" y="732234"/>
                </a:lnTo>
                <a:lnTo>
                  <a:pt x="0" y="732234"/>
                </a:lnTo>
                <a:lnTo>
                  <a:pt x="0" y="732234"/>
                </a:lnTo>
                <a:lnTo>
                  <a:pt x="0" y="732234"/>
                </a:lnTo>
                <a:lnTo>
                  <a:pt x="0" y="732234"/>
                </a:lnTo>
                <a:lnTo>
                  <a:pt x="0" y="741164"/>
                </a:lnTo>
                <a:lnTo>
                  <a:pt x="0" y="741164"/>
                </a:lnTo>
                <a:lnTo>
                  <a:pt x="0" y="741164"/>
                </a:lnTo>
                <a:lnTo>
                  <a:pt x="0" y="741164"/>
                </a:lnTo>
                <a:lnTo>
                  <a:pt x="0" y="732234"/>
                </a:lnTo>
                <a:lnTo>
                  <a:pt x="0" y="723304"/>
                </a:lnTo>
                <a:lnTo>
                  <a:pt x="8930" y="696515"/>
                </a:lnTo>
                <a:lnTo>
                  <a:pt x="26789" y="669726"/>
                </a:lnTo>
                <a:lnTo>
                  <a:pt x="53578" y="616148"/>
                </a:lnTo>
                <a:lnTo>
                  <a:pt x="89297" y="562570"/>
                </a:lnTo>
                <a:lnTo>
                  <a:pt x="142875" y="482203"/>
                </a:lnTo>
                <a:lnTo>
                  <a:pt x="196453" y="401836"/>
                </a:lnTo>
                <a:lnTo>
                  <a:pt x="258961" y="312539"/>
                </a:lnTo>
                <a:lnTo>
                  <a:pt x="321469" y="241101"/>
                </a:lnTo>
                <a:lnTo>
                  <a:pt x="383977" y="169664"/>
                </a:lnTo>
                <a:lnTo>
                  <a:pt x="437555" y="116086"/>
                </a:lnTo>
                <a:lnTo>
                  <a:pt x="482203" y="80367"/>
                </a:lnTo>
                <a:lnTo>
                  <a:pt x="508993" y="44648"/>
                </a:lnTo>
                <a:lnTo>
                  <a:pt x="535782" y="26789"/>
                </a:lnTo>
                <a:lnTo>
                  <a:pt x="553641" y="8929"/>
                </a:lnTo>
                <a:lnTo>
                  <a:pt x="562571" y="0"/>
                </a:lnTo>
                <a:lnTo>
                  <a:pt x="562571" y="0"/>
                </a:lnTo>
                <a:lnTo>
                  <a:pt x="562571" y="0"/>
                </a:lnTo>
                <a:lnTo>
                  <a:pt x="553641" y="8929"/>
                </a:lnTo>
                <a:lnTo>
                  <a:pt x="535782" y="17859"/>
                </a:lnTo>
                <a:lnTo>
                  <a:pt x="53578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3768328" y="607219"/>
            <a:ext cx="8931" cy="17860"/>
          </a:xfrm>
          <a:custGeom>
            <a:avLst/>
            <a:gdLst/>
            <a:ahLst/>
            <a:cxnLst/>
            <a:rect l="0" t="0" r="0" b="0"/>
            <a:pathLst>
              <a:path w="8931" h="17860">
                <a:moveTo>
                  <a:pt x="8930" y="17859"/>
                </a:moveTo>
                <a:lnTo>
                  <a:pt x="893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3625453" y="562570"/>
            <a:ext cx="151806" cy="267892"/>
          </a:xfrm>
          <a:custGeom>
            <a:avLst/>
            <a:gdLst/>
            <a:ahLst/>
            <a:cxnLst/>
            <a:rect l="0" t="0" r="0" b="0"/>
            <a:pathLst>
              <a:path w="151806" h="267892">
                <a:moveTo>
                  <a:pt x="125016" y="17860"/>
                </a:moveTo>
                <a:lnTo>
                  <a:pt x="116086" y="8930"/>
                </a:lnTo>
                <a:lnTo>
                  <a:pt x="107156" y="0"/>
                </a:lnTo>
                <a:lnTo>
                  <a:pt x="98227" y="8930"/>
                </a:lnTo>
                <a:lnTo>
                  <a:pt x="80367" y="17860"/>
                </a:lnTo>
                <a:lnTo>
                  <a:pt x="62508" y="35719"/>
                </a:lnTo>
                <a:lnTo>
                  <a:pt x="44649" y="71438"/>
                </a:lnTo>
                <a:lnTo>
                  <a:pt x="26789" y="107157"/>
                </a:lnTo>
                <a:lnTo>
                  <a:pt x="8930" y="142875"/>
                </a:lnTo>
                <a:lnTo>
                  <a:pt x="0" y="178594"/>
                </a:lnTo>
                <a:lnTo>
                  <a:pt x="8930" y="214313"/>
                </a:lnTo>
                <a:lnTo>
                  <a:pt x="17860" y="241102"/>
                </a:lnTo>
                <a:lnTo>
                  <a:pt x="35719" y="258961"/>
                </a:lnTo>
                <a:lnTo>
                  <a:pt x="53578" y="267891"/>
                </a:lnTo>
                <a:lnTo>
                  <a:pt x="80367" y="267891"/>
                </a:lnTo>
                <a:lnTo>
                  <a:pt x="107156" y="258961"/>
                </a:lnTo>
                <a:lnTo>
                  <a:pt x="133945" y="241102"/>
                </a:lnTo>
                <a:lnTo>
                  <a:pt x="151805" y="214313"/>
                </a:lnTo>
                <a:lnTo>
                  <a:pt x="151805"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812977" y="616148"/>
            <a:ext cx="151805" cy="348259"/>
          </a:xfrm>
          <a:custGeom>
            <a:avLst/>
            <a:gdLst/>
            <a:ahLst/>
            <a:cxnLst/>
            <a:rect l="0" t="0" r="0" b="0"/>
            <a:pathLst>
              <a:path w="151805" h="348259">
                <a:moveTo>
                  <a:pt x="17859" y="0"/>
                </a:moveTo>
                <a:lnTo>
                  <a:pt x="8929" y="8930"/>
                </a:lnTo>
                <a:lnTo>
                  <a:pt x="8929" y="26790"/>
                </a:lnTo>
                <a:lnTo>
                  <a:pt x="0" y="53579"/>
                </a:lnTo>
                <a:lnTo>
                  <a:pt x="0" y="71438"/>
                </a:lnTo>
                <a:lnTo>
                  <a:pt x="0" y="98227"/>
                </a:lnTo>
                <a:lnTo>
                  <a:pt x="8929" y="116086"/>
                </a:lnTo>
                <a:lnTo>
                  <a:pt x="8929" y="125016"/>
                </a:lnTo>
                <a:lnTo>
                  <a:pt x="26789" y="133946"/>
                </a:lnTo>
                <a:lnTo>
                  <a:pt x="35718" y="133946"/>
                </a:lnTo>
                <a:lnTo>
                  <a:pt x="44648" y="125016"/>
                </a:lnTo>
                <a:lnTo>
                  <a:pt x="62507" y="107157"/>
                </a:lnTo>
                <a:lnTo>
                  <a:pt x="71437" y="89297"/>
                </a:lnTo>
                <a:lnTo>
                  <a:pt x="89296" y="62508"/>
                </a:lnTo>
                <a:lnTo>
                  <a:pt x="98226" y="35719"/>
                </a:lnTo>
                <a:lnTo>
                  <a:pt x="98226" y="17860"/>
                </a:lnTo>
                <a:lnTo>
                  <a:pt x="98226" y="8930"/>
                </a:lnTo>
                <a:lnTo>
                  <a:pt x="98226" y="0"/>
                </a:lnTo>
                <a:lnTo>
                  <a:pt x="107156" y="17860"/>
                </a:lnTo>
                <a:lnTo>
                  <a:pt x="107156" y="35719"/>
                </a:lnTo>
                <a:lnTo>
                  <a:pt x="116086" y="53579"/>
                </a:lnTo>
                <a:lnTo>
                  <a:pt x="116086" y="89297"/>
                </a:lnTo>
                <a:lnTo>
                  <a:pt x="125015" y="125016"/>
                </a:lnTo>
                <a:lnTo>
                  <a:pt x="133945" y="160735"/>
                </a:lnTo>
                <a:lnTo>
                  <a:pt x="142875" y="196453"/>
                </a:lnTo>
                <a:lnTo>
                  <a:pt x="151804" y="232172"/>
                </a:lnTo>
                <a:lnTo>
                  <a:pt x="151804" y="267891"/>
                </a:lnTo>
                <a:lnTo>
                  <a:pt x="142875" y="294680"/>
                </a:lnTo>
                <a:lnTo>
                  <a:pt x="133945" y="321469"/>
                </a:lnTo>
                <a:lnTo>
                  <a:pt x="116086" y="339328"/>
                </a:lnTo>
                <a:lnTo>
                  <a:pt x="89296" y="348258"/>
                </a:lnTo>
                <a:lnTo>
                  <a:pt x="71437" y="339328"/>
                </a:lnTo>
                <a:lnTo>
                  <a:pt x="44648" y="330399"/>
                </a:lnTo>
                <a:lnTo>
                  <a:pt x="35718" y="294680"/>
                </a:lnTo>
                <a:lnTo>
                  <a:pt x="35718"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009430" y="553641"/>
            <a:ext cx="151805" cy="196454"/>
          </a:xfrm>
          <a:custGeom>
            <a:avLst/>
            <a:gdLst/>
            <a:ahLst/>
            <a:cxnLst/>
            <a:rect l="0" t="0" r="0" b="0"/>
            <a:pathLst>
              <a:path w="151805" h="196454">
                <a:moveTo>
                  <a:pt x="98226" y="17859"/>
                </a:moveTo>
                <a:lnTo>
                  <a:pt x="98226" y="17859"/>
                </a:lnTo>
                <a:lnTo>
                  <a:pt x="98226" y="8929"/>
                </a:lnTo>
                <a:lnTo>
                  <a:pt x="98226" y="8929"/>
                </a:lnTo>
                <a:lnTo>
                  <a:pt x="89297" y="0"/>
                </a:lnTo>
                <a:lnTo>
                  <a:pt x="80367" y="0"/>
                </a:lnTo>
                <a:lnTo>
                  <a:pt x="62508" y="8929"/>
                </a:lnTo>
                <a:lnTo>
                  <a:pt x="44648" y="26789"/>
                </a:lnTo>
                <a:lnTo>
                  <a:pt x="26789" y="44648"/>
                </a:lnTo>
                <a:lnTo>
                  <a:pt x="8929" y="80367"/>
                </a:lnTo>
                <a:lnTo>
                  <a:pt x="0" y="116086"/>
                </a:lnTo>
                <a:lnTo>
                  <a:pt x="0" y="142875"/>
                </a:lnTo>
                <a:lnTo>
                  <a:pt x="17859" y="169664"/>
                </a:lnTo>
                <a:lnTo>
                  <a:pt x="26789" y="187523"/>
                </a:lnTo>
                <a:lnTo>
                  <a:pt x="53578" y="196453"/>
                </a:lnTo>
                <a:lnTo>
                  <a:pt x="71437" y="196453"/>
                </a:lnTo>
                <a:lnTo>
                  <a:pt x="98226" y="178593"/>
                </a:lnTo>
                <a:lnTo>
                  <a:pt x="116086" y="160734"/>
                </a:lnTo>
                <a:lnTo>
                  <a:pt x="133945" y="133945"/>
                </a:lnTo>
                <a:lnTo>
                  <a:pt x="151804" y="98226"/>
                </a:lnTo>
                <a:lnTo>
                  <a:pt x="15180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170164" y="419695"/>
            <a:ext cx="53579" cy="312540"/>
          </a:xfrm>
          <a:custGeom>
            <a:avLst/>
            <a:gdLst/>
            <a:ahLst/>
            <a:cxnLst/>
            <a:rect l="0" t="0" r="0" b="0"/>
            <a:pathLst>
              <a:path w="53579" h="312540">
                <a:moveTo>
                  <a:pt x="26789" y="0"/>
                </a:moveTo>
                <a:lnTo>
                  <a:pt x="17859" y="0"/>
                </a:lnTo>
                <a:lnTo>
                  <a:pt x="17859" y="0"/>
                </a:lnTo>
                <a:lnTo>
                  <a:pt x="8930" y="0"/>
                </a:lnTo>
                <a:lnTo>
                  <a:pt x="8930" y="0"/>
                </a:lnTo>
                <a:lnTo>
                  <a:pt x="0" y="8930"/>
                </a:lnTo>
                <a:lnTo>
                  <a:pt x="0" y="26789"/>
                </a:lnTo>
                <a:lnTo>
                  <a:pt x="0" y="53578"/>
                </a:lnTo>
                <a:lnTo>
                  <a:pt x="8930" y="89297"/>
                </a:lnTo>
                <a:lnTo>
                  <a:pt x="8930" y="133946"/>
                </a:lnTo>
                <a:lnTo>
                  <a:pt x="17859" y="178594"/>
                </a:lnTo>
                <a:lnTo>
                  <a:pt x="26789" y="223243"/>
                </a:lnTo>
                <a:lnTo>
                  <a:pt x="35719" y="250032"/>
                </a:lnTo>
                <a:lnTo>
                  <a:pt x="35719" y="276821"/>
                </a:lnTo>
                <a:lnTo>
                  <a:pt x="44649" y="303610"/>
                </a:lnTo>
                <a:lnTo>
                  <a:pt x="44649" y="303610"/>
                </a:lnTo>
                <a:lnTo>
                  <a:pt x="44649" y="312539"/>
                </a:lnTo>
                <a:lnTo>
                  <a:pt x="44649" y="303610"/>
                </a:lnTo>
                <a:lnTo>
                  <a:pt x="53578" y="285750"/>
                </a:lnTo>
                <a:lnTo>
                  <a:pt x="53578" y="258961"/>
                </a:lnTo>
                <a:lnTo>
                  <a:pt x="53578"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214813" y="535781"/>
            <a:ext cx="187524" cy="187525"/>
          </a:xfrm>
          <a:custGeom>
            <a:avLst/>
            <a:gdLst/>
            <a:ahLst/>
            <a:cxnLst/>
            <a:rect l="0" t="0" r="0" b="0"/>
            <a:pathLst>
              <a:path w="187524" h="187525">
                <a:moveTo>
                  <a:pt x="17859" y="80367"/>
                </a:moveTo>
                <a:lnTo>
                  <a:pt x="8929" y="89297"/>
                </a:lnTo>
                <a:lnTo>
                  <a:pt x="8929" y="98227"/>
                </a:lnTo>
                <a:lnTo>
                  <a:pt x="0" y="116086"/>
                </a:lnTo>
                <a:lnTo>
                  <a:pt x="0" y="125016"/>
                </a:lnTo>
                <a:lnTo>
                  <a:pt x="0" y="133946"/>
                </a:lnTo>
                <a:lnTo>
                  <a:pt x="8929" y="133946"/>
                </a:lnTo>
                <a:lnTo>
                  <a:pt x="26789" y="133946"/>
                </a:lnTo>
                <a:lnTo>
                  <a:pt x="44648" y="116086"/>
                </a:lnTo>
                <a:lnTo>
                  <a:pt x="71437" y="98227"/>
                </a:lnTo>
                <a:lnTo>
                  <a:pt x="89296" y="80367"/>
                </a:lnTo>
                <a:lnTo>
                  <a:pt x="107156" y="62508"/>
                </a:lnTo>
                <a:lnTo>
                  <a:pt x="125015" y="44649"/>
                </a:lnTo>
                <a:lnTo>
                  <a:pt x="133945" y="26789"/>
                </a:lnTo>
                <a:lnTo>
                  <a:pt x="133945" y="8930"/>
                </a:lnTo>
                <a:lnTo>
                  <a:pt x="133945" y="0"/>
                </a:lnTo>
                <a:lnTo>
                  <a:pt x="116085" y="8930"/>
                </a:lnTo>
                <a:lnTo>
                  <a:pt x="98226" y="26789"/>
                </a:lnTo>
                <a:lnTo>
                  <a:pt x="80367" y="44649"/>
                </a:lnTo>
                <a:lnTo>
                  <a:pt x="62507" y="80367"/>
                </a:lnTo>
                <a:lnTo>
                  <a:pt x="53578" y="116086"/>
                </a:lnTo>
                <a:lnTo>
                  <a:pt x="44648" y="142875"/>
                </a:lnTo>
                <a:lnTo>
                  <a:pt x="44648" y="160735"/>
                </a:lnTo>
                <a:lnTo>
                  <a:pt x="53578" y="178594"/>
                </a:lnTo>
                <a:lnTo>
                  <a:pt x="71437" y="187524"/>
                </a:lnTo>
                <a:lnTo>
                  <a:pt x="89296" y="178594"/>
                </a:lnTo>
                <a:lnTo>
                  <a:pt x="116085" y="169664"/>
                </a:lnTo>
                <a:lnTo>
                  <a:pt x="133945" y="151805"/>
                </a:lnTo>
                <a:lnTo>
                  <a:pt x="160734" y="125016"/>
                </a:lnTo>
                <a:lnTo>
                  <a:pt x="187523" y="89297"/>
                </a:lnTo>
                <a:lnTo>
                  <a:pt x="187523"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420195" y="500062"/>
            <a:ext cx="80369" cy="169666"/>
          </a:xfrm>
          <a:custGeom>
            <a:avLst/>
            <a:gdLst/>
            <a:ahLst/>
            <a:cxnLst/>
            <a:rect l="0" t="0" r="0" b="0"/>
            <a:pathLst>
              <a:path w="80369" h="169666">
                <a:moveTo>
                  <a:pt x="35719" y="0"/>
                </a:moveTo>
                <a:lnTo>
                  <a:pt x="26789" y="0"/>
                </a:lnTo>
                <a:lnTo>
                  <a:pt x="17860" y="8930"/>
                </a:lnTo>
                <a:lnTo>
                  <a:pt x="8930" y="8930"/>
                </a:lnTo>
                <a:lnTo>
                  <a:pt x="0" y="17860"/>
                </a:lnTo>
                <a:lnTo>
                  <a:pt x="0" y="35719"/>
                </a:lnTo>
                <a:lnTo>
                  <a:pt x="0" y="44649"/>
                </a:lnTo>
                <a:lnTo>
                  <a:pt x="0" y="62508"/>
                </a:lnTo>
                <a:lnTo>
                  <a:pt x="8930" y="71438"/>
                </a:lnTo>
                <a:lnTo>
                  <a:pt x="26789" y="89297"/>
                </a:lnTo>
                <a:lnTo>
                  <a:pt x="44649" y="89297"/>
                </a:lnTo>
                <a:lnTo>
                  <a:pt x="62508" y="107157"/>
                </a:lnTo>
                <a:lnTo>
                  <a:pt x="71438" y="116086"/>
                </a:lnTo>
                <a:lnTo>
                  <a:pt x="80368" y="125016"/>
                </a:lnTo>
                <a:lnTo>
                  <a:pt x="80368" y="142876"/>
                </a:lnTo>
                <a:lnTo>
                  <a:pt x="71438" y="151805"/>
                </a:lnTo>
                <a:lnTo>
                  <a:pt x="53578" y="160735"/>
                </a:lnTo>
                <a:lnTo>
                  <a:pt x="26789" y="160735"/>
                </a:lnTo>
                <a:lnTo>
                  <a:pt x="8930" y="169665"/>
                </a:lnTo>
                <a:lnTo>
                  <a:pt x="0" y="160735"/>
                </a:lnTo>
                <a:lnTo>
                  <a:pt x="0" y="151805"/>
                </a:lnTo>
                <a:lnTo>
                  <a:pt x="8930" y="133946"/>
                </a:lnTo>
                <a:lnTo>
                  <a:pt x="893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652367" y="437555"/>
            <a:ext cx="223243" cy="339329"/>
          </a:xfrm>
          <a:custGeom>
            <a:avLst/>
            <a:gdLst/>
            <a:ahLst/>
            <a:cxnLst/>
            <a:rect l="0" t="0" r="0" b="0"/>
            <a:pathLst>
              <a:path w="223243" h="339329">
                <a:moveTo>
                  <a:pt x="0" y="71437"/>
                </a:moveTo>
                <a:lnTo>
                  <a:pt x="0" y="71437"/>
                </a:lnTo>
                <a:lnTo>
                  <a:pt x="0" y="62507"/>
                </a:lnTo>
                <a:lnTo>
                  <a:pt x="0" y="62507"/>
                </a:lnTo>
                <a:lnTo>
                  <a:pt x="8930" y="62507"/>
                </a:lnTo>
                <a:lnTo>
                  <a:pt x="17860" y="62507"/>
                </a:lnTo>
                <a:lnTo>
                  <a:pt x="26789" y="71437"/>
                </a:lnTo>
                <a:lnTo>
                  <a:pt x="35719" y="89297"/>
                </a:lnTo>
                <a:lnTo>
                  <a:pt x="53578" y="107156"/>
                </a:lnTo>
                <a:lnTo>
                  <a:pt x="62508" y="142875"/>
                </a:lnTo>
                <a:lnTo>
                  <a:pt x="71438" y="178593"/>
                </a:lnTo>
                <a:lnTo>
                  <a:pt x="80367" y="223242"/>
                </a:lnTo>
                <a:lnTo>
                  <a:pt x="89297" y="267890"/>
                </a:lnTo>
                <a:lnTo>
                  <a:pt x="89297" y="294679"/>
                </a:lnTo>
                <a:lnTo>
                  <a:pt x="89297" y="321468"/>
                </a:lnTo>
                <a:lnTo>
                  <a:pt x="80367" y="339328"/>
                </a:lnTo>
                <a:lnTo>
                  <a:pt x="71438" y="339328"/>
                </a:lnTo>
                <a:lnTo>
                  <a:pt x="62508" y="339328"/>
                </a:lnTo>
                <a:lnTo>
                  <a:pt x="53578" y="321468"/>
                </a:lnTo>
                <a:lnTo>
                  <a:pt x="35719" y="294679"/>
                </a:lnTo>
                <a:lnTo>
                  <a:pt x="26789" y="258961"/>
                </a:lnTo>
                <a:lnTo>
                  <a:pt x="17860" y="214312"/>
                </a:lnTo>
                <a:lnTo>
                  <a:pt x="17860" y="169664"/>
                </a:lnTo>
                <a:lnTo>
                  <a:pt x="26789" y="116086"/>
                </a:lnTo>
                <a:lnTo>
                  <a:pt x="53578" y="71437"/>
                </a:lnTo>
                <a:lnTo>
                  <a:pt x="71438" y="44648"/>
                </a:lnTo>
                <a:lnTo>
                  <a:pt x="98227" y="17859"/>
                </a:lnTo>
                <a:lnTo>
                  <a:pt x="133946" y="0"/>
                </a:lnTo>
                <a:lnTo>
                  <a:pt x="169664" y="0"/>
                </a:lnTo>
                <a:lnTo>
                  <a:pt x="196453" y="0"/>
                </a:lnTo>
                <a:lnTo>
                  <a:pt x="214313" y="8929"/>
                </a:lnTo>
                <a:lnTo>
                  <a:pt x="223242" y="26789"/>
                </a:lnTo>
                <a:lnTo>
                  <a:pt x="223242" y="53578"/>
                </a:lnTo>
                <a:lnTo>
                  <a:pt x="205383" y="89297"/>
                </a:lnTo>
                <a:lnTo>
                  <a:pt x="187524" y="125015"/>
                </a:lnTo>
                <a:lnTo>
                  <a:pt x="169664" y="151804"/>
                </a:lnTo>
                <a:lnTo>
                  <a:pt x="151805" y="178593"/>
                </a:lnTo>
                <a:lnTo>
                  <a:pt x="133946" y="196453"/>
                </a:lnTo>
                <a:lnTo>
                  <a:pt x="142875" y="196453"/>
                </a:lnTo>
                <a:lnTo>
                  <a:pt x="151805" y="178593"/>
                </a:lnTo>
                <a:lnTo>
                  <a:pt x="151805"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902398" y="419695"/>
            <a:ext cx="455416" cy="196454"/>
          </a:xfrm>
          <a:custGeom>
            <a:avLst/>
            <a:gdLst/>
            <a:ahLst/>
            <a:cxnLst/>
            <a:rect l="0" t="0" r="0" b="0"/>
            <a:pathLst>
              <a:path w="455416" h="196454">
                <a:moveTo>
                  <a:pt x="116086" y="89297"/>
                </a:moveTo>
                <a:lnTo>
                  <a:pt x="98227" y="98227"/>
                </a:lnTo>
                <a:lnTo>
                  <a:pt x="71438" y="107157"/>
                </a:lnTo>
                <a:lnTo>
                  <a:pt x="44649" y="125016"/>
                </a:lnTo>
                <a:lnTo>
                  <a:pt x="17860" y="142875"/>
                </a:lnTo>
                <a:lnTo>
                  <a:pt x="0" y="151805"/>
                </a:lnTo>
                <a:lnTo>
                  <a:pt x="0" y="160735"/>
                </a:lnTo>
                <a:lnTo>
                  <a:pt x="0" y="151805"/>
                </a:lnTo>
                <a:lnTo>
                  <a:pt x="8930" y="151805"/>
                </a:lnTo>
                <a:lnTo>
                  <a:pt x="35719" y="133946"/>
                </a:lnTo>
                <a:lnTo>
                  <a:pt x="62508" y="116086"/>
                </a:lnTo>
                <a:lnTo>
                  <a:pt x="89297" y="107157"/>
                </a:lnTo>
                <a:lnTo>
                  <a:pt x="116086" y="80367"/>
                </a:lnTo>
                <a:lnTo>
                  <a:pt x="133946" y="62508"/>
                </a:lnTo>
                <a:lnTo>
                  <a:pt x="142875" y="44649"/>
                </a:lnTo>
                <a:lnTo>
                  <a:pt x="142875" y="35719"/>
                </a:lnTo>
                <a:lnTo>
                  <a:pt x="133946" y="26789"/>
                </a:lnTo>
                <a:lnTo>
                  <a:pt x="125016" y="26789"/>
                </a:lnTo>
                <a:lnTo>
                  <a:pt x="116086" y="35719"/>
                </a:lnTo>
                <a:lnTo>
                  <a:pt x="98227" y="44649"/>
                </a:lnTo>
                <a:lnTo>
                  <a:pt x="80368" y="71438"/>
                </a:lnTo>
                <a:lnTo>
                  <a:pt x="71438" y="98227"/>
                </a:lnTo>
                <a:lnTo>
                  <a:pt x="71438" y="133946"/>
                </a:lnTo>
                <a:lnTo>
                  <a:pt x="71438" y="151805"/>
                </a:lnTo>
                <a:lnTo>
                  <a:pt x="80368" y="178594"/>
                </a:lnTo>
                <a:lnTo>
                  <a:pt x="89297" y="187524"/>
                </a:lnTo>
                <a:lnTo>
                  <a:pt x="107157" y="196453"/>
                </a:lnTo>
                <a:lnTo>
                  <a:pt x="133946" y="187524"/>
                </a:lnTo>
                <a:lnTo>
                  <a:pt x="160735" y="169664"/>
                </a:lnTo>
                <a:lnTo>
                  <a:pt x="178594" y="151805"/>
                </a:lnTo>
                <a:lnTo>
                  <a:pt x="205383" y="125016"/>
                </a:lnTo>
                <a:lnTo>
                  <a:pt x="223243" y="98227"/>
                </a:lnTo>
                <a:lnTo>
                  <a:pt x="241102" y="71438"/>
                </a:lnTo>
                <a:lnTo>
                  <a:pt x="258961" y="44649"/>
                </a:lnTo>
                <a:lnTo>
                  <a:pt x="267891" y="26789"/>
                </a:lnTo>
                <a:lnTo>
                  <a:pt x="276821" y="17860"/>
                </a:lnTo>
                <a:lnTo>
                  <a:pt x="276821" y="26789"/>
                </a:lnTo>
                <a:lnTo>
                  <a:pt x="276821" y="35719"/>
                </a:lnTo>
                <a:lnTo>
                  <a:pt x="276821" y="53578"/>
                </a:lnTo>
                <a:lnTo>
                  <a:pt x="276821" y="80367"/>
                </a:lnTo>
                <a:lnTo>
                  <a:pt x="267891" y="98227"/>
                </a:lnTo>
                <a:lnTo>
                  <a:pt x="276821" y="125016"/>
                </a:lnTo>
                <a:lnTo>
                  <a:pt x="276821" y="142875"/>
                </a:lnTo>
                <a:lnTo>
                  <a:pt x="285750" y="151805"/>
                </a:lnTo>
                <a:lnTo>
                  <a:pt x="294680" y="151805"/>
                </a:lnTo>
                <a:lnTo>
                  <a:pt x="303610" y="142875"/>
                </a:lnTo>
                <a:lnTo>
                  <a:pt x="303610" y="125016"/>
                </a:lnTo>
                <a:lnTo>
                  <a:pt x="321469" y="98227"/>
                </a:lnTo>
                <a:lnTo>
                  <a:pt x="330399" y="71438"/>
                </a:lnTo>
                <a:lnTo>
                  <a:pt x="348258" y="44649"/>
                </a:lnTo>
                <a:lnTo>
                  <a:pt x="366118" y="17860"/>
                </a:lnTo>
                <a:lnTo>
                  <a:pt x="383977" y="8930"/>
                </a:lnTo>
                <a:lnTo>
                  <a:pt x="392907" y="0"/>
                </a:lnTo>
                <a:lnTo>
                  <a:pt x="410766" y="0"/>
                </a:lnTo>
                <a:lnTo>
                  <a:pt x="419696" y="8930"/>
                </a:lnTo>
                <a:lnTo>
                  <a:pt x="428625" y="17860"/>
                </a:lnTo>
                <a:lnTo>
                  <a:pt x="446485" y="26789"/>
                </a:lnTo>
                <a:lnTo>
                  <a:pt x="455415" y="35719"/>
                </a:lnTo>
                <a:lnTo>
                  <a:pt x="45541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482828" y="392906"/>
            <a:ext cx="26790" cy="116087"/>
          </a:xfrm>
          <a:custGeom>
            <a:avLst/>
            <a:gdLst/>
            <a:ahLst/>
            <a:cxnLst/>
            <a:rect l="0" t="0" r="0" b="0"/>
            <a:pathLst>
              <a:path w="26790" h="116087">
                <a:moveTo>
                  <a:pt x="17860" y="0"/>
                </a:moveTo>
                <a:lnTo>
                  <a:pt x="17860" y="0"/>
                </a:lnTo>
                <a:lnTo>
                  <a:pt x="17860" y="8930"/>
                </a:lnTo>
                <a:lnTo>
                  <a:pt x="8930" y="17860"/>
                </a:lnTo>
                <a:lnTo>
                  <a:pt x="8930" y="35719"/>
                </a:lnTo>
                <a:lnTo>
                  <a:pt x="0" y="44649"/>
                </a:lnTo>
                <a:lnTo>
                  <a:pt x="0" y="62508"/>
                </a:lnTo>
                <a:lnTo>
                  <a:pt x="0" y="89297"/>
                </a:lnTo>
                <a:lnTo>
                  <a:pt x="0" y="98227"/>
                </a:lnTo>
                <a:lnTo>
                  <a:pt x="8930" y="116086"/>
                </a:lnTo>
                <a:lnTo>
                  <a:pt x="8930" y="116086"/>
                </a:lnTo>
                <a:lnTo>
                  <a:pt x="17860" y="116086"/>
                </a:lnTo>
                <a:lnTo>
                  <a:pt x="17860" y="107156"/>
                </a:lnTo>
                <a:lnTo>
                  <a:pt x="26789" y="89297"/>
                </a:lnTo>
                <a:lnTo>
                  <a:pt x="2678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447109" y="294680"/>
            <a:ext cx="80369" cy="89298"/>
          </a:xfrm>
          <a:custGeom>
            <a:avLst/>
            <a:gdLst/>
            <a:ahLst/>
            <a:cxnLst/>
            <a:rect l="0" t="0" r="0" b="0"/>
            <a:pathLst>
              <a:path w="80369" h="89298">
                <a:moveTo>
                  <a:pt x="35719" y="17859"/>
                </a:moveTo>
                <a:lnTo>
                  <a:pt x="35719" y="0"/>
                </a:lnTo>
                <a:lnTo>
                  <a:pt x="26789" y="0"/>
                </a:lnTo>
                <a:lnTo>
                  <a:pt x="17860" y="0"/>
                </a:lnTo>
                <a:lnTo>
                  <a:pt x="8930" y="0"/>
                </a:lnTo>
                <a:lnTo>
                  <a:pt x="0" y="8929"/>
                </a:lnTo>
                <a:lnTo>
                  <a:pt x="0" y="8929"/>
                </a:lnTo>
                <a:lnTo>
                  <a:pt x="0" y="26789"/>
                </a:lnTo>
                <a:lnTo>
                  <a:pt x="0" y="44648"/>
                </a:lnTo>
                <a:lnTo>
                  <a:pt x="26789" y="62507"/>
                </a:lnTo>
                <a:lnTo>
                  <a:pt x="53579" y="80367"/>
                </a:lnTo>
                <a:lnTo>
                  <a:pt x="80368" y="89297"/>
                </a:lnTo>
                <a:lnTo>
                  <a:pt x="8036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652492" y="401836"/>
            <a:ext cx="169665" cy="107157"/>
          </a:xfrm>
          <a:custGeom>
            <a:avLst/>
            <a:gdLst/>
            <a:ahLst/>
            <a:cxnLst/>
            <a:rect l="0" t="0" r="0" b="0"/>
            <a:pathLst>
              <a:path w="169665" h="107157">
                <a:moveTo>
                  <a:pt x="26789" y="0"/>
                </a:moveTo>
                <a:lnTo>
                  <a:pt x="26789" y="0"/>
                </a:lnTo>
                <a:lnTo>
                  <a:pt x="26789" y="8930"/>
                </a:lnTo>
                <a:lnTo>
                  <a:pt x="17860" y="17859"/>
                </a:lnTo>
                <a:lnTo>
                  <a:pt x="8930" y="26789"/>
                </a:lnTo>
                <a:lnTo>
                  <a:pt x="0" y="35719"/>
                </a:lnTo>
                <a:lnTo>
                  <a:pt x="0" y="53578"/>
                </a:lnTo>
                <a:lnTo>
                  <a:pt x="0" y="62508"/>
                </a:lnTo>
                <a:lnTo>
                  <a:pt x="0" y="71437"/>
                </a:lnTo>
                <a:lnTo>
                  <a:pt x="0" y="80367"/>
                </a:lnTo>
                <a:lnTo>
                  <a:pt x="0" y="80367"/>
                </a:lnTo>
                <a:lnTo>
                  <a:pt x="8930" y="80367"/>
                </a:lnTo>
                <a:lnTo>
                  <a:pt x="17860" y="62508"/>
                </a:lnTo>
                <a:lnTo>
                  <a:pt x="26789" y="53578"/>
                </a:lnTo>
                <a:lnTo>
                  <a:pt x="44649" y="35719"/>
                </a:lnTo>
                <a:lnTo>
                  <a:pt x="71438" y="17859"/>
                </a:lnTo>
                <a:lnTo>
                  <a:pt x="80367" y="0"/>
                </a:lnTo>
                <a:lnTo>
                  <a:pt x="98227" y="0"/>
                </a:lnTo>
                <a:lnTo>
                  <a:pt x="107156" y="0"/>
                </a:lnTo>
                <a:lnTo>
                  <a:pt x="116086" y="8930"/>
                </a:lnTo>
                <a:lnTo>
                  <a:pt x="116086" y="17859"/>
                </a:lnTo>
                <a:lnTo>
                  <a:pt x="116086" y="35719"/>
                </a:lnTo>
                <a:lnTo>
                  <a:pt x="116086" y="62508"/>
                </a:lnTo>
                <a:lnTo>
                  <a:pt x="107156" y="71437"/>
                </a:lnTo>
                <a:lnTo>
                  <a:pt x="107156" y="89297"/>
                </a:lnTo>
                <a:lnTo>
                  <a:pt x="116086" y="98226"/>
                </a:lnTo>
                <a:lnTo>
                  <a:pt x="125016" y="107156"/>
                </a:lnTo>
                <a:lnTo>
                  <a:pt x="133946" y="98226"/>
                </a:lnTo>
                <a:lnTo>
                  <a:pt x="151805" y="89297"/>
                </a:lnTo>
                <a:lnTo>
                  <a:pt x="169664" y="71437"/>
                </a:lnTo>
                <a:lnTo>
                  <a:pt x="169664"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902523" y="357187"/>
            <a:ext cx="107158" cy="133947"/>
          </a:xfrm>
          <a:custGeom>
            <a:avLst/>
            <a:gdLst/>
            <a:ahLst/>
            <a:cxnLst/>
            <a:rect l="0" t="0" r="0" b="0"/>
            <a:pathLst>
              <a:path w="107158" h="133947">
                <a:moveTo>
                  <a:pt x="71438" y="0"/>
                </a:moveTo>
                <a:lnTo>
                  <a:pt x="62508" y="0"/>
                </a:lnTo>
                <a:lnTo>
                  <a:pt x="53579" y="8930"/>
                </a:lnTo>
                <a:lnTo>
                  <a:pt x="35719" y="8930"/>
                </a:lnTo>
                <a:lnTo>
                  <a:pt x="17860" y="8930"/>
                </a:lnTo>
                <a:lnTo>
                  <a:pt x="8930" y="17860"/>
                </a:lnTo>
                <a:lnTo>
                  <a:pt x="0" y="17860"/>
                </a:lnTo>
                <a:lnTo>
                  <a:pt x="0" y="26790"/>
                </a:lnTo>
                <a:lnTo>
                  <a:pt x="8930" y="35719"/>
                </a:lnTo>
                <a:lnTo>
                  <a:pt x="26790" y="44649"/>
                </a:lnTo>
                <a:lnTo>
                  <a:pt x="44649" y="53579"/>
                </a:lnTo>
                <a:lnTo>
                  <a:pt x="71438" y="71438"/>
                </a:lnTo>
                <a:lnTo>
                  <a:pt x="89297" y="80368"/>
                </a:lnTo>
                <a:lnTo>
                  <a:pt x="107157" y="89297"/>
                </a:lnTo>
                <a:lnTo>
                  <a:pt x="107157" y="107157"/>
                </a:lnTo>
                <a:lnTo>
                  <a:pt x="98227" y="116086"/>
                </a:lnTo>
                <a:lnTo>
                  <a:pt x="80368" y="125016"/>
                </a:lnTo>
                <a:lnTo>
                  <a:pt x="53579" y="133946"/>
                </a:lnTo>
                <a:lnTo>
                  <a:pt x="35719" y="133946"/>
                </a:lnTo>
                <a:lnTo>
                  <a:pt x="8930" y="125016"/>
                </a:lnTo>
                <a:lnTo>
                  <a:pt x="0" y="116086"/>
                </a:lnTo>
                <a:lnTo>
                  <a:pt x="0" y="98227"/>
                </a:lnTo>
                <a:lnTo>
                  <a:pt x="8930" y="80368"/>
                </a:lnTo>
                <a:lnTo>
                  <a:pt x="17860" y="62508"/>
                </a:lnTo>
                <a:lnTo>
                  <a:pt x="178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956102" y="214312"/>
            <a:ext cx="375047" cy="276822"/>
          </a:xfrm>
          <a:custGeom>
            <a:avLst/>
            <a:gdLst/>
            <a:ahLst/>
            <a:cxnLst/>
            <a:rect l="0" t="0" r="0" b="0"/>
            <a:pathLst>
              <a:path w="375047" h="276822">
                <a:moveTo>
                  <a:pt x="178593" y="8930"/>
                </a:moveTo>
                <a:lnTo>
                  <a:pt x="178593" y="0"/>
                </a:lnTo>
                <a:lnTo>
                  <a:pt x="169664" y="0"/>
                </a:lnTo>
                <a:lnTo>
                  <a:pt x="169664" y="0"/>
                </a:lnTo>
                <a:lnTo>
                  <a:pt x="160734" y="8930"/>
                </a:lnTo>
                <a:lnTo>
                  <a:pt x="151804" y="35719"/>
                </a:lnTo>
                <a:lnTo>
                  <a:pt x="151804" y="80368"/>
                </a:lnTo>
                <a:lnTo>
                  <a:pt x="151804" y="125016"/>
                </a:lnTo>
                <a:lnTo>
                  <a:pt x="151804" y="169665"/>
                </a:lnTo>
                <a:lnTo>
                  <a:pt x="151804" y="205383"/>
                </a:lnTo>
                <a:lnTo>
                  <a:pt x="160734" y="232172"/>
                </a:lnTo>
                <a:lnTo>
                  <a:pt x="160734" y="258961"/>
                </a:lnTo>
                <a:lnTo>
                  <a:pt x="169664" y="267891"/>
                </a:lnTo>
                <a:lnTo>
                  <a:pt x="169664" y="276821"/>
                </a:lnTo>
                <a:lnTo>
                  <a:pt x="160734" y="276821"/>
                </a:lnTo>
                <a:lnTo>
                  <a:pt x="142875" y="267891"/>
                </a:lnTo>
                <a:lnTo>
                  <a:pt x="125015" y="258961"/>
                </a:lnTo>
                <a:lnTo>
                  <a:pt x="98226" y="241102"/>
                </a:lnTo>
                <a:lnTo>
                  <a:pt x="71437" y="223243"/>
                </a:lnTo>
                <a:lnTo>
                  <a:pt x="53578" y="205383"/>
                </a:lnTo>
                <a:lnTo>
                  <a:pt x="26789" y="187524"/>
                </a:lnTo>
                <a:lnTo>
                  <a:pt x="8929" y="169665"/>
                </a:lnTo>
                <a:lnTo>
                  <a:pt x="0" y="160735"/>
                </a:lnTo>
                <a:lnTo>
                  <a:pt x="0" y="160735"/>
                </a:lnTo>
                <a:lnTo>
                  <a:pt x="8929" y="151805"/>
                </a:lnTo>
                <a:lnTo>
                  <a:pt x="26789" y="151805"/>
                </a:lnTo>
                <a:lnTo>
                  <a:pt x="53578" y="142875"/>
                </a:lnTo>
                <a:lnTo>
                  <a:pt x="107156" y="142875"/>
                </a:lnTo>
                <a:lnTo>
                  <a:pt x="151804" y="142875"/>
                </a:lnTo>
                <a:lnTo>
                  <a:pt x="205382" y="142875"/>
                </a:lnTo>
                <a:lnTo>
                  <a:pt x="241101" y="142875"/>
                </a:lnTo>
                <a:lnTo>
                  <a:pt x="276820" y="142875"/>
                </a:lnTo>
                <a:lnTo>
                  <a:pt x="294679" y="142875"/>
                </a:lnTo>
                <a:lnTo>
                  <a:pt x="312539" y="151805"/>
                </a:lnTo>
                <a:lnTo>
                  <a:pt x="312539" y="151805"/>
                </a:lnTo>
                <a:lnTo>
                  <a:pt x="312539" y="160735"/>
                </a:lnTo>
                <a:lnTo>
                  <a:pt x="303609" y="169665"/>
                </a:lnTo>
                <a:lnTo>
                  <a:pt x="294679" y="187524"/>
                </a:lnTo>
                <a:lnTo>
                  <a:pt x="294679" y="205383"/>
                </a:lnTo>
                <a:lnTo>
                  <a:pt x="285750" y="223243"/>
                </a:lnTo>
                <a:lnTo>
                  <a:pt x="276820" y="232172"/>
                </a:lnTo>
                <a:lnTo>
                  <a:pt x="267890" y="241102"/>
                </a:lnTo>
                <a:lnTo>
                  <a:pt x="267890" y="241102"/>
                </a:lnTo>
                <a:lnTo>
                  <a:pt x="267890" y="241102"/>
                </a:lnTo>
                <a:lnTo>
                  <a:pt x="276820" y="241102"/>
                </a:lnTo>
                <a:lnTo>
                  <a:pt x="285750" y="223243"/>
                </a:lnTo>
                <a:lnTo>
                  <a:pt x="294679" y="214313"/>
                </a:lnTo>
                <a:lnTo>
                  <a:pt x="303609" y="196454"/>
                </a:lnTo>
                <a:lnTo>
                  <a:pt x="312539" y="178594"/>
                </a:lnTo>
                <a:lnTo>
                  <a:pt x="321468" y="169665"/>
                </a:lnTo>
                <a:lnTo>
                  <a:pt x="339328" y="160735"/>
                </a:lnTo>
                <a:lnTo>
                  <a:pt x="348257" y="151805"/>
                </a:lnTo>
                <a:lnTo>
                  <a:pt x="366117" y="151805"/>
                </a:lnTo>
                <a:lnTo>
                  <a:pt x="375046" y="142875"/>
                </a:lnTo>
                <a:lnTo>
                  <a:pt x="37504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340078" y="178594"/>
            <a:ext cx="705446" cy="267891"/>
          </a:xfrm>
          <a:custGeom>
            <a:avLst/>
            <a:gdLst/>
            <a:ahLst/>
            <a:cxnLst/>
            <a:rect l="0" t="0" r="0" b="0"/>
            <a:pathLst>
              <a:path w="705446" h="267891">
                <a:moveTo>
                  <a:pt x="44649" y="178593"/>
                </a:moveTo>
                <a:lnTo>
                  <a:pt x="44649" y="178593"/>
                </a:lnTo>
                <a:lnTo>
                  <a:pt x="35719" y="178593"/>
                </a:lnTo>
                <a:lnTo>
                  <a:pt x="26789" y="187523"/>
                </a:lnTo>
                <a:lnTo>
                  <a:pt x="17860" y="205383"/>
                </a:lnTo>
                <a:lnTo>
                  <a:pt x="17860" y="214312"/>
                </a:lnTo>
                <a:lnTo>
                  <a:pt x="8930" y="232172"/>
                </a:lnTo>
                <a:lnTo>
                  <a:pt x="0" y="241101"/>
                </a:lnTo>
                <a:lnTo>
                  <a:pt x="0" y="250031"/>
                </a:lnTo>
                <a:lnTo>
                  <a:pt x="0" y="258961"/>
                </a:lnTo>
                <a:lnTo>
                  <a:pt x="8930" y="267890"/>
                </a:lnTo>
                <a:lnTo>
                  <a:pt x="17860" y="267890"/>
                </a:lnTo>
                <a:lnTo>
                  <a:pt x="35719" y="258961"/>
                </a:lnTo>
                <a:lnTo>
                  <a:pt x="53578" y="250031"/>
                </a:lnTo>
                <a:lnTo>
                  <a:pt x="80367" y="232172"/>
                </a:lnTo>
                <a:lnTo>
                  <a:pt x="107156" y="214312"/>
                </a:lnTo>
                <a:lnTo>
                  <a:pt x="125016" y="205383"/>
                </a:lnTo>
                <a:lnTo>
                  <a:pt x="151805" y="196453"/>
                </a:lnTo>
                <a:lnTo>
                  <a:pt x="160735" y="187523"/>
                </a:lnTo>
                <a:lnTo>
                  <a:pt x="169664" y="187523"/>
                </a:lnTo>
                <a:lnTo>
                  <a:pt x="160735" y="196453"/>
                </a:lnTo>
                <a:lnTo>
                  <a:pt x="151805" y="205383"/>
                </a:lnTo>
                <a:lnTo>
                  <a:pt x="142875" y="214312"/>
                </a:lnTo>
                <a:lnTo>
                  <a:pt x="133945" y="223242"/>
                </a:lnTo>
                <a:lnTo>
                  <a:pt x="133945" y="232172"/>
                </a:lnTo>
                <a:lnTo>
                  <a:pt x="133945" y="241101"/>
                </a:lnTo>
                <a:lnTo>
                  <a:pt x="133945" y="241101"/>
                </a:lnTo>
                <a:lnTo>
                  <a:pt x="142875" y="241101"/>
                </a:lnTo>
                <a:lnTo>
                  <a:pt x="160735" y="232172"/>
                </a:lnTo>
                <a:lnTo>
                  <a:pt x="178594" y="223242"/>
                </a:lnTo>
                <a:lnTo>
                  <a:pt x="196453" y="214312"/>
                </a:lnTo>
                <a:lnTo>
                  <a:pt x="214313" y="205383"/>
                </a:lnTo>
                <a:lnTo>
                  <a:pt x="232172" y="187523"/>
                </a:lnTo>
                <a:lnTo>
                  <a:pt x="241102" y="178593"/>
                </a:lnTo>
                <a:lnTo>
                  <a:pt x="250031" y="178593"/>
                </a:lnTo>
                <a:lnTo>
                  <a:pt x="241102" y="178593"/>
                </a:lnTo>
                <a:lnTo>
                  <a:pt x="232172" y="187523"/>
                </a:lnTo>
                <a:lnTo>
                  <a:pt x="223242" y="196453"/>
                </a:lnTo>
                <a:lnTo>
                  <a:pt x="214313" y="205383"/>
                </a:lnTo>
                <a:lnTo>
                  <a:pt x="196453" y="214312"/>
                </a:lnTo>
                <a:lnTo>
                  <a:pt x="187524" y="223242"/>
                </a:lnTo>
                <a:lnTo>
                  <a:pt x="187524" y="232172"/>
                </a:lnTo>
                <a:lnTo>
                  <a:pt x="196453" y="241101"/>
                </a:lnTo>
                <a:lnTo>
                  <a:pt x="205383" y="241101"/>
                </a:lnTo>
                <a:lnTo>
                  <a:pt x="214313" y="232172"/>
                </a:lnTo>
                <a:lnTo>
                  <a:pt x="241102" y="232172"/>
                </a:lnTo>
                <a:lnTo>
                  <a:pt x="258961" y="214312"/>
                </a:lnTo>
                <a:lnTo>
                  <a:pt x="285750" y="205383"/>
                </a:lnTo>
                <a:lnTo>
                  <a:pt x="303610" y="196453"/>
                </a:lnTo>
                <a:lnTo>
                  <a:pt x="321469" y="187523"/>
                </a:lnTo>
                <a:lnTo>
                  <a:pt x="339328" y="178593"/>
                </a:lnTo>
                <a:lnTo>
                  <a:pt x="357188" y="160734"/>
                </a:lnTo>
                <a:lnTo>
                  <a:pt x="383977" y="133945"/>
                </a:lnTo>
                <a:lnTo>
                  <a:pt x="410766" y="116086"/>
                </a:lnTo>
                <a:lnTo>
                  <a:pt x="428625" y="89297"/>
                </a:lnTo>
                <a:lnTo>
                  <a:pt x="446485" y="62508"/>
                </a:lnTo>
                <a:lnTo>
                  <a:pt x="464344" y="35718"/>
                </a:lnTo>
                <a:lnTo>
                  <a:pt x="464344" y="26789"/>
                </a:lnTo>
                <a:lnTo>
                  <a:pt x="464344" y="17859"/>
                </a:lnTo>
                <a:lnTo>
                  <a:pt x="464344" y="8929"/>
                </a:lnTo>
                <a:lnTo>
                  <a:pt x="455414" y="0"/>
                </a:lnTo>
                <a:lnTo>
                  <a:pt x="446485" y="0"/>
                </a:lnTo>
                <a:lnTo>
                  <a:pt x="428625" y="0"/>
                </a:lnTo>
                <a:lnTo>
                  <a:pt x="419695" y="8929"/>
                </a:lnTo>
                <a:lnTo>
                  <a:pt x="392906" y="44648"/>
                </a:lnTo>
                <a:lnTo>
                  <a:pt x="375047" y="89297"/>
                </a:lnTo>
                <a:lnTo>
                  <a:pt x="357188" y="125015"/>
                </a:lnTo>
                <a:lnTo>
                  <a:pt x="357188" y="169664"/>
                </a:lnTo>
                <a:lnTo>
                  <a:pt x="366117" y="196453"/>
                </a:lnTo>
                <a:lnTo>
                  <a:pt x="366117" y="214312"/>
                </a:lnTo>
                <a:lnTo>
                  <a:pt x="366117" y="232172"/>
                </a:lnTo>
                <a:lnTo>
                  <a:pt x="366117" y="241101"/>
                </a:lnTo>
                <a:lnTo>
                  <a:pt x="366117" y="250031"/>
                </a:lnTo>
                <a:lnTo>
                  <a:pt x="366117" y="250031"/>
                </a:lnTo>
                <a:lnTo>
                  <a:pt x="357188" y="241101"/>
                </a:lnTo>
                <a:lnTo>
                  <a:pt x="348258" y="232172"/>
                </a:lnTo>
                <a:lnTo>
                  <a:pt x="330399" y="223242"/>
                </a:lnTo>
                <a:lnTo>
                  <a:pt x="312539" y="205383"/>
                </a:lnTo>
                <a:lnTo>
                  <a:pt x="303610" y="196453"/>
                </a:lnTo>
                <a:lnTo>
                  <a:pt x="294680" y="187523"/>
                </a:lnTo>
                <a:lnTo>
                  <a:pt x="285750" y="178593"/>
                </a:lnTo>
                <a:lnTo>
                  <a:pt x="276820" y="169664"/>
                </a:lnTo>
                <a:lnTo>
                  <a:pt x="276820" y="160734"/>
                </a:lnTo>
                <a:lnTo>
                  <a:pt x="267891" y="142875"/>
                </a:lnTo>
                <a:lnTo>
                  <a:pt x="267891" y="142875"/>
                </a:lnTo>
                <a:lnTo>
                  <a:pt x="276820" y="133945"/>
                </a:lnTo>
                <a:lnTo>
                  <a:pt x="294680" y="133945"/>
                </a:lnTo>
                <a:lnTo>
                  <a:pt x="303610" y="133945"/>
                </a:lnTo>
                <a:lnTo>
                  <a:pt x="348258" y="142875"/>
                </a:lnTo>
                <a:lnTo>
                  <a:pt x="383977" y="142875"/>
                </a:lnTo>
                <a:lnTo>
                  <a:pt x="419695" y="160734"/>
                </a:lnTo>
                <a:lnTo>
                  <a:pt x="455414" y="169664"/>
                </a:lnTo>
                <a:lnTo>
                  <a:pt x="464344" y="178593"/>
                </a:lnTo>
                <a:lnTo>
                  <a:pt x="464344" y="196453"/>
                </a:lnTo>
                <a:lnTo>
                  <a:pt x="455414" y="205383"/>
                </a:lnTo>
                <a:lnTo>
                  <a:pt x="446485" y="214312"/>
                </a:lnTo>
                <a:lnTo>
                  <a:pt x="437555" y="223242"/>
                </a:lnTo>
                <a:lnTo>
                  <a:pt x="437555" y="232172"/>
                </a:lnTo>
                <a:lnTo>
                  <a:pt x="437555" y="241101"/>
                </a:lnTo>
                <a:lnTo>
                  <a:pt x="437555" y="241101"/>
                </a:lnTo>
                <a:lnTo>
                  <a:pt x="446485" y="241101"/>
                </a:lnTo>
                <a:lnTo>
                  <a:pt x="455414" y="241101"/>
                </a:lnTo>
                <a:lnTo>
                  <a:pt x="473274" y="232172"/>
                </a:lnTo>
                <a:lnTo>
                  <a:pt x="491133" y="223242"/>
                </a:lnTo>
                <a:lnTo>
                  <a:pt x="508992" y="214312"/>
                </a:lnTo>
                <a:lnTo>
                  <a:pt x="526852" y="196453"/>
                </a:lnTo>
                <a:lnTo>
                  <a:pt x="535781" y="187523"/>
                </a:lnTo>
                <a:lnTo>
                  <a:pt x="544711" y="178593"/>
                </a:lnTo>
                <a:lnTo>
                  <a:pt x="553641" y="169664"/>
                </a:lnTo>
                <a:lnTo>
                  <a:pt x="562570" y="169664"/>
                </a:lnTo>
                <a:lnTo>
                  <a:pt x="562570" y="169664"/>
                </a:lnTo>
                <a:lnTo>
                  <a:pt x="562570" y="160734"/>
                </a:lnTo>
                <a:lnTo>
                  <a:pt x="562570" y="169664"/>
                </a:lnTo>
                <a:lnTo>
                  <a:pt x="562570" y="169664"/>
                </a:lnTo>
                <a:lnTo>
                  <a:pt x="553641" y="178593"/>
                </a:lnTo>
                <a:lnTo>
                  <a:pt x="544711" y="196453"/>
                </a:lnTo>
                <a:lnTo>
                  <a:pt x="544711" y="196453"/>
                </a:lnTo>
                <a:lnTo>
                  <a:pt x="544711" y="205383"/>
                </a:lnTo>
                <a:lnTo>
                  <a:pt x="553641" y="205383"/>
                </a:lnTo>
                <a:lnTo>
                  <a:pt x="562570" y="214312"/>
                </a:lnTo>
                <a:lnTo>
                  <a:pt x="580430" y="214312"/>
                </a:lnTo>
                <a:lnTo>
                  <a:pt x="589360" y="205383"/>
                </a:lnTo>
                <a:lnTo>
                  <a:pt x="607219" y="205383"/>
                </a:lnTo>
                <a:lnTo>
                  <a:pt x="625078" y="196453"/>
                </a:lnTo>
                <a:lnTo>
                  <a:pt x="642938" y="196453"/>
                </a:lnTo>
                <a:lnTo>
                  <a:pt x="651867" y="187523"/>
                </a:lnTo>
                <a:lnTo>
                  <a:pt x="660797" y="196453"/>
                </a:lnTo>
                <a:lnTo>
                  <a:pt x="669727" y="196453"/>
                </a:lnTo>
                <a:lnTo>
                  <a:pt x="669727" y="196453"/>
                </a:lnTo>
                <a:lnTo>
                  <a:pt x="678656" y="205383"/>
                </a:lnTo>
                <a:lnTo>
                  <a:pt x="678656" y="214312"/>
                </a:lnTo>
                <a:lnTo>
                  <a:pt x="678656" y="214312"/>
                </a:lnTo>
                <a:lnTo>
                  <a:pt x="678656" y="223242"/>
                </a:lnTo>
                <a:lnTo>
                  <a:pt x="687586" y="223242"/>
                </a:lnTo>
                <a:lnTo>
                  <a:pt x="696516" y="214312"/>
                </a:lnTo>
                <a:lnTo>
                  <a:pt x="705445" y="205383"/>
                </a:lnTo>
                <a:lnTo>
                  <a:pt x="70544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045523" y="169664"/>
            <a:ext cx="17861" cy="8931"/>
          </a:xfrm>
          <a:custGeom>
            <a:avLst/>
            <a:gdLst/>
            <a:ahLst/>
            <a:cxnLst/>
            <a:rect l="0" t="0" r="0" b="0"/>
            <a:pathLst>
              <a:path w="17861" h="8931">
                <a:moveTo>
                  <a:pt x="17860" y="8930"/>
                </a:moveTo>
                <a:lnTo>
                  <a:pt x="17860" y="8930"/>
                </a:lnTo>
                <a:lnTo>
                  <a:pt x="8930" y="8930"/>
                </a:lnTo>
                <a:lnTo>
                  <a:pt x="8930" y="0"/>
                </a:lnTo>
                <a:lnTo>
                  <a:pt x="0" y="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241477" y="2393156"/>
            <a:ext cx="526852" cy="26790"/>
          </a:xfrm>
          <a:custGeom>
            <a:avLst/>
            <a:gdLst/>
            <a:ahLst/>
            <a:cxnLst/>
            <a:rect l="0" t="0" r="0" b="0"/>
            <a:pathLst>
              <a:path w="526852" h="26790">
                <a:moveTo>
                  <a:pt x="53578" y="17859"/>
                </a:moveTo>
                <a:lnTo>
                  <a:pt x="53578" y="17859"/>
                </a:lnTo>
                <a:lnTo>
                  <a:pt x="44648" y="17859"/>
                </a:lnTo>
                <a:lnTo>
                  <a:pt x="35718" y="17859"/>
                </a:lnTo>
                <a:lnTo>
                  <a:pt x="17859" y="17859"/>
                </a:lnTo>
                <a:lnTo>
                  <a:pt x="8929" y="8930"/>
                </a:lnTo>
                <a:lnTo>
                  <a:pt x="0" y="8930"/>
                </a:lnTo>
                <a:lnTo>
                  <a:pt x="8929" y="17859"/>
                </a:lnTo>
                <a:lnTo>
                  <a:pt x="17859" y="17859"/>
                </a:lnTo>
                <a:lnTo>
                  <a:pt x="53578" y="17859"/>
                </a:lnTo>
                <a:lnTo>
                  <a:pt x="107156" y="26789"/>
                </a:lnTo>
                <a:lnTo>
                  <a:pt x="178593" y="26789"/>
                </a:lnTo>
                <a:lnTo>
                  <a:pt x="250031" y="26789"/>
                </a:lnTo>
                <a:lnTo>
                  <a:pt x="330398" y="26789"/>
                </a:lnTo>
                <a:lnTo>
                  <a:pt x="392906" y="17859"/>
                </a:lnTo>
                <a:lnTo>
                  <a:pt x="455414" y="8930"/>
                </a:lnTo>
                <a:lnTo>
                  <a:pt x="500062" y="0"/>
                </a:lnTo>
                <a:lnTo>
                  <a:pt x="526851" y="0"/>
                </a:lnTo>
                <a:lnTo>
                  <a:pt x="526851" y="0"/>
                </a:lnTo>
                <a:lnTo>
                  <a:pt x="517921" y="8930"/>
                </a:lnTo>
                <a:lnTo>
                  <a:pt x="51792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1643063" y="2669977"/>
            <a:ext cx="562571" cy="35719"/>
          </a:xfrm>
          <a:custGeom>
            <a:avLst/>
            <a:gdLst/>
            <a:ahLst/>
            <a:cxnLst/>
            <a:rect l="0" t="0" r="0" b="0"/>
            <a:pathLst>
              <a:path w="562571" h="35719">
                <a:moveTo>
                  <a:pt x="0" y="35718"/>
                </a:moveTo>
                <a:lnTo>
                  <a:pt x="0" y="26789"/>
                </a:lnTo>
                <a:lnTo>
                  <a:pt x="8929" y="26789"/>
                </a:lnTo>
                <a:lnTo>
                  <a:pt x="35718" y="26789"/>
                </a:lnTo>
                <a:lnTo>
                  <a:pt x="62507" y="26789"/>
                </a:lnTo>
                <a:lnTo>
                  <a:pt x="107156" y="26789"/>
                </a:lnTo>
                <a:lnTo>
                  <a:pt x="160734" y="26789"/>
                </a:lnTo>
                <a:lnTo>
                  <a:pt x="223242" y="26789"/>
                </a:lnTo>
                <a:lnTo>
                  <a:pt x="294679" y="35718"/>
                </a:lnTo>
                <a:lnTo>
                  <a:pt x="357187" y="26789"/>
                </a:lnTo>
                <a:lnTo>
                  <a:pt x="419695" y="26789"/>
                </a:lnTo>
                <a:lnTo>
                  <a:pt x="473273" y="17859"/>
                </a:lnTo>
                <a:lnTo>
                  <a:pt x="526851" y="8929"/>
                </a:lnTo>
                <a:lnTo>
                  <a:pt x="562570" y="0"/>
                </a:lnTo>
                <a:lnTo>
                  <a:pt x="56257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723555" y="2393156"/>
            <a:ext cx="205384" cy="232173"/>
          </a:xfrm>
          <a:custGeom>
            <a:avLst/>
            <a:gdLst/>
            <a:ahLst/>
            <a:cxnLst/>
            <a:rect l="0" t="0" r="0" b="0"/>
            <a:pathLst>
              <a:path w="205384" h="232173">
                <a:moveTo>
                  <a:pt x="17859" y="71438"/>
                </a:moveTo>
                <a:lnTo>
                  <a:pt x="17859" y="71438"/>
                </a:lnTo>
                <a:lnTo>
                  <a:pt x="17859" y="62508"/>
                </a:lnTo>
                <a:lnTo>
                  <a:pt x="17859" y="53578"/>
                </a:lnTo>
                <a:lnTo>
                  <a:pt x="17859" y="44648"/>
                </a:lnTo>
                <a:lnTo>
                  <a:pt x="26789" y="44648"/>
                </a:lnTo>
                <a:lnTo>
                  <a:pt x="17859" y="53578"/>
                </a:lnTo>
                <a:lnTo>
                  <a:pt x="17859" y="71438"/>
                </a:lnTo>
                <a:lnTo>
                  <a:pt x="17859" y="80367"/>
                </a:lnTo>
                <a:lnTo>
                  <a:pt x="8929" y="107157"/>
                </a:lnTo>
                <a:lnTo>
                  <a:pt x="8929" y="133946"/>
                </a:lnTo>
                <a:lnTo>
                  <a:pt x="8929" y="151805"/>
                </a:lnTo>
                <a:lnTo>
                  <a:pt x="0" y="178594"/>
                </a:lnTo>
                <a:lnTo>
                  <a:pt x="8929" y="205383"/>
                </a:lnTo>
                <a:lnTo>
                  <a:pt x="8929" y="214313"/>
                </a:lnTo>
                <a:lnTo>
                  <a:pt x="8929" y="223242"/>
                </a:lnTo>
                <a:lnTo>
                  <a:pt x="8929" y="232172"/>
                </a:lnTo>
                <a:lnTo>
                  <a:pt x="8929" y="223242"/>
                </a:lnTo>
                <a:lnTo>
                  <a:pt x="8929" y="214313"/>
                </a:lnTo>
                <a:lnTo>
                  <a:pt x="8929" y="187524"/>
                </a:lnTo>
                <a:lnTo>
                  <a:pt x="17859" y="160735"/>
                </a:lnTo>
                <a:lnTo>
                  <a:pt x="26789" y="125016"/>
                </a:lnTo>
                <a:lnTo>
                  <a:pt x="35718" y="89297"/>
                </a:lnTo>
                <a:lnTo>
                  <a:pt x="53578" y="62508"/>
                </a:lnTo>
                <a:lnTo>
                  <a:pt x="71437" y="35719"/>
                </a:lnTo>
                <a:lnTo>
                  <a:pt x="98226" y="17859"/>
                </a:lnTo>
                <a:lnTo>
                  <a:pt x="125015" y="8930"/>
                </a:lnTo>
                <a:lnTo>
                  <a:pt x="151804" y="0"/>
                </a:lnTo>
                <a:lnTo>
                  <a:pt x="178593" y="0"/>
                </a:lnTo>
                <a:lnTo>
                  <a:pt x="196453" y="8930"/>
                </a:lnTo>
                <a:lnTo>
                  <a:pt x="205383" y="17859"/>
                </a:lnTo>
                <a:lnTo>
                  <a:pt x="205383" y="26789"/>
                </a:lnTo>
                <a:lnTo>
                  <a:pt x="187523" y="53578"/>
                </a:lnTo>
                <a:lnTo>
                  <a:pt x="169664" y="80367"/>
                </a:lnTo>
                <a:lnTo>
                  <a:pt x="142875" y="116086"/>
                </a:lnTo>
                <a:lnTo>
                  <a:pt x="116086" y="151805"/>
                </a:lnTo>
                <a:lnTo>
                  <a:pt x="98226" y="178594"/>
                </a:lnTo>
                <a:lnTo>
                  <a:pt x="89297" y="205383"/>
                </a:lnTo>
                <a:lnTo>
                  <a:pt x="89297" y="223242"/>
                </a:lnTo>
                <a:lnTo>
                  <a:pt x="98226" y="232172"/>
                </a:lnTo>
                <a:lnTo>
                  <a:pt x="116086" y="232172"/>
                </a:lnTo>
                <a:lnTo>
                  <a:pt x="133945" y="232172"/>
                </a:lnTo>
                <a:lnTo>
                  <a:pt x="160734" y="214313"/>
                </a:lnTo>
                <a:lnTo>
                  <a:pt x="187523" y="205383"/>
                </a:lnTo>
                <a:lnTo>
                  <a:pt x="187523"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955727" y="2527102"/>
            <a:ext cx="62508" cy="125016"/>
          </a:xfrm>
          <a:custGeom>
            <a:avLst/>
            <a:gdLst/>
            <a:ahLst/>
            <a:cxnLst/>
            <a:rect l="0" t="0" r="0" b="0"/>
            <a:pathLst>
              <a:path w="62508" h="125016">
                <a:moveTo>
                  <a:pt x="35718" y="0"/>
                </a:moveTo>
                <a:lnTo>
                  <a:pt x="26789" y="8929"/>
                </a:lnTo>
                <a:lnTo>
                  <a:pt x="17859" y="17859"/>
                </a:lnTo>
                <a:lnTo>
                  <a:pt x="8929" y="35718"/>
                </a:lnTo>
                <a:lnTo>
                  <a:pt x="8929" y="62507"/>
                </a:lnTo>
                <a:lnTo>
                  <a:pt x="0" y="80367"/>
                </a:lnTo>
                <a:lnTo>
                  <a:pt x="0" y="98226"/>
                </a:lnTo>
                <a:lnTo>
                  <a:pt x="8929" y="107156"/>
                </a:lnTo>
                <a:lnTo>
                  <a:pt x="8929" y="116086"/>
                </a:lnTo>
                <a:lnTo>
                  <a:pt x="17859" y="125015"/>
                </a:lnTo>
                <a:lnTo>
                  <a:pt x="35718" y="125015"/>
                </a:lnTo>
                <a:lnTo>
                  <a:pt x="44648" y="116086"/>
                </a:lnTo>
                <a:lnTo>
                  <a:pt x="53578" y="98226"/>
                </a:lnTo>
                <a:lnTo>
                  <a:pt x="62507" y="80367"/>
                </a:lnTo>
                <a:lnTo>
                  <a:pt x="6250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000375" y="2437804"/>
            <a:ext cx="80368" cy="8931"/>
          </a:xfrm>
          <a:custGeom>
            <a:avLst/>
            <a:gdLst/>
            <a:ahLst/>
            <a:cxnLst/>
            <a:rect l="0" t="0" r="0" b="0"/>
            <a:pathLst>
              <a:path w="80368" h="8931">
                <a:moveTo>
                  <a:pt x="8930" y="0"/>
                </a:moveTo>
                <a:lnTo>
                  <a:pt x="8930" y="0"/>
                </a:lnTo>
                <a:lnTo>
                  <a:pt x="8930" y="0"/>
                </a:lnTo>
                <a:lnTo>
                  <a:pt x="0" y="0"/>
                </a:lnTo>
                <a:lnTo>
                  <a:pt x="0" y="0"/>
                </a:lnTo>
                <a:lnTo>
                  <a:pt x="8930" y="0"/>
                </a:lnTo>
                <a:lnTo>
                  <a:pt x="26789" y="0"/>
                </a:lnTo>
                <a:lnTo>
                  <a:pt x="35719" y="0"/>
                </a:lnTo>
                <a:lnTo>
                  <a:pt x="53578" y="0"/>
                </a:lnTo>
                <a:lnTo>
                  <a:pt x="80367" y="8930"/>
                </a:lnTo>
                <a:lnTo>
                  <a:pt x="8036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143250" y="2473523"/>
            <a:ext cx="107157" cy="169666"/>
          </a:xfrm>
          <a:custGeom>
            <a:avLst/>
            <a:gdLst/>
            <a:ahLst/>
            <a:cxnLst/>
            <a:rect l="0" t="0" r="0" b="0"/>
            <a:pathLst>
              <a:path w="107157" h="169666">
                <a:moveTo>
                  <a:pt x="71438" y="26790"/>
                </a:moveTo>
                <a:lnTo>
                  <a:pt x="71438" y="26790"/>
                </a:lnTo>
                <a:lnTo>
                  <a:pt x="71438" y="17860"/>
                </a:lnTo>
                <a:lnTo>
                  <a:pt x="71438" y="8930"/>
                </a:lnTo>
                <a:lnTo>
                  <a:pt x="71438" y="0"/>
                </a:lnTo>
                <a:lnTo>
                  <a:pt x="62508" y="0"/>
                </a:lnTo>
                <a:lnTo>
                  <a:pt x="44648" y="0"/>
                </a:lnTo>
                <a:lnTo>
                  <a:pt x="35719" y="0"/>
                </a:lnTo>
                <a:lnTo>
                  <a:pt x="17859" y="8930"/>
                </a:lnTo>
                <a:lnTo>
                  <a:pt x="8930" y="17860"/>
                </a:lnTo>
                <a:lnTo>
                  <a:pt x="0" y="35719"/>
                </a:lnTo>
                <a:lnTo>
                  <a:pt x="0" y="53579"/>
                </a:lnTo>
                <a:lnTo>
                  <a:pt x="8930" y="62508"/>
                </a:lnTo>
                <a:lnTo>
                  <a:pt x="17859" y="71438"/>
                </a:lnTo>
                <a:lnTo>
                  <a:pt x="35719" y="89297"/>
                </a:lnTo>
                <a:lnTo>
                  <a:pt x="53578" y="98227"/>
                </a:lnTo>
                <a:lnTo>
                  <a:pt x="80367" y="107157"/>
                </a:lnTo>
                <a:lnTo>
                  <a:pt x="98227" y="125016"/>
                </a:lnTo>
                <a:lnTo>
                  <a:pt x="107156" y="133946"/>
                </a:lnTo>
                <a:lnTo>
                  <a:pt x="107156" y="142875"/>
                </a:lnTo>
                <a:lnTo>
                  <a:pt x="98227" y="151805"/>
                </a:lnTo>
                <a:lnTo>
                  <a:pt x="80367" y="169665"/>
                </a:lnTo>
                <a:lnTo>
                  <a:pt x="53578" y="169665"/>
                </a:lnTo>
                <a:lnTo>
                  <a:pt x="26789" y="169665"/>
                </a:lnTo>
                <a:lnTo>
                  <a:pt x="17859" y="169665"/>
                </a:lnTo>
                <a:lnTo>
                  <a:pt x="8930" y="160735"/>
                </a:lnTo>
                <a:lnTo>
                  <a:pt x="8930" y="151805"/>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348633" y="2500313"/>
            <a:ext cx="160735" cy="142876"/>
          </a:xfrm>
          <a:custGeom>
            <a:avLst/>
            <a:gdLst/>
            <a:ahLst/>
            <a:cxnLst/>
            <a:rect l="0" t="0" r="0" b="0"/>
            <a:pathLst>
              <a:path w="160735" h="142876">
                <a:moveTo>
                  <a:pt x="80367" y="8929"/>
                </a:moveTo>
                <a:lnTo>
                  <a:pt x="80367" y="8929"/>
                </a:lnTo>
                <a:lnTo>
                  <a:pt x="71437" y="8929"/>
                </a:lnTo>
                <a:lnTo>
                  <a:pt x="62508" y="0"/>
                </a:lnTo>
                <a:lnTo>
                  <a:pt x="53578" y="8929"/>
                </a:lnTo>
                <a:lnTo>
                  <a:pt x="44648" y="17859"/>
                </a:lnTo>
                <a:lnTo>
                  <a:pt x="26789" y="26789"/>
                </a:lnTo>
                <a:lnTo>
                  <a:pt x="8930" y="53578"/>
                </a:lnTo>
                <a:lnTo>
                  <a:pt x="0" y="80367"/>
                </a:lnTo>
                <a:lnTo>
                  <a:pt x="0" y="98226"/>
                </a:lnTo>
                <a:lnTo>
                  <a:pt x="8930" y="125015"/>
                </a:lnTo>
                <a:lnTo>
                  <a:pt x="26789" y="133945"/>
                </a:lnTo>
                <a:lnTo>
                  <a:pt x="53578" y="142875"/>
                </a:lnTo>
                <a:lnTo>
                  <a:pt x="89297" y="133945"/>
                </a:lnTo>
                <a:lnTo>
                  <a:pt x="125015" y="125015"/>
                </a:lnTo>
                <a:lnTo>
                  <a:pt x="160734" y="107156"/>
                </a:lnTo>
                <a:lnTo>
                  <a:pt x="16073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562820" y="2330648"/>
            <a:ext cx="544712" cy="437556"/>
          </a:xfrm>
          <a:custGeom>
            <a:avLst/>
            <a:gdLst/>
            <a:ahLst/>
            <a:cxnLst/>
            <a:rect l="0" t="0" r="0" b="0"/>
            <a:pathLst>
              <a:path w="544712" h="437556">
                <a:moveTo>
                  <a:pt x="98227" y="0"/>
                </a:moveTo>
                <a:lnTo>
                  <a:pt x="98227" y="0"/>
                </a:lnTo>
                <a:lnTo>
                  <a:pt x="89297" y="8930"/>
                </a:lnTo>
                <a:lnTo>
                  <a:pt x="80368" y="26789"/>
                </a:lnTo>
                <a:lnTo>
                  <a:pt x="62508" y="53578"/>
                </a:lnTo>
                <a:lnTo>
                  <a:pt x="35719" y="98227"/>
                </a:lnTo>
                <a:lnTo>
                  <a:pt x="17860" y="160735"/>
                </a:lnTo>
                <a:lnTo>
                  <a:pt x="0" y="232172"/>
                </a:lnTo>
                <a:lnTo>
                  <a:pt x="0" y="294680"/>
                </a:lnTo>
                <a:lnTo>
                  <a:pt x="26789" y="348258"/>
                </a:lnTo>
                <a:lnTo>
                  <a:pt x="71438" y="392907"/>
                </a:lnTo>
                <a:lnTo>
                  <a:pt x="133946" y="419696"/>
                </a:lnTo>
                <a:lnTo>
                  <a:pt x="223243" y="437555"/>
                </a:lnTo>
                <a:lnTo>
                  <a:pt x="321469" y="437555"/>
                </a:lnTo>
                <a:lnTo>
                  <a:pt x="428625" y="437555"/>
                </a:lnTo>
                <a:lnTo>
                  <a:pt x="544711" y="419696"/>
                </a:lnTo>
                <a:lnTo>
                  <a:pt x="544711" y="4196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589734" y="2411015"/>
            <a:ext cx="98228" cy="330400"/>
          </a:xfrm>
          <a:custGeom>
            <a:avLst/>
            <a:gdLst/>
            <a:ahLst/>
            <a:cxnLst/>
            <a:rect l="0" t="0" r="0" b="0"/>
            <a:pathLst>
              <a:path w="98228" h="330400">
                <a:moveTo>
                  <a:pt x="8930" y="0"/>
                </a:moveTo>
                <a:lnTo>
                  <a:pt x="8930" y="0"/>
                </a:lnTo>
                <a:lnTo>
                  <a:pt x="8930" y="8930"/>
                </a:lnTo>
                <a:lnTo>
                  <a:pt x="0" y="8930"/>
                </a:lnTo>
                <a:lnTo>
                  <a:pt x="0" y="26789"/>
                </a:lnTo>
                <a:lnTo>
                  <a:pt x="0" y="44649"/>
                </a:lnTo>
                <a:lnTo>
                  <a:pt x="17860" y="71438"/>
                </a:lnTo>
                <a:lnTo>
                  <a:pt x="35719" y="98227"/>
                </a:lnTo>
                <a:lnTo>
                  <a:pt x="53579" y="142876"/>
                </a:lnTo>
                <a:lnTo>
                  <a:pt x="80368" y="187524"/>
                </a:lnTo>
                <a:lnTo>
                  <a:pt x="89297" y="232173"/>
                </a:lnTo>
                <a:lnTo>
                  <a:pt x="98227" y="276821"/>
                </a:lnTo>
                <a:lnTo>
                  <a:pt x="80368" y="312540"/>
                </a:lnTo>
                <a:lnTo>
                  <a:pt x="53579" y="330399"/>
                </a:lnTo>
                <a:lnTo>
                  <a:pt x="53579"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902398" y="2366367"/>
            <a:ext cx="89298" cy="187525"/>
          </a:xfrm>
          <a:custGeom>
            <a:avLst/>
            <a:gdLst/>
            <a:ahLst/>
            <a:cxnLst/>
            <a:rect l="0" t="0" r="0" b="0"/>
            <a:pathLst>
              <a:path w="89298" h="187525">
                <a:moveTo>
                  <a:pt x="0" y="26789"/>
                </a:moveTo>
                <a:lnTo>
                  <a:pt x="0" y="26789"/>
                </a:lnTo>
                <a:lnTo>
                  <a:pt x="0" y="17859"/>
                </a:lnTo>
                <a:lnTo>
                  <a:pt x="0" y="17859"/>
                </a:lnTo>
                <a:lnTo>
                  <a:pt x="8930" y="8930"/>
                </a:lnTo>
                <a:lnTo>
                  <a:pt x="8930" y="8930"/>
                </a:lnTo>
                <a:lnTo>
                  <a:pt x="17860" y="0"/>
                </a:lnTo>
                <a:lnTo>
                  <a:pt x="17860" y="0"/>
                </a:lnTo>
                <a:lnTo>
                  <a:pt x="17860" y="0"/>
                </a:lnTo>
                <a:lnTo>
                  <a:pt x="17860" y="0"/>
                </a:lnTo>
                <a:lnTo>
                  <a:pt x="17860" y="8930"/>
                </a:lnTo>
                <a:lnTo>
                  <a:pt x="17860" y="17859"/>
                </a:lnTo>
                <a:lnTo>
                  <a:pt x="17860" y="26789"/>
                </a:lnTo>
                <a:lnTo>
                  <a:pt x="8930" y="44648"/>
                </a:lnTo>
                <a:lnTo>
                  <a:pt x="8930" y="71437"/>
                </a:lnTo>
                <a:lnTo>
                  <a:pt x="8930" y="89297"/>
                </a:lnTo>
                <a:lnTo>
                  <a:pt x="8930" y="116086"/>
                </a:lnTo>
                <a:lnTo>
                  <a:pt x="0" y="133946"/>
                </a:lnTo>
                <a:lnTo>
                  <a:pt x="0" y="151805"/>
                </a:lnTo>
                <a:lnTo>
                  <a:pt x="0" y="169664"/>
                </a:lnTo>
                <a:lnTo>
                  <a:pt x="8930" y="178594"/>
                </a:lnTo>
                <a:lnTo>
                  <a:pt x="17860" y="187524"/>
                </a:lnTo>
                <a:lnTo>
                  <a:pt x="26790" y="187524"/>
                </a:lnTo>
                <a:lnTo>
                  <a:pt x="44649" y="187524"/>
                </a:lnTo>
                <a:lnTo>
                  <a:pt x="62508" y="187524"/>
                </a:lnTo>
                <a:lnTo>
                  <a:pt x="71438" y="178594"/>
                </a:lnTo>
                <a:lnTo>
                  <a:pt x="89297" y="178594"/>
                </a:lnTo>
                <a:lnTo>
                  <a:pt x="89297" y="160735"/>
                </a:lnTo>
                <a:lnTo>
                  <a:pt x="8929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911328" y="2446734"/>
            <a:ext cx="89298" cy="26790"/>
          </a:xfrm>
          <a:custGeom>
            <a:avLst/>
            <a:gdLst/>
            <a:ahLst/>
            <a:cxnLst/>
            <a:rect l="0" t="0" r="0" b="0"/>
            <a:pathLst>
              <a:path w="89298" h="26790">
                <a:moveTo>
                  <a:pt x="0" y="26789"/>
                </a:moveTo>
                <a:lnTo>
                  <a:pt x="0" y="26789"/>
                </a:lnTo>
                <a:lnTo>
                  <a:pt x="0" y="26789"/>
                </a:lnTo>
                <a:lnTo>
                  <a:pt x="0" y="26789"/>
                </a:lnTo>
                <a:lnTo>
                  <a:pt x="8930" y="26789"/>
                </a:lnTo>
                <a:lnTo>
                  <a:pt x="17860" y="26789"/>
                </a:lnTo>
                <a:lnTo>
                  <a:pt x="35719" y="26789"/>
                </a:lnTo>
                <a:lnTo>
                  <a:pt x="44649" y="17860"/>
                </a:lnTo>
                <a:lnTo>
                  <a:pt x="62508" y="17860"/>
                </a:lnTo>
                <a:lnTo>
                  <a:pt x="80367" y="17860"/>
                </a:lnTo>
                <a:lnTo>
                  <a:pt x="8929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884539" y="2348508"/>
            <a:ext cx="142876" cy="44649"/>
          </a:xfrm>
          <a:custGeom>
            <a:avLst/>
            <a:gdLst/>
            <a:ahLst/>
            <a:cxnLst/>
            <a:rect l="0" t="0" r="0" b="0"/>
            <a:pathLst>
              <a:path w="142876" h="44649">
                <a:moveTo>
                  <a:pt x="0" y="44648"/>
                </a:moveTo>
                <a:lnTo>
                  <a:pt x="0" y="44648"/>
                </a:lnTo>
                <a:lnTo>
                  <a:pt x="0" y="44648"/>
                </a:lnTo>
                <a:lnTo>
                  <a:pt x="0" y="35718"/>
                </a:lnTo>
                <a:lnTo>
                  <a:pt x="8930" y="35718"/>
                </a:lnTo>
                <a:lnTo>
                  <a:pt x="17859" y="26789"/>
                </a:lnTo>
                <a:lnTo>
                  <a:pt x="35719" y="17859"/>
                </a:lnTo>
                <a:lnTo>
                  <a:pt x="62508" y="8929"/>
                </a:lnTo>
                <a:lnTo>
                  <a:pt x="80367" y="8929"/>
                </a:lnTo>
                <a:lnTo>
                  <a:pt x="107156" y="0"/>
                </a:lnTo>
                <a:lnTo>
                  <a:pt x="12501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018484" y="2419945"/>
            <a:ext cx="133947" cy="178595"/>
          </a:xfrm>
          <a:custGeom>
            <a:avLst/>
            <a:gdLst/>
            <a:ahLst/>
            <a:cxnLst/>
            <a:rect l="0" t="0" r="0" b="0"/>
            <a:pathLst>
              <a:path w="133947" h="178595">
                <a:moveTo>
                  <a:pt x="26789" y="0"/>
                </a:moveTo>
                <a:lnTo>
                  <a:pt x="17860" y="0"/>
                </a:lnTo>
                <a:lnTo>
                  <a:pt x="17860" y="8930"/>
                </a:lnTo>
                <a:lnTo>
                  <a:pt x="17860" y="17859"/>
                </a:lnTo>
                <a:lnTo>
                  <a:pt x="17860" y="26789"/>
                </a:lnTo>
                <a:lnTo>
                  <a:pt x="17860" y="53578"/>
                </a:lnTo>
                <a:lnTo>
                  <a:pt x="17860" y="71438"/>
                </a:lnTo>
                <a:lnTo>
                  <a:pt x="35719" y="98227"/>
                </a:lnTo>
                <a:lnTo>
                  <a:pt x="44649" y="116086"/>
                </a:lnTo>
                <a:lnTo>
                  <a:pt x="62508" y="133946"/>
                </a:lnTo>
                <a:lnTo>
                  <a:pt x="71438" y="142875"/>
                </a:lnTo>
                <a:lnTo>
                  <a:pt x="89297" y="151805"/>
                </a:lnTo>
                <a:lnTo>
                  <a:pt x="107157" y="151805"/>
                </a:lnTo>
                <a:lnTo>
                  <a:pt x="116086" y="142875"/>
                </a:lnTo>
                <a:lnTo>
                  <a:pt x="125016" y="133946"/>
                </a:lnTo>
                <a:lnTo>
                  <a:pt x="133946" y="125016"/>
                </a:lnTo>
                <a:lnTo>
                  <a:pt x="133946" y="107157"/>
                </a:lnTo>
                <a:lnTo>
                  <a:pt x="125016" y="80368"/>
                </a:lnTo>
                <a:lnTo>
                  <a:pt x="125016" y="62508"/>
                </a:lnTo>
                <a:lnTo>
                  <a:pt x="107157" y="44649"/>
                </a:lnTo>
                <a:lnTo>
                  <a:pt x="89297" y="35719"/>
                </a:lnTo>
                <a:lnTo>
                  <a:pt x="71438" y="44649"/>
                </a:lnTo>
                <a:lnTo>
                  <a:pt x="53579" y="53578"/>
                </a:lnTo>
                <a:lnTo>
                  <a:pt x="26789" y="80368"/>
                </a:lnTo>
                <a:lnTo>
                  <a:pt x="17860" y="107157"/>
                </a:lnTo>
                <a:lnTo>
                  <a:pt x="0" y="133946"/>
                </a:lnTo>
                <a:lnTo>
                  <a:pt x="0" y="160735"/>
                </a:lnTo>
                <a:lnTo>
                  <a:pt x="8930" y="178594"/>
                </a:lnTo>
                <a:lnTo>
                  <a:pt x="17860" y="178594"/>
                </a:lnTo>
                <a:lnTo>
                  <a:pt x="35719" y="178594"/>
                </a:lnTo>
                <a:lnTo>
                  <a:pt x="3571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64" name="Freeform 907263"/>
          <p:cNvSpPr/>
          <p:nvPr/>
        </p:nvSpPr>
        <p:spPr bwMode="auto">
          <a:xfrm>
            <a:off x="5214938" y="2455664"/>
            <a:ext cx="71438" cy="125017"/>
          </a:xfrm>
          <a:custGeom>
            <a:avLst/>
            <a:gdLst/>
            <a:ahLst/>
            <a:cxnLst/>
            <a:rect l="0" t="0" r="0" b="0"/>
            <a:pathLst>
              <a:path w="71438" h="125017">
                <a:moveTo>
                  <a:pt x="44648" y="17859"/>
                </a:moveTo>
                <a:lnTo>
                  <a:pt x="44648" y="17859"/>
                </a:lnTo>
                <a:lnTo>
                  <a:pt x="44648" y="8930"/>
                </a:lnTo>
                <a:lnTo>
                  <a:pt x="35718" y="0"/>
                </a:lnTo>
                <a:lnTo>
                  <a:pt x="26789" y="0"/>
                </a:lnTo>
                <a:lnTo>
                  <a:pt x="17859" y="0"/>
                </a:lnTo>
                <a:lnTo>
                  <a:pt x="17859" y="8930"/>
                </a:lnTo>
                <a:lnTo>
                  <a:pt x="8929" y="26789"/>
                </a:lnTo>
                <a:lnTo>
                  <a:pt x="0" y="53578"/>
                </a:lnTo>
                <a:lnTo>
                  <a:pt x="0" y="71438"/>
                </a:lnTo>
                <a:lnTo>
                  <a:pt x="0" y="89297"/>
                </a:lnTo>
                <a:lnTo>
                  <a:pt x="8929" y="107156"/>
                </a:lnTo>
                <a:lnTo>
                  <a:pt x="8929" y="116086"/>
                </a:lnTo>
                <a:lnTo>
                  <a:pt x="17859" y="125016"/>
                </a:lnTo>
                <a:lnTo>
                  <a:pt x="35718" y="125016"/>
                </a:lnTo>
                <a:lnTo>
                  <a:pt x="44648" y="116086"/>
                </a:lnTo>
                <a:lnTo>
                  <a:pt x="62507" y="98227"/>
                </a:lnTo>
                <a:lnTo>
                  <a:pt x="71437" y="80367"/>
                </a:lnTo>
                <a:lnTo>
                  <a:pt x="7143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65" name="Freeform 907264"/>
          <p:cNvSpPr/>
          <p:nvPr/>
        </p:nvSpPr>
        <p:spPr bwMode="auto">
          <a:xfrm>
            <a:off x="5277445" y="2419945"/>
            <a:ext cx="401837" cy="276822"/>
          </a:xfrm>
          <a:custGeom>
            <a:avLst/>
            <a:gdLst/>
            <a:ahLst/>
            <a:cxnLst/>
            <a:rect l="0" t="0" r="0" b="0"/>
            <a:pathLst>
              <a:path w="401837" h="276822">
                <a:moveTo>
                  <a:pt x="17860" y="71438"/>
                </a:moveTo>
                <a:lnTo>
                  <a:pt x="17860" y="80368"/>
                </a:lnTo>
                <a:lnTo>
                  <a:pt x="8930" y="89297"/>
                </a:lnTo>
                <a:lnTo>
                  <a:pt x="0" y="107157"/>
                </a:lnTo>
                <a:lnTo>
                  <a:pt x="0" y="116086"/>
                </a:lnTo>
                <a:lnTo>
                  <a:pt x="0" y="125016"/>
                </a:lnTo>
                <a:lnTo>
                  <a:pt x="8930" y="133946"/>
                </a:lnTo>
                <a:lnTo>
                  <a:pt x="17860" y="133946"/>
                </a:lnTo>
                <a:lnTo>
                  <a:pt x="26789" y="133946"/>
                </a:lnTo>
                <a:lnTo>
                  <a:pt x="44649" y="125016"/>
                </a:lnTo>
                <a:lnTo>
                  <a:pt x="62508" y="116086"/>
                </a:lnTo>
                <a:lnTo>
                  <a:pt x="71438" y="98227"/>
                </a:lnTo>
                <a:lnTo>
                  <a:pt x="89297" y="89297"/>
                </a:lnTo>
                <a:lnTo>
                  <a:pt x="89297" y="80368"/>
                </a:lnTo>
                <a:lnTo>
                  <a:pt x="89297" y="89297"/>
                </a:lnTo>
                <a:lnTo>
                  <a:pt x="89297" y="98227"/>
                </a:lnTo>
                <a:lnTo>
                  <a:pt x="89297" y="107157"/>
                </a:lnTo>
                <a:lnTo>
                  <a:pt x="89297" y="133946"/>
                </a:lnTo>
                <a:lnTo>
                  <a:pt x="80368" y="160735"/>
                </a:lnTo>
                <a:lnTo>
                  <a:pt x="80368" y="187524"/>
                </a:lnTo>
                <a:lnTo>
                  <a:pt x="80368" y="214313"/>
                </a:lnTo>
                <a:lnTo>
                  <a:pt x="80368" y="241102"/>
                </a:lnTo>
                <a:lnTo>
                  <a:pt x="89297" y="258961"/>
                </a:lnTo>
                <a:lnTo>
                  <a:pt x="89297" y="276821"/>
                </a:lnTo>
                <a:lnTo>
                  <a:pt x="89297" y="276821"/>
                </a:lnTo>
                <a:lnTo>
                  <a:pt x="89297" y="267891"/>
                </a:lnTo>
                <a:lnTo>
                  <a:pt x="89297" y="250032"/>
                </a:lnTo>
                <a:lnTo>
                  <a:pt x="89297" y="223243"/>
                </a:lnTo>
                <a:lnTo>
                  <a:pt x="98227" y="196453"/>
                </a:lnTo>
                <a:lnTo>
                  <a:pt x="98227" y="160735"/>
                </a:lnTo>
                <a:lnTo>
                  <a:pt x="107157" y="133946"/>
                </a:lnTo>
                <a:lnTo>
                  <a:pt x="116086" y="107157"/>
                </a:lnTo>
                <a:lnTo>
                  <a:pt x="125016" y="89297"/>
                </a:lnTo>
                <a:lnTo>
                  <a:pt x="133946" y="80368"/>
                </a:lnTo>
                <a:lnTo>
                  <a:pt x="142875" y="71438"/>
                </a:lnTo>
                <a:lnTo>
                  <a:pt x="151805" y="80368"/>
                </a:lnTo>
                <a:lnTo>
                  <a:pt x="160735" y="80368"/>
                </a:lnTo>
                <a:lnTo>
                  <a:pt x="169664" y="89297"/>
                </a:lnTo>
                <a:lnTo>
                  <a:pt x="169664" y="98227"/>
                </a:lnTo>
                <a:lnTo>
                  <a:pt x="169664" y="107157"/>
                </a:lnTo>
                <a:lnTo>
                  <a:pt x="169664" y="116086"/>
                </a:lnTo>
                <a:lnTo>
                  <a:pt x="169664" y="116086"/>
                </a:lnTo>
                <a:lnTo>
                  <a:pt x="160735" y="116086"/>
                </a:lnTo>
                <a:lnTo>
                  <a:pt x="160735" y="116086"/>
                </a:lnTo>
                <a:lnTo>
                  <a:pt x="151805" y="107157"/>
                </a:lnTo>
                <a:lnTo>
                  <a:pt x="142875" y="89297"/>
                </a:lnTo>
                <a:lnTo>
                  <a:pt x="142875" y="80368"/>
                </a:lnTo>
                <a:lnTo>
                  <a:pt x="142875" y="71438"/>
                </a:lnTo>
                <a:lnTo>
                  <a:pt x="133946" y="62508"/>
                </a:lnTo>
                <a:lnTo>
                  <a:pt x="125016" y="62508"/>
                </a:lnTo>
                <a:lnTo>
                  <a:pt x="116086" y="71438"/>
                </a:lnTo>
                <a:lnTo>
                  <a:pt x="98227" y="89297"/>
                </a:lnTo>
                <a:lnTo>
                  <a:pt x="98227" y="107157"/>
                </a:lnTo>
                <a:lnTo>
                  <a:pt x="89297" y="125016"/>
                </a:lnTo>
                <a:lnTo>
                  <a:pt x="98227" y="142875"/>
                </a:lnTo>
                <a:lnTo>
                  <a:pt x="107157" y="151805"/>
                </a:lnTo>
                <a:lnTo>
                  <a:pt x="116086" y="169664"/>
                </a:lnTo>
                <a:lnTo>
                  <a:pt x="133946" y="169664"/>
                </a:lnTo>
                <a:lnTo>
                  <a:pt x="151805" y="169664"/>
                </a:lnTo>
                <a:lnTo>
                  <a:pt x="178594" y="160735"/>
                </a:lnTo>
                <a:lnTo>
                  <a:pt x="196453" y="142875"/>
                </a:lnTo>
                <a:lnTo>
                  <a:pt x="223243" y="125016"/>
                </a:lnTo>
                <a:lnTo>
                  <a:pt x="232172" y="107157"/>
                </a:lnTo>
                <a:lnTo>
                  <a:pt x="241102" y="80368"/>
                </a:lnTo>
                <a:lnTo>
                  <a:pt x="250032" y="62508"/>
                </a:lnTo>
                <a:lnTo>
                  <a:pt x="241102" y="35719"/>
                </a:lnTo>
                <a:lnTo>
                  <a:pt x="241102" y="17859"/>
                </a:lnTo>
                <a:lnTo>
                  <a:pt x="232172" y="8930"/>
                </a:lnTo>
                <a:lnTo>
                  <a:pt x="223243" y="0"/>
                </a:lnTo>
                <a:lnTo>
                  <a:pt x="214313" y="8930"/>
                </a:lnTo>
                <a:lnTo>
                  <a:pt x="205383" y="17859"/>
                </a:lnTo>
                <a:lnTo>
                  <a:pt x="196453" y="44649"/>
                </a:lnTo>
                <a:lnTo>
                  <a:pt x="196453" y="62508"/>
                </a:lnTo>
                <a:lnTo>
                  <a:pt x="196453" y="89297"/>
                </a:lnTo>
                <a:lnTo>
                  <a:pt x="196453" y="107157"/>
                </a:lnTo>
                <a:lnTo>
                  <a:pt x="205383" y="125016"/>
                </a:lnTo>
                <a:lnTo>
                  <a:pt x="223243" y="142875"/>
                </a:lnTo>
                <a:lnTo>
                  <a:pt x="232172" y="151805"/>
                </a:lnTo>
                <a:lnTo>
                  <a:pt x="250032" y="151805"/>
                </a:lnTo>
                <a:lnTo>
                  <a:pt x="267891" y="151805"/>
                </a:lnTo>
                <a:lnTo>
                  <a:pt x="285750" y="142875"/>
                </a:lnTo>
                <a:lnTo>
                  <a:pt x="303610" y="133946"/>
                </a:lnTo>
                <a:lnTo>
                  <a:pt x="312539" y="116086"/>
                </a:lnTo>
                <a:lnTo>
                  <a:pt x="321469" y="98227"/>
                </a:lnTo>
                <a:lnTo>
                  <a:pt x="321469" y="89297"/>
                </a:lnTo>
                <a:lnTo>
                  <a:pt x="321469" y="80368"/>
                </a:lnTo>
                <a:lnTo>
                  <a:pt x="321469" y="89297"/>
                </a:lnTo>
                <a:lnTo>
                  <a:pt x="321469" y="98227"/>
                </a:lnTo>
                <a:lnTo>
                  <a:pt x="321469" y="107157"/>
                </a:lnTo>
                <a:lnTo>
                  <a:pt x="321469" y="116086"/>
                </a:lnTo>
                <a:lnTo>
                  <a:pt x="321469" y="125016"/>
                </a:lnTo>
                <a:lnTo>
                  <a:pt x="321469" y="133946"/>
                </a:lnTo>
                <a:lnTo>
                  <a:pt x="330399" y="133946"/>
                </a:lnTo>
                <a:lnTo>
                  <a:pt x="339328" y="142875"/>
                </a:lnTo>
                <a:lnTo>
                  <a:pt x="348258" y="133946"/>
                </a:lnTo>
                <a:lnTo>
                  <a:pt x="366118" y="133946"/>
                </a:lnTo>
                <a:lnTo>
                  <a:pt x="375047" y="125016"/>
                </a:lnTo>
                <a:lnTo>
                  <a:pt x="383977" y="125016"/>
                </a:lnTo>
                <a:lnTo>
                  <a:pt x="392907" y="116086"/>
                </a:lnTo>
                <a:lnTo>
                  <a:pt x="401836" y="125016"/>
                </a:lnTo>
                <a:lnTo>
                  <a:pt x="401836" y="125016"/>
                </a:lnTo>
                <a:lnTo>
                  <a:pt x="401836" y="133946"/>
                </a:lnTo>
                <a:lnTo>
                  <a:pt x="392907" y="151805"/>
                </a:lnTo>
                <a:lnTo>
                  <a:pt x="375047" y="160735"/>
                </a:lnTo>
                <a:lnTo>
                  <a:pt x="366118" y="169664"/>
                </a:lnTo>
                <a:lnTo>
                  <a:pt x="357188" y="169664"/>
                </a:lnTo>
                <a:lnTo>
                  <a:pt x="357188" y="160735"/>
                </a:lnTo>
                <a:lnTo>
                  <a:pt x="357188" y="151805"/>
                </a:lnTo>
                <a:lnTo>
                  <a:pt x="35718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69" name="Freeform 907268"/>
          <p:cNvSpPr/>
          <p:nvPr/>
        </p:nvSpPr>
        <p:spPr bwMode="auto">
          <a:xfrm>
            <a:off x="5768578" y="2437804"/>
            <a:ext cx="196454" cy="8931"/>
          </a:xfrm>
          <a:custGeom>
            <a:avLst/>
            <a:gdLst/>
            <a:ahLst/>
            <a:cxnLst/>
            <a:rect l="0" t="0" r="0" b="0"/>
            <a:pathLst>
              <a:path w="196454" h="8931">
                <a:moveTo>
                  <a:pt x="0" y="0"/>
                </a:moveTo>
                <a:lnTo>
                  <a:pt x="0" y="0"/>
                </a:lnTo>
                <a:lnTo>
                  <a:pt x="0" y="8930"/>
                </a:lnTo>
                <a:lnTo>
                  <a:pt x="8930" y="8930"/>
                </a:lnTo>
                <a:lnTo>
                  <a:pt x="26789" y="8930"/>
                </a:lnTo>
                <a:lnTo>
                  <a:pt x="53578" y="8930"/>
                </a:lnTo>
                <a:lnTo>
                  <a:pt x="89297" y="0"/>
                </a:lnTo>
                <a:lnTo>
                  <a:pt x="116086" y="0"/>
                </a:lnTo>
                <a:lnTo>
                  <a:pt x="151805" y="8930"/>
                </a:lnTo>
                <a:lnTo>
                  <a:pt x="178594" y="8930"/>
                </a:lnTo>
                <a:lnTo>
                  <a:pt x="187524" y="8930"/>
                </a:lnTo>
                <a:lnTo>
                  <a:pt x="196453" y="8930"/>
                </a:lnTo>
                <a:lnTo>
                  <a:pt x="19645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0" name="Freeform 907269"/>
          <p:cNvSpPr/>
          <p:nvPr/>
        </p:nvSpPr>
        <p:spPr bwMode="auto">
          <a:xfrm>
            <a:off x="5848945" y="2357437"/>
            <a:ext cx="53579" cy="214314"/>
          </a:xfrm>
          <a:custGeom>
            <a:avLst/>
            <a:gdLst/>
            <a:ahLst/>
            <a:cxnLst/>
            <a:rect l="0" t="0" r="0" b="0"/>
            <a:pathLst>
              <a:path w="53579" h="214314">
                <a:moveTo>
                  <a:pt x="8930" y="0"/>
                </a:moveTo>
                <a:lnTo>
                  <a:pt x="8930" y="8930"/>
                </a:lnTo>
                <a:lnTo>
                  <a:pt x="8930" y="17860"/>
                </a:lnTo>
                <a:lnTo>
                  <a:pt x="0" y="35719"/>
                </a:lnTo>
                <a:lnTo>
                  <a:pt x="0" y="71438"/>
                </a:lnTo>
                <a:lnTo>
                  <a:pt x="0" y="107157"/>
                </a:lnTo>
                <a:lnTo>
                  <a:pt x="0" y="142876"/>
                </a:lnTo>
                <a:lnTo>
                  <a:pt x="8930" y="178594"/>
                </a:lnTo>
                <a:lnTo>
                  <a:pt x="17860" y="205383"/>
                </a:lnTo>
                <a:lnTo>
                  <a:pt x="26789" y="214313"/>
                </a:lnTo>
                <a:lnTo>
                  <a:pt x="35719" y="214313"/>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1" name="Freeform 907270"/>
          <p:cNvSpPr/>
          <p:nvPr/>
        </p:nvSpPr>
        <p:spPr bwMode="auto">
          <a:xfrm>
            <a:off x="6090047" y="2339578"/>
            <a:ext cx="116087" cy="205384"/>
          </a:xfrm>
          <a:custGeom>
            <a:avLst/>
            <a:gdLst/>
            <a:ahLst/>
            <a:cxnLst/>
            <a:rect l="0" t="0" r="0" b="0"/>
            <a:pathLst>
              <a:path w="116087" h="205384">
                <a:moveTo>
                  <a:pt x="98226" y="35719"/>
                </a:moveTo>
                <a:lnTo>
                  <a:pt x="98226" y="26789"/>
                </a:lnTo>
                <a:lnTo>
                  <a:pt x="89297" y="17859"/>
                </a:lnTo>
                <a:lnTo>
                  <a:pt x="89297" y="17859"/>
                </a:lnTo>
                <a:lnTo>
                  <a:pt x="80367" y="8930"/>
                </a:lnTo>
                <a:lnTo>
                  <a:pt x="71437" y="0"/>
                </a:lnTo>
                <a:lnTo>
                  <a:pt x="62508" y="0"/>
                </a:lnTo>
                <a:lnTo>
                  <a:pt x="53578" y="8930"/>
                </a:lnTo>
                <a:lnTo>
                  <a:pt x="35719" y="17859"/>
                </a:lnTo>
                <a:lnTo>
                  <a:pt x="17859" y="35719"/>
                </a:lnTo>
                <a:lnTo>
                  <a:pt x="8930" y="53578"/>
                </a:lnTo>
                <a:lnTo>
                  <a:pt x="0" y="71437"/>
                </a:lnTo>
                <a:lnTo>
                  <a:pt x="8930" y="89297"/>
                </a:lnTo>
                <a:lnTo>
                  <a:pt x="17859" y="107156"/>
                </a:lnTo>
                <a:lnTo>
                  <a:pt x="44648" y="116086"/>
                </a:lnTo>
                <a:lnTo>
                  <a:pt x="71437" y="125016"/>
                </a:lnTo>
                <a:lnTo>
                  <a:pt x="89297" y="142875"/>
                </a:lnTo>
                <a:lnTo>
                  <a:pt x="107156" y="151805"/>
                </a:lnTo>
                <a:lnTo>
                  <a:pt x="116086" y="169664"/>
                </a:lnTo>
                <a:lnTo>
                  <a:pt x="116086" y="178594"/>
                </a:lnTo>
                <a:lnTo>
                  <a:pt x="107156" y="196453"/>
                </a:lnTo>
                <a:lnTo>
                  <a:pt x="80367" y="205383"/>
                </a:lnTo>
                <a:lnTo>
                  <a:pt x="62508" y="205383"/>
                </a:lnTo>
                <a:lnTo>
                  <a:pt x="35719" y="205383"/>
                </a:lnTo>
                <a:lnTo>
                  <a:pt x="8930" y="205383"/>
                </a:lnTo>
                <a:lnTo>
                  <a:pt x="0" y="187524"/>
                </a:lnTo>
                <a:lnTo>
                  <a:pt x="0" y="169664"/>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2" name="Freeform 907271"/>
          <p:cNvSpPr/>
          <p:nvPr/>
        </p:nvSpPr>
        <p:spPr bwMode="auto">
          <a:xfrm>
            <a:off x="6045398" y="2321719"/>
            <a:ext cx="294681" cy="267891"/>
          </a:xfrm>
          <a:custGeom>
            <a:avLst/>
            <a:gdLst/>
            <a:ahLst/>
            <a:cxnLst/>
            <a:rect l="0" t="0" r="0" b="0"/>
            <a:pathLst>
              <a:path w="294681" h="267891">
                <a:moveTo>
                  <a:pt x="0" y="62507"/>
                </a:moveTo>
                <a:lnTo>
                  <a:pt x="0" y="62507"/>
                </a:lnTo>
                <a:lnTo>
                  <a:pt x="8930" y="53578"/>
                </a:lnTo>
                <a:lnTo>
                  <a:pt x="8930" y="44648"/>
                </a:lnTo>
                <a:lnTo>
                  <a:pt x="17860" y="44648"/>
                </a:lnTo>
                <a:lnTo>
                  <a:pt x="17860" y="35718"/>
                </a:lnTo>
                <a:lnTo>
                  <a:pt x="17860" y="26789"/>
                </a:lnTo>
                <a:lnTo>
                  <a:pt x="17860" y="26789"/>
                </a:lnTo>
                <a:lnTo>
                  <a:pt x="26790" y="26789"/>
                </a:lnTo>
                <a:lnTo>
                  <a:pt x="26790" y="35718"/>
                </a:lnTo>
                <a:lnTo>
                  <a:pt x="26790" y="44648"/>
                </a:lnTo>
                <a:lnTo>
                  <a:pt x="26790" y="62507"/>
                </a:lnTo>
                <a:lnTo>
                  <a:pt x="35719" y="80367"/>
                </a:lnTo>
                <a:lnTo>
                  <a:pt x="35719" y="107156"/>
                </a:lnTo>
                <a:lnTo>
                  <a:pt x="35719" y="142875"/>
                </a:lnTo>
                <a:lnTo>
                  <a:pt x="26790" y="169664"/>
                </a:lnTo>
                <a:lnTo>
                  <a:pt x="26790" y="205383"/>
                </a:lnTo>
                <a:lnTo>
                  <a:pt x="26790" y="223242"/>
                </a:lnTo>
                <a:lnTo>
                  <a:pt x="17860" y="250031"/>
                </a:lnTo>
                <a:lnTo>
                  <a:pt x="17860" y="250031"/>
                </a:lnTo>
                <a:lnTo>
                  <a:pt x="17860" y="258961"/>
                </a:lnTo>
                <a:lnTo>
                  <a:pt x="17860" y="250031"/>
                </a:lnTo>
                <a:lnTo>
                  <a:pt x="17860" y="232172"/>
                </a:lnTo>
                <a:lnTo>
                  <a:pt x="26790" y="205383"/>
                </a:lnTo>
                <a:lnTo>
                  <a:pt x="26790" y="178594"/>
                </a:lnTo>
                <a:lnTo>
                  <a:pt x="44649" y="142875"/>
                </a:lnTo>
                <a:lnTo>
                  <a:pt x="62508" y="107156"/>
                </a:lnTo>
                <a:lnTo>
                  <a:pt x="71438" y="80367"/>
                </a:lnTo>
                <a:lnTo>
                  <a:pt x="89297" y="53578"/>
                </a:lnTo>
                <a:lnTo>
                  <a:pt x="98227" y="35718"/>
                </a:lnTo>
                <a:lnTo>
                  <a:pt x="107157" y="26789"/>
                </a:lnTo>
                <a:lnTo>
                  <a:pt x="107157" y="35718"/>
                </a:lnTo>
                <a:lnTo>
                  <a:pt x="116086" y="53578"/>
                </a:lnTo>
                <a:lnTo>
                  <a:pt x="116086" y="80367"/>
                </a:lnTo>
                <a:lnTo>
                  <a:pt x="116086" y="116085"/>
                </a:lnTo>
                <a:lnTo>
                  <a:pt x="107157" y="142875"/>
                </a:lnTo>
                <a:lnTo>
                  <a:pt x="107157" y="178594"/>
                </a:lnTo>
                <a:lnTo>
                  <a:pt x="107157" y="214312"/>
                </a:lnTo>
                <a:lnTo>
                  <a:pt x="107157" y="241101"/>
                </a:lnTo>
                <a:lnTo>
                  <a:pt x="116086" y="258961"/>
                </a:lnTo>
                <a:lnTo>
                  <a:pt x="125016" y="267890"/>
                </a:lnTo>
                <a:lnTo>
                  <a:pt x="125016" y="267890"/>
                </a:lnTo>
                <a:lnTo>
                  <a:pt x="133946" y="250031"/>
                </a:lnTo>
                <a:lnTo>
                  <a:pt x="142875" y="232172"/>
                </a:lnTo>
                <a:lnTo>
                  <a:pt x="151805" y="205383"/>
                </a:lnTo>
                <a:lnTo>
                  <a:pt x="160735" y="169664"/>
                </a:lnTo>
                <a:lnTo>
                  <a:pt x="178594" y="125015"/>
                </a:lnTo>
                <a:lnTo>
                  <a:pt x="187524" y="89296"/>
                </a:lnTo>
                <a:lnTo>
                  <a:pt x="196454" y="44648"/>
                </a:lnTo>
                <a:lnTo>
                  <a:pt x="214313" y="17859"/>
                </a:lnTo>
                <a:lnTo>
                  <a:pt x="223243" y="0"/>
                </a:lnTo>
                <a:lnTo>
                  <a:pt x="232172" y="0"/>
                </a:lnTo>
                <a:lnTo>
                  <a:pt x="232172" y="8929"/>
                </a:lnTo>
                <a:lnTo>
                  <a:pt x="241102" y="26789"/>
                </a:lnTo>
                <a:lnTo>
                  <a:pt x="241102" y="62507"/>
                </a:lnTo>
                <a:lnTo>
                  <a:pt x="232172" y="98226"/>
                </a:lnTo>
                <a:lnTo>
                  <a:pt x="232172" y="142875"/>
                </a:lnTo>
                <a:lnTo>
                  <a:pt x="223243" y="178594"/>
                </a:lnTo>
                <a:lnTo>
                  <a:pt x="223243" y="214312"/>
                </a:lnTo>
                <a:lnTo>
                  <a:pt x="214313" y="232172"/>
                </a:lnTo>
                <a:lnTo>
                  <a:pt x="223243" y="250031"/>
                </a:lnTo>
                <a:lnTo>
                  <a:pt x="232172" y="267890"/>
                </a:lnTo>
                <a:lnTo>
                  <a:pt x="241102" y="267890"/>
                </a:lnTo>
                <a:lnTo>
                  <a:pt x="258961" y="267890"/>
                </a:lnTo>
                <a:lnTo>
                  <a:pt x="276821" y="250031"/>
                </a:lnTo>
                <a:lnTo>
                  <a:pt x="294680" y="223242"/>
                </a:lnTo>
                <a:lnTo>
                  <a:pt x="29468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3" name="Freeform 907272"/>
          <p:cNvSpPr/>
          <p:nvPr/>
        </p:nvSpPr>
        <p:spPr bwMode="auto">
          <a:xfrm>
            <a:off x="6304359" y="2437804"/>
            <a:ext cx="98228" cy="160736"/>
          </a:xfrm>
          <a:custGeom>
            <a:avLst/>
            <a:gdLst/>
            <a:ahLst/>
            <a:cxnLst/>
            <a:rect l="0" t="0" r="0" b="0"/>
            <a:pathLst>
              <a:path w="98228" h="160736">
                <a:moveTo>
                  <a:pt x="8930" y="107157"/>
                </a:moveTo>
                <a:lnTo>
                  <a:pt x="8930" y="107157"/>
                </a:lnTo>
                <a:lnTo>
                  <a:pt x="8930" y="107157"/>
                </a:lnTo>
                <a:lnTo>
                  <a:pt x="8930" y="107157"/>
                </a:lnTo>
                <a:lnTo>
                  <a:pt x="17860" y="107157"/>
                </a:lnTo>
                <a:lnTo>
                  <a:pt x="17860" y="98227"/>
                </a:lnTo>
                <a:lnTo>
                  <a:pt x="26789" y="89298"/>
                </a:lnTo>
                <a:lnTo>
                  <a:pt x="35719" y="80368"/>
                </a:lnTo>
                <a:lnTo>
                  <a:pt x="44649" y="62509"/>
                </a:lnTo>
                <a:lnTo>
                  <a:pt x="53579" y="53579"/>
                </a:lnTo>
                <a:lnTo>
                  <a:pt x="53579" y="35719"/>
                </a:lnTo>
                <a:lnTo>
                  <a:pt x="62508" y="26790"/>
                </a:lnTo>
                <a:lnTo>
                  <a:pt x="62508" y="8930"/>
                </a:lnTo>
                <a:lnTo>
                  <a:pt x="62508" y="0"/>
                </a:lnTo>
                <a:lnTo>
                  <a:pt x="62508" y="0"/>
                </a:lnTo>
                <a:lnTo>
                  <a:pt x="53579" y="8930"/>
                </a:lnTo>
                <a:lnTo>
                  <a:pt x="35719" y="17860"/>
                </a:lnTo>
                <a:lnTo>
                  <a:pt x="26789" y="35719"/>
                </a:lnTo>
                <a:lnTo>
                  <a:pt x="8930" y="62509"/>
                </a:lnTo>
                <a:lnTo>
                  <a:pt x="0" y="89298"/>
                </a:lnTo>
                <a:lnTo>
                  <a:pt x="0" y="107157"/>
                </a:lnTo>
                <a:lnTo>
                  <a:pt x="0" y="133946"/>
                </a:lnTo>
                <a:lnTo>
                  <a:pt x="8930" y="142876"/>
                </a:lnTo>
                <a:lnTo>
                  <a:pt x="26789" y="151805"/>
                </a:lnTo>
                <a:lnTo>
                  <a:pt x="44649" y="160735"/>
                </a:lnTo>
                <a:lnTo>
                  <a:pt x="62508" y="160735"/>
                </a:lnTo>
                <a:lnTo>
                  <a:pt x="80368" y="142876"/>
                </a:lnTo>
                <a:lnTo>
                  <a:pt x="98227" y="133946"/>
                </a:lnTo>
                <a:lnTo>
                  <a:pt x="9822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4" name="Freeform 907273"/>
          <p:cNvSpPr/>
          <p:nvPr/>
        </p:nvSpPr>
        <p:spPr bwMode="auto">
          <a:xfrm>
            <a:off x="6429375" y="2464594"/>
            <a:ext cx="187524" cy="125016"/>
          </a:xfrm>
          <a:custGeom>
            <a:avLst/>
            <a:gdLst/>
            <a:ahLst/>
            <a:cxnLst/>
            <a:rect l="0" t="0" r="0" b="0"/>
            <a:pathLst>
              <a:path w="187524" h="125016">
                <a:moveTo>
                  <a:pt x="17859" y="0"/>
                </a:moveTo>
                <a:lnTo>
                  <a:pt x="17859" y="0"/>
                </a:lnTo>
                <a:lnTo>
                  <a:pt x="8930" y="8929"/>
                </a:lnTo>
                <a:lnTo>
                  <a:pt x="0" y="17859"/>
                </a:lnTo>
                <a:lnTo>
                  <a:pt x="0" y="26789"/>
                </a:lnTo>
                <a:lnTo>
                  <a:pt x="0" y="44648"/>
                </a:lnTo>
                <a:lnTo>
                  <a:pt x="0" y="53578"/>
                </a:lnTo>
                <a:lnTo>
                  <a:pt x="8930" y="71437"/>
                </a:lnTo>
                <a:lnTo>
                  <a:pt x="8930" y="89297"/>
                </a:lnTo>
                <a:lnTo>
                  <a:pt x="8930" y="98226"/>
                </a:lnTo>
                <a:lnTo>
                  <a:pt x="17859" y="107156"/>
                </a:lnTo>
                <a:lnTo>
                  <a:pt x="26789" y="116086"/>
                </a:lnTo>
                <a:lnTo>
                  <a:pt x="26789" y="116086"/>
                </a:lnTo>
                <a:lnTo>
                  <a:pt x="26789" y="116086"/>
                </a:lnTo>
                <a:lnTo>
                  <a:pt x="35719" y="107156"/>
                </a:lnTo>
                <a:lnTo>
                  <a:pt x="35719" y="89297"/>
                </a:lnTo>
                <a:lnTo>
                  <a:pt x="44648" y="62508"/>
                </a:lnTo>
                <a:lnTo>
                  <a:pt x="44648" y="44648"/>
                </a:lnTo>
                <a:lnTo>
                  <a:pt x="53578" y="26789"/>
                </a:lnTo>
                <a:lnTo>
                  <a:pt x="62508" y="8929"/>
                </a:lnTo>
                <a:lnTo>
                  <a:pt x="71438" y="0"/>
                </a:lnTo>
                <a:lnTo>
                  <a:pt x="80367" y="0"/>
                </a:lnTo>
                <a:lnTo>
                  <a:pt x="80367" y="0"/>
                </a:lnTo>
                <a:lnTo>
                  <a:pt x="80367" y="17859"/>
                </a:lnTo>
                <a:lnTo>
                  <a:pt x="71438" y="35719"/>
                </a:lnTo>
                <a:lnTo>
                  <a:pt x="71438" y="62508"/>
                </a:lnTo>
                <a:lnTo>
                  <a:pt x="71438" y="80367"/>
                </a:lnTo>
                <a:lnTo>
                  <a:pt x="62508" y="98226"/>
                </a:lnTo>
                <a:lnTo>
                  <a:pt x="62508" y="116086"/>
                </a:lnTo>
                <a:lnTo>
                  <a:pt x="53578" y="125015"/>
                </a:lnTo>
                <a:lnTo>
                  <a:pt x="62508" y="125015"/>
                </a:lnTo>
                <a:lnTo>
                  <a:pt x="62508" y="116086"/>
                </a:lnTo>
                <a:lnTo>
                  <a:pt x="71438" y="107156"/>
                </a:lnTo>
                <a:lnTo>
                  <a:pt x="89297" y="89297"/>
                </a:lnTo>
                <a:lnTo>
                  <a:pt x="98227" y="62508"/>
                </a:lnTo>
                <a:lnTo>
                  <a:pt x="116086" y="44648"/>
                </a:lnTo>
                <a:lnTo>
                  <a:pt x="133945" y="26789"/>
                </a:lnTo>
                <a:lnTo>
                  <a:pt x="142875" y="17859"/>
                </a:lnTo>
                <a:lnTo>
                  <a:pt x="151805" y="17859"/>
                </a:lnTo>
                <a:lnTo>
                  <a:pt x="160734" y="26789"/>
                </a:lnTo>
                <a:lnTo>
                  <a:pt x="160734" y="35719"/>
                </a:lnTo>
                <a:lnTo>
                  <a:pt x="160734" y="53578"/>
                </a:lnTo>
                <a:lnTo>
                  <a:pt x="160734" y="71437"/>
                </a:lnTo>
                <a:lnTo>
                  <a:pt x="160734" y="89297"/>
                </a:lnTo>
                <a:lnTo>
                  <a:pt x="169664" y="98226"/>
                </a:lnTo>
                <a:lnTo>
                  <a:pt x="169664" y="107156"/>
                </a:lnTo>
                <a:lnTo>
                  <a:pt x="178594" y="107156"/>
                </a:lnTo>
                <a:lnTo>
                  <a:pt x="187523" y="98226"/>
                </a:lnTo>
                <a:lnTo>
                  <a:pt x="187523"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5" name="Freeform 907274"/>
          <p:cNvSpPr/>
          <p:nvPr/>
        </p:nvSpPr>
        <p:spPr bwMode="auto">
          <a:xfrm>
            <a:off x="6625828" y="2330648"/>
            <a:ext cx="160736" cy="250033"/>
          </a:xfrm>
          <a:custGeom>
            <a:avLst/>
            <a:gdLst/>
            <a:ahLst/>
            <a:cxnLst/>
            <a:rect l="0" t="0" r="0" b="0"/>
            <a:pathLst>
              <a:path w="160736" h="250033">
                <a:moveTo>
                  <a:pt x="80367" y="17860"/>
                </a:moveTo>
                <a:lnTo>
                  <a:pt x="80367" y="17860"/>
                </a:lnTo>
                <a:lnTo>
                  <a:pt x="71438" y="8930"/>
                </a:lnTo>
                <a:lnTo>
                  <a:pt x="62508" y="0"/>
                </a:lnTo>
                <a:lnTo>
                  <a:pt x="53578" y="0"/>
                </a:lnTo>
                <a:lnTo>
                  <a:pt x="53578" y="0"/>
                </a:lnTo>
                <a:lnTo>
                  <a:pt x="44649" y="0"/>
                </a:lnTo>
                <a:lnTo>
                  <a:pt x="26789" y="0"/>
                </a:lnTo>
                <a:lnTo>
                  <a:pt x="8930" y="17860"/>
                </a:lnTo>
                <a:lnTo>
                  <a:pt x="0" y="35719"/>
                </a:lnTo>
                <a:lnTo>
                  <a:pt x="0" y="53578"/>
                </a:lnTo>
                <a:lnTo>
                  <a:pt x="0" y="80367"/>
                </a:lnTo>
                <a:lnTo>
                  <a:pt x="17860" y="98227"/>
                </a:lnTo>
                <a:lnTo>
                  <a:pt x="35719" y="116086"/>
                </a:lnTo>
                <a:lnTo>
                  <a:pt x="62508" y="133946"/>
                </a:lnTo>
                <a:lnTo>
                  <a:pt x="89297" y="151805"/>
                </a:lnTo>
                <a:lnTo>
                  <a:pt x="116086" y="160735"/>
                </a:lnTo>
                <a:lnTo>
                  <a:pt x="142875" y="178594"/>
                </a:lnTo>
                <a:lnTo>
                  <a:pt x="151805" y="205383"/>
                </a:lnTo>
                <a:lnTo>
                  <a:pt x="160735" y="214313"/>
                </a:lnTo>
                <a:lnTo>
                  <a:pt x="151805" y="232172"/>
                </a:lnTo>
                <a:lnTo>
                  <a:pt x="133945" y="241102"/>
                </a:lnTo>
                <a:lnTo>
                  <a:pt x="116086" y="250032"/>
                </a:lnTo>
                <a:lnTo>
                  <a:pt x="89297" y="250032"/>
                </a:lnTo>
                <a:lnTo>
                  <a:pt x="71438" y="241102"/>
                </a:lnTo>
                <a:lnTo>
                  <a:pt x="53578" y="223243"/>
                </a:lnTo>
                <a:lnTo>
                  <a:pt x="53578" y="205383"/>
                </a:lnTo>
                <a:lnTo>
                  <a:pt x="53578" y="178594"/>
                </a:lnTo>
                <a:lnTo>
                  <a:pt x="5357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6" name="Freeform 907275"/>
          <p:cNvSpPr/>
          <p:nvPr/>
        </p:nvSpPr>
        <p:spPr bwMode="auto">
          <a:xfrm>
            <a:off x="6768703" y="2339578"/>
            <a:ext cx="107157" cy="258962"/>
          </a:xfrm>
          <a:custGeom>
            <a:avLst/>
            <a:gdLst/>
            <a:ahLst/>
            <a:cxnLst/>
            <a:rect l="0" t="0" r="0" b="0"/>
            <a:pathLst>
              <a:path w="107157" h="258962">
                <a:moveTo>
                  <a:pt x="107156" y="0"/>
                </a:moveTo>
                <a:lnTo>
                  <a:pt x="98227" y="0"/>
                </a:lnTo>
                <a:lnTo>
                  <a:pt x="80367" y="0"/>
                </a:lnTo>
                <a:lnTo>
                  <a:pt x="71438" y="8930"/>
                </a:lnTo>
                <a:lnTo>
                  <a:pt x="62508" y="17859"/>
                </a:lnTo>
                <a:lnTo>
                  <a:pt x="53578" y="35719"/>
                </a:lnTo>
                <a:lnTo>
                  <a:pt x="44649" y="53578"/>
                </a:lnTo>
                <a:lnTo>
                  <a:pt x="53578" y="80367"/>
                </a:lnTo>
                <a:lnTo>
                  <a:pt x="62508" y="116086"/>
                </a:lnTo>
                <a:lnTo>
                  <a:pt x="71438" y="151805"/>
                </a:lnTo>
                <a:lnTo>
                  <a:pt x="71438" y="178594"/>
                </a:lnTo>
                <a:lnTo>
                  <a:pt x="80367" y="214313"/>
                </a:lnTo>
                <a:lnTo>
                  <a:pt x="80367" y="232172"/>
                </a:lnTo>
                <a:lnTo>
                  <a:pt x="80367" y="250031"/>
                </a:lnTo>
                <a:lnTo>
                  <a:pt x="80367" y="258961"/>
                </a:lnTo>
                <a:lnTo>
                  <a:pt x="71438" y="258961"/>
                </a:lnTo>
                <a:lnTo>
                  <a:pt x="53578" y="258961"/>
                </a:lnTo>
                <a:lnTo>
                  <a:pt x="35719" y="241102"/>
                </a:lnTo>
                <a:lnTo>
                  <a:pt x="17860" y="223242"/>
                </a:lnTo>
                <a:lnTo>
                  <a:pt x="0" y="196453"/>
                </a:lnTo>
                <a:lnTo>
                  <a:pt x="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7" name="Freeform 907276"/>
          <p:cNvSpPr/>
          <p:nvPr/>
        </p:nvSpPr>
        <p:spPr bwMode="auto">
          <a:xfrm>
            <a:off x="6715125" y="2437804"/>
            <a:ext cx="214314" cy="71439"/>
          </a:xfrm>
          <a:custGeom>
            <a:avLst/>
            <a:gdLst/>
            <a:ahLst/>
            <a:cxnLst/>
            <a:rect l="0" t="0" r="0" b="0"/>
            <a:pathLst>
              <a:path w="214314" h="71439">
                <a:moveTo>
                  <a:pt x="0" y="0"/>
                </a:moveTo>
                <a:lnTo>
                  <a:pt x="0" y="0"/>
                </a:lnTo>
                <a:lnTo>
                  <a:pt x="8930" y="0"/>
                </a:lnTo>
                <a:lnTo>
                  <a:pt x="17859" y="8930"/>
                </a:lnTo>
                <a:lnTo>
                  <a:pt x="35719" y="17860"/>
                </a:lnTo>
                <a:lnTo>
                  <a:pt x="62508" y="35719"/>
                </a:lnTo>
                <a:lnTo>
                  <a:pt x="89297" y="44649"/>
                </a:lnTo>
                <a:lnTo>
                  <a:pt x="116086" y="53579"/>
                </a:lnTo>
                <a:lnTo>
                  <a:pt x="151805" y="62509"/>
                </a:lnTo>
                <a:lnTo>
                  <a:pt x="178594" y="71438"/>
                </a:lnTo>
                <a:lnTo>
                  <a:pt x="196453" y="71438"/>
                </a:lnTo>
                <a:lnTo>
                  <a:pt x="214313" y="71438"/>
                </a:lnTo>
                <a:lnTo>
                  <a:pt x="21431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8" name="Freeform 907277"/>
          <p:cNvSpPr/>
          <p:nvPr/>
        </p:nvSpPr>
        <p:spPr bwMode="auto">
          <a:xfrm>
            <a:off x="6893719" y="2330648"/>
            <a:ext cx="357188" cy="241103"/>
          </a:xfrm>
          <a:custGeom>
            <a:avLst/>
            <a:gdLst/>
            <a:ahLst/>
            <a:cxnLst/>
            <a:rect l="0" t="0" r="0" b="0"/>
            <a:pathLst>
              <a:path w="357188" h="241103">
                <a:moveTo>
                  <a:pt x="26789" y="151805"/>
                </a:moveTo>
                <a:lnTo>
                  <a:pt x="26789" y="151805"/>
                </a:lnTo>
                <a:lnTo>
                  <a:pt x="26789" y="160735"/>
                </a:lnTo>
                <a:lnTo>
                  <a:pt x="17859" y="178594"/>
                </a:lnTo>
                <a:lnTo>
                  <a:pt x="8929" y="187524"/>
                </a:lnTo>
                <a:lnTo>
                  <a:pt x="0" y="205383"/>
                </a:lnTo>
                <a:lnTo>
                  <a:pt x="0" y="214313"/>
                </a:lnTo>
                <a:lnTo>
                  <a:pt x="0" y="223243"/>
                </a:lnTo>
                <a:lnTo>
                  <a:pt x="8929" y="232172"/>
                </a:lnTo>
                <a:lnTo>
                  <a:pt x="8929" y="241102"/>
                </a:lnTo>
                <a:lnTo>
                  <a:pt x="17859" y="241102"/>
                </a:lnTo>
                <a:lnTo>
                  <a:pt x="35719" y="232172"/>
                </a:lnTo>
                <a:lnTo>
                  <a:pt x="44648" y="223243"/>
                </a:lnTo>
                <a:lnTo>
                  <a:pt x="62508" y="214313"/>
                </a:lnTo>
                <a:lnTo>
                  <a:pt x="80367" y="196454"/>
                </a:lnTo>
                <a:lnTo>
                  <a:pt x="80367" y="187524"/>
                </a:lnTo>
                <a:lnTo>
                  <a:pt x="89297" y="187524"/>
                </a:lnTo>
                <a:lnTo>
                  <a:pt x="89297" y="187524"/>
                </a:lnTo>
                <a:lnTo>
                  <a:pt x="89297" y="196454"/>
                </a:lnTo>
                <a:lnTo>
                  <a:pt x="89297" y="205383"/>
                </a:lnTo>
                <a:lnTo>
                  <a:pt x="89297" y="214313"/>
                </a:lnTo>
                <a:lnTo>
                  <a:pt x="89297" y="223243"/>
                </a:lnTo>
                <a:lnTo>
                  <a:pt x="89297" y="223243"/>
                </a:lnTo>
                <a:lnTo>
                  <a:pt x="98226" y="232172"/>
                </a:lnTo>
                <a:lnTo>
                  <a:pt x="107156" y="223243"/>
                </a:lnTo>
                <a:lnTo>
                  <a:pt x="116086" y="223243"/>
                </a:lnTo>
                <a:lnTo>
                  <a:pt x="133945" y="214313"/>
                </a:lnTo>
                <a:lnTo>
                  <a:pt x="151804" y="196454"/>
                </a:lnTo>
                <a:lnTo>
                  <a:pt x="169664" y="178594"/>
                </a:lnTo>
                <a:lnTo>
                  <a:pt x="187523" y="151805"/>
                </a:lnTo>
                <a:lnTo>
                  <a:pt x="205383" y="125016"/>
                </a:lnTo>
                <a:lnTo>
                  <a:pt x="214312" y="98227"/>
                </a:lnTo>
                <a:lnTo>
                  <a:pt x="223242" y="71438"/>
                </a:lnTo>
                <a:lnTo>
                  <a:pt x="223242" y="53578"/>
                </a:lnTo>
                <a:lnTo>
                  <a:pt x="214312" y="44649"/>
                </a:lnTo>
                <a:lnTo>
                  <a:pt x="196453" y="44649"/>
                </a:lnTo>
                <a:lnTo>
                  <a:pt x="178594" y="53578"/>
                </a:lnTo>
                <a:lnTo>
                  <a:pt x="160734" y="71438"/>
                </a:lnTo>
                <a:lnTo>
                  <a:pt x="142875" y="98227"/>
                </a:lnTo>
                <a:lnTo>
                  <a:pt x="133945" y="125016"/>
                </a:lnTo>
                <a:lnTo>
                  <a:pt x="116086" y="151805"/>
                </a:lnTo>
                <a:lnTo>
                  <a:pt x="116086" y="178594"/>
                </a:lnTo>
                <a:lnTo>
                  <a:pt x="116086" y="196454"/>
                </a:lnTo>
                <a:lnTo>
                  <a:pt x="133945" y="214313"/>
                </a:lnTo>
                <a:lnTo>
                  <a:pt x="142875" y="223243"/>
                </a:lnTo>
                <a:lnTo>
                  <a:pt x="160734" y="223243"/>
                </a:lnTo>
                <a:lnTo>
                  <a:pt x="187523" y="223243"/>
                </a:lnTo>
                <a:lnTo>
                  <a:pt x="214312" y="214313"/>
                </a:lnTo>
                <a:lnTo>
                  <a:pt x="241101" y="205383"/>
                </a:lnTo>
                <a:lnTo>
                  <a:pt x="258961" y="187524"/>
                </a:lnTo>
                <a:lnTo>
                  <a:pt x="285750" y="169665"/>
                </a:lnTo>
                <a:lnTo>
                  <a:pt x="303609" y="142875"/>
                </a:lnTo>
                <a:lnTo>
                  <a:pt x="321469" y="116086"/>
                </a:lnTo>
                <a:lnTo>
                  <a:pt x="339328" y="89297"/>
                </a:lnTo>
                <a:lnTo>
                  <a:pt x="348258" y="53578"/>
                </a:lnTo>
                <a:lnTo>
                  <a:pt x="357187" y="26789"/>
                </a:lnTo>
                <a:lnTo>
                  <a:pt x="348258" y="8930"/>
                </a:lnTo>
                <a:lnTo>
                  <a:pt x="348258" y="0"/>
                </a:lnTo>
                <a:lnTo>
                  <a:pt x="330398" y="0"/>
                </a:lnTo>
                <a:lnTo>
                  <a:pt x="321469" y="17860"/>
                </a:lnTo>
                <a:lnTo>
                  <a:pt x="303609" y="44649"/>
                </a:lnTo>
                <a:lnTo>
                  <a:pt x="285750" y="80367"/>
                </a:lnTo>
                <a:lnTo>
                  <a:pt x="276820" y="107156"/>
                </a:lnTo>
                <a:lnTo>
                  <a:pt x="267890" y="142875"/>
                </a:lnTo>
                <a:lnTo>
                  <a:pt x="258961" y="178594"/>
                </a:lnTo>
                <a:lnTo>
                  <a:pt x="258961" y="205383"/>
                </a:lnTo>
                <a:lnTo>
                  <a:pt x="258961" y="214313"/>
                </a:lnTo>
                <a:lnTo>
                  <a:pt x="267890" y="232172"/>
                </a:lnTo>
                <a:lnTo>
                  <a:pt x="26789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79" name="Freeform 907278"/>
          <p:cNvSpPr/>
          <p:nvPr/>
        </p:nvSpPr>
        <p:spPr bwMode="auto">
          <a:xfrm>
            <a:off x="7250906" y="2419945"/>
            <a:ext cx="116087" cy="142876"/>
          </a:xfrm>
          <a:custGeom>
            <a:avLst/>
            <a:gdLst/>
            <a:ahLst/>
            <a:cxnLst/>
            <a:rect l="0" t="0" r="0" b="0"/>
            <a:pathLst>
              <a:path w="116087" h="142876">
                <a:moveTo>
                  <a:pt x="116086" y="0"/>
                </a:moveTo>
                <a:lnTo>
                  <a:pt x="116086" y="0"/>
                </a:lnTo>
                <a:lnTo>
                  <a:pt x="116086" y="0"/>
                </a:lnTo>
                <a:lnTo>
                  <a:pt x="107157" y="0"/>
                </a:lnTo>
                <a:lnTo>
                  <a:pt x="89297" y="8930"/>
                </a:lnTo>
                <a:lnTo>
                  <a:pt x="71438" y="17859"/>
                </a:lnTo>
                <a:lnTo>
                  <a:pt x="44649" y="35719"/>
                </a:lnTo>
                <a:lnTo>
                  <a:pt x="26789" y="62508"/>
                </a:lnTo>
                <a:lnTo>
                  <a:pt x="8930" y="80368"/>
                </a:lnTo>
                <a:lnTo>
                  <a:pt x="0" y="107157"/>
                </a:lnTo>
                <a:lnTo>
                  <a:pt x="0" y="125016"/>
                </a:lnTo>
                <a:lnTo>
                  <a:pt x="8930" y="133946"/>
                </a:lnTo>
                <a:lnTo>
                  <a:pt x="26789" y="142875"/>
                </a:lnTo>
                <a:lnTo>
                  <a:pt x="44649" y="142875"/>
                </a:lnTo>
                <a:lnTo>
                  <a:pt x="80367" y="142875"/>
                </a:lnTo>
                <a:lnTo>
                  <a:pt x="107157" y="125016"/>
                </a:lnTo>
                <a:lnTo>
                  <a:pt x="10715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0" name="Freeform 907279"/>
          <p:cNvSpPr/>
          <p:nvPr/>
        </p:nvSpPr>
        <p:spPr bwMode="auto">
          <a:xfrm>
            <a:off x="7393781" y="2339578"/>
            <a:ext cx="446486" cy="375048"/>
          </a:xfrm>
          <a:custGeom>
            <a:avLst/>
            <a:gdLst/>
            <a:ahLst/>
            <a:cxnLst/>
            <a:rect l="0" t="0" r="0" b="0"/>
            <a:pathLst>
              <a:path w="446486" h="375048">
                <a:moveTo>
                  <a:pt x="8930" y="125016"/>
                </a:moveTo>
                <a:lnTo>
                  <a:pt x="8930" y="133945"/>
                </a:lnTo>
                <a:lnTo>
                  <a:pt x="0" y="133945"/>
                </a:lnTo>
                <a:lnTo>
                  <a:pt x="0" y="151805"/>
                </a:lnTo>
                <a:lnTo>
                  <a:pt x="0" y="160735"/>
                </a:lnTo>
                <a:lnTo>
                  <a:pt x="0" y="169664"/>
                </a:lnTo>
                <a:lnTo>
                  <a:pt x="8930" y="178594"/>
                </a:lnTo>
                <a:lnTo>
                  <a:pt x="17860" y="187524"/>
                </a:lnTo>
                <a:lnTo>
                  <a:pt x="35719" y="187524"/>
                </a:lnTo>
                <a:lnTo>
                  <a:pt x="44649" y="178594"/>
                </a:lnTo>
                <a:lnTo>
                  <a:pt x="62508" y="169664"/>
                </a:lnTo>
                <a:lnTo>
                  <a:pt x="71438" y="151805"/>
                </a:lnTo>
                <a:lnTo>
                  <a:pt x="71438" y="142875"/>
                </a:lnTo>
                <a:lnTo>
                  <a:pt x="71438" y="133945"/>
                </a:lnTo>
                <a:lnTo>
                  <a:pt x="71438" y="125016"/>
                </a:lnTo>
                <a:lnTo>
                  <a:pt x="71438" y="125016"/>
                </a:lnTo>
                <a:lnTo>
                  <a:pt x="71438" y="125016"/>
                </a:lnTo>
                <a:lnTo>
                  <a:pt x="71438" y="142875"/>
                </a:lnTo>
                <a:lnTo>
                  <a:pt x="71438" y="160735"/>
                </a:lnTo>
                <a:lnTo>
                  <a:pt x="71438" y="187524"/>
                </a:lnTo>
                <a:lnTo>
                  <a:pt x="80367" y="205383"/>
                </a:lnTo>
                <a:lnTo>
                  <a:pt x="89297" y="232172"/>
                </a:lnTo>
                <a:lnTo>
                  <a:pt x="89297" y="250031"/>
                </a:lnTo>
                <a:lnTo>
                  <a:pt x="89297" y="267891"/>
                </a:lnTo>
                <a:lnTo>
                  <a:pt x="80367" y="285750"/>
                </a:lnTo>
                <a:lnTo>
                  <a:pt x="71438" y="312539"/>
                </a:lnTo>
                <a:lnTo>
                  <a:pt x="62508" y="330399"/>
                </a:lnTo>
                <a:lnTo>
                  <a:pt x="53578" y="357188"/>
                </a:lnTo>
                <a:lnTo>
                  <a:pt x="35719" y="366117"/>
                </a:lnTo>
                <a:lnTo>
                  <a:pt x="26789" y="375047"/>
                </a:lnTo>
                <a:lnTo>
                  <a:pt x="17860" y="375047"/>
                </a:lnTo>
                <a:lnTo>
                  <a:pt x="8930" y="366117"/>
                </a:lnTo>
                <a:lnTo>
                  <a:pt x="17860" y="339328"/>
                </a:lnTo>
                <a:lnTo>
                  <a:pt x="17860" y="303610"/>
                </a:lnTo>
                <a:lnTo>
                  <a:pt x="35719" y="267891"/>
                </a:lnTo>
                <a:lnTo>
                  <a:pt x="53578" y="241102"/>
                </a:lnTo>
                <a:lnTo>
                  <a:pt x="71438" y="205383"/>
                </a:lnTo>
                <a:lnTo>
                  <a:pt x="98227" y="178594"/>
                </a:lnTo>
                <a:lnTo>
                  <a:pt x="116086" y="160735"/>
                </a:lnTo>
                <a:lnTo>
                  <a:pt x="133946" y="142875"/>
                </a:lnTo>
                <a:lnTo>
                  <a:pt x="151805" y="125016"/>
                </a:lnTo>
                <a:lnTo>
                  <a:pt x="169664" y="125016"/>
                </a:lnTo>
                <a:lnTo>
                  <a:pt x="187524" y="116086"/>
                </a:lnTo>
                <a:lnTo>
                  <a:pt x="196453" y="116086"/>
                </a:lnTo>
                <a:lnTo>
                  <a:pt x="214313" y="116086"/>
                </a:lnTo>
                <a:lnTo>
                  <a:pt x="223242" y="116086"/>
                </a:lnTo>
                <a:lnTo>
                  <a:pt x="223242" y="116086"/>
                </a:lnTo>
                <a:lnTo>
                  <a:pt x="223242" y="116086"/>
                </a:lnTo>
                <a:lnTo>
                  <a:pt x="223242" y="116086"/>
                </a:lnTo>
                <a:lnTo>
                  <a:pt x="223242" y="116086"/>
                </a:lnTo>
                <a:lnTo>
                  <a:pt x="214313" y="116086"/>
                </a:lnTo>
                <a:lnTo>
                  <a:pt x="196453" y="116086"/>
                </a:lnTo>
                <a:lnTo>
                  <a:pt x="187524" y="116086"/>
                </a:lnTo>
                <a:lnTo>
                  <a:pt x="169664" y="116086"/>
                </a:lnTo>
                <a:lnTo>
                  <a:pt x="151805" y="116086"/>
                </a:lnTo>
                <a:lnTo>
                  <a:pt x="133946" y="125016"/>
                </a:lnTo>
                <a:lnTo>
                  <a:pt x="116086" y="142875"/>
                </a:lnTo>
                <a:lnTo>
                  <a:pt x="107157" y="160735"/>
                </a:lnTo>
                <a:lnTo>
                  <a:pt x="98227" y="178594"/>
                </a:lnTo>
                <a:lnTo>
                  <a:pt x="98227" y="205383"/>
                </a:lnTo>
                <a:lnTo>
                  <a:pt x="107157" y="214313"/>
                </a:lnTo>
                <a:lnTo>
                  <a:pt x="125016" y="223242"/>
                </a:lnTo>
                <a:lnTo>
                  <a:pt x="151805" y="232172"/>
                </a:lnTo>
                <a:lnTo>
                  <a:pt x="178594" y="223242"/>
                </a:lnTo>
                <a:lnTo>
                  <a:pt x="214313" y="214313"/>
                </a:lnTo>
                <a:lnTo>
                  <a:pt x="241102" y="205383"/>
                </a:lnTo>
                <a:lnTo>
                  <a:pt x="258961" y="187524"/>
                </a:lnTo>
                <a:lnTo>
                  <a:pt x="276821" y="169664"/>
                </a:lnTo>
                <a:lnTo>
                  <a:pt x="294680" y="142875"/>
                </a:lnTo>
                <a:lnTo>
                  <a:pt x="303610" y="116086"/>
                </a:lnTo>
                <a:lnTo>
                  <a:pt x="303610" y="89297"/>
                </a:lnTo>
                <a:lnTo>
                  <a:pt x="312539" y="53578"/>
                </a:lnTo>
                <a:lnTo>
                  <a:pt x="312539" y="26789"/>
                </a:lnTo>
                <a:lnTo>
                  <a:pt x="312539" y="8930"/>
                </a:lnTo>
                <a:lnTo>
                  <a:pt x="312539" y="0"/>
                </a:lnTo>
                <a:lnTo>
                  <a:pt x="303610" y="0"/>
                </a:lnTo>
                <a:lnTo>
                  <a:pt x="294680" y="8930"/>
                </a:lnTo>
                <a:lnTo>
                  <a:pt x="285750" y="17859"/>
                </a:lnTo>
                <a:lnTo>
                  <a:pt x="276821" y="44648"/>
                </a:lnTo>
                <a:lnTo>
                  <a:pt x="258961" y="71437"/>
                </a:lnTo>
                <a:lnTo>
                  <a:pt x="250032" y="107156"/>
                </a:lnTo>
                <a:lnTo>
                  <a:pt x="250032" y="133945"/>
                </a:lnTo>
                <a:lnTo>
                  <a:pt x="250032" y="169664"/>
                </a:lnTo>
                <a:lnTo>
                  <a:pt x="258961" y="187524"/>
                </a:lnTo>
                <a:lnTo>
                  <a:pt x="267891" y="205383"/>
                </a:lnTo>
                <a:lnTo>
                  <a:pt x="276821" y="214313"/>
                </a:lnTo>
                <a:lnTo>
                  <a:pt x="294680" y="214313"/>
                </a:lnTo>
                <a:lnTo>
                  <a:pt x="312539" y="205383"/>
                </a:lnTo>
                <a:lnTo>
                  <a:pt x="330399" y="196453"/>
                </a:lnTo>
                <a:lnTo>
                  <a:pt x="339328" y="178594"/>
                </a:lnTo>
                <a:lnTo>
                  <a:pt x="348258" y="160735"/>
                </a:lnTo>
                <a:lnTo>
                  <a:pt x="357188" y="142875"/>
                </a:lnTo>
                <a:lnTo>
                  <a:pt x="357188" y="125016"/>
                </a:lnTo>
                <a:lnTo>
                  <a:pt x="357188" y="125016"/>
                </a:lnTo>
                <a:lnTo>
                  <a:pt x="357188" y="125016"/>
                </a:lnTo>
                <a:lnTo>
                  <a:pt x="348258" y="125016"/>
                </a:lnTo>
                <a:lnTo>
                  <a:pt x="339328" y="142875"/>
                </a:lnTo>
                <a:lnTo>
                  <a:pt x="330399" y="160735"/>
                </a:lnTo>
                <a:lnTo>
                  <a:pt x="321469" y="169664"/>
                </a:lnTo>
                <a:lnTo>
                  <a:pt x="321469" y="178594"/>
                </a:lnTo>
                <a:lnTo>
                  <a:pt x="321469" y="187524"/>
                </a:lnTo>
                <a:lnTo>
                  <a:pt x="330399" y="196453"/>
                </a:lnTo>
                <a:lnTo>
                  <a:pt x="348258" y="196453"/>
                </a:lnTo>
                <a:lnTo>
                  <a:pt x="366117" y="187524"/>
                </a:lnTo>
                <a:lnTo>
                  <a:pt x="383977" y="178594"/>
                </a:lnTo>
                <a:lnTo>
                  <a:pt x="401836" y="169664"/>
                </a:lnTo>
                <a:lnTo>
                  <a:pt x="419696" y="160735"/>
                </a:lnTo>
                <a:lnTo>
                  <a:pt x="437555" y="151805"/>
                </a:lnTo>
                <a:lnTo>
                  <a:pt x="437555" y="151805"/>
                </a:lnTo>
                <a:lnTo>
                  <a:pt x="446485" y="151805"/>
                </a:lnTo>
                <a:lnTo>
                  <a:pt x="437555" y="169664"/>
                </a:lnTo>
                <a:lnTo>
                  <a:pt x="428625" y="178594"/>
                </a:lnTo>
                <a:lnTo>
                  <a:pt x="410766" y="187524"/>
                </a:lnTo>
                <a:lnTo>
                  <a:pt x="392907" y="205383"/>
                </a:lnTo>
                <a:lnTo>
                  <a:pt x="383977" y="214313"/>
                </a:lnTo>
                <a:lnTo>
                  <a:pt x="383977" y="214313"/>
                </a:lnTo>
                <a:lnTo>
                  <a:pt x="392907" y="214313"/>
                </a:lnTo>
                <a:lnTo>
                  <a:pt x="401836" y="205383"/>
                </a:lnTo>
                <a:lnTo>
                  <a:pt x="40183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1" name="Freeform 907280"/>
          <p:cNvSpPr/>
          <p:nvPr/>
        </p:nvSpPr>
        <p:spPr bwMode="auto">
          <a:xfrm>
            <a:off x="7983141" y="2241351"/>
            <a:ext cx="116087" cy="357189"/>
          </a:xfrm>
          <a:custGeom>
            <a:avLst/>
            <a:gdLst/>
            <a:ahLst/>
            <a:cxnLst/>
            <a:rect l="0" t="0" r="0" b="0"/>
            <a:pathLst>
              <a:path w="116087" h="357189">
                <a:moveTo>
                  <a:pt x="0" y="0"/>
                </a:moveTo>
                <a:lnTo>
                  <a:pt x="0" y="0"/>
                </a:lnTo>
                <a:lnTo>
                  <a:pt x="17859" y="8930"/>
                </a:lnTo>
                <a:lnTo>
                  <a:pt x="35718" y="26789"/>
                </a:lnTo>
                <a:lnTo>
                  <a:pt x="62507" y="53578"/>
                </a:lnTo>
                <a:lnTo>
                  <a:pt x="80367" y="80368"/>
                </a:lnTo>
                <a:lnTo>
                  <a:pt x="98226" y="125016"/>
                </a:lnTo>
                <a:lnTo>
                  <a:pt x="116086" y="160735"/>
                </a:lnTo>
                <a:lnTo>
                  <a:pt x="116086" y="205383"/>
                </a:lnTo>
                <a:lnTo>
                  <a:pt x="107156" y="250032"/>
                </a:lnTo>
                <a:lnTo>
                  <a:pt x="89297" y="294680"/>
                </a:lnTo>
                <a:lnTo>
                  <a:pt x="71437" y="321469"/>
                </a:lnTo>
                <a:lnTo>
                  <a:pt x="44648" y="348258"/>
                </a:lnTo>
                <a:lnTo>
                  <a:pt x="26789" y="357188"/>
                </a:lnTo>
                <a:lnTo>
                  <a:pt x="26789"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2" name="Freeform 907281"/>
          <p:cNvSpPr/>
          <p:nvPr/>
        </p:nvSpPr>
        <p:spPr bwMode="auto">
          <a:xfrm>
            <a:off x="4679156" y="2268140"/>
            <a:ext cx="267892" cy="464345"/>
          </a:xfrm>
          <a:custGeom>
            <a:avLst/>
            <a:gdLst/>
            <a:ahLst/>
            <a:cxnLst/>
            <a:rect l="0" t="0" r="0" b="0"/>
            <a:pathLst>
              <a:path w="267892" h="464345">
                <a:moveTo>
                  <a:pt x="89297" y="0"/>
                </a:moveTo>
                <a:lnTo>
                  <a:pt x="89297" y="8930"/>
                </a:lnTo>
                <a:lnTo>
                  <a:pt x="71438" y="26789"/>
                </a:lnTo>
                <a:lnTo>
                  <a:pt x="62508" y="62508"/>
                </a:lnTo>
                <a:lnTo>
                  <a:pt x="44649" y="116086"/>
                </a:lnTo>
                <a:lnTo>
                  <a:pt x="17860" y="187524"/>
                </a:lnTo>
                <a:lnTo>
                  <a:pt x="8930" y="267891"/>
                </a:lnTo>
                <a:lnTo>
                  <a:pt x="0" y="339329"/>
                </a:lnTo>
                <a:lnTo>
                  <a:pt x="26789" y="401837"/>
                </a:lnTo>
                <a:lnTo>
                  <a:pt x="80367" y="437555"/>
                </a:lnTo>
                <a:lnTo>
                  <a:pt x="160735" y="464344"/>
                </a:lnTo>
                <a:lnTo>
                  <a:pt x="267891" y="464344"/>
                </a:lnTo>
                <a:lnTo>
                  <a:pt x="267891"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3" name="Freeform 907282"/>
          <p:cNvSpPr/>
          <p:nvPr/>
        </p:nvSpPr>
        <p:spPr bwMode="auto">
          <a:xfrm>
            <a:off x="8179594" y="2321719"/>
            <a:ext cx="223242" cy="205384"/>
          </a:xfrm>
          <a:custGeom>
            <a:avLst/>
            <a:gdLst/>
            <a:ahLst/>
            <a:cxnLst/>
            <a:rect l="0" t="0" r="0" b="0"/>
            <a:pathLst>
              <a:path w="223242" h="205384">
                <a:moveTo>
                  <a:pt x="160733" y="107156"/>
                </a:moveTo>
                <a:lnTo>
                  <a:pt x="151804" y="107156"/>
                </a:lnTo>
                <a:lnTo>
                  <a:pt x="142874" y="116085"/>
                </a:lnTo>
                <a:lnTo>
                  <a:pt x="133944" y="116085"/>
                </a:lnTo>
                <a:lnTo>
                  <a:pt x="133944" y="125015"/>
                </a:lnTo>
                <a:lnTo>
                  <a:pt x="133944" y="125015"/>
                </a:lnTo>
                <a:lnTo>
                  <a:pt x="133944" y="125015"/>
                </a:lnTo>
                <a:lnTo>
                  <a:pt x="133944" y="116085"/>
                </a:lnTo>
                <a:lnTo>
                  <a:pt x="151804" y="107156"/>
                </a:lnTo>
                <a:lnTo>
                  <a:pt x="151804" y="89296"/>
                </a:lnTo>
                <a:lnTo>
                  <a:pt x="160733" y="71437"/>
                </a:lnTo>
                <a:lnTo>
                  <a:pt x="160733" y="53578"/>
                </a:lnTo>
                <a:lnTo>
                  <a:pt x="160733" y="35718"/>
                </a:lnTo>
                <a:lnTo>
                  <a:pt x="160733" y="17859"/>
                </a:lnTo>
                <a:lnTo>
                  <a:pt x="160733" y="0"/>
                </a:lnTo>
                <a:lnTo>
                  <a:pt x="169663" y="0"/>
                </a:lnTo>
                <a:lnTo>
                  <a:pt x="169663" y="0"/>
                </a:lnTo>
                <a:lnTo>
                  <a:pt x="169663" y="8929"/>
                </a:lnTo>
                <a:lnTo>
                  <a:pt x="169663" y="17859"/>
                </a:lnTo>
                <a:lnTo>
                  <a:pt x="178593" y="44648"/>
                </a:lnTo>
                <a:lnTo>
                  <a:pt x="187522" y="71437"/>
                </a:lnTo>
                <a:lnTo>
                  <a:pt x="205382" y="89296"/>
                </a:lnTo>
                <a:lnTo>
                  <a:pt x="223241" y="116085"/>
                </a:lnTo>
                <a:lnTo>
                  <a:pt x="223241" y="142875"/>
                </a:lnTo>
                <a:lnTo>
                  <a:pt x="214311" y="160734"/>
                </a:lnTo>
                <a:lnTo>
                  <a:pt x="205382" y="178594"/>
                </a:lnTo>
                <a:lnTo>
                  <a:pt x="178593" y="187523"/>
                </a:lnTo>
                <a:lnTo>
                  <a:pt x="169663" y="187523"/>
                </a:lnTo>
                <a:lnTo>
                  <a:pt x="142874" y="187523"/>
                </a:lnTo>
                <a:lnTo>
                  <a:pt x="125015" y="169664"/>
                </a:lnTo>
                <a:lnTo>
                  <a:pt x="98226" y="151804"/>
                </a:lnTo>
                <a:lnTo>
                  <a:pt x="62507" y="133945"/>
                </a:lnTo>
                <a:lnTo>
                  <a:pt x="35718" y="107156"/>
                </a:lnTo>
                <a:lnTo>
                  <a:pt x="8929" y="89296"/>
                </a:lnTo>
                <a:lnTo>
                  <a:pt x="0" y="62507"/>
                </a:lnTo>
                <a:lnTo>
                  <a:pt x="0" y="53578"/>
                </a:lnTo>
                <a:lnTo>
                  <a:pt x="26788" y="35718"/>
                </a:lnTo>
                <a:lnTo>
                  <a:pt x="62507" y="26789"/>
                </a:lnTo>
                <a:lnTo>
                  <a:pt x="107155" y="17859"/>
                </a:lnTo>
                <a:lnTo>
                  <a:pt x="160733" y="8929"/>
                </a:lnTo>
                <a:lnTo>
                  <a:pt x="187522" y="8929"/>
                </a:lnTo>
                <a:lnTo>
                  <a:pt x="214311" y="17859"/>
                </a:lnTo>
                <a:lnTo>
                  <a:pt x="223241" y="26789"/>
                </a:lnTo>
                <a:lnTo>
                  <a:pt x="223241" y="44648"/>
                </a:lnTo>
                <a:lnTo>
                  <a:pt x="214311" y="62507"/>
                </a:lnTo>
                <a:lnTo>
                  <a:pt x="187522" y="98226"/>
                </a:lnTo>
                <a:lnTo>
                  <a:pt x="160733" y="125015"/>
                </a:lnTo>
                <a:lnTo>
                  <a:pt x="116085" y="151804"/>
                </a:lnTo>
                <a:lnTo>
                  <a:pt x="89296" y="169664"/>
                </a:lnTo>
                <a:lnTo>
                  <a:pt x="62507" y="187523"/>
                </a:lnTo>
                <a:lnTo>
                  <a:pt x="53577" y="196453"/>
                </a:lnTo>
                <a:lnTo>
                  <a:pt x="62507" y="205383"/>
                </a:lnTo>
                <a:lnTo>
                  <a:pt x="80366" y="205383"/>
                </a:lnTo>
                <a:lnTo>
                  <a:pt x="116085" y="196453"/>
                </a:lnTo>
                <a:lnTo>
                  <a:pt x="151804" y="178594"/>
                </a:lnTo>
                <a:lnTo>
                  <a:pt x="187522" y="151804"/>
                </a:lnTo>
                <a:lnTo>
                  <a:pt x="187522"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4" name="Freeform 907283"/>
          <p:cNvSpPr/>
          <p:nvPr/>
        </p:nvSpPr>
        <p:spPr bwMode="auto">
          <a:xfrm>
            <a:off x="8447484" y="2321719"/>
            <a:ext cx="62508" cy="151805"/>
          </a:xfrm>
          <a:custGeom>
            <a:avLst/>
            <a:gdLst/>
            <a:ahLst/>
            <a:cxnLst/>
            <a:rect l="0" t="0" r="0" b="0"/>
            <a:pathLst>
              <a:path w="62508" h="151805">
                <a:moveTo>
                  <a:pt x="17859" y="0"/>
                </a:moveTo>
                <a:lnTo>
                  <a:pt x="35718" y="0"/>
                </a:lnTo>
                <a:lnTo>
                  <a:pt x="44648" y="0"/>
                </a:lnTo>
                <a:lnTo>
                  <a:pt x="53578" y="0"/>
                </a:lnTo>
                <a:lnTo>
                  <a:pt x="53578" y="8929"/>
                </a:lnTo>
                <a:lnTo>
                  <a:pt x="44648" y="26789"/>
                </a:lnTo>
                <a:lnTo>
                  <a:pt x="35718" y="53578"/>
                </a:lnTo>
                <a:lnTo>
                  <a:pt x="26789" y="71437"/>
                </a:lnTo>
                <a:lnTo>
                  <a:pt x="8929" y="98226"/>
                </a:lnTo>
                <a:lnTo>
                  <a:pt x="0" y="116085"/>
                </a:lnTo>
                <a:lnTo>
                  <a:pt x="8929" y="133945"/>
                </a:lnTo>
                <a:lnTo>
                  <a:pt x="26789" y="142875"/>
                </a:lnTo>
                <a:lnTo>
                  <a:pt x="44648" y="151804"/>
                </a:lnTo>
                <a:lnTo>
                  <a:pt x="62507" y="142875"/>
                </a:lnTo>
                <a:lnTo>
                  <a:pt x="6250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5" name="Freeform 907284"/>
          <p:cNvSpPr/>
          <p:nvPr/>
        </p:nvSpPr>
        <p:spPr bwMode="auto">
          <a:xfrm>
            <a:off x="8509991" y="2330648"/>
            <a:ext cx="125017" cy="107157"/>
          </a:xfrm>
          <a:custGeom>
            <a:avLst/>
            <a:gdLst/>
            <a:ahLst/>
            <a:cxnLst/>
            <a:rect l="0" t="0" r="0" b="0"/>
            <a:pathLst>
              <a:path w="125017" h="107157">
                <a:moveTo>
                  <a:pt x="107157" y="0"/>
                </a:moveTo>
                <a:lnTo>
                  <a:pt x="89297" y="0"/>
                </a:lnTo>
                <a:lnTo>
                  <a:pt x="71438" y="0"/>
                </a:lnTo>
                <a:lnTo>
                  <a:pt x="53579" y="0"/>
                </a:lnTo>
                <a:lnTo>
                  <a:pt x="44649" y="0"/>
                </a:lnTo>
                <a:lnTo>
                  <a:pt x="35719" y="8930"/>
                </a:lnTo>
                <a:lnTo>
                  <a:pt x="17860" y="17860"/>
                </a:lnTo>
                <a:lnTo>
                  <a:pt x="0" y="26789"/>
                </a:lnTo>
                <a:lnTo>
                  <a:pt x="8930" y="53578"/>
                </a:lnTo>
                <a:lnTo>
                  <a:pt x="17860" y="71438"/>
                </a:lnTo>
                <a:lnTo>
                  <a:pt x="35719" y="80367"/>
                </a:lnTo>
                <a:lnTo>
                  <a:pt x="53579" y="98227"/>
                </a:lnTo>
                <a:lnTo>
                  <a:pt x="71438" y="107156"/>
                </a:lnTo>
                <a:lnTo>
                  <a:pt x="89297" y="107156"/>
                </a:lnTo>
                <a:lnTo>
                  <a:pt x="107157" y="107156"/>
                </a:lnTo>
                <a:lnTo>
                  <a:pt x="125016" y="98227"/>
                </a:lnTo>
                <a:lnTo>
                  <a:pt x="12501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6" name="Freeform 907285"/>
          <p:cNvSpPr/>
          <p:nvPr/>
        </p:nvSpPr>
        <p:spPr bwMode="auto">
          <a:xfrm>
            <a:off x="8536780" y="2286000"/>
            <a:ext cx="89298" cy="196454"/>
          </a:xfrm>
          <a:custGeom>
            <a:avLst/>
            <a:gdLst/>
            <a:ahLst/>
            <a:cxnLst/>
            <a:rect l="0" t="0" r="0" b="0"/>
            <a:pathLst>
              <a:path w="89298" h="196454">
                <a:moveTo>
                  <a:pt x="0" y="0"/>
                </a:moveTo>
                <a:lnTo>
                  <a:pt x="8930" y="0"/>
                </a:lnTo>
                <a:lnTo>
                  <a:pt x="17860" y="0"/>
                </a:lnTo>
                <a:lnTo>
                  <a:pt x="35719" y="0"/>
                </a:lnTo>
                <a:lnTo>
                  <a:pt x="44649" y="0"/>
                </a:lnTo>
                <a:lnTo>
                  <a:pt x="62508" y="0"/>
                </a:lnTo>
                <a:lnTo>
                  <a:pt x="71438" y="8929"/>
                </a:lnTo>
                <a:lnTo>
                  <a:pt x="80368" y="17859"/>
                </a:lnTo>
                <a:lnTo>
                  <a:pt x="89297" y="35719"/>
                </a:lnTo>
                <a:lnTo>
                  <a:pt x="89297" y="53578"/>
                </a:lnTo>
                <a:lnTo>
                  <a:pt x="80368" y="80367"/>
                </a:lnTo>
                <a:lnTo>
                  <a:pt x="71438" y="107156"/>
                </a:lnTo>
                <a:lnTo>
                  <a:pt x="62508" y="133945"/>
                </a:lnTo>
                <a:lnTo>
                  <a:pt x="53579" y="160734"/>
                </a:lnTo>
                <a:lnTo>
                  <a:pt x="71438" y="178594"/>
                </a:lnTo>
                <a:lnTo>
                  <a:pt x="62508" y="187523"/>
                </a:lnTo>
                <a:lnTo>
                  <a:pt x="53579" y="196453"/>
                </a:lnTo>
                <a:lnTo>
                  <a:pt x="62508" y="196453"/>
                </a:lnTo>
                <a:lnTo>
                  <a:pt x="53579" y="187523"/>
                </a:lnTo>
                <a:lnTo>
                  <a:pt x="71438" y="169664"/>
                </a:lnTo>
                <a:lnTo>
                  <a:pt x="7143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7" name="Freeform 907286"/>
          <p:cNvSpPr/>
          <p:nvPr/>
        </p:nvSpPr>
        <p:spPr bwMode="auto">
          <a:xfrm>
            <a:off x="8492132" y="2187773"/>
            <a:ext cx="53579" cy="26790"/>
          </a:xfrm>
          <a:custGeom>
            <a:avLst/>
            <a:gdLst/>
            <a:ahLst/>
            <a:cxnLst/>
            <a:rect l="0" t="0" r="0" b="0"/>
            <a:pathLst>
              <a:path w="53579" h="26790">
                <a:moveTo>
                  <a:pt x="8930" y="26789"/>
                </a:moveTo>
                <a:lnTo>
                  <a:pt x="0" y="17860"/>
                </a:lnTo>
                <a:lnTo>
                  <a:pt x="17859"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8" name="Freeform 907287"/>
          <p:cNvSpPr/>
          <p:nvPr/>
        </p:nvSpPr>
        <p:spPr bwMode="auto">
          <a:xfrm>
            <a:off x="7795617" y="1696640"/>
            <a:ext cx="107157" cy="169665"/>
          </a:xfrm>
          <a:custGeom>
            <a:avLst/>
            <a:gdLst/>
            <a:ahLst/>
            <a:cxnLst/>
            <a:rect l="0" t="0" r="0" b="0"/>
            <a:pathLst>
              <a:path w="107157" h="169665">
                <a:moveTo>
                  <a:pt x="107156" y="26789"/>
                </a:moveTo>
                <a:lnTo>
                  <a:pt x="107156" y="26789"/>
                </a:lnTo>
                <a:lnTo>
                  <a:pt x="98227" y="17860"/>
                </a:lnTo>
                <a:lnTo>
                  <a:pt x="89297" y="17860"/>
                </a:lnTo>
                <a:lnTo>
                  <a:pt x="89297" y="8930"/>
                </a:lnTo>
                <a:lnTo>
                  <a:pt x="80367" y="0"/>
                </a:lnTo>
                <a:lnTo>
                  <a:pt x="71438" y="0"/>
                </a:lnTo>
                <a:lnTo>
                  <a:pt x="62508" y="0"/>
                </a:lnTo>
                <a:lnTo>
                  <a:pt x="62508" y="0"/>
                </a:lnTo>
                <a:lnTo>
                  <a:pt x="44649" y="8930"/>
                </a:lnTo>
                <a:lnTo>
                  <a:pt x="35719" y="26789"/>
                </a:lnTo>
                <a:lnTo>
                  <a:pt x="17860" y="44649"/>
                </a:lnTo>
                <a:lnTo>
                  <a:pt x="8930" y="80368"/>
                </a:lnTo>
                <a:lnTo>
                  <a:pt x="0" y="107157"/>
                </a:lnTo>
                <a:lnTo>
                  <a:pt x="8930" y="133946"/>
                </a:lnTo>
                <a:lnTo>
                  <a:pt x="8930" y="151805"/>
                </a:lnTo>
                <a:lnTo>
                  <a:pt x="26789" y="169664"/>
                </a:lnTo>
                <a:lnTo>
                  <a:pt x="53578" y="169664"/>
                </a:lnTo>
                <a:lnTo>
                  <a:pt x="71438" y="169664"/>
                </a:lnTo>
                <a:lnTo>
                  <a:pt x="89297" y="160735"/>
                </a:lnTo>
                <a:lnTo>
                  <a:pt x="8929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89" name="Freeform 907288"/>
          <p:cNvSpPr/>
          <p:nvPr/>
        </p:nvSpPr>
        <p:spPr bwMode="auto">
          <a:xfrm>
            <a:off x="7911703" y="1696640"/>
            <a:ext cx="187525" cy="142876"/>
          </a:xfrm>
          <a:custGeom>
            <a:avLst/>
            <a:gdLst/>
            <a:ahLst/>
            <a:cxnLst/>
            <a:rect l="0" t="0" r="0" b="0"/>
            <a:pathLst>
              <a:path w="187525" h="142876">
                <a:moveTo>
                  <a:pt x="89297" y="8930"/>
                </a:moveTo>
                <a:lnTo>
                  <a:pt x="89297" y="8930"/>
                </a:lnTo>
                <a:lnTo>
                  <a:pt x="80367" y="8930"/>
                </a:lnTo>
                <a:lnTo>
                  <a:pt x="71438" y="0"/>
                </a:lnTo>
                <a:lnTo>
                  <a:pt x="62508" y="0"/>
                </a:lnTo>
                <a:lnTo>
                  <a:pt x="53578" y="0"/>
                </a:lnTo>
                <a:lnTo>
                  <a:pt x="53578" y="0"/>
                </a:lnTo>
                <a:lnTo>
                  <a:pt x="44649" y="8930"/>
                </a:lnTo>
                <a:lnTo>
                  <a:pt x="35719" y="17860"/>
                </a:lnTo>
                <a:lnTo>
                  <a:pt x="26789" y="44649"/>
                </a:lnTo>
                <a:lnTo>
                  <a:pt x="17860" y="62508"/>
                </a:lnTo>
                <a:lnTo>
                  <a:pt x="8930" y="98227"/>
                </a:lnTo>
                <a:lnTo>
                  <a:pt x="0" y="116086"/>
                </a:lnTo>
                <a:lnTo>
                  <a:pt x="8930" y="133946"/>
                </a:lnTo>
                <a:lnTo>
                  <a:pt x="26789" y="142875"/>
                </a:lnTo>
                <a:lnTo>
                  <a:pt x="53578" y="142875"/>
                </a:lnTo>
                <a:lnTo>
                  <a:pt x="80367" y="142875"/>
                </a:lnTo>
                <a:lnTo>
                  <a:pt x="116086" y="125016"/>
                </a:lnTo>
                <a:lnTo>
                  <a:pt x="160735" y="107157"/>
                </a:lnTo>
                <a:lnTo>
                  <a:pt x="187524" y="89297"/>
                </a:lnTo>
                <a:lnTo>
                  <a:pt x="18752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0" name="Freeform 907289"/>
          <p:cNvSpPr/>
          <p:nvPr/>
        </p:nvSpPr>
        <p:spPr bwMode="auto">
          <a:xfrm>
            <a:off x="8152805" y="1634133"/>
            <a:ext cx="17860" cy="178594"/>
          </a:xfrm>
          <a:custGeom>
            <a:avLst/>
            <a:gdLst/>
            <a:ahLst/>
            <a:cxnLst/>
            <a:rect l="0" t="0" r="0" b="0"/>
            <a:pathLst>
              <a:path w="17860" h="178594">
                <a:moveTo>
                  <a:pt x="8929" y="0"/>
                </a:moveTo>
                <a:lnTo>
                  <a:pt x="8929" y="0"/>
                </a:lnTo>
                <a:lnTo>
                  <a:pt x="8929" y="8929"/>
                </a:lnTo>
                <a:lnTo>
                  <a:pt x="8929" y="17859"/>
                </a:lnTo>
                <a:lnTo>
                  <a:pt x="0" y="26789"/>
                </a:lnTo>
                <a:lnTo>
                  <a:pt x="0" y="44648"/>
                </a:lnTo>
                <a:lnTo>
                  <a:pt x="8929" y="71437"/>
                </a:lnTo>
                <a:lnTo>
                  <a:pt x="8929" y="89296"/>
                </a:lnTo>
                <a:lnTo>
                  <a:pt x="8929" y="116086"/>
                </a:lnTo>
                <a:lnTo>
                  <a:pt x="17859" y="133945"/>
                </a:lnTo>
                <a:lnTo>
                  <a:pt x="17859" y="151804"/>
                </a:lnTo>
                <a:lnTo>
                  <a:pt x="17859" y="160734"/>
                </a:lnTo>
                <a:lnTo>
                  <a:pt x="8929" y="169664"/>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1" name="Freeform 907290"/>
          <p:cNvSpPr/>
          <p:nvPr/>
        </p:nvSpPr>
        <p:spPr bwMode="auto">
          <a:xfrm>
            <a:off x="8027789" y="1598414"/>
            <a:ext cx="321469" cy="80368"/>
          </a:xfrm>
          <a:custGeom>
            <a:avLst/>
            <a:gdLst/>
            <a:ahLst/>
            <a:cxnLst/>
            <a:rect l="0" t="0" r="0" b="0"/>
            <a:pathLst>
              <a:path w="321469" h="80368">
                <a:moveTo>
                  <a:pt x="0" y="80367"/>
                </a:moveTo>
                <a:lnTo>
                  <a:pt x="0" y="80367"/>
                </a:lnTo>
                <a:lnTo>
                  <a:pt x="17859" y="71437"/>
                </a:lnTo>
                <a:lnTo>
                  <a:pt x="53578" y="71437"/>
                </a:lnTo>
                <a:lnTo>
                  <a:pt x="107156" y="62508"/>
                </a:lnTo>
                <a:lnTo>
                  <a:pt x="160734" y="44648"/>
                </a:lnTo>
                <a:lnTo>
                  <a:pt x="214312" y="26789"/>
                </a:lnTo>
                <a:lnTo>
                  <a:pt x="258960" y="17859"/>
                </a:lnTo>
                <a:lnTo>
                  <a:pt x="294679" y="8930"/>
                </a:lnTo>
                <a:lnTo>
                  <a:pt x="321468" y="0"/>
                </a:lnTo>
                <a:lnTo>
                  <a:pt x="3214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2" name="Freeform 907291"/>
          <p:cNvSpPr/>
          <p:nvPr/>
        </p:nvSpPr>
        <p:spPr bwMode="auto">
          <a:xfrm>
            <a:off x="8027789" y="1902023"/>
            <a:ext cx="392907" cy="267892"/>
          </a:xfrm>
          <a:custGeom>
            <a:avLst/>
            <a:gdLst/>
            <a:ahLst/>
            <a:cxnLst/>
            <a:rect l="0" t="0" r="0" b="0"/>
            <a:pathLst>
              <a:path w="392907" h="267892">
                <a:moveTo>
                  <a:pt x="8930" y="0"/>
                </a:moveTo>
                <a:lnTo>
                  <a:pt x="0" y="0"/>
                </a:lnTo>
                <a:lnTo>
                  <a:pt x="0" y="0"/>
                </a:lnTo>
                <a:lnTo>
                  <a:pt x="0" y="0"/>
                </a:lnTo>
                <a:lnTo>
                  <a:pt x="0" y="0"/>
                </a:lnTo>
                <a:lnTo>
                  <a:pt x="0" y="0"/>
                </a:lnTo>
                <a:lnTo>
                  <a:pt x="8930" y="0"/>
                </a:lnTo>
                <a:lnTo>
                  <a:pt x="8930" y="0"/>
                </a:lnTo>
                <a:lnTo>
                  <a:pt x="17859" y="8930"/>
                </a:lnTo>
                <a:lnTo>
                  <a:pt x="26789" y="8930"/>
                </a:lnTo>
                <a:lnTo>
                  <a:pt x="44649" y="17860"/>
                </a:lnTo>
                <a:lnTo>
                  <a:pt x="62508" y="26789"/>
                </a:lnTo>
                <a:lnTo>
                  <a:pt x="89297" y="35719"/>
                </a:lnTo>
                <a:lnTo>
                  <a:pt x="125016" y="53578"/>
                </a:lnTo>
                <a:lnTo>
                  <a:pt x="169663" y="71438"/>
                </a:lnTo>
                <a:lnTo>
                  <a:pt x="223241" y="98227"/>
                </a:lnTo>
                <a:lnTo>
                  <a:pt x="258960" y="116086"/>
                </a:lnTo>
                <a:lnTo>
                  <a:pt x="294679" y="133946"/>
                </a:lnTo>
                <a:lnTo>
                  <a:pt x="321468" y="151805"/>
                </a:lnTo>
                <a:lnTo>
                  <a:pt x="339327" y="169664"/>
                </a:lnTo>
                <a:lnTo>
                  <a:pt x="357187" y="187524"/>
                </a:lnTo>
                <a:lnTo>
                  <a:pt x="366116" y="214313"/>
                </a:lnTo>
                <a:lnTo>
                  <a:pt x="366116" y="223242"/>
                </a:lnTo>
                <a:lnTo>
                  <a:pt x="366116" y="241102"/>
                </a:lnTo>
                <a:lnTo>
                  <a:pt x="375046" y="250031"/>
                </a:lnTo>
                <a:lnTo>
                  <a:pt x="383976" y="258961"/>
                </a:lnTo>
                <a:lnTo>
                  <a:pt x="383976" y="258961"/>
                </a:lnTo>
                <a:lnTo>
                  <a:pt x="383976" y="258961"/>
                </a:lnTo>
                <a:lnTo>
                  <a:pt x="383976" y="258961"/>
                </a:lnTo>
                <a:lnTo>
                  <a:pt x="392906" y="258961"/>
                </a:lnTo>
                <a:lnTo>
                  <a:pt x="383976" y="258961"/>
                </a:lnTo>
                <a:lnTo>
                  <a:pt x="383976" y="267891"/>
                </a:lnTo>
                <a:lnTo>
                  <a:pt x="383976" y="267891"/>
                </a:lnTo>
                <a:lnTo>
                  <a:pt x="375046" y="267891"/>
                </a:lnTo>
                <a:lnTo>
                  <a:pt x="375046"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3" name="Freeform 907292"/>
          <p:cNvSpPr/>
          <p:nvPr/>
        </p:nvSpPr>
        <p:spPr bwMode="auto">
          <a:xfrm>
            <a:off x="8358187" y="2107406"/>
            <a:ext cx="89298" cy="116087"/>
          </a:xfrm>
          <a:custGeom>
            <a:avLst/>
            <a:gdLst/>
            <a:ahLst/>
            <a:cxnLst/>
            <a:rect l="0" t="0" r="0" b="0"/>
            <a:pathLst>
              <a:path w="89298" h="116087">
                <a:moveTo>
                  <a:pt x="0" y="17859"/>
                </a:moveTo>
                <a:lnTo>
                  <a:pt x="0" y="17859"/>
                </a:lnTo>
                <a:lnTo>
                  <a:pt x="0" y="17859"/>
                </a:lnTo>
                <a:lnTo>
                  <a:pt x="0" y="26789"/>
                </a:lnTo>
                <a:lnTo>
                  <a:pt x="8929" y="26789"/>
                </a:lnTo>
                <a:lnTo>
                  <a:pt x="8929" y="35719"/>
                </a:lnTo>
                <a:lnTo>
                  <a:pt x="8929" y="44648"/>
                </a:lnTo>
                <a:lnTo>
                  <a:pt x="8929" y="44648"/>
                </a:lnTo>
                <a:lnTo>
                  <a:pt x="17859" y="53578"/>
                </a:lnTo>
                <a:lnTo>
                  <a:pt x="26789" y="62508"/>
                </a:lnTo>
                <a:lnTo>
                  <a:pt x="35718" y="71438"/>
                </a:lnTo>
                <a:lnTo>
                  <a:pt x="44648" y="80367"/>
                </a:lnTo>
                <a:lnTo>
                  <a:pt x="53578" y="89297"/>
                </a:lnTo>
                <a:lnTo>
                  <a:pt x="53578" y="98227"/>
                </a:lnTo>
                <a:lnTo>
                  <a:pt x="44648" y="107156"/>
                </a:lnTo>
                <a:lnTo>
                  <a:pt x="35718" y="116086"/>
                </a:lnTo>
                <a:lnTo>
                  <a:pt x="35718" y="116086"/>
                </a:lnTo>
                <a:lnTo>
                  <a:pt x="35718" y="116086"/>
                </a:lnTo>
                <a:lnTo>
                  <a:pt x="35718" y="116086"/>
                </a:lnTo>
                <a:lnTo>
                  <a:pt x="44648" y="116086"/>
                </a:lnTo>
                <a:lnTo>
                  <a:pt x="44648" y="107156"/>
                </a:lnTo>
                <a:lnTo>
                  <a:pt x="53578" y="89297"/>
                </a:lnTo>
                <a:lnTo>
                  <a:pt x="53578" y="80367"/>
                </a:lnTo>
                <a:lnTo>
                  <a:pt x="62508" y="62508"/>
                </a:lnTo>
                <a:lnTo>
                  <a:pt x="71437" y="35719"/>
                </a:lnTo>
                <a:lnTo>
                  <a:pt x="80367" y="26789"/>
                </a:lnTo>
                <a:lnTo>
                  <a:pt x="80367" y="17859"/>
                </a:lnTo>
                <a:lnTo>
                  <a:pt x="80367" y="8930"/>
                </a:lnTo>
                <a:lnTo>
                  <a:pt x="80367" y="0"/>
                </a:lnTo>
                <a:lnTo>
                  <a:pt x="80367" y="0"/>
                </a:lnTo>
                <a:lnTo>
                  <a:pt x="80367" y="0"/>
                </a:lnTo>
                <a:lnTo>
                  <a:pt x="80367" y="8930"/>
                </a:lnTo>
                <a:lnTo>
                  <a:pt x="8929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4" name="Freeform 907293"/>
          <p:cNvSpPr/>
          <p:nvPr/>
        </p:nvSpPr>
        <p:spPr bwMode="auto">
          <a:xfrm>
            <a:off x="2812852" y="3759398"/>
            <a:ext cx="17860" cy="8931"/>
          </a:xfrm>
          <a:custGeom>
            <a:avLst/>
            <a:gdLst/>
            <a:ahLst/>
            <a:cxnLst/>
            <a:rect l="0" t="0" r="0" b="0"/>
            <a:pathLst>
              <a:path w="17860" h="8931">
                <a:moveTo>
                  <a:pt x="17859" y="0"/>
                </a:moveTo>
                <a:lnTo>
                  <a:pt x="17859" y="8930"/>
                </a:lnTo>
                <a:lnTo>
                  <a:pt x="8929" y="8930"/>
                </a:lnTo>
                <a:lnTo>
                  <a:pt x="8929" y="8930"/>
                </a:lnTo>
                <a:lnTo>
                  <a:pt x="8929"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5" name="Freeform 907294"/>
          <p:cNvSpPr/>
          <p:nvPr/>
        </p:nvSpPr>
        <p:spPr bwMode="auto">
          <a:xfrm>
            <a:off x="2428875" y="3679031"/>
            <a:ext cx="535782" cy="580431"/>
          </a:xfrm>
          <a:custGeom>
            <a:avLst/>
            <a:gdLst/>
            <a:ahLst/>
            <a:cxnLst/>
            <a:rect l="0" t="0" r="0" b="0"/>
            <a:pathLst>
              <a:path w="535782" h="580431">
                <a:moveTo>
                  <a:pt x="366117" y="62508"/>
                </a:moveTo>
                <a:lnTo>
                  <a:pt x="357188" y="53578"/>
                </a:lnTo>
                <a:lnTo>
                  <a:pt x="348258" y="44648"/>
                </a:lnTo>
                <a:lnTo>
                  <a:pt x="330398" y="26789"/>
                </a:lnTo>
                <a:lnTo>
                  <a:pt x="321469" y="17859"/>
                </a:lnTo>
                <a:lnTo>
                  <a:pt x="303609" y="8930"/>
                </a:lnTo>
                <a:lnTo>
                  <a:pt x="285750" y="8930"/>
                </a:lnTo>
                <a:lnTo>
                  <a:pt x="267891" y="0"/>
                </a:lnTo>
                <a:lnTo>
                  <a:pt x="241102" y="0"/>
                </a:lnTo>
                <a:lnTo>
                  <a:pt x="214313" y="8930"/>
                </a:lnTo>
                <a:lnTo>
                  <a:pt x="187523" y="17859"/>
                </a:lnTo>
                <a:lnTo>
                  <a:pt x="160734" y="17859"/>
                </a:lnTo>
                <a:lnTo>
                  <a:pt x="133945" y="35719"/>
                </a:lnTo>
                <a:lnTo>
                  <a:pt x="98227" y="44648"/>
                </a:lnTo>
                <a:lnTo>
                  <a:pt x="80367" y="53578"/>
                </a:lnTo>
                <a:lnTo>
                  <a:pt x="53578" y="71437"/>
                </a:lnTo>
                <a:lnTo>
                  <a:pt x="44648" y="89297"/>
                </a:lnTo>
                <a:lnTo>
                  <a:pt x="26789" y="116086"/>
                </a:lnTo>
                <a:lnTo>
                  <a:pt x="17859" y="133945"/>
                </a:lnTo>
                <a:lnTo>
                  <a:pt x="8930" y="160734"/>
                </a:lnTo>
                <a:lnTo>
                  <a:pt x="0" y="196453"/>
                </a:lnTo>
                <a:lnTo>
                  <a:pt x="0" y="232172"/>
                </a:lnTo>
                <a:lnTo>
                  <a:pt x="8930" y="267890"/>
                </a:lnTo>
                <a:lnTo>
                  <a:pt x="17859" y="321469"/>
                </a:lnTo>
                <a:lnTo>
                  <a:pt x="44648" y="366117"/>
                </a:lnTo>
                <a:lnTo>
                  <a:pt x="71438" y="410765"/>
                </a:lnTo>
                <a:lnTo>
                  <a:pt x="98227" y="455414"/>
                </a:lnTo>
                <a:lnTo>
                  <a:pt x="142875" y="500062"/>
                </a:lnTo>
                <a:lnTo>
                  <a:pt x="178594" y="535781"/>
                </a:lnTo>
                <a:lnTo>
                  <a:pt x="223242" y="562570"/>
                </a:lnTo>
                <a:lnTo>
                  <a:pt x="267891" y="571500"/>
                </a:lnTo>
                <a:lnTo>
                  <a:pt x="312539" y="580430"/>
                </a:lnTo>
                <a:lnTo>
                  <a:pt x="357188" y="571500"/>
                </a:lnTo>
                <a:lnTo>
                  <a:pt x="401836" y="553640"/>
                </a:lnTo>
                <a:lnTo>
                  <a:pt x="437555" y="526851"/>
                </a:lnTo>
                <a:lnTo>
                  <a:pt x="473273" y="500062"/>
                </a:lnTo>
                <a:lnTo>
                  <a:pt x="508992" y="464344"/>
                </a:lnTo>
                <a:lnTo>
                  <a:pt x="526852" y="419695"/>
                </a:lnTo>
                <a:lnTo>
                  <a:pt x="535781" y="375047"/>
                </a:lnTo>
                <a:lnTo>
                  <a:pt x="535781" y="321469"/>
                </a:lnTo>
                <a:lnTo>
                  <a:pt x="517922" y="258961"/>
                </a:lnTo>
                <a:lnTo>
                  <a:pt x="491133" y="205383"/>
                </a:lnTo>
                <a:lnTo>
                  <a:pt x="437555" y="142875"/>
                </a:lnTo>
                <a:lnTo>
                  <a:pt x="392906" y="98226"/>
                </a:lnTo>
                <a:lnTo>
                  <a:pt x="330398" y="53578"/>
                </a:lnTo>
                <a:lnTo>
                  <a:pt x="276820" y="44648"/>
                </a:lnTo>
                <a:lnTo>
                  <a:pt x="232172" y="44648"/>
                </a:lnTo>
                <a:lnTo>
                  <a:pt x="232172"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6" name="Freeform 907295"/>
          <p:cNvSpPr/>
          <p:nvPr/>
        </p:nvSpPr>
        <p:spPr bwMode="auto">
          <a:xfrm>
            <a:off x="4982766" y="2955726"/>
            <a:ext cx="8930" cy="125017"/>
          </a:xfrm>
          <a:custGeom>
            <a:avLst/>
            <a:gdLst/>
            <a:ahLst/>
            <a:cxnLst/>
            <a:rect l="0" t="0" r="0" b="0"/>
            <a:pathLst>
              <a:path w="8930" h="125017">
                <a:moveTo>
                  <a:pt x="0" y="0"/>
                </a:moveTo>
                <a:lnTo>
                  <a:pt x="0" y="0"/>
                </a:lnTo>
                <a:lnTo>
                  <a:pt x="0" y="0"/>
                </a:lnTo>
                <a:lnTo>
                  <a:pt x="0" y="0"/>
                </a:lnTo>
                <a:lnTo>
                  <a:pt x="0" y="0"/>
                </a:lnTo>
                <a:lnTo>
                  <a:pt x="0" y="0"/>
                </a:lnTo>
                <a:lnTo>
                  <a:pt x="0" y="0"/>
                </a:lnTo>
                <a:lnTo>
                  <a:pt x="0" y="8930"/>
                </a:lnTo>
                <a:lnTo>
                  <a:pt x="0" y="17860"/>
                </a:lnTo>
                <a:lnTo>
                  <a:pt x="0" y="26789"/>
                </a:lnTo>
                <a:lnTo>
                  <a:pt x="0" y="44649"/>
                </a:lnTo>
                <a:lnTo>
                  <a:pt x="0" y="62508"/>
                </a:lnTo>
                <a:lnTo>
                  <a:pt x="0" y="80367"/>
                </a:lnTo>
                <a:lnTo>
                  <a:pt x="0" y="98227"/>
                </a:lnTo>
                <a:lnTo>
                  <a:pt x="0" y="107156"/>
                </a:lnTo>
                <a:lnTo>
                  <a:pt x="0" y="116086"/>
                </a:lnTo>
                <a:lnTo>
                  <a:pt x="0" y="116086"/>
                </a:lnTo>
                <a:lnTo>
                  <a:pt x="0" y="125016"/>
                </a:lnTo>
                <a:lnTo>
                  <a:pt x="8929" y="116086"/>
                </a:lnTo>
                <a:lnTo>
                  <a:pt x="8929" y="116086"/>
                </a:lnTo>
                <a:lnTo>
                  <a:pt x="892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7" name="Freeform 907296"/>
          <p:cNvSpPr/>
          <p:nvPr/>
        </p:nvSpPr>
        <p:spPr bwMode="auto">
          <a:xfrm>
            <a:off x="4875609" y="3080742"/>
            <a:ext cx="232173" cy="35720"/>
          </a:xfrm>
          <a:custGeom>
            <a:avLst/>
            <a:gdLst/>
            <a:ahLst/>
            <a:cxnLst/>
            <a:rect l="0" t="0" r="0" b="0"/>
            <a:pathLst>
              <a:path w="232173" h="35720">
                <a:moveTo>
                  <a:pt x="8930" y="8929"/>
                </a:moveTo>
                <a:lnTo>
                  <a:pt x="8930" y="8929"/>
                </a:lnTo>
                <a:lnTo>
                  <a:pt x="8930" y="17859"/>
                </a:lnTo>
                <a:lnTo>
                  <a:pt x="0" y="17859"/>
                </a:lnTo>
                <a:lnTo>
                  <a:pt x="0" y="26789"/>
                </a:lnTo>
                <a:lnTo>
                  <a:pt x="8930" y="26789"/>
                </a:lnTo>
                <a:lnTo>
                  <a:pt x="17860" y="35719"/>
                </a:lnTo>
                <a:lnTo>
                  <a:pt x="35719" y="35719"/>
                </a:lnTo>
                <a:lnTo>
                  <a:pt x="62508" y="35719"/>
                </a:lnTo>
                <a:lnTo>
                  <a:pt x="89297" y="26789"/>
                </a:lnTo>
                <a:lnTo>
                  <a:pt x="125016" y="17859"/>
                </a:lnTo>
                <a:lnTo>
                  <a:pt x="160735" y="17859"/>
                </a:lnTo>
                <a:lnTo>
                  <a:pt x="187524" y="8929"/>
                </a:lnTo>
                <a:lnTo>
                  <a:pt x="214313" y="8929"/>
                </a:lnTo>
                <a:lnTo>
                  <a:pt x="223243" y="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8" name="Freeform 907297"/>
          <p:cNvSpPr/>
          <p:nvPr/>
        </p:nvSpPr>
        <p:spPr bwMode="auto">
          <a:xfrm>
            <a:off x="4830961" y="2982515"/>
            <a:ext cx="223243" cy="26790"/>
          </a:xfrm>
          <a:custGeom>
            <a:avLst/>
            <a:gdLst/>
            <a:ahLst/>
            <a:cxnLst/>
            <a:rect l="0" t="0" r="0" b="0"/>
            <a:pathLst>
              <a:path w="223243" h="26790">
                <a:moveTo>
                  <a:pt x="0" y="0"/>
                </a:moveTo>
                <a:lnTo>
                  <a:pt x="0" y="8930"/>
                </a:lnTo>
                <a:lnTo>
                  <a:pt x="8930" y="8930"/>
                </a:lnTo>
                <a:lnTo>
                  <a:pt x="17859" y="17860"/>
                </a:lnTo>
                <a:lnTo>
                  <a:pt x="44648" y="26789"/>
                </a:lnTo>
                <a:lnTo>
                  <a:pt x="71437" y="26789"/>
                </a:lnTo>
                <a:lnTo>
                  <a:pt x="107156" y="26789"/>
                </a:lnTo>
                <a:lnTo>
                  <a:pt x="142875" y="17860"/>
                </a:lnTo>
                <a:lnTo>
                  <a:pt x="178594" y="17860"/>
                </a:lnTo>
                <a:lnTo>
                  <a:pt x="223242" y="8930"/>
                </a:lnTo>
                <a:lnTo>
                  <a:pt x="22324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299" name="Freeform 907298"/>
          <p:cNvSpPr/>
          <p:nvPr/>
        </p:nvSpPr>
        <p:spPr bwMode="auto">
          <a:xfrm>
            <a:off x="5152430" y="2955726"/>
            <a:ext cx="116087" cy="142876"/>
          </a:xfrm>
          <a:custGeom>
            <a:avLst/>
            <a:gdLst/>
            <a:ahLst/>
            <a:cxnLst/>
            <a:rect l="0" t="0" r="0" b="0"/>
            <a:pathLst>
              <a:path w="116087" h="142876">
                <a:moveTo>
                  <a:pt x="89297" y="0"/>
                </a:moveTo>
                <a:lnTo>
                  <a:pt x="80367" y="0"/>
                </a:lnTo>
                <a:lnTo>
                  <a:pt x="80367" y="0"/>
                </a:lnTo>
                <a:lnTo>
                  <a:pt x="71437" y="0"/>
                </a:lnTo>
                <a:lnTo>
                  <a:pt x="62508" y="0"/>
                </a:lnTo>
                <a:lnTo>
                  <a:pt x="53578" y="8930"/>
                </a:lnTo>
                <a:lnTo>
                  <a:pt x="35718" y="26789"/>
                </a:lnTo>
                <a:lnTo>
                  <a:pt x="17859" y="44649"/>
                </a:lnTo>
                <a:lnTo>
                  <a:pt x="8929" y="62508"/>
                </a:lnTo>
                <a:lnTo>
                  <a:pt x="0" y="89297"/>
                </a:lnTo>
                <a:lnTo>
                  <a:pt x="0" y="107156"/>
                </a:lnTo>
                <a:lnTo>
                  <a:pt x="8929" y="125016"/>
                </a:lnTo>
                <a:lnTo>
                  <a:pt x="26789" y="142875"/>
                </a:lnTo>
                <a:lnTo>
                  <a:pt x="53578" y="142875"/>
                </a:lnTo>
                <a:lnTo>
                  <a:pt x="80367" y="142875"/>
                </a:lnTo>
                <a:lnTo>
                  <a:pt x="116086" y="142875"/>
                </a:lnTo>
                <a:lnTo>
                  <a:pt x="11608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0" name="Freeform 907299"/>
          <p:cNvSpPr/>
          <p:nvPr/>
        </p:nvSpPr>
        <p:spPr bwMode="auto">
          <a:xfrm>
            <a:off x="5491758" y="2928937"/>
            <a:ext cx="89298" cy="17860"/>
          </a:xfrm>
          <a:custGeom>
            <a:avLst/>
            <a:gdLst/>
            <a:ahLst/>
            <a:cxnLst/>
            <a:rect l="0" t="0" r="0" b="0"/>
            <a:pathLst>
              <a:path w="89298" h="17860">
                <a:moveTo>
                  <a:pt x="0" y="17859"/>
                </a:moveTo>
                <a:lnTo>
                  <a:pt x="0" y="17859"/>
                </a:lnTo>
                <a:lnTo>
                  <a:pt x="0" y="17859"/>
                </a:lnTo>
                <a:lnTo>
                  <a:pt x="8930" y="17859"/>
                </a:lnTo>
                <a:lnTo>
                  <a:pt x="17859" y="17859"/>
                </a:lnTo>
                <a:lnTo>
                  <a:pt x="35719" y="8930"/>
                </a:lnTo>
                <a:lnTo>
                  <a:pt x="53578" y="8930"/>
                </a:lnTo>
                <a:lnTo>
                  <a:pt x="7143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1" name="Freeform 907300"/>
          <p:cNvSpPr/>
          <p:nvPr/>
        </p:nvSpPr>
        <p:spPr bwMode="auto">
          <a:xfrm>
            <a:off x="5607844" y="2920007"/>
            <a:ext cx="1" cy="8931"/>
          </a:xfrm>
          <a:custGeom>
            <a:avLst/>
            <a:gdLst/>
            <a:ahLst/>
            <a:cxnLst/>
            <a:rect l="0" t="0" r="0" b="0"/>
            <a:pathLst>
              <a:path w="1" h="8931">
                <a:moveTo>
                  <a:pt x="0" y="893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2" name="Freeform 907301"/>
          <p:cNvSpPr/>
          <p:nvPr/>
        </p:nvSpPr>
        <p:spPr bwMode="auto">
          <a:xfrm>
            <a:off x="5447109" y="2937867"/>
            <a:ext cx="169665" cy="178595"/>
          </a:xfrm>
          <a:custGeom>
            <a:avLst/>
            <a:gdLst/>
            <a:ahLst/>
            <a:cxnLst/>
            <a:rect l="0" t="0" r="0" b="0"/>
            <a:pathLst>
              <a:path w="169665" h="178595">
                <a:moveTo>
                  <a:pt x="26789" y="0"/>
                </a:moveTo>
                <a:lnTo>
                  <a:pt x="17860" y="0"/>
                </a:lnTo>
                <a:lnTo>
                  <a:pt x="17860" y="0"/>
                </a:lnTo>
                <a:lnTo>
                  <a:pt x="17860" y="8929"/>
                </a:lnTo>
                <a:lnTo>
                  <a:pt x="8930" y="8929"/>
                </a:lnTo>
                <a:lnTo>
                  <a:pt x="8930" y="26789"/>
                </a:lnTo>
                <a:lnTo>
                  <a:pt x="8930" y="44648"/>
                </a:lnTo>
                <a:lnTo>
                  <a:pt x="8930" y="62508"/>
                </a:lnTo>
                <a:lnTo>
                  <a:pt x="0" y="89297"/>
                </a:lnTo>
                <a:lnTo>
                  <a:pt x="0" y="107156"/>
                </a:lnTo>
                <a:lnTo>
                  <a:pt x="0" y="116086"/>
                </a:lnTo>
                <a:lnTo>
                  <a:pt x="0" y="125015"/>
                </a:lnTo>
                <a:lnTo>
                  <a:pt x="0" y="133945"/>
                </a:lnTo>
                <a:lnTo>
                  <a:pt x="8930" y="125015"/>
                </a:lnTo>
                <a:lnTo>
                  <a:pt x="17860" y="125015"/>
                </a:lnTo>
                <a:lnTo>
                  <a:pt x="35719" y="116086"/>
                </a:lnTo>
                <a:lnTo>
                  <a:pt x="62508" y="98226"/>
                </a:lnTo>
                <a:lnTo>
                  <a:pt x="80368" y="89297"/>
                </a:lnTo>
                <a:lnTo>
                  <a:pt x="107157" y="89297"/>
                </a:lnTo>
                <a:lnTo>
                  <a:pt x="133946" y="89297"/>
                </a:lnTo>
                <a:lnTo>
                  <a:pt x="151805" y="89297"/>
                </a:lnTo>
                <a:lnTo>
                  <a:pt x="169664" y="98226"/>
                </a:lnTo>
                <a:lnTo>
                  <a:pt x="169664" y="116086"/>
                </a:lnTo>
                <a:lnTo>
                  <a:pt x="169664" y="125015"/>
                </a:lnTo>
                <a:lnTo>
                  <a:pt x="169664" y="142875"/>
                </a:lnTo>
                <a:lnTo>
                  <a:pt x="151805" y="151804"/>
                </a:lnTo>
                <a:lnTo>
                  <a:pt x="142875" y="169664"/>
                </a:lnTo>
                <a:lnTo>
                  <a:pt x="133946" y="178594"/>
                </a:lnTo>
                <a:lnTo>
                  <a:pt x="116086" y="178594"/>
                </a:lnTo>
                <a:lnTo>
                  <a:pt x="116086" y="178594"/>
                </a:lnTo>
                <a:lnTo>
                  <a:pt x="11608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3" name="Freeform 907302"/>
          <p:cNvSpPr/>
          <p:nvPr/>
        </p:nvSpPr>
        <p:spPr bwMode="auto">
          <a:xfrm>
            <a:off x="5411391" y="3161109"/>
            <a:ext cx="8930" cy="8931"/>
          </a:xfrm>
          <a:custGeom>
            <a:avLst/>
            <a:gdLst/>
            <a:ahLst/>
            <a:cxnLst/>
            <a:rect l="0" t="0" r="0" b="0"/>
            <a:pathLst>
              <a:path w="8930" h="8931">
                <a:moveTo>
                  <a:pt x="8929" y="8930"/>
                </a:moveTo>
                <a:lnTo>
                  <a:pt x="8929" y="0"/>
                </a:lnTo>
                <a:lnTo>
                  <a:pt x="8929" y="0"/>
                </a:lnTo>
                <a:lnTo>
                  <a:pt x="8929" y="0"/>
                </a:lnTo>
                <a:lnTo>
                  <a:pt x="0" y="0"/>
                </a:lnTo>
                <a:lnTo>
                  <a:pt x="0" y="0"/>
                </a:lnTo>
                <a:lnTo>
                  <a:pt x="8929" y="0"/>
                </a:lnTo>
                <a:lnTo>
                  <a:pt x="8929" y="0"/>
                </a:lnTo>
                <a:lnTo>
                  <a:pt x="8929"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4" name="Freeform 907303"/>
          <p:cNvSpPr/>
          <p:nvPr/>
        </p:nvSpPr>
        <p:spPr bwMode="auto">
          <a:xfrm>
            <a:off x="4688086" y="2839640"/>
            <a:ext cx="303610" cy="446486"/>
          </a:xfrm>
          <a:custGeom>
            <a:avLst/>
            <a:gdLst/>
            <a:ahLst/>
            <a:cxnLst/>
            <a:rect l="0" t="0" r="0" b="0"/>
            <a:pathLst>
              <a:path w="303610" h="446486">
                <a:moveTo>
                  <a:pt x="53578" y="0"/>
                </a:moveTo>
                <a:lnTo>
                  <a:pt x="53578" y="0"/>
                </a:lnTo>
                <a:lnTo>
                  <a:pt x="53578" y="0"/>
                </a:lnTo>
                <a:lnTo>
                  <a:pt x="53578" y="0"/>
                </a:lnTo>
                <a:lnTo>
                  <a:pt x="53578" y="0"/>
                </a:lnTo>
                <a:lnTo>
                  <a:pt x="44648" y="0"/>
                </a:lnTo>
                <a:lnTo>
                  <a:pt x="44648" y="8930"/>
                </a:lnTo>
                <a:lnTo>
                  <a:pt x="35719" y="26789"/>
                </a:lnTo>
                <a:lnTo>
                  <a:pt x="26789" y="62508"/>
                </a:lnTo>
                <a:lnTo>
                  <a:pt x="17859" y="107156"/>
                </a:lnTo>
                <a:lnTo>
                  <a:pt x="8930" y="169664"/>
                </a:lnTo>
                <a:lnTo>
                  <a:pt x="0" y="232172"/>
                </a:lnTo>
                <a:lnTo>
                  <a:pt x="0" y="294680"/>
                </a:lnTo>
                <a:lnTo>
                  <a:pt x="17859" y="348258"/>
                </a:lnTo>
                <a:lnTo>
                  <a:pt x="62508" y="401836"/>
                </a:lnTo>
                <a:lnTo>
                  <a:pt x="125016" y="428625"/>
                </a:lnTo>
                <a:lnTo>
                  <a:pt x="205383" y="446485"/>
                </a:lnTo>
                <a:lnTo>
                  <a:pt x="303609" y="446485"/>
                </a:lnTo>
                <a:lnTo>
                  <a:pt x="303609" y="446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5" name="Freeform 907304"/>
          <p:cNvSpPr/>
          <p:nvPr/>
        </p:nvSpPr>
        <p:spPr bwMode="auto">
          <a:xfrm>
            <a:off x="5777508" y="2866429"/>
            <a:ext cx="62509" cy="339329"/>
          </a:xfrm>
          <a:custGeom>
            <a:avLst/>
            <a:gdLst/>
            <a:ahLst/>
            <a:cxnLst/>
            <a:rect l="0" t="0" r="0" b="0"/>
            <a:pathLst>
              <a:path w="62509" h="339329">
                <a:moveTo>
                  <a:pt x="0" y="0"/>
                </a:moveTo>
                <a:lnTo>
                  <a:pt x="8930" y="0"/>
                </a:lnTo>
                <a:lnTo>
                  <a:pt x="17859" y="8930"/>
                </a:lnTo>
                <a:lnTo>
                  <a:pt x="35719" y="26789"/>
                </a:lnTo>
                <a:lnTo>
                  <a:pt x="44648" y="53578"/>
                </a:lnTo>
                <a:lnTo>
                  <a:pt x="53578" y="98227"/>
                </a:lnTo>
                <a:lnTo>
                  <a:pt x="62508" y="142875"/>
                </a:lnTo>
                <a:lnTo>
                  <a:pt x="62508" y="187524"/>
                </a:lnTo>
                <a:lnTo>
                  <a:pt x="53578" y="241102"/>
                </a:lnTo>
                <a:lnTo>
                  <a:pt x="35719" y="285750"/>
                </a:lnTo>
                <a:lnTo>
                  <a:pt x="17859" y="321469"/>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6" name="Freeform 907305"/>
          <p:cNvSpPr/>
          <p:nvPr/>
        </p:nvSpPr>
        <p:spPr bwMode="auto">
          <a:xfrm>
            <a:off x="5991820" y="2973586"/>
            <a:ext cx="223244" cy="169665"/>
          </a:xfrm>
          <a:custGeom>
            <a:avLst/>
            <a:gdLst/>
            <a:ahLst/>
            <a:cxnLst/>
            <a:rect l="0" t="0" r="0" b="0"/>
            <a:pathLst>
              <a:path w="223244" h="169665">
                <a:moveTo>
                  <a:pt x="8930" y="0"/>
                </a:moveTo>
                <a:lnTo>
                  <a:pt x="8930" y="0"/>
                </a:lnTo>
                <a:lnTo>
                  <a:pt x="8930" y="8929"/>
                </a:lnTo>
                <a:lnTo>
                  <a:pt x="8930" y="26789"/>
                </a:lnTo>
                <a:lnTo>
                  <a:pt x="17860" y="44648"/>
                </a:lnTo>
                <a:lnTo>
                  <a:pt x="17860" y="62507"/>
                </a:lnTo>
                <a:lnTo>
                  <a:pt x="17860" y="89296"/>
                </a:lnTo>
                <a:lnTo>
                  <a:pt x="8930" y="116085"/>
                </a:lnTo>
                <a:lnTo>
                  <a:pt x="8930" y="133945"/>
                </a:lnTo>
                <a:lnTo>
                  <a:pt x="8930" y="160734"/>
                </a:lnTo>
                <a:lnTo>
                  <a:pt x="0" y="169664"/>
                </a:lnTo>
                <a:lnTo>
                  <a:pt x="0" y="169664"/>
                </a:lnTo>
                <a:lnTo>
                  <a:pt x="0" y="160734"/>
                </a:lnTo>
                <a:lnTo>
                  <a:pt x="8930" y="151804"/>
                </a:lnTo>
                <a:lnTo>
                  <a:pt x="8930" y="125015"/>
                </a:lnTo>
                <a:lnTo>
                  <a:pt x="17860" y="107156"/>
                </a:lnTo>
                <a:lnTo>
                  <a:pt x="26789" y="80367"/>
                </a:lnTo>
                <a:lnTo>
                  <a:pt x="44649" y="53578"/>
                </a:lnTo>
                <a:lnTo>
                  <a:pt x="53578" y="26789"/>
                </a:lnTo>
                <a:lnTo>
                  <a:pt x="71438" y="8929"/>
                </a:lnTo>
                <a:lnTo>
                  <a:pt x="80368" y="8929"/>
                </a:lnTo>
                <a:lnTo>
                  <a:pt x="89297" y="17859"/>
                </a:lnTo>
                <a:lnTo>
                  <a:pt x="89297" y="26789"/>
                </a:lnTo>
                <a:lnTo>
                  <a:pt x="98227" y="53578"/>
                </a:lnTo>
                <a:lnTo>
                  <a:pt x="98227" y="80367"/>
                </a:lnTo>
                <a:lnTo>
                  <a:pt x="98227" y="98226"/>
                </a:lnTo>
                <a:lnTo>
                  <a:pt x="98227" y="125015"/>
                </a:lnTo>
                <a:lnTo>
                  <a:pt x="89297" y="133945"/>
                </a:lnTo>
                <a:lnTo>
                  <a:pt x="89297" y="151804"/>
                </a:lnTo>
                <a:lnTo>
                  <a:pt x="89297" y="151804"/>
                </a:lnTo>
                <a:lnTo>
                  <a:pt x="98227" y="151804"/>
                </a:lnTo>
                <a:lnTo>
                  <a:pt x="98227" y="133945"/>
                </a:lnTo>
                <a:lnTo>
                  <a:pt x="116086" y="116085"/>
                </a:lnTo>
                <a:lnTo>
                  <a:pt x="125016" y="98226"/>
                </a:lnTo>
                <a:lnTo>
                  <a:pt x="133946" y="71437"/>
                </a:lnTo>
                <a:lnTo>
                  <a:pt x="142875" y="44648"/>
                </a:lnTo>
                <a:lnTo>
                  <a:pt x="160735" y="35718"/>
                </a:lnTo>
                <a:lnTo>
                  <a:pt x="169664" y="26789"/>
                </a:lnTo>
                <a:lnTo>
                  <a:pt x="178594" y="35718"/>
                </a:lnTo>
                <a:lnTo>
                  <a:pt x="178594" y="44648"/>
                </a:lnTo>
                <a:lnTo>
                  <a:pt x="187524" y="62507"/>
                </a:lnTo>
                <a:lnTo>
                  <a:pt x="187524" y="80367"/>
                </a:lnTo>
                <a:lnTo>
                  <a:pt x="187524" y="107156"/>
                </a:lnTo>
                <a:lnTo>
                  <a:pt x="187524" y="133945"/>
                </a:lnTo>
                <a:lnTo>
                  <a:pt x="187524" y="151804"/>
                </a:lnTo>
                <a:lnTo>
                  <a:pt x="196453" y="160734"/>
                </a:lnTo>
                <a:lnTo>
                  <a:pt x="205383" y="169664"/>
                </a:lnTo>
                <a:lnTo>
                  <a:pt x="223243" y="169664"/>
                </a:lnTo>
                <a:lnTo>
                  <a:pt x="223243"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7" name="Freeform 907306"/>
          <p:cNvSpPr/>
          <p:nvPr/>
        </p:nvSpPr>
        <p:spPr bwMode="auto">
          <a:xfrm>
            <a:off x="6259711" y="3027164"/>
            <a:ext cx="142876" cy="133946"/>
          </a:xfrm>
          <a:custGeom>
            <a:avLst/>
            <a:gdLst/>
            <a:ahLst/>
            <a:cxnLst/>
            <a:rect l="0" t="0" r="0" b="0"/>
            <a:pathLst>
              <a:path w="142876" h="133946">
                <a:moveTo>
                  <a:pt x="17859" y="62507"/>
                </a:moveTo>
                <a:lnTo>
                  <a:pt x="17859" y="62507"/>
                </a:lnTo>
                <a:lnTo>
                  <a:pt x="8930" y="71437"/>
                </a:lnTo>
                <a:lnTo>
                  <a:pt x="0" y="71437"/>
                </a:lnTo>
                <a:lnTo>
                  <a:pt x="0" y="80367"/>
                </a:lnTo>
                <a:lnTo>
                  <a:pt x="8930" y="80367"/>
                </a:lnTo>
                <a:lnTo>
                  <a:pt x="17859" y="80367"/>
                </a:lnTo>
                <a:lnTo>
                  <a:pt x="35719" y="71437"/>
                </a:lnTo>
                <a:lnTo>
                  <a:pt x="53578" y="62507"/>
                </a:lnTo>
                <a:lnTo>
                  <a:pt x="71437" y="53578"/>
                </a:lnTo>
                <a:lnTo>
                  <a:pt x="89297" y="44648"/>
                </a:lnTo>
                <a:lnTo>
                  <a:pt x="98227" y="35718"/>
                </a:lnTo>
                <a:lnTo>
                  <a:pt x="98227" y="17859"/>
                </a:lnTo>
                <a:lnTo>
                  <a:pt x="89297" y="8929"/>
                </a:lnTo>
                <a:lnTo>
                  <a:pt x="80367" y="0"/>
                </a:lnTo>
                <a:lnTo>
                  <a:pt x="62508" y="0"/>
                </a:lnTo>
                <a:lnTo>
                  <a:pt x="44648" y="8929"/>
                </a:lnTo>
                <a:lnTo>
                  <a:pt x="26789" y="26789"/>
                </a:lnTo>
                <a:lnTo>
                  <a:pt x="17859" y="53578"/>
                </a:lnTo>
                <a:lnTo>
                  <a:pt x="8930" y="80367"/>
                </a:lnTo>
                <a:lnTo>
                  <a:pt x="8930" y="98226"/>
                </a:lnTo>
                <a:lnTo>
                  <a:pt x="26789" y="116086"/>
                </a:lnTo>
                <a:lnTo>
                  <a:pt x="44648" y="133945"/>
                </a:lnTo>
                <a:lnTo>
                  <a:pt x="62508" y="133945"/>
                </a:lnTo>
                <a:lnTo>
                  <a:pt x="80367" y="133945"/>
                </a:lnTo>
                <a:lnTo>
                  <a:pt x="107156" y="125015"/>
                </a:lnTo>
                <a:lnTo>
                  <a:pt x="125016" y="116086"/>
                </a:lnTo>
                <a:lnTo>
                  <a:pt x="142875" y="98226"/>
                </a:lnTo>
                <a:lnTo>
                  <a:pt x="142875"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8" name="Freeform 907307"/>
          <p:cNvSpPr/>
          <p:nvPr/>
        </p:nvSpPr>
        <p:spPr bwMode="auto">
          <a:xfrm>
            <a:off x="6411516" y="3036093"/>
            <a:ext cx="214313" cy="107158"/>
          </a:xfrm>
          <a:custGeom>
            <a:avLst/>
            <a:gdLst/>
            <a:ahLst/>
            <a:cxnLst/>
            <a:rect l="0" t="0" r="0" b="0"/>
            <a:pathLst>
              <a:path w="214313" h="107158">
                <a:moveTo>
                  <a:pt x="35718" y="0"/>
                </a:moveTo>
                <a:lnTo>
                  <a:pt x="35718" y="0"/>
                </a:lnTo>
                <a:lnTo>
                  <a:pt x="26789" y="8930"/>
                </a:lnTo>
                <a:lnTo>
                  <a:pt x="17859" y="26789"/>
                </a:lnTo>
                <a:lnTo>
                  <a:pt x="8929" y="44649"/>
                </a:lnTo>
                <a:lnTo>
                  <a:pt x="8929" y="62508"/>
                </a:lnTo>
                <a:lnTo>
                  <a:pt x="0" y="80368"/>
                </a:lnTo>
                <a:lnTo>
                  <a:pt x="0" y="89297"/>
                </a:lnTo>
                <a:lnTo>
                  <a:pt x="0" y="98227"/>
                </a:lnTo>
                <a:lnTo>
                  <a:pt x="8929" y="107157"/>
                </a:lnTo>
                <a:lnTo>
                  <a:pt x="17859" y="107157"/>
                </a:lnTo>
                <a:lnTo>
                  <a:pt x="26789" y="107157"/>
                </a:lnTo>
                <a:lnTo>
                  <a:pt x="35718" y="98227"/>
                </a:lnTo>
                <a:lnTo>
                  <a:pt x="44648" y="80368"/>
                </a:lnTo>
                <a:lnTo>
                  <a:pt x="53578" y="62508"/>
                </a:lnTo>
                <a:lnTo>
                  <a:pt x="62507" y="35719"/>
                </a:lnTo>
                <a:lnTo>
                  <a:pt x="71437" y="17860"/>
                </a:lnTo>
                <a:lnTo>
                  <a:pt x="80367" y="8930"/>
                </a:lnTo>
                <a:lnTo>
                  <a:pt x="89297" y="0"/>
                </a:lnTo>
                <a:lnTo>
                  <a:pt x="89297" y="8930"/>
                </a:lnTo>
                <a:lnTo>
                  <a:pt x="98226" y="17860"/>
                </a:lnTo>
                <a:lnTo>
                  <a:pt x="98226" y="26789"/>
                </a:lnTo>
                <a:lnTo>
                  <a:pt x="98226" y="44649"/>
                </a:lnTo>
                <a:lnTo>
                  <a:pt x="98226" y="62508"/>
                </a:lnTo>
                <a:lnTo>
                  <a:pt x="98226" y="80368"/>
                </a:lnTo>
                <a:lnTo>
                  <a:pt x="98226" y="89297"/>
                </a:lnTo>
                <a:lnTo>
                  <a:pt x="98226" y="98227"/>
                </a:lnTo>
                <a:lnTo>
                  <a:pt x="98226" y="107157"/>
                </a:lnTo>
                <a:lnTo>
                  <a:pt x="98226" y="98227"/>
                </a:lnTo>
                <a:lnTo>
                  <a:pt x="107156" y="98227"/>
                </a:lnTo>
                <a:lnTo>
                  <a:pt x="116086" y="80368"/>
                </a:lnTo>
                <a:lnTo>
                  <a:pt x="125015" y="62508"/>
                </a:lnTo>
                <a:lnTo>
                  <a:pt x="142875" y="44649"/>
                </a:lnTo>
                <a:lnTo>
                  <a:pt x="151804" y="17860"/>
                </a:lnTo>
                <a:lnTo>
                  <a:pt x="160734" y="8930"/>
                </a:lnTo>
                <a:lnTo>
                  <a:pt x="169664" y="0"/>
                </a:lnTo>
                <a:lnTo>
                  <a:pt x="178593" y="0"/>
                </a:lnTo>
                <a:lnTo>
                  <a:pt x="178593" y="17860"/>
                </a:lnTo>
                <a:lnTo>
                  <a:pt x="178593" y="26789"/>
                </a:lnTo>
                <a:lnTo>
                  <a:pt x="178593" y="44649"/>
                </a:lnTo>
                <a:lnTo>
                  <a:pt x="178593" y="62508"/>
                </a:lnTo>
                <a:lnTo>
                  <a:pt x="169664" y="80368"/>
                </a:lnTo>
                <a:lnTo>
                  <a:pt x="169664" y="98227"/>
                </a:lnTo>
                <a:lnTo>
                  <a:pt x="169664" y="107157"/>
                </a:lnTo>
                <a:lnTo>
                  <a:pt x="178593" y="107157"/>
                </a:lnTo>
                <a:lnTo>
                  <a:pt x="187523" y="107157"/>
                </a:lnTo>
                <a:lnTo>
                  <a:pt x="196453" y="89297"/>
                </a:lnTo>
                <a:lnTo>
                  <a:pt x="214312" y="71438"/>
                </a:lnTo>
                <a:lnTo>
                  <a:pt x="214312"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09" name="Freeform 907308"/>
          <p:cNvSpPr/>
          <p:nvPr/>
        </p:nvSpPr>
        <p:spPr bwMode="auto">
          <a:xfrm>
            <a:off x="6688336" y="3062882"/>
            <a:ext cx="80368" cy="71439"/>
          </a:xfrm>
          <a:custGeom>
            <a:avLst/>
            <a:gdLst/>
            <a:ahLst/>
            <a:cxnLst/>
            <a:rect l="0" t="0" r="0" b="0"/>
            <a:pathLst>
              <a:path w="80368" h="71439">
                <a:moveTo>
                  <a:pt x="26789" y="8930"/>
                </a:moveTo>
                <a:lnTo>
                  <a:pt x="17859" y="8930"/>
                </a:lnTo>
                <a:lnTo>
                  <a:pt x="17859" y="8930"/>
                </a:lnTo>
                <a:lnTo>
                  <a:pt x="8930" y="17860"/>
                </a:lnTo>
                <a:lnTo>
                  <a:pt x="0" y="26789"/>
                </a:lnTo>
                <a:lnTo>
                  <a:pt x="0" y="44649"/>
                </a:lnTo>
                <a:lnTo>
                  <a:pt x="0" y="53579"/>
                </a:lnTo>
                <a:lnTo>
                  <a:pt x="8930" y="62508"/>
                </a:lnTo>
                <a:lnTo>
                  <a:pt x="17859" y="71438"/>
                </a:lnTo>
                <a:lnTo>
                  <a:pt x="35719" y="71438"/>
                </a:lnTo>
                <a:lnTo>
                  <a:pt x="53578" y="71438"/>
                </a:lnTo>
                <a:lnTo>
                  <a:pt x="62508" y="71438"/>
                </a:lnTo>
                <a:lnTo>
                  <a:pt x="71437" y="62508"/>
                </a:lnTo>
                <a:lnTo>
                  <a:pt x="80367" y="53579"/>
                </a:lnTo>
                <a:lnTo>
                  <a:pt x="80367" y="44649"/>
                </a:lnTo>
                <a:lnTo>
                  <a:pt x="71437" y="35719"/>
                </a:lnTo>
                <a:lnTo>
                  <a:pt x="62508" y="17860"/>
                </a:lnTo>
                <a:lnTo>
                  <a:pt x="53578" y="8930"/>
                </a:lnTo>
                <a:lnTo>
                  <a:pt x="35719" y="0"/>
                </a:lnTo>
                <a:lnTo>
                  <a:pt x="26789" y="0"/>
                </a:lnTo>
                <a:lnTo>
                  <a:pt x="17859" y="0"/>
                </a:lnTo>
                <a:lnTo>
                  <a:pt x="17859" y="0"/>
                </a:lnTo>
                <a:lnTo>
                  <a:pt x="17859" y="8930"/>
                </a:lnTo>
                <a:lnTo>
                  <a:pt x="26789" y="8930"/>
                </a:lnTo>
                <a:lnTo>
                  <a:pt x="44648" y="17860"/>
                </a:lnTo>
                <a:lnTo>
                  <a:pt x="53578" y="17860"/>
                </a:lnTo>
                <a:lnTo>
                  <a:pt x="5357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0" name="Freeform 907309"/>
          <p:cNvSpPr/>
          <p:nvPr/>
        </p:nvSpPr>
        <p:spPr bwMode="auto">
          <a:xfrm>
            <a:off x="6831211" y="3045023"/>
            <a:ext cx="125017" cy="89298"/>
          </a:xfrm>
          <a:custGeom>
            <a:avLst/>
            <a:gdLst/>
            <a:ahLst/>
            <a:cxnLst/>
            <a:rect l="0" t="0" r="0" b="0"/>
            <a:pathLst>
              <a:path w="125017" h="89298">
                <a:moveTo>
                  <a:pt x="0" y="26789"/>
                </a:moveTo>
                <a:lnTo>
                  <a:pt x="0" y="26789"/>
                </a:lnTo>
                <a:lnTo>
                  <a:pt x="0" y="26789"/>
                </a:lnTo>
                <a:lnTo>
                  <a:pt x="0" y="35719"/>
                </a:lnTo>
                <a:lnTo>
                  <a:pt x="0" y="44648"/>
                </a:lnTo>
                <a:lnTo>
                  <a:pt x="8930" y="62508"/>
                </a:lnTo>
                <a:lnTo>
                  <a:pt x="8930" y="71438"/>
                </a:lnTo>
                <a:lnTo>
                  <a:pt x="8930" y="80367"/>
                </a:lnTo>
                <a:lnTo>
                  <a:pt x="17859" y="89297"/>
                </a:lnTo>
                <a:lnTo>
                  <a:pt x="17859" y="89297"/>
                </a:lnTo>
                <a:lnTo>
                  <a:pt x="17859" y="89297"/>
                </a:lnTo>
                <a:lnTo>
                  <a:pt x="26789" y="89297"/>
                </a:lnTo>
                <a:lnTo>
                  <a:pt x="35719" y="71438"/>
                </a:lnTo>
                <a:lnTo>
                  <a:pt x="44648" y="53578"/>
                </a:lnTo>
                <a:lnTo>
                  <a:pt x="53578" y="35719"/>
                </a:lnTo>
                <a:lnTo>
                  <a:pt x="62508" y="17859"/>
                </a:lnTo>
                <a:lnTo>
                  <a:pt x="80367" y="8930"/>
                </a:lnTo>
                <a:lnTo>
                  <a:pt x="89297" y="0"/>
                </a:lnTo>
                <a:lnTo>
                  <a:pt x="98227" y="0"/>
                </a:lnTo>
                <a:lnTo>
                  <a:pt x="107156" y="0"/>
                </a:lnTo>
                <a:lnTo>
                  <a:pt x="116086" y="8930"/>
                </a:lnTo>
                <a:lnTo>
                  <a:pt x="125016" y="8930"/>
                </a:lnTo>
                <a:lnTo>
                  <a:pt x="1250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1" name="Freeform 907310"/>
          <p:cNvSpPr/>
          <p:nvPr/>
        </p:nvSpPr>
        <p:spPr bwMode="auto">
          <a:xfrm>
            <a:off x="6965156" y="3045023"/>
            <a:ext cx="98228" cy="178595"/>
          </a:xfrm>
          <a:custGeom>
            <a:avLst/>
            <a:gdLst/>
            <a:ahLst/>
            <a:cxnLst/>
            <a:rect l="0" t="0" r="0" b="0"/>
            <a:pathLst>
              <a:path w="98228" h="178595">
                <a:moveTo>
                  <a:pt x="0" y="0"/>
                </a:moveTo>
                <a:lnTo>
                  <a:pt x="0" y="0"/>
                </a:lnTo>
                <a:lnTo>
                  <a:pt x="0" y="8930"/>
                </a:lnTo>
                <a:lnTo>
                  <a:pt x="0" y="8930"/>
                </a:lnTo>
                <a:lnTo>
                  <a:pt x="0" y="17859"/>
                </a:lnTo>
                <a:lnTo>
                  <a:pt x="0" y="35719"/>
                </a:lnTo>
                <a:lnTo>
                  <a:pt x="0" y="44648"/>
                </a:lnTo>
                <a:lnTo>
                  <a:pt x="0" y="62508"/>
                </a:lnTo>
                <a:lnTo>
                  <a:pt x="8930" y="62508"/>
                </a:lnTo>
                <a:lnTo>
                  <a:pt x="17860" y="71438"/>
                </a:lnTo>
                <a:lnTo>
                  <a:pt x="26789" y="71438"/>
                </a:lnTo>
                <a:lnTo>
                  <a:pt x="44649" y="71438"/>
                </a:lnTo>
                <a:lnTo>
                  <a:pt x="53578" y="62508"/>
                </a:lnTo>
                <a:lnTo>
                  <a:pt x="62508" y="53578"/>
                </a:lnTo>
                <a:lnTo>
                  <a:pt x="71438" y="35719"/>
                </a:lnTo>
                <a:lnTo>
                  <a:pt x="80367" y="26789"/>
                </a:lnTo>
                <a:lnTo>
                  <a:pt x="89297" y="17859"/>
                </a:lnTo>
                <a:lnTo>
                  <a:pt x="89297" y="17859"/>
                </a:lnTo>
                <a:lnTo>
                  <a:pt x="89297" y="26789"/>
                </a:lnTo>
                <a:lnTo>
                  <a:pt x="89297" y="35719"/>
                </a:lnTo>
                <a:lnTo>
                  <a:pt x="80367" y="53578"/>
                </a:lnTo>
                <a:lnTo>
                  <a:pt x="71438" y="71438"/>
                </a:lnTo>
                <a:lnTo>
                  <a:pt x="71438" y="89297"/>
                </a:lnTo>
                <a:lnTo>
                  <a:pt x="71438" y="116086"/>
                </a:lnTo>
                <a:lnTo>
                  <a:pt x="80367" y="133945"/>
                </a:lnTo>
                <a:lnTo>
                  <a:pt x="80367" y="151805"/>
                </a:lnTo>
                <a:lnTo>
                  <a:pt x="89297" y="169664"/>
                </a:lnTo>
                <a:lnTo>
                  <a:pt x="98227" y="178594"/>
                </a:lnTo>
                <a:lnTo>
                  <a:pt x="9822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2" name="Freeform 907311"/>
          <p:cNvSpPr/>
          <p:nvPr/>
        </p:nvSpPr>
        <p:spPr bwMode="auto">
          <a:xfrm>
            <a:off x="7161609" y="3000375"/>
            <a:ext cx="116087" cy="116087"/>
          </a:xfrm>
          <a:custGeom>
            <a:avLst/>
            <a:gdLst/>
            <a:ahLst/>
            <a:cxnLst/>
            <a:rect l="0" t="0" r="0" b="0"/>
            <a:pathLst>
              <a:path w="116087" h="116087">
                <a:moveTo>
                  <a:pt x="8930" y="0"/>
                </a:moveTo>
                <a:lnTo>
                  <a:pt x="0" y="8929"/>
                </a:lnTo>
                <a:lnTo>
                  <a:pt x="0" y="17859"/>
                </a:lnTo>
                <a:lnTo>
                  <a:pt x="0" y="35718"/>
                </a:lnTo>
                <a:lnTo>
                  <a:pt x="0" y="53578"/>
                </a:lnTo>
                <a:lnTo>
                  <a:pt x="8930" y="71437"/>
                </a:lnTo>
                <a:lnTo>
                  <a:pt x="17860" y="89296"/>
                </a:lnTo>
                <a:lnTo>
                  <a:pt x="17860" y="107156"/>
                </a:lnTo>
                <a:lnTo>
                  <a:pt x="26789" y="107156"/>
                </a:lnTo>
                <a:lnTo>
                  <a:pt x="35719" y="116086"/>
                </a:lnTo>
                <a:lnTo>
                  <a:pt x="44649" y="107156"/>
                </a:lnTo>
                <a:lnTo>
                  <a:pt x="44649" y="98226"/>
                </a:lnTo>
                <a:lnTo>
                  <a:pt x="53579" y="80367"/>
                </a:lnTo>
                <a:lnTo>
                  <a:pt x="62508" y="53578"/>
                </a:lnTo>
                <a:lnTo>
                  <a:pt x="62508" y="35718"/>
                </a:lnTo>
                <a:lnTo>
                  <a:pt x="80368" y="8929"/>
                </a:lnTo>
                <a:lnTo>
                  <a:pt x="89297" y="0"/>
                </a:lnTo>
                <a:lnTo>
                  <a:pt x="98227" y="0"/>
                </a:lnTo>
                <a:lnTo>
                  <a:pt x="107157" y="0"/>
                </a:lnTo>
                <a:lnTo>
                  <a:pt x="116086" y="0"/>
                </a:lnTo>
                <a:lnTo>
                  <a:pt x="116086" y="17859"/>
                </a:lnTo>
                <a:lnTo>
                  <a:pt x="116086" y="26789"/>
                </a:lnTo>
                <a:lnTo>
                  <a:pt x="11608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3" name="Freeform 907312"/>
          <p:cNvSpPr/>
          <p:nvPr/>
        </p:nvSpPr>
        <p:spPr bwMode="auto">
          <a:xfrm>
            <a:off x="7250906" y="2928937"/>
            <a:ext cx="294681" cy="330400"/>
          </a:xfrm>
          <a:custGeom>
            <a:avLst/>
            <a:gdLst/>
            <a:ahLst/>
            <a:cxnLst/>
            <a:rect l="0" t="0" r="0" b="0"/>
            <a:pathLst>
              <a:path w="294681" h="330400">
                <a:moveTo>
                  <a:pt x="0" y="133945"/>
                </a:moveTo>
                <a:lnTo>
                  <a:pt x="0" y="133945"/>
                </a:lnTo>
                <a:lnTo>
                  <a:pt x="8930" y="133945"/>
                </a:lnTo>
                <a:lnTo>
                  <a:pt x="8930" y="142875"/>
                </a:lnTo>
                <a:lnTo>
                  <a:pt x="8930" y="151805"/>
                </a:lnTo>
                <a:lnTo>
                  <a:pt x="17860" y="151805"/>
                </a:lnTo>
                <a:lnTo>
                  <a:pt x="26789" y="151805"/>
                </a:lnTo>
                <a:lnTo>
                  <a:pt x="44649" y="160734"/>
                </a:lnTo>
                <a:lnTo>
                  <a:pt x="62508" y="160734"/>
                </a:lnTo>
                <a:lnTo>
                  <a:pt x="80367" y="151805"/>
                </a:lnTo>
                <a:lnTo>
                  <a:pt x="89297" y="151805"/>
                </a:lnTo>
                <a:lnTo>
                  <a:pt x="98227" y="142875"/>
                </a:lnTo>
                <a:lnTo>
                  <a:pt x="107157" y="133945"/>
                </a:lnTo>
                <a:lnTo>
                  <a:pt x="98227" y="125016"/>
                </a:lnTo>
                <a:lnTo>
                  <a:pt x="89297" y="116086"/>
                </a:lnTo>
                <a:lnTo>
                  <a:pt x="80367" y="116086"/>
                </a:lnTo>
                <a:lnTo>
                  <a:pt x="62508" y="107156"/>
                </a:lnTo>
                <a:lnTo>
                  <a:pt x="53578" y="116086"/>
                </a:lnTo>
                <a:lnTo>
                  <a:pt x="44649" y="125016"/>
                </a:lnTo>
                <a:lnTo>
                  <a:pt x="44649" y="133945"/>
                </a:lnTo>
                <a:lnTo>
                  <a:pt x="44649" y="151805"/>
                </a:lnTo>
                <a:lnTo>
                  <a:pt x="62508" y="160734"/>
                </a:lnTo>
                <a:lnTo>
                  <a:pt x="71438" y="169664"/>
                </a:lnTo>
                <a:lnTo>
                  <a:pt x="89297" y="178594"/>
                </a:lnTo>
                <a:lnTo>
                  <a:pt x="116086" y="178594"/>
                </a:lnTo>
                <a:lnTo>
                  <a:pt x="142875" y="169664"/>
                </a:lnTo>
                <a:lnTo>
                  <a:pt x="160735" y="160734"/>
                </a:lnTo>
                <a:lnTo>
                  <a:pt x="187524" y="142875"/>
                </a:lnTo>
                <a:lnTo>
                  <a:pt x="205383" y="125016"/>
                </a:lnTo>
                <a:lnTo>
                  <a:pt x="223242" y="107156"/>
                </a:lnTo>
                <a:lnTo>
                  <a:pt x="232172" y="80367"/>
                </a:lnTo>
                <a:lnTo>
                  <a:pt x="241102" y="62508"/>
                </a:lnTo>
                <a:lnTo>
                  <a:pt x="250032" y="35719"/>
                </a:lnTo>
                <a:lnTo>
                  <a:pt x="258961" y="17859"/>
                </a:lnTo>
                <a:lnTo>
                  <a:pt x="267891" y="0"/>
                </a:lnTo>
                <a:lnTo>
                  <a:pt x="267891" y="0"/>
                </a:lnTo>
                <a:lnTo>
                  <a:pt x="267891" y="17859"/>
                </a:lnTo>
                <a:lnTo>
                  <a:pt x="258961" y="35719"/>
                </a:lnTo>
                <a:lnTo>
                  <a:pt x="250032" y="71438"/>
                </a:lnTo>
                <a:lnTo>
                  <a:pt x="232172" y="116086"/>
                </a:lnTo>
                <a:lnTo>
                  <a:pt x="223242" y="160734"/>
                </a:lnTo>
                <a:lnTo>
                  <a:pt x="205383" y="205383"/>
                </a:lnTo>
                <a:lnTo>
                  <a:pt x="205383" y="241102"/>
                </a:lnTo>
                <a:lnTo>
                  <a:pt x="196453" y="276820"/>
                </a:lnTo>
                <a:lnTo>
                  <a:pt x="205383" y="303609"/>
                </a:lnTo>
                <a:lnTo>
                  <a:pt x="214313" y="321469"/>
                </a:lnTo>
                <a:lnTo>
                  <a:pt x="223242" y="330399"/>
                </a:lnTo>
                <a:lnTo>
                  <a:pt x="241102" y="330399"/>
                </a:lnTo>
                <a:lnTo>
                  <a:pt x="258961" y="330399"/>
                </a:lnTo>
                <a:lnTo>
                  <a:pt x="276821" y="312539"/>
                </a:lnTo>
                <a:lnTo>
                  <a:pt x="285750" y="294680"/>
                </a:lnTo>
                <a:lnTo>
                  <a:pt x="294680" y="267891"/>
                </a:lnTo>
                <a:lnTo>
                  <a:pt x="294680" y="250031"/>
                </a:lnTo>
                <a:lnTo>
                  <a:pt x="285750" y="223242"/>
                </a:lnTo>
                <a:lnTo>
                  <a:pt x="258961" y="214313"/>
                </a:lnTo>
                <a:lnTo>
                  <a:pt x="232172" y="205383"/>
                </a:lnTo>
                <a:lnTo>
                  <a:pt x="205383" y="205383"/>
                </a:lnTo>
                <a:lnTo>
                  <a:pt x="196453" y="214313"/>
                </a:lnTo>
                <a:lnTo>
                  <a:pt x="196453" y="214313"/>
                </a:lnTo>
                <a:lnTo>
                  <a:pt x="205383" y="214313"/>
                </a:lnTo>
                <a:lnTo>
                  <a:pt x="205383"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4" name="Freeform 907313"/>
          <p:cNvSpPr/>
          <p:nvPr/>
        </p:nvSpPr>
        <p:spPr bwMode="auto">
          <a:xfrm>
            <a:off x="4964906" y="3437929"/>
            <a:ext cx="17861" cy="151806"/>
          </a:xfrm>
          <a:custGeom>
            <a:avLst/>
            <a:gdLst/>
            <a:ahLst/>
            <a:cxnLst/>
            <a:rect l="0" t="0" r="0" b="0"/>
            <a:pathLst>
              <a:path w="17861" h="151806">
                <a:moveTo>
                  <a:pt x="8930" y="0"/>
                </a:moveTo>
                <a:lnTo>
                  <a:pt x="8930" y="0"/>
                </a:lnTo>
                <a:lnTo>
                  <a:pt x="8930" y="8930"/>
                </a:lnTo>
                <a:lnTo>
                  <a:pt x="0" y="8930"/>
                </a:lnTo>
                <a:lnTo>
                  <a:pt x="0" y="17860"/>
                </a:lnTo>
                <a:lnTo>
                  <a:pt x="0" y="44649"/>
                </a:lnTo>
                <a:lnTo>
                  <a:pt x="0" y="62508"/>
                </a:lnTo>
                <a:lnTo>
                  <a:pt x="0" y="89297"/>
                </a:lnTo>
                <a:lnTo>
                  <a:pt x="0" y="107157"/>
                </a:lnTo>
                <a:lnTo>
                  <a:pt x="8930" y="125016"/>
                </a:lnTo>
                <a:lnTo>
                  <a:pt x="17860" y="133946"/>
                </a:lnTo>
                <a:lnTo>
                  <a:pt x="17860" y="142875"/>
                </a:lnTo>
                <a:lnTo>
                  <a:pt x="17860" y="151805"/>
                </a:lnTo>
                <a:lnTo>
                  <a:pt x="17860" y="151805"/>
                </a:lnTo>
                <a:lnTo>
                  <a:pt x="17860" y="151805"/>
                </a:lnTo>
                <a:lnTo>
                  <a:pt x="17860" y="151805"/>
                </a:lnTo>
                <a:lnTo>
                  <a:pt x="1786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5" name="Freeform 907314"/>
          <p:cNvSpPr/>
          <p:nvPr/>
        </p:nvSpPr>
        <p:spPr bwMode="auto">
          <a:xfrm>
            <a:off x="4857750" y="3589734"/>
            <a:ext cx="223243" cy="26790"/>
          </a:xfrm>
          <a:custGeom>
            <a:avLst/>
            <a:gdLst/>
            <a:ahLst/>
            <a:cxnLst/>
            <a:rect l="0" t="0" r="0" b="0"/>
            <a:pathLst>
              <a:path w="223243" h="26790">
                <a:moveTo>
                  <a:pt x="0" y="26789"/>
                </a:moveTo>
                <a:lnTo>
                  <a:pt x="0" y="26789"/>
                </a:lnTo>
                <a:lnTo>
                  <a:pt x="8930" y="26789"/>
                </a:lnTo>
                <a:lnTo>
                  <a:pt x="26789" y="26789"/>
                </a:lnTo>
                <a:lnTo>
                  <a:pt x="53578" y="26789"/>
                </a:lnTo>
                <a:lnTo>
                  <a:pt x="80367" y="26789"/>
                </a:lnTo>
                <a:lnTo>
                  <a:pt x="116086" y="26789"/>
                </a:lnTo>
                <a:lnTo>
                  <a:pt x="151805" y="17859"/>
                </a:lnTo>
                <a:lnTo>
                  <a:pt x="178594" y="8930"/>
                </a:lnTo>
                <a:lnTo>
                  <a:pt x="205383" y="8930"/>
                </a:lnTo>
                <a:lnTo>
                  <a:pt x="214313"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6" name="Freeform 907315"/>
          <p:cNvSpPr/>
          <p:nvPr/>
        </p:nvSpPr>
        <p:spPr bwMode="auto">
          <a:xfrm>
            <a:off x="4848820" y="3446859"/>
            <a:ext cx="241103" cy="26790"/>
          </a:xfrm>
          <a:custGeom>
            <a:avLst/>
            <a:gdLst/>
            <a:ahLst/>
            <a:cxnLst/>
            <a:rect l="0" t="0" r="0" b="0"/>
            <a:pathLst>
              <a:path w="241103" h="26790">
                <a:moveTo>
                  <a:pt x="0" y="17859"/>
                </a:moveTo>
                <a:lnTo>
                  <a:pt x="8930" y="17859"/>
                </a:lnTo>
                <a:lnTo>
                  <a:pt x="17860" y="26789"/>
                </a:lnTo>
                <a:lnTo>
                  <a:pt x="44649" y="26789"/>
                </a:lnTo>
                <a:lnTo>
                  <a:pt x="80368" y="17859"/>
                </a:lnTo>
                <a:lnTo>
                  <a:pt x="116086" y="17859"/>
                </a:lnTo>
                <a:lnTo>
                  <a:pt x="160735" y="8930"/>
                </a:lnTo>
                <a:lnTo>
                  <a:pt x="196453" y="8930"/>
                </a:lnTo>
                <a:lnTo>
                  <a:pt x="223243" y="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7" name="Freeform 907316"/>
          <p:cNvSpPr/>
          <p:nvPr/>
        </p:nvSpPr>
        <p:spPr bwMode="auto">
          <a:xfrm>
            <a:off x="5098852" y="3455789"/>
            <a:ext cx="160735" cy="116087"/>
          </a:xfrm>
          <a:custGeom>
            <a:avLst/>
            <a:gdLst/>
            <a:ahLst/>
            <a:cxnLst/>
            <a:rect l="0" t="0" r="0" b="0"/>
            <a:pathLst>
              <a:path w="160735" h="116087">
                <a:moveTo>
                  <a:pt x="98226" y="0"/>
                </a:moveTo>
                <a:lnTo>
                  <a:pt x="89296" y="0"/>
                </a:lnTo>
                <a:lnTo>
                  <a:pt x="80367" y="0"/>
                </a:lnTo>
                <a:lnTo>
                  <a:pt x="62507" y="0"/>
                </a:lnTo>
                <a:lnTo>
                  <a:pt x="53578" y="8929"/>
                </a:lnTo>
                <a:lnTo>
                  <a:pt x="35718" y="26789"/>
                </a:lnTo>
                <a:lnTo>
                  <a:pt x="17859" y="44648"/>
                </a:lnTo>
                <a:lnTo>
                  <a:pt x="0" y="71437"/>
                </a:lnTo>
                <a:lnTo>
                  <a:pt x="0" y="89297"/>
                </a:lnTo>
                <a:lnTo>
                  <a:pt x="0" y="107156"/>
                </a:lnTo>
                <a:lnTo>
                  <a:pt x="17859" y="116086"/>
                </a:lnTo>
                <a:lnTo>
                  <a:pt x="44648" y="116086"/>
                </a:lnTo>
                <a:lnTo>
                  <a:pt x="71437" y="116086"/>
                </a:lnTo>
                <a:lnTo>
                  <a:pt x="107156" y="116086"/>
                </a:lnTo>
                <a:lnTo>
                  <a:pt x="133945" y="107156"/>
                </a:lnTo>
                <a:lnTo>
                  <a:pt x="160734" y="98226"/>
                </a:lnTo>
                <a:lnTo>
                  <a:pt x="16073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8" name="Freeform 907317"/>
          <p:cNvSpPr/>
          <p:nvPr/>
        </p:nvSpPr>
        <p:spPr bwMode="auto">
          <a:xfrm>
            <a:off x="5322094" y="3562945"/>
            <a:ext cx="17860" cy="17860"/>
          </a:xfrm>
          <a:custGeom>
            <a:avLst/>
            <a:gdLst/>
            <a:ahLst/>
            <a:cxnLst/>
            <a:rect l="0" t="0" r="0" b="0"/>
            <a:pathLst>
              <a:path w="17860" h="17860">
                <a:moveTo>
                  <a:pt x="17859" y="0"/>
                </a:moveTo>
                <a:lnTo>
                  <a:pt x="17859" y="0"/>
                </a:lnTo>
                <a:lnTo>
                  <a:pt x="17859" y="0"/>
                </a:lnTo>
                <a:lnTo>
                  <a:pt x="17859" y="0"/>
                </a:lnTo>
                <a:lnTo>
                  <a:pt x="8929" y="8930"/>
                </a:lnTo>
                <a:lnTo>
                  <a:pt x="8929" y="8930"/>
                </a:lnTo>
                <a:lnTo>
                  <a:pt x="8929"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19" name="Freeform 907318"/>
          <p:cNvSpPr/>
          <p:nvPr/>
        </p:nvSpPr>
        <p:spPr bwMode="auto">
          <a:xfrm>
            <a:off x="5438180" y="3375421"/>
            <a:ext cx="133946" cy="17861"/>
          </a:xfrm>
          <a:custGeom>
            <a:avLst/>
            <a:gdLst/>
            <a:ahLst/>
            <a:cxnLst/>
            <a:rect l="0" t="0" r="0" b="0"/>
            <a:pathLst>
              <a:path w="133946" h="17861">
                <a:moveTo>
                  <a:pt x="0" y="17860"/>
                </a:moveTo>
                <a:lnTo>
                  <a:pt x="0" y="17860"/>
                </a:lnTo>
                <a:lnTo>
                  <a:pt x="0" y="17860"/>
                </a:lnTo>
                <a:lnTo>
                  <a:pt x="8929" y="8930"/>
                </a:lnTo>
                <a:lnTo>
                  <a:pt x="17859" y="8930"/>
                </a:lnTo>
                <a:lnTo>
                  <a:pt x="35718" y="8930"/>
                </a:lnTo>
                <a:lnTo>
                  <a:pt x="53578" y="0"/>
                </a:lnTo>
                <a:lnTo>
                  <a:pt x="80367" y="0"/>
                </a:lnTo>
                <a:lnTo>
                  <a:pt x="98226" y="0"/>
                </a:lnTo>
                <a:lnTo>
                  <a:pt x="116086" y="0"/>
                </a:lnTo>
                <a:lnTo>
                  <a:pt x="12501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0" name="Freeform 907319"/>
          <p:cNvSpPr/>
          <p:nvPr/>
        </p:nvSpPr>
        <p:spPr bwMode="auto">
          <a:xfrm>
            <a:off x="5384602" y="3402211"/>
            <a:ext cx="169665" cy="142876"/>
          </a:xfrm>
          <a:custGeom>
            <a:avLst/>
            <a:gdLst/>
            <a:ahLst/>
            <a:cxnLst/>
            <a:rect l="0" t="0" r="0" b="0"/>
            <a:pathLst>
              <a:path w="169665" h="142876">
                <a:moveTo>
                  <a:pt x="35718" y="0"/>
                </a:moveTo>
                <a:lnTo>
                  <a:pt x="26789" y="0"/>
                </a:lnTo>
                <a:lnTo>
                  <a:pt x="17859" y="8929"/>
                </a:lnTo>
                <a:lnTo>
                  <a:pt x="8929" y="8929"/>
                </a:lnTo>
                <a:lnTo>
                  <a:pt x="8929" y="26789"/>
                </a:lnTo>
                <a:lnTo>
                  <a:pt x="0" y="26789"/>
                </a:lnTo>
                <a:lnTo>
                  <a:pt x="8929" y="35718"/>
                </a:lnTo>
                <a:lnTo>
                  <a:pt x="17859" y="44648"/>
                </a:lnTo>
                <a:lnTo>
                  <a:pt x="35718" y="53578"/>
                </a:lnTo>
                <a:lnTo>
                  <a:pt x="44648" y="53578"/>
                </a:lnTo>
                <a:lnTo>
                  <a:pt x="71437" y="53578"/>
                </a:lnTo>
                <a:lnTo>
                  <a:pt x="89296" y="53578"/>
                </a:lnTo>
                <a:lnTo>
                  <a:pt x="107156" y="53578"/>
                </a:lnTo>
                <a:lnTo>
                  <a:pt x="133945" y="62507"/>
                </a:lnTo>
                <a:lnTo>
                  <a:pt x="142875" y="62507"/>
                </a:lnTo>
                <a:lnTo>
                  <a:pt x="160734" y="71437"/>
                </a:lnTo>
                <a:lnTo>
                  <a:pt x="169664" y="89296"/>
                </a:lnTo>
                <a:lnTo>
                  <a:pt x="169664" y="98226"/>
                </a:lnTo>
                <a:lnTo>
                  <a:pt x="169664" y="116085"/>
                </a:lnTo>
                <a:lnTo>
                  <a:pt x="160734" y="125015"/>
                </a:lnTo>
                <a:lnTo>
                  <a:pt x="151804" y="133945"/>
                </a:lnTo>
                <a:lnTo>
                  <a:pt x="142875" y="142875"/>
                </a:lnTo>
                <a:lnTo>
                  <a:pt x="133945" y="142875"/>
                </a:lnTo>
                <a:lnTo>
                  <a:pt x="125015" y="133945"/>
                </a:lnTo>
                <a:lnTo>
                  <a:pt x="12501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1" name="Freeform 907320"/>
          <p:cNvSpPr/>
          <p:nvPr/>
        </p:nvSpPr>
        <p:spPr bwMode="auto">
          <a:xfrm>
            <a:off x="5232797" y="2964656"/>
            <a:ext cx="80368" cy="89298"/>
          </a:xfrm>
          <a:custGeom>
            <a:avLst/>
            <a:gdLst/>
            <a:ahLst/>
            <a:cxnLst/>
            <a:rect l="0" t="0" r="0" b="0"/>
            <a:pathLst>
              <a:path w="80368" h="89298">
                <a:moveTo>
                  <a:pt x="17859" y="80367"/>
                </a:moveTo>
                <a:lnTo>
                  <a:pt x="17859" y="80367"/>
                </a:lnTo>
                <a:lnTo>
                  <a:pt x="26789" y="80367"/>
                </a:lnTo>
                <a:lnTo>
                  <a:pt x="26789" y="71437"/>
                </a:lnTo>
                <a:lnTo>
                  <a:pt x="26789" y="71437"/>
                </a:lnTo>
                <a:lnTo>
                  <a:pt x="26789" y="62508"/>
                </a:lnTo>
                <a:lnTo>
                  <a:pt x="26789" y="53578"/>
                </a:lnTo>
                <a:lnTo>
                  <a:pt x="35719" y="44648"/>
                </a:lnTo>
                <a:lnTo>
                  <a:pt x="35719" y="35719"/>
                </a:lnTo>
                <a:lnTo>
                  <a:pt x="44648" y="26789"/>
                </a:lnTo>
                <a:lnTo>
                  <a:pt x="44648" y="17859"/>
                </a:lnTo>
                <a:lnTo>
                  <a:pt x="53578" y="8930"/>
                </a:lnTo>
                <a:lnTo>
                  <a:pt x="53578" y="8930"/>
                </a:lnTo>
                <a:lnTo>
                  <a:pt x="53578" y="0"/>
                </a:lnTo>
                <a:lnTo>
                  <a:pt x="53578" y="0"/>
                </a:lnTo>
                <a:lnTo>
                  <a:pt x="53578" y="0"/>
                </a:lnTo>
                <a:lnTo>
                  <a:pt x="53578" y="0"/>
                </a:lnTo>
                <a:lnTo>
                  <a:pt x="53578" y="8930"/>
                </a:lnTo>
                <a:lnTo>
                  <a:pt x="53578" y="8930"/>
                </a:lnTo>
                <a:lnTo>
                  <a:pt x="53578" y="17859"/>
                </a:lnTo>
                <a:lnTo>
                  <a:pt x="53578" y="26789"/>
                </a:lnTo>
                <a:lnTo>
                  <a:pt x="62508" y="35719"/>
                </a:lnTo>
                <a:lnTo>
                  <a:pt x="62508" y="44648"/>
                </a:lnTo>
                <a:lnTo>
                  <a:pt x="62508" y="62508"/>
                </a:lnTo>
                <a:lnTo>
                  <a:pt x="62508" y="71437"/>
                </a:lnTo>
                <a:lnTo>
                  <a:pt x="62508" y="71437"/>
                </a:lnTo>
                <a:lnTo>
                  <a:pt x="62508" y="80367"/>
                </a:lnTo>
                <a:lnTo>
                  <a:pt x="62508" y="89297"/>
                </a:lnTo>
                <a:lnTo>
                  <a:pt x="62508" y="89297"/>
                </a:lnTo>
                <a:lnTo>
                  <a:pt x="62508" y="89297"/>
                </a:lnTo>
                <a:lnTo>
                  <a:pt x="62508" y="89297"/>
                </a:lnTo>
                <a:lnTo>
                  <a:pt x="53578" y="80367"/>
                </a:lnTo>
                <a:lnTo>
                  <a:pt x="44648" y="80367"/>
                </a:lnTo>
                <a:lnTo>
                  <a:pt x="35719" y="71437"/>
                </a:lnTo>
                <a:lnTo>
                  <a:pt x="26789" y="71437"/>
                </a:lnTo>
                <a:lnTo>
                  <a:pt x="26789" y="62508"/>
                </a:lnTo>
                <a:lnTo>
                  <a:pt x="17859" y="62508"/>
                </a:lnTo>
                <a:lnTo>
                  <a:pt x="8930" y="53578"/>
                </a:lnTo>
                <a:lnTo>
                  <a:pt x="8930" y="53578"/>
                </a:lnTo>
                <a:lnTo>
                  <a:pt x="0" y="53578"/>
                </a:lnTo>
                <a:lnTo>
                  <a:pt x="0" y="53578"/>
                </a:lnTo>
                <a:lnTo>
                  <a:pt x="0" y="53578"/>
                </a:lnTo>
                <a:lnTo>
                  <a:pt x="0" y="53578"/>
                </a:lnTo>
                <a:lnTo>
                  <a:pt x="0" y="53578"/>
                </a:lnTo>
                <a:lnTo>
                  <a:pt x="0" y="44648"/>
                </a:lnTo>
                <a:lnTo>
                  <a:pt x="8930" y="44648"/>
                </a:lnTo>
                <a:lnTo>
                  <a:pt x="17859" y="35719"/>
                </a:lnTo>
                <a:lnTo>
                  <a:pt x="35719" y="35719"/>
                </a:lnTo>
                <a:lnTo>
                  <a:pt x="44648" y="26789"/>
                </a:lnTo>
                <a:lnTo>
                  <a:pt x="62508" y="26789"/>
                </a:lnTo>
                <a:lnTo>
                  <a:pt x="71437" y="17859"/>
                </a:lnTo>
                <a:lnTo>
                  <a:pt x="80367" y="17859"/>
                </a:lnTo>
                <a:lnTo>
                  <a:pt x="80367" y="17859"/>
                </a:lnTo>
                <a:lnTo>
                  <a:pt x="71437" y="26789"/>
                </a:lnTo>
                <a:lnTo>
                  <a:pt x="62508" y="35719"/>
                </a:lnTo>
                <a:lnTo>
                  <a:pt x="53578" y="53578"/>
                </a:lnTo>
                <a:lnTo>
                  <a:pt x="44648" y="62508"/>
                </a:lnTo>
                <a:lnTo>
                  <a:pt x="35719" y="80367"/>
                </a:lnTo>
                <a:lnTo>
                  <a:pt x="35719" y="89297"/>
                </a:lnTo>
                <a:lnTo>
                  <a:pt x="35719" y="89297"/>
                </a:lnTo>
                <a:lnTo>
                  <a:pt x="53578" y="89297"/>
                </a:lnTo>
                <a:lnTo>
                  <a:pt x="71437" y="62508"/>
                </a:lnTo>
                <a:lnTo>
                  <a:pt x="7143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2" name="Freeform 907321"/>
          <p:cNvSpPr/>
          <p:nvPr/>
        </p:nvSpPr>
        <p:spPr bwMode="auto">
          <a:xfrm>
            <a:off x="5214938" y="3402211"/>
            <a:ext cx="80368" cy="80368"/>
          </a:xfrm>
          <a:custGeom>
            <a:avLst/>
            <a:gdLst/>
            <a:ahLst/>
            <a:cxnLst/>
            <a:rect l="0" t="0" r="0" b="0"/>
            <a:pathLst>
              <a:path w="80368" h="80368">
                <a:moveTo>
                  <a:pt x="8929" y="71437"/>
                </a:moveTo>
                <a:lnTo>
                  <a:pt x="8929" y="71437"/>
                </a:lnTo>
                <a:lnTo>
                  <a:pt x="8929" y="71437"/>
                </a:lnTo>
                <a:lnTo>
                  <a:pt x="8929" y="80367"/>
                </a:lnTo>
                <a:lnTo>
                  <a:pt x="8929" y="80367"/>
                </a:lnTo>
                <a:lnTo>
                  <a:pt x="8929" y="71437"/>
                </a:lnTo>
                <a:lnTo>
                  <a:pt x="8929" y="71437"/>
                </a:lnTo>
                <a:lnTo>
                  <a:pt x="17859" y="62507"/>
                </a:lnTo>
                <a:lnTo>
                  <a:pt x="17859" y="53578"/>
                </a:lnTo>
                <a:lnTo>
                  <a:pt x="17859" y="53578"/>
                </a:lnTo>
                <a:lnTo>
                  <a:pt x="17859" y="44648"/>
                </a:lnTo>
                <a:lnTo>
                  <a:pt x="26789" y="35718"/>
                </a:lnTo>
                <a:lnTo>
                  <a:pt x="26789" y="26789"/>
                </a:lnTo>
                <a:lnTo>
                  <a:pt x="26789" y="17859"/>
                </a:lnTo>
                <a:lnTo>
                  <a:pt x="26789" y="8929"/>
                </a:lnTo>
                <a:lnTo>
                  <a:pt x="35718" y="0"/>
                </a:lnTo>
                <a:lnTo>
                  <a:pt x="35718" y="0"/>
                </a:lnTo>
                <a:lnTo>
                  <a:pt x="35718" y="0"/>
                </a:lnTo>
                <a:lnTo>
                  <a:pt x="44648" y="8929"/>
                </a:lnTo>
                <a:lnTo>
                  <a:pt x="44648" y="17859"/>
                </a:lnTo>
                <a:lnTo>
                  <a:pt x="44648" y="26789"/>
                </a:lnTo>
                <a:lnTo>
                  <a:pt x="53578" y="26789"/>
                </a:lnTo>
                <a:lnTo>
                  <a:pt x="62507" y="35718"/>
                </a:lnTo>
                <a:lnTo>
                  <a:pt x="62507" y="44648"/>
                </a:lnTo>
                <a:lnTo>
                  <a:pt x="62507" y="53578"/>
                </a:lnTo>
                <a:lnTo>
                  <a:pt x="71437" y="62507"/>
                </a:lnTo>
                <a:lnTo>
                  <a:pt x="71437" y="71437"/>
                </a:lnTo>
                <a:lnTo>
                  <a:pt x="71437" y="71437"/>
                </a:lnTo>
                <a:lnTo>
                  <a:pt x="71437" y="80367"/>
                </a:lnTo>
                <a:lnTo>
                  <a:pt x="62507" y="80367"/>
                </a:lnTo>
                <a:lnTo>
                  <a:pt x="62507" y="71437"/>
                </a:lnTo>
                <a:lnTo>
                  <a:pt x="53578" y="71437"/>
                </a:lnTo>
                <a:lnTo>
                  <a:pt x="53578" y="62507"/>
                </a:lnTo>
                <a:lnTo>
                  <a:pt x="44648" y="53578"/>
                </a:lnTo>
                <a:lnTo>
                  <a:pt x="35718" y="44648"/>
                </a:lnTo>
                <a:lnTo>
                  <a:pt x="26789" y="44648"/>
                </a:lnTo>
                <a:lnTo>
                  <a:pt x="17859" y="35718"/>
                </a:lnTo>
                <a:lnTo>
                  <a:pt x="8929" y="35718"/>
                </a:lnTo>
                <a:lnTo>
                  <a:pt x="8929" y="26789"/>
                </a:lnTo>
                <a:lnTo>
                  <a:pt x="0" y="26789"/>
                </a:lnTo>
                <a:lnTo>
                  <a:pt x="0" y="26789"/>
                </a:lnTo>
                <a:lnTo>
                  <a:pt x="0" y="26789"/>
                </a:lnTo>
                <a:lnTo>
                  <a:pt x="8929" y="26789"/>
                </a:lnTo>
                <a:lnTo>
                  <a:pt x="17859" y="26789"/>
                </a:lnTo>
                <a:lnTo>
                  <a:pt x="26789" y="26789"/>
                </a:lnTo>
                <a:lnTo>
                  <a:pt x="44648" y="17859"/>
                </a:lnTo>
                <a:lnTo>
                  <a:pt x="62507" y="8929"/>
                </a:lnTo>
                <a:lnTo>
                  <a:pt x="71437" y="0"/>
                </a:lnTo>
                <a:lnTo>
                  <a:pt x="80367" y="0"/>
                </a:lnTo>
                <a:lnTo>
                  <a:pt x="80367" y="0"/>
                </a:lnTo>
                <a:lnTo>
                  <a:pt x="71437" y="8929"/>
                </a:lnTo>
                <a:lnTo>
                  <a:pt x="62507" y="17859"/>
                </a:lnTo>
                <a:lnTo>
                  <a:pt x="53578" y="35718"/>
                </a:lnTo>
                <a:lnTo>
                  <a:pt x="35718" y="53578"/>
                </a:lnTo>
                <a:lnTo>
                  <a:pt x="26789" y="71437"/>
                </a:lnTo>
                <a:lnTo>
                  <a:pt x="17859" y="80367"/>
                </a:lnTo>
                <a:lnTo>
                  <a:pt x="17859" y="80367"/>
                </a:lnTo>
                <a:lnTo>
                  <a:pt x="26789" y="71437"/>
                </a:lnTo>
                <a:lnTo>
                  <a:pt x="2678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3" name="Freeform 907322"/>
          <p:cNvSpPr/>
          <p:nvPr/>
        </p:nvSpPr>
        <p:spPr bwMode="auto">
          <a:xfrm>
            <a:off x="4759523" y="3348632"/>
            <a:ext cx="214314" cy="348259"/>
          </a:xfrm>
          <a:custGeom>
            <a:avLst/>
            <a:gdLst/>
            <a:ahLst/>
            <a:cxnLst/>
            <a:rect l="0" t="0" r="0" b="0"/>
            <a:pathLst>
              <a:path w="214314" h="348259">
                <a:moveTo>
                  <a:pt x="35719" y="0"/>
                </a:moveTo>
                <a:lnTo>
                  <a:pt x="35719" y="0"/>
                </a:lnTo>
                <a:lnTo>
                  <a:pt x="35719" y="8930"/>
                </a:lnTo>
                <a:lnTo>
                  <a:pt x="26790" y="26789"/>
                </a:lnTo>
                <a:lnTo>
                  <a:pt x="17860" y="53579"/>
                </a:lnTo>
                <a:lnTo>
                  <a:pt x="8930" y="89297"/>
                </a:lnTo>
                <a:lnTo>
                  <a:pt x="0" y="133946"/>
                </a:lnTo>
                <a:lnTo>
                  <a:pt x="0" y="187524"/>
                </a:lnTo>
                <a:lnTo>
                  <a:pt x="8930" y="232172"/>
                </a:lnTo>
                <a:lnTo>
                  <a:pt x="17860" y="276821"/>
                </a:lnTo>
                <a:lnTo>
                  <a:pt x="44649" y="312539"/>
                </a:lnTo>
                <a:lnTo>
                  <a:pt x="89297" y="339329"/>
                </a:lnTo>
                <a:lnTo>
                  <a:pt x="142875" y="348258"/>
                </a:lnTo>
                <a:lnTo>
                  <a:pt x="214313" y="339329"/>
                </a:lnTo>
                <a:lnTo>
                  <a:pt x="214313" y="3393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4" name="Freeform 907323"/>
          <p:cNvSpPr/>
          <p:nvPr/>
        </p:nvSpPr>
        <p:spPr bwMode="auto">
          <a:xfrm>
            <a:off x="5652492" y="3295054"/>
            <a:ext cx="98228" cy="321470"/>
          </a:xfrm>
          <a:custGeom>
            <a:avLst/>
            <a:gdLst/>
            <a:ahLst/>
            <a:cxnLst/>
            <a:rect l="0" t="0" r="0" b="0"/>
            <a:pathLst>
              <a:path w="98228" h="321470">
                <a:moveTo>
                  <a:pt x="17860" y="0"/>
                </a:moveTo>
                <a:lnTo>
                  <a:pt x="17860" y="0"/>
                </a:lnTo>
                <a:lnTo>
                  <a:pt x="26789" y="8930"/>
                </a:lnTo>
                <a:lnTo>
                  <a:pt x="35719" y="17860"/>
                </a:lnTo>
                <a:lnTo>
                  <a:pt x="44649" y="35719"/>
                </a:lnTo>
                <a:lnTo>
                  <a:pt x="62508" y="62508"/>
                </a:lnTo>
                <a:lnTo>
                  <a:pt x="80367" y="98227"/>
                </a:lnTo>
                <a:lnTo>
                  <a:pt x="89297" y="142875"/>
                </a:lnTo>
                <a:lnTo>
                  <a:pt x="98227" y="178594"/>
                </a:lnTo>
                <a:lnTo>
                  <a:pt x="98227" y="223242"/>
                </a:lnTo>
                <a:lnTo>
                  <a:pt x="80367" y="258961"/>
                </a:lnTo>
                <a:lnTo>
                  <a:pt x="62508" y="285750"/>
                </a:lnTo>
                <a:lnTo>
                  <a:pt x="26789" y="312539"/>
                </a:lnTo>
                <a:lnTo>
                  <a:pt x="0" y="321469"/>
                </a:lnTo>
                <a:lnTo>
                  <a:pt x="0"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5" name="Freeform 907324"/>
          <p:cNvSpPr/>
          <p:nvPr/>
        </p:nvSpPr>
        <p:spPr bwMode="auto">
          <a:xfrm>
            <a:off x="5804297" y="3420070"/>
            <a:ext cx="187524" cy="160735"/>
          </a:xfrm>
          <a:custGeom>
            <a:avLst/>
            <a:gdLst/>
            <a:ahLst/>
            <a:cxnLst/>
            <a:rect l="0" t="0" r="0" b="0"/>
            <a:pathLst>
              <a:path w="187524" h="160735">
                <a:moveTo>
                  <a:pt x="53578" y="107156"/>
                </a:moveTo>
                <a:lnTo>
                  <a:pt x="53578" y="116086"/>
                </a:lnTo>
                <a:lnTo>
                  <a:pt x="53578" y="116086"/>
                </a:lnTo>
                <a:lnTo>
                  <a:pt x="53578" y="125016"/>
                </a:lnTo>
                <a:lnTo>
                  <a:pt x="62508" y="133945"/>
                </a:lnTo>
                <a:lnTo>
                  <a:pt x="62508" y="125016"/>
                </a:lnTo>
                <a:lnTo>
                  <a:pt x="71437" y="125016"/>
                </a:lnTo>
                <a:lnTo>
                  <a:pt x="71437" y="116086"/>
                </a:lnTo>
                <a:lnTo>
                  <a:pt x="71437" y="98226"/>
                </a:lnTo>
                <a:lnTo>
                  <a:pt x="71437" y="80367"/>
                </a:lnTo>
                <a:lnTo>
                  <a:pt x="71437" y="71437"/>
                </a:lnTo>
                <a:lnTo>
                  <a:pt x="71437" y="53578"/>
                </a:lnTo>
                <a:lnTo>
                  <a:pt x="71437" y="35719"/>
                </a:lnTo>
                <a:lnTo>
                  <a:pt x="71437" y="17859"/>
                </a:lnTo>
                <a:lnTo>
                  <a:pt x="80367" y="8930"/>
                </a:lnTo>
                <a:lnTo>
                  <a:pt x="80367" y="0"/>
                </a:lnTo>
                <a:lnTo>
                  <a:pt x="80367" y="0"/>
                </a:lnTo>
                <a:lnTo>
                  <a:pt x="80367" y="0"/>
                </a:lnTo>
                <a:lnTo>
                  <a:pt x="80367" y="0"/>
                </a:lnTo>
                <a:lnTo>
                  <a:pt x="89297" y="8930"/>
                </a:lnTo>
                <a:lnTo>
                  <a:pt x="98226" y="17859"/>
                </a:lnTo>
                <a:lnTo>
                  <a:pt x="107156" y="35719"/>
                </a:lnTo>
                <a:lnTo>
                  <a:pt x="107156" y="53578"/>
                </a:lnTo>
                <a:lnTo>
                  <a:pt x="125016" y="71437"/>
                </a:lnTo>
                <a:lnTo>
                  <a:pt x="133945" y="89297"/>
                </a:lnTo>
                <a:lnTo>
                  <a:pt x="142875" y="107156"/>
                </a:lnTo>
                <a:lnTo>
                  <a:pt x="151805" y="116086"/>
                </a:lnTo>
                <a:lnTo>
                  <a:pt x="160734" y="133945"/>
                </a:lnTo>
                <a:lnTo>
                  <a:pt x="160734" y="133945"/>
                </a:lnTo>
                <a:lnTo>
                  <a:pt x="151805" y="133945"/>
                </a:lnTo>
                <a:lnTo>
                  <a:pt x="142875" y="125016"/>
                </a:lnTo>
                <a:lnTo>
                  <a:pt x="125016" y="116086"/>
                </a:lnTo>
                <a:lnTo>
                  <a:pt x="107156" y="107156"/>
                </a:lnTo>
                <a:lnTo>
                  <a:pt x="89297" y="98226"/>
                </a:lnTo>
                <a:lnTo>
                  <a:pt x="62508" y="80367"/>
                </a:lnTo>
                <a:lnTo>
                  <a:pt x="35719" y="71437"/>
                </a:lnTo>
                <a:lnTo>
                  <a:pt x="17859" y="62508"/>
                </a:lnTo>
                <a:lnTo>
                  <a:pt x="0" y="62508"/>
                </a:lnTo>
                <a:lnTo>
                  <a:pt x="0" y="53578"/>
                </a:lnTo>
                <a:lnTo>
                  <a:pt x="0" y="53578"/>
                </a:lnTo>
                <a:lnTo>
                  <a:pt x="17859" y="53578"/>
                </a:lnTo>
                <a:lnTo>
                  <a:pt x="44648" y="53578"/>
                </a:lnTo>
                <a:lnTo>
                  <a:pt x="71437" y="53578"/>
                </a:lnTo>
                <a:lnTo>
                  <a:pt x="107156" y="44648"/>
                </a:lnTo>
                <a:lnTo>
                  <a:pt x="142875" y="44648"/>
                </a:lnTo>
                <a:lnTo>
                  <a:pt x="169664" y="35719"/>
                </a:lnTo>
                <a:lnTo>
                  <a:pt x="187523" y="35719"/>
                </a:lnTo>
                <a:lnTo>
                  <a:pt x="187523" y="53578"/>
                </a:lnTo>
                <a:lnTo>
                  <a:pt x="169664" y="71437"/>
                </a:lnTo>
                <a:lnTo>
                  <a:pt x="151805" y="89297"/>
                </a:lnTo>
                <a:lnTo>
                  <a:pt x="116086" y="116086"/>
                </a:lnTo>
                <a:lnTo>
                  <a:pt x="89297" y="133945"/>
                </a:lnTo>
                <a:lnTo>
                  <a:pt x="62508" y="151805"/>
                </a:lnTo>
                <a:lnTo>
                  <a:pt x="53578" y="160734"/>
                </a:lnTo>
                <a:lnTo>
                  <a:pt x="53578" y="160734"/>
                </a:lnTo>
                <a:lnTo>
                  <a:pt x="71437" y="142875"/>
                </a:lnTo>
                <a:lnTo>
                  <a:pt x="7143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6" name="Freeform 907325"/>
          <p:cNvSpPr/>
          <p:nvPr/>
        </p:nvSpPr>
        <p:spPr bwMode="auto">
          <a:xfrm>
            <a:off x="6081117" y="3518296"/>
            <a:ext cx="17861" cy="26791"/>
          </a:xfrm>
          <a:custGeom>
            <a:avLst/>
            <a:gdLst/>
            <a:ahLst/>
            <a:cxnLst/>
            <a:rect l="0" t="0" r="0" b="0"/>
            <a:pathLst>
              <a:path w="17861" h="26791">
                <a:moveTo>
                  <a:pt x="17860" y="26790"/>
                </a:moveTo>
                <a:lnTo>
                  <a:pt x="17860" y="26790"/>
                </a:lnTo>
                <a:lnTo>
                  <a:pt x="8930" y="26790"/>
                </a:lnTo>
                <a:lnTo>
                  <a:pt x="0" y="26790"/>
                </a:lnTo>
                <a:lnTo>
                  <a:pt x="0" y="26790"/>
                </a:lnTo>
                <a:lnTo>
                  <a:pt x="0" y="26790"/>
                </a:lnTo>
                <a:lnTo>
                  <a:pt x="0" y="26790"/>
                </a:lnTo>
                <a:lnTo>
                  <a:pt x="0" y="26790"/>
                </a:lnTo>
                <a:lnTo>
                  <a:pt x="0" y="26790"/>
                </a:lnTo>
                <a:lnTo>
                  <a:pt x="8930" y="26790"/>
                </a:lnTo>
                <a:lnTo>
                  <a:pt x="8930" y="1786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7" name="Freeform 907326"/>
          <p:cNvSpPr/>
          <p:nvPr/>
        </p:nvSpPr>
        <p:spPr bwMode="auto">
          <a:xfrm>
            <a:off x="6179344" y="3384351"/>
            <a:ext cx="89298" cy="125017"/>
          </a:xfrm>
          <a:custGeom>
            <a:avLst/>
            <a:gdLst/>
            <a:ahLst/>
            <a:cxnLst/>
            <a:rect l="0" t="0" r="0" b="0"/>
            <a:pathLst>
              <a:path w="89298" h="125017">
                <a:moveTo>
                  <a:pt x="35719" y="17860"/>
                </a:moveTo>
                <a:lnTo>
                  <a:pt x="35719" y="8930"/>
                </a:lnTo>
                <a:lnTo>
                  <a:pt x="26789" y="8930"/>
                </a:lnTo>
                <a:lnTo>
                  <a:pt x="26789" y="8930"/>
                </a:lnTo>
                <a:lnTo>
                  <a:pt x="17859" y="17860"/>
                </a:lnTo>
                <a:lnTo>
                  <a:pt x="17859" y="17860"/>
                </a:lnTo>
                <a:lnTo>
                  <a:pt x="17859" y="35719"/>
                </a:lnTo>
                <a:lnTo>
                  <a:pt x="8929" y="53578"/>
                </a:lnTo>
                <a:lnTo>
                  <a:pt x="8929" y="71438"/>
                </a:lnTo>
                <a:lnTo>
                  <a:pt x="17859" y="89297"/>
                </a:lnTo>
                <a:lnTo>
                  <a:pt x="17859" y="107156"/>
                </a:lnTo>
                <a:lnTo>
                  <a:pt x="26789" y="125016"/>
                </a:lnTo>
                <a:lnTo>
                  <a:pt x="35719" y="125016"/>
                </a:lnTo>
                <a:lnTo>
                  <a:pt x="53578" y="125016"/>
                </a:lnTo>
                <a:lnTo>
                  <a:pt x="62508" y="125016"/>
                </a:lnTo>
                <a:lnTo>
                  <a:pt x="80367" y="107156"/>
                </a:lnTo>
                <a:lnTo>
                  <a:pt x="89297" y="98227"/>
                </a:lnTo>
                <a:lnTo>
                  <a:pt x="89297" y="80367"/>
                </a:lnTo>
                <a:lnTo>
                  <a:pt x="89297" y="62508"/>
                </a:lnTo>
                <a:lnTo>
                  <a:pt x="89297" y="35719"/>
                </a:lnTo>
                <a:lnTo>
                  <a:pt x="71437" y="17860"/>
                </a:lnTo>
                <a:lnTo>
                  <a:pt x="53578" y="8930"/>
                </a:lnTo>
                <a:lnTo>
                  <a:pt x="35719" y="0"/>
                </a:lnTo>
                <a:lnTo>
                  <a:pt x="17859" y="8930"/>
                </a:lnTo>
                <a:lnTo>
                  <a:pt x="0" y="17860"/>
                </a:lnTo>
                <a:lnTo>
                  <a:pt x="0" y="26789"/>
                </a:lnTo>
                <a:lnTo>
                  <a:pt x="0" y="44649"/>
                </a:lnTo>
                <a:lnTo>
                  <a:pt x="17859" y="62508"/>
                </a:lnTo>
                <a:lnTo>
                  <a:pt x="1785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8" name="Freeform 907327"/>
          <p:cNvSpPr/>
          <p:nvPr/>
        </p:nvSpPr>
        <p:spPr bwMode="auto">
          <a:xfrm>
            <a:off x="6322219" y="3384351"/>
            <a:ext cx="169665" cy="142876"/>
          </a:xfrm>
          <a:custGeom>
            <a:avLst/>
            <a:gdLst/>
            <a:ahLst/>
            <a:cxnLst/>
            <a:rect l="0" t="0" r="0" b="0"/>
            <a:pathLst>
              <a:path w="169665" h="142876">
                <a:moveTo>
                  <a:pt x="8929" y="17860"/>
                </a:moveTo>
                <a:lnTo>
                  <a:pt x="8929" y="17860"/>
                </a:lnTo>
                <a:lnTo>
                  <a:pt x="0" y="17860"/>
                </a:lnTo>
                <a:lnTo>
                  <a:pt x="0" y="17860"/>
                </a:lnTo>
                <a:lnTo>
                  <a:pt x="0" y="17860"/>
                </a:lnTo>
                <a:lnTo>
                  <a:pt x="0" y="17860"/>
                </a:lnTo>
                <a:lnTo>
                  <a:pt x="8929" y="17860"/>
                </a:lnTo>
                <a:lnTo>
                  <a:pt x="26789" y="8930"/>
                </a:lnTo>
                <a:lnTo>
                  <a:pt x="44648" y="0"/>
                </a:lnTo>
                <a:lnTo>
                  <a:pt x="71437" y="0"/>
                </a:lnTo>
                <a:lnTo>
                  <a:pt x="80367" y="0"/>
                </a:lnTo>
                <a:lnTo>
                  <a:pt x="98226" y="0"/>
                </a:lnTo>
                <a:lnTo>
                  <a:pt x="107156" y="8930"/>
                </a:lnTo>
                <a:lnTo>
                  <a:pt x="107156" y="26789"/>
                </a:lnTo>
                <a:lnTo>
                  <a:pt x="98226" y="53578"/>
                </a:lnTo>
                <a:lnTo>
                  <a:pt x="80367" y="71438"/>
                </a:lnTo>
                <a:lnTo>
                  <a:pt x="62508" y="98227"/>
                </a:lnTo>
                <a:lnTo>
                  <a:pt x="53578" y="116086"/>
                </a:lnTo>
                <a:lnTo>
                  <a:pt x="53578" y="133945"/>
                </a:lnTo>
                <a:lnTo>
                  <a:pt x="53578" y="142875"/>
                </a:lnTo>
                <a:lnTo>
                  <a:pt x="62508" y="142875"/>
                </a:lnTo>
                <a:lnTo>
                  <a:pt x="80367" y="133945"/>
                </a:lnTo>
                <a:lnTo>
                  <a:pt x="107156" y="125016"/>
                </a:lnTo>
                <a:lnTo>
                  <a:pt x="133945" y="116086"/>
                </a:lnTo>
                <a:lnTo>
                  <a:pt x="151804" y="107156"/>
                </a:lnTo>
                <a:lnTo>
                  <a:pt x="169664" y="98227"/>
                </a:lnTo>
                <a:lnTo>
                  <a:pt x="16966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29" name="Freeform 907328"/>
          <p:cNvSpPr/>
          <p:nvPr/>
        </p:nvSpPr>
        <p:spPr bwMode="auto">
          <a:xfrm>
            <a:off x="6706195" y="3411140"/>
            <a:ext cx="107158" cy="8931"/>
          </a:xfrm>
          <a:custGeom>
            <a:avLst/>
            <a:gdLst/>
            <a:ahLst/>
            <a:cxnLst/>
            <a:rect l="0" t="0" r="0" b="0"/>
            <a:pathLst>
              <a:path w="107158" h="8931">
                <a:moveTo>
                  <a:pt x="0" y="0"/>
                </a:moveTo>
                <a:lnTo>
                  <a:pt x="0" y="8930"/>
                </a:lnTo>
                <a:lnTo>
                  <a:pt x="8930" y="8930"/>
                </a:lnTo>
                <a:lnTo>
                  <a:pt x="17860" y="8930"/>
                </a:lnTo>
                <a:lnTo>
                  <a:pt x="26789" y="8930"/>
                </a:lnTo>
                <a:lnTo>
                  <a:pt x="35719" y="8930"/>
                </a:lnTo>
                <a:lnTo>
                  <a:pt x="53578" y="8930"/>
                </a:lnTo>
                <a:lnTo>
                  <a:pt x="80368" y="8930"/>
                </a:lnTo>
                <a:lnTo>
                  <a:pt x="89297" y="8930"/>
                </a:lnTo>
                <a:lnTo>
                  <a:pt x="98227" y="8930"/>
                </a:lnTo>
                <a:lnTo>
                  <a:pt x="107157"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0" name="Freeform 907329"/>
          <p:cNvSpPr/>
          <p:nvPr/>
        </p:nvSpPr>
        <p:spPr bwMode="auto">
          <a:xfrm>
            <a:off x="6768703" y="3464718"/>
            <a:ext cx="98228" cy="17861"/>
          </a:xfrm>
          <a:custGeom>
            <a:avLst/>
            <a:gdLst/>
            <a:ahLst/>
            <a:cxnLst/>
            <a:rect l="0" t="0" r="0" b="0"/>
            <a:pathLst>
              <a:path w="98228" h="17861">
                <a:moveTo>
                  <a:pt x="0" y="17860"/>
                </a:moveTo>
                <a:lnTo>
                  <a:pt x="0" y="17860"/>
                </a:lnTo>
                <a:lnTo>
                  <a:pt x="8930" y="8930"/>
                </a:lnTo>
                <a:lnTo>
                  <a:pt x="26789" y="8930"/>
                </a:lnTo>
                <a:lnTo>
                  <a:pt x="44649" y="0"/>
                </a:lnTo>
                <a:lnTo>
                  <a:pt x="53578" y="0"/>
                </a:lnTo>
                <a:lnTo>
                  <a:pt x="71438" y="0"/>
                </a:lnTo>
                <a:lnTo>
                  <a:pt x="89297" y="8930"/>
                </a:lnTo>
                <a:lnTo>
                  <a:pt x="98227" y="8930"/>
                </a:lnTo>
                <a:lnTo>
                  <a:pt x="98227" y="17860"/>
                </a:lnTo>
                <a:lnTo>
                  <a:pt x="9822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1" name="Freeform 907330"/>
          <p:cNvSpPr/>
          <p:nvPr/>
        </p:nvSpPr>
        <p:spPr bwMode="auto">
          <a:xfrm>
            <a:off x="7081242" y="3348632"/>
            <a:ext cx="26790" cy="151806"/>
          </a:xfrm>
          <a:custGeom>
            <a:avLst/>
            <a:gdLst/>
            <a:ahLst/>
            <a:cxnLst/>
            <a:rect l="0" t="0" r="0" b="0"/>
            <a:pathLst>
              <a:path w="26790" h="151806">
                <a:moveTo>
                  <a:pt x="0" y="0"/>
                </a:moveTo>
                <a:lnTo>
                  <a:pt x="0" y="8930"/>
                </a:lnTo>
                <a:lnTo>
                  <a:pt x="0" y="17860"/>
                </a:lnTo>
                <a:lnTo>
                  <a:pt x="0" y="26789"/>
                </a:lnTo>
                <a:lnTo>
                  <a:pt x="0" y="44649"/>
                </a:lnTo>
                <a:lnTo>
                  <a:pt x="8930" y="71438"/>
                </a:lnTo>
                <a:lnTo>
                  <a:pt x="8930" y="98227"/>
                </a:lnTo>
                <a:lnTo>
                  <a:pt x="8930" y="116086"/>
                </a:lnTo>
                <a:lnTo>
                  <a:pt x="8930" y="133946"/>
                </a:lnTo>
                <a:lnTo>
                  <a:pt x="8930" y="142875"/>
                </a:lnTo>
                <a:lnTo>
                  <a:pt x="17860" y="151805"/>
                </a:lnTo>
                <a:lnTo>
                  <a:pt x="17860" y="151805"/>
                </a:lnTo>
                <a:lnTo>
                  <a:pt x="26789" y="142875"/>
                </a:lnTo>
                <a:lnTo>
                  <a:pt x="26789" y="133946"/>
                </a:lnTo>
                <a:lnTo>
                  <a:pt x="2678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2" name="Freeform 907331"/>
          <p:cNvSpPr/>
          <p:nvPr/>
        </p:nvSpPr>
        <p:spPr bwMode="auto">
          <a:xfrm>
            <a:off x="7152680" y="3321843"/>
            <a:ext cx="17860" cy="142876"/>
          </a:xfrm>
          <a:custGeom>
            <a:avLst/>
            <a:gdLst/>
            <a:ahLst/>
            <a:cxnLst/>
            <a:rect l="0" t="0" r="0" b="0"/>
            <a:pathLst>
              <a:path w="17860" h="142876">
                <a:moveTo>
                  <a:pt x="8929" y="0"/>
                </a:moveTo>
                <a:lnTo>
                  <a:pt x="0" y="0"/>
                </a:lnTo>
                <a:lnTo>
                  <a:pt x="0" y="0"/>
                </a:lnTo>
                <a:lnTo>
                  <a:pt x="0" y="8930"/>
                </a:lnTo>
                <a:lnTo>
                  <a:pt x="0" y="17860"/>
                </a:lnTo>
                <a:lnTo>
                  <a:pt x="0" y="26789"/>
                </a:lnTo>
                <a:lnTo>
                  <a:pt x="0" y="44649"/>
                </a:lnTo>
                <a:lnTo>
                  <a:pt x="0" y="62508"/>
                </a:lnTo>
                <a:lnTo>
                  <a:pt x="8929" y="80368"/>
                </a:lnTo>
                <a:lnTo>
                  <a:pt x="8929" y="98227"/>
                </a:lnTo>
                <a:lnTo>
                  <a:pt x="17859" y="116086"/>
                </a:lnTo>
                <a:lnTo>
                  <a:pt x="17859" y="125016"/>
                </a:lnTo>
                <a:lnTo>
                  <a:pt x="17859" y="133946"/>
                </a:lnTo>
                <a:lnTo>
                  <a:pt x="17859" y="133946"/>
                </a:lnTo>
                <a:lnTo>
                  <a:pt x="8929" y="14287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3" name="Freeform 907332"/>
          <p:cNvSpPr/>
          <p:nvPr/>
        </p:nvSpPr>
        <p:spPr bwMode="auto">
          <a:xfrm>
            <a:off x="7009805" y="3375421"/>
            <a:ext cx="205384" cy="26791"/>
          </a:xfrm>
          <a:custGeom>
            <a:avLst/>
            <a:gdLst/>
            <a:ahLst/>
            <a:cxnLst/>
            <a:rect l="0" t="0" r="0" b="0"/>
            <a:pathLst>
              <a:path w="205384" h="26791">
                <a:moveTo>
                  <a:pt x="0" y="26790"/>
                </a:moveTo>
                <a:lnTo>
                  <a:pt x="0" y="26790"/>
                </a:lnTo>
                <a:lnTo>
                  <a:pt x="8929" y="26790"/>
                </a:lnTo>
                <a:lnTo>
                  <a:pt x="26789" y="17860"/>
                </a:lnTo>
                <a:lnTo>
                  <a:pt x="44648" y="17860"/>
                </a:lnTo>
                <a:lnTo>
                  <a:pt x="80367" y="17860"/>
                </a:lnTo>
                <a:lnTo>
                  <a:pt x="116086" y="8930"/>
                </a:lnTo>
                <a:lnTo>
                  <a:pt x="151804" y="8930"/>
                </a:lnTo>
                <a:lnTo>
                  <a:pt x="178593" y="0"/>
                </a:lnTo>
                <a:lnTo>
                  <a:pt x="196453" y="0"/>
                </a:lnTo>
                <a:lnTo>
                  <a:pt x="20538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4" name="Freeform 907333"/>
          <p:cNvSpPr/>
          <p:nvPr/>
        </p:nvSpPr>
        <p:spPr bwMode="auto">
          <a:xfrm>
            <a:off x="7000875" y="3420070"/>
            <a:ext cx="187524" cy="35720"/>
          </a:xfrm>
          <a:custGeom>
            <a:avLst/>
            <a:gdLst/>
            <a:ahLst/>
            <a:cxnLst/>
            <a:rect l="0" t="0" r="0" b="0"/>
            <a:pathLst>
              <a:path w="187524" h="35720">
                <a:moveTo>
                  <a:pt x="0" y="35719"/>
                </a:moveTo>
                <a:lnTo>
                  <a:pt x="8930" y="35719"/>
                </a:lnTo>
                <a:lnTo>
                  <a:pt x="17859" y="26789"/>
                </a:lnTo>
                <a:lnTo>
                  <a:pt x="35719" y="26789"/>
                </a:lnTo>
                <a:lnTo>
                  <a:pt x="62508" y="17859"/>
                </a:lnTo>
                <a:lnTo>
                  <a:pt x="98227" y="17859"/>
                </a:lnTo>
                <a:lnTo>
                  <a:pt x="125016" y="8930"/>
                </a:lnTo>
                <a:lnTo>
                  <a:pt x="151805" y="8930"/>
                </a:lnTo>
                <a:lnTo>
                  <a:pt x="169664" y="0"/>
                </a:lnTo>
                <a:lnTo>
                  <a:pt x="187523" y="8930"/>
                </a:lnTo>
                <a:lnTo>
                  <a:pt x="18752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5" name="Freeform 907334"/>
          <p:cNvSpPr/>
          <p:nvPr/>
        </p:nvSpPr>
        <p:spPr bwMode="auto">
          <a:xfrm>
            <a:off x="7349133" y="3339703"/>
            <a:ext cx="214313" cy="151805"/>
          </a:xfrm>
          <a:custGeom>
            <a:avLst/>
            <a:gdLst/>
            <a:ahLst/>
            <a:cxnLst/>
            <a:rect l="0" t="0" r="0" b="0"/>
            <a:pathLst>
              <a:path w="214313" h="151805">
                <a:moveTo>
                  <a:pt x="0" y="44648"/>
                </a:moveTo>
                <a:lnTo>
                  <a:pt x="0" y="44648"/>
                </a:lnTo>
                <a:lnTo>
                  <a:pt x="0" y="35718"/>
                </a:lnTo>
                <a:lnTo>
                  <a:pt x="0" y="35718"/>
                </a:lnTo>
                <a:lnTo>
                  <a:pt x="0" y="35718"/>
                </a:lnTo>
                <a:lnTo>
                  <a:pt x="0" y="35718"/>
                </a:lnTo>
                <a:lnTo>
                  <a:pt x="0" y="44648"/>
                </a:lnTo>
                <a:lnTo>
                  <a:pt x="8930" y="44648"/>
                </a:lnTo>
                <a:lnTo>
                  <a:pt x="8930" y="62508"/>
                </a:lnTo>
                <a:lnTo>
                  <a:pt x="8930" y="80367"/>
                </a:lnTo>
                <a:lnTo>
                  <a:pt x="17859" y="98226"/>
                </a:lnTo>
                <a:lnTo>
                  <a:pt x="17859" y="116086"/>
                </a:lnTo>
                <a:lnTo>
                  <a:pt x="17859" y="133945"/>
                </a:lnTo>
                <a:lnTo>
                  <a:pt x="17859" y="142875"/>
                </a:lnTo>
                <a:lnTo>
                  <a:pt x="17859" y="151804"/>
                </a:lnTo>
                <a:lnTo>
                  <a:pt x="17859" y="151804"/>
                </a:lnTo>
                <a:lnTo>
                  <a:pt x="17859" y="151804"/>
                </a:lnTo>
                <a:lnTo>
                  <a:pt x="17859" y="142875"/>
                </a:lnTo>
                <a:lnTo>
                  <a:pt x="17859" y="133945"/>
                </a:lnTo>
                <a:lnTo>
                  <a:pt x="26789" y="116086"/>
                </a:lnTo>
                <a:lnTo>
                  <a:pt x="26789" y="98226"/>
                </a:lnTo>
                <a:lnTo>
                  <a:pt x="35719" y="80367"/>
                </a:lnTo>
                <a:lnTo>
                  <a:pt x="44648" y="62508"/>
                </a:lnTo>
                <a:lnTo>
                  <a:pt x="53578" y="44648"/>
                </a:lnTo>
                <a:lnTo>
                  <a:pt x="71437" y="35718"/>
                </a:lnTo>
                <a:lnTo>
                  <a:pt x="80367" y="26789"/>
                </a:lnTo>
                <a:lnTo>
                  <a:pt x="89297" y="17859"/>
                </a:lnTo>
                <a:lnTo>
                  <a:pt x="98226" y="26789"/>
                </a:lnTo>
                <a:lnTo>
                  <a:pt x="107156" y="35718"/>
                </a:lnTo>
                <a:lnTo>
                  <a:pt x="107156" y="53578"/>
                </a:lnTo>
                <a:lnTo>
                  <a:pt x="107156" y="71437"/>
                </a:lnTo>
                <a:lnTo>
                  <a:pt x="107156" y="89297"/>
                </a:lnTo>
                <a:lnTo>
                  <a:pt x="98226" y="98226"/>
                </a:lnTo>
                <a:lnTo>
                  <a:pt x="98226" y="116086"/>
                </a:lnTo>
                <a:lnTo>
                  <a:pt x="89297" y="125015"/>
                </a:lnTo>
                <a:lnTo>
                  <a:pt x="89297" y="133945"/>
                </a:lnTo>
                <a:lnTo>
                  <a:pt x="89297" y="133945"/>
                </a:lnTo>
                <a:lnTo>
                  <a:pt x="89297" y="125015"/>
                </a:lnTo>
                <a:lnTo>
                  <a:pt x="98226" y="116086"/>
                </a:lnTo>
                <a:lnTo>
                  <a:pt x="107156" y="107156"/>
                </a:lnTo>
                <a:lnTo>
                  <a:pt x="116086" y="89297"/>
                </a:lnTo>
                <a:lnTo>
                  <a:pt x="133945" y="62508"/>
                </a:lnTo>
                <a:lnTo>
                  <a:pt x="142875" y="35718"/>
                </a:lnTo>
                <a:lnTo>
                  <a:pt x="160734" y="26789"/>
                </a:lnTo>
                <a:lnTo>
                  <a:pt x="178594" y="8929"/>
                </a:lnTo>
                <a:lnTo>
                  <a:pt x="187523" y="0"/>
                </a:lnTo>
                <a:lnTo>
                  <a:pt x="196453" y="8929"/>
                </a:lnTo>
                <a:lnTo>
                  <a:pt x="205383" y="17859"/>
                </a:lnTo>
                <a:lnTo>
                  <a:pt x="205383" y="26789"/>
                </a:lnTo>
                <a:lnTo>
                  <a:pt x="196453" y="53578"/>
                </a:lnTo>
                <a:lnTo>
                  <a:pt x="196453" y="71437"/>
                </a:lnTo>
                <a:lnTo>
                  <a:pt x="187523" y="89297"/>
                </a:lnTo>
                <a:lnTo>
                  <a:pt x="187523" y="107156"/>
                </a:lnTo>
                <a:lnTo>
                  <a:pt x="187523" y="125015"/>
                </a:lnTo>
                <a:lnTo>
                  <a:pt x="187523" y="133945"/>
                </a:lnTo>
                <a:lnTo>
                  <a:pt x="196453" y="142875"/>
                </a:lnTo>
                <a:lnTo>
                  <a:pt x="196453" y="142875"/>
                </a:lnTo>
                <a:lnTo>
                  <a:pt x="214312" y="133945"/>
                </a:lnTo>
                <a:lnTo>
                  <a:pt x="21431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6" name="Freeform 907335"/>
          <p:cNvSpPr/>
          <p:nvPr/>
        </p:nvSpPr>
        <p:spPr bwMode="auto">
          <a:xfrm>
            <a:off x="7617023" y="3384351"/>
            <a:ext cx="26791" cy="80368"/>
          </a:xfrm>
          <a:custGeom>
            <a:avLst/>
            <a:gdLst/>
            <a:ahLst/>
            <a:cxnLst/>
            <a:rect l="0" t="0" r="0" b="0"/>
            <a:pathLst>
              <a:path w="26791" h="80368">
                <a:moveTo>
                  <a:pt x="8930" y="0"/>
                </a:moveTo>
                <a:lnTo>
                  <a:pt x="8930" y="8930"/>
                </a:lnTo>
                <a:lnTo>
                  <a:pt x="8930" y="17860"/>
                </a:lnTo>
                <a:lnTo>
                  <a:pt x="0" y="26789"/>
                </a:lnTo>
                <a:lnTo>
                  <a:pt x="0" y="35719"/>
                </a:lnTo>
                <a:lnTo>
                  <a:pt x="0" y="44649"/>
                </a:lnTo>
                <a:lnTo>
                  <a:pt x="0" y="62508"/>
                </a:lnTo>
                <a:lnTo>
                  <a:pt x="0" y="71438"/>
                </a:lnTo>
                <a:lnTo>
                  <a:pt x="8930" y="71438"/>
                </a:lnTo>
                <a:lnTo>
                  <a:pt x="8930" y="80367"/>
                </a:lnTo>
                <a:lnTo>
                  <a:pt x="17860" y="80367"/>
                </a:lnTo>
                <a:lnTo>
                  <a:pt x="26790" y="71438"/>
                </a:lnTo>
                <a:lnTo>
                  <a:pt x="26790" y="62508"/>
                </a:lnTo>
                <a:lnTo>
                  <a:pt x="26790" y="53578"/>
                </a:lnTo>
                <a:lnTo>
                  <a:pt x="2679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7" name="Freeform 907336"/>
          <p:cNvSpPr/>
          <p:nvPr/>
        </p:nvSpPr>
        <p:spPr bwMode="auto">
          <a:xfrm>
            <a:off x="7617023" y="3295054"/>
            <a:ext cx="53580" cy="17861"/>
          </a:xfrm>
          <a:custGeom>
            <a:avLst/>
            <a:gdLst/>
            <a:ahLst/>
            <a:cxnLst/>
            <a:rect l="0" t="0" r="0" b="0"/>
            <a:pathLst>
              <a:path w="53580" h="17861">
                <a:moveTo>
                  <a:pt x="8930" y="0"/>
                </a:moveTo>
                <a:lnTo>
                  <a:pt x="8930" y="0"/>
                </a:lnTo>
                <a:lnTo>
                  <a:pt x="8930" y="0"/>
                </a:lnTo>
                <a:lnTo>
                  <a:pt x="0" y="0"/>
                </a:lnTo>
                <a:lnTo>
                  <a:pt x="0" y="8930"/>
                </a:lnTo>
                <a:lnTo>
                  <a:pt x="8930" y="8930"/>
                </a:lnTo>
                <a:lnTo>
                  <a:pt x="17860" y="8930"/>
                </a:lnTo>
                <a:lnTo>
                  <a:pt x="26790" y="17860"/>
                </a:lnTo>
                <a:lnTo>
                  <a:pt x="44649" y="17860"/>
                </a:lnTo>
                <a:lnTo>
                  <a:pt x="53579" y="17860"/>
                </a:lnTo>
                <a:lnTo>
                  <a:pt x="5357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8" name="Freeform 907337"/>
          <p:cNvSpPr/>
          <p:nvPr/>
        </p:nvSpPr>
        <p:spPr bwMode="auto">
          <a:xfrm>
            <a:off x="7706320" y="3330773"/>
            <a:ext cx="89298" cy="125017"/>
          </a:xfrm>
          <a:custGeom>
            <a:avLst/>
            <a:gdLst/>
            <a:ahLst/>
            <a:cxnLst/>
            <a:rect l="0" t="0" r="0" b="0"/>
            <a:pathLst>
              <a:path w="89298" h="125017">
                <a:moveTo>
                  <a:pt x="44649" y="17859"/>
                </a:moveTo>
                <a:lnTo>
                  <a:pt x="35719" y="17859"/>
                </a:lnTo>
                <a:lnTo>
                  <a:pt x="35719" y="8930"/>
                </a:lnTo>
                <a:lnTo>
                  <a:pt x="26789" y="8930"/>
                </a:lnTo>
                <a:lnTo>
                  <a:pt x="26789" y="0"/>
                </a:lnTo>
                <a:lnTo>
                  <a:pt x="17860" y="0"/>
                </a:lnTo>
                <a:lnTo>
                  <a:pt x="8930" y="8930"/>
                </a:lnTo>
                <a:lnTo>
                  <a:pt x="8930" y="17859"/>
                </a:lnTo>
                <a:lnTo>
                  <a:pt x="8930" y="26789"/>
                </a:lnTo>
                <a:lnTo>
                  <a:pt x="8930" y="35719"/>
                </a:lnTo>
                <a:lnTo>
                  <a:pt x="17860" y="44648"/>
                </a:lnTo>
                <a:lnTo>
                  <a:pt x="35719" y="53578"/>
                </a:lnTo>
                <a:lnTo>
                  <a:pt x="44649" y="62508"/>
                </a:lnTo>
                <a:lnTo>
                  <a:pt x="62508" y="71438"/>
                </a:lnTo>
                <a:lnTo>
                  <a:pt x="71438" y="71438"/>
                </a:lnTo>
                <a:lnTo>
                  <a:pt x="89297" y="80367"/>
                </a:lnTo>
                <a:lnTo>
                  <a:pt x="89297" y="89297"/>
                </a:lnTo>
                <a:lnTo>
                  <a:pt x="80368" y="98227"/>
                </a:lnTo>
                <a:lnTo>
                  <a:pt x="71438" y="107156"/>
                </a:lnTo>
                <a:lnTo>
                  <a:pt x="62508" y="107156"/>
                </a:lnTo>
                <a:lnTo>
                  <a:pt x="35719" y="116086"/>
                </a:lnTo>
                <a:lnTo>
                  <a:pt x="17860" y="125016"/>
                </a:lnTo>
                <a:lnTo>
                  <a:pt x="8930" y="125016"/>
                </a:lnTo>
                <a:lnTo>
                  <a:pt x="0" y="125016"/>
                </a:lnTo>
                <a:lnTo>
                  <a:pt x="0" y="116086"/>
                </a:lnTo>
                <a:lnTo>
                  <a:pt x="8930" y="107156"/>
                </a:lnTo>
                <a:lnTo>
                  <a:pt x="893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39" name="Freeform 907338"/>
          <p:cNvSpPr/>
          <p:nvPr/>
        </p:nvSpPr>
        <p:spPr bwMode="auto">
          <a:xfrm>
            <a:off x="7795617" y="3321843"/>
            <a:ext cx="89298" cy="116087"/>
          </a:xfrm>
          <a:custGeom>
            <a:avLst/>
            <a:gdLst/>
            <a:ahLst/>
            <a:cxnLst/>
            <a:rect l="0" t="0" r="0" b="0"/>
            <a:pathLst>
              <a:path w="89298" h="116087">
                <a:moveTo>
                  <a:pt x="80367" y="0"/>
                </a:moveTo>
                <a:lnTo>
                  <a:pt x="80367" y="0"/>
                </a:lnTo>
                <a:lnTo>
                  <a:pt x="71438" y="0"/>
                </a:lnTo>
                <a:lnTo>
                  <a:pt x="71438" y="0"/>
                </a:lnTo>
                <a:lnTo>
                  <a:pt x="71438" y="0"/>
                </a:lnTo>
                <a:lnTo>
                  <a:pt x="62508" y="0"/>
                </a:lnTo>
                <a:lnTo>
                  <a:pt x="53578" y="0"/>
                </a:lnTo>
                <a:lnTo>
                  <a:pt x="44649" y="8930"/>
                </a:lnTo>
                <a:lnTo>
                  <a:pt x="35719" y="8930"/>
                </a:lnTo>
                <a:lnTo>
                  <a:pt x="35719" y="17860"/>
                </a:lnTo>
                <a:lnTo>
                  <a:pt x="35719" y="26789"/>
                </a:lnTo>
                <a:lnTo>
                  <a:pt x="44649" y="35719"/>
                </a:lnTo>
                <a:lnTo>
                  <a:pt x="53578" y="44649"/>
                </a:lnTo>
                <a:lnTo>
                  <a:pt x="62508" y="53578"/>
                </a:lnTo>
                <a:lnTo>
                  <a:pt x="80367" y="62508"/>
                </a:lnTo>
                <a:lnTo>
                  <a:pt x="89297" y="71438"/>
                </a:lnTo>
                <a:lnTo>
                  <a:pt x="89297" y="80368"/>
                </a:lnTo>
                <a:lnTo>
                  <a:pt x="89297" y="89297"/>
                </a:lnTo>
                <a:lnTo>
                  <a:pt x="80367" y="107157"/>
                </a:lnTo>
                <a:lnTo>
                  <a:pt x="71438" y="107157"/>
                </a:lnTo>
                <a:lnTo>
                  <a:pt x="53578" y="116086"/>
                </a:lnTo>
                <a:lnTo>
                  <a:pt x="35719" y="116086"/>
                </a:lnTo>
                <a:lnTo>
                  <a:pt x="17860" y="116086"/>
                </a:lnTo>
                <a:lnTo>
                  <a:pt x="8930" y="116086"/>
                </a:lnTo>
                <a:lnTo>
                  <a:pt x="0" y="10715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0" name="Freeform 907339"/>
          <p:cNvSpPr/>
          <p:nvPr/>
        </p:nvSpPr>
        <p:spPr bwMode="auto">
          <a:xfrm>
            <a:off x="7929563" y="3330773"/>
            <a:ext cx="125016" cy="116087"/>
          </a:xfrm>
          <a:custGeom>
            <a:avLst/>
            <a:gdLst/>
            <a:ahLst/>
            <a:cxnLst/>
            <a:rect l="0" t="0" r="0" b="0"/>
            <a:pathLst>
              <a:path w="125016" h="116087">
                <a:moveTo>
                  <a:pt x="17859" y="26789"/>
                </a:moveTo>
                <a:lnTo>
                  <a:pt x="8929" y="26789"/>
                </a:lnTo>
                <a:lnTo>
                  <a:pt x="8929" y="26789"/>
                </a:lnTo>
                <a:lnTo>
                  <a:pt x="0" y="26789"/>
                </a:lnTo>
                <a:lnTo>
                  <a:pt x="8929" y="26789"/>
                </a:lnTo>
                <a:lnTo>
                  <a:pt x="8929" y="26789"/>
                </a:lnTo>
                <a:lnTo>
                  <a:pt x="8929" y="26789"/>
                </a:lnTo>
                <a:lnTo>
                  <a:pt x="26789" y="26789"/>
                </a:lnTo>
                <a:lnTo>
                  <a:pt x="35718" y="26789"/>
                </a:lnTo>
                <a:lnTo>
                  <a:pt x="44648" y="26789"/>
                </a:lnTo>
                <a:lnTo>
                  <a:pt x="71437" y="26789"/>
                </a:lnTo>
                <a:lnTo>
                  <a:pt x="89296" y="26789"/>
                </a:lnTo>
                <a:lnTo>
                  <a:pt x="98226" y="17859"/>
                </a:lnTo>
                <a:lnTo>
                  <a:pt x="116085" y="17859"/>
                </a:lnTo>
                <a:lnTo>
                  <a:pt x="116085" y="17859"/>
                </a:lnTo>
                <a:lnTo>
                  <a:pt x="116085" y="8930"/>
                </a:lnTo>
                <a:lnTo>
                  <a:pt x="116085" y="0"/>
                </a:lnTo>
                <a:lnTo>
                  <a:pt x="107156" y="0"/>
                </a:lnTo>
                <a:lnTo>
                  <a:pt x="98226" y="0"/>
                </a:lnTo>
                <a:lnTo>
                  <a:pt x="71437" y="0"/>
                </a:lnTo>
                <a:lnTo>
                  <a:pt x="53578" y="8930"/>
                </a:lnTo>
                <a:lnTo>
                  <a:pt x="35718" y="26789"/>
                </a:lnTo>
                <a:lnTo>
                  <a:pt x="17859" y="35719"/>
                </a:lnTo>
                <a:lnTo>
                  <a:pt x="8929" y="53578"/>
                </a:lnTo>
                <a:lnTo>
                  <a:pt x="8929" y="71438"/>
                </a:lnTo>
                <a:lnTo>
                  <a:pt x="8929" y="89297"/>
                </a:lnTo>
                <a:lnTo>
                  <a:pt x="26789" y="98227"/>
                </a:lnTo>
                <a:lnTo>
                  <a:pt x="44648" y="107156"/>
                </a:lnTo>
                <a:lnTo>
                  <a:pt x="62507" y="116086"/>
                </a:lnTo>
                <a:lnTo>
                  <a:pt x="89296" y="116086"/>
                </a:lnTo>
                <a:lnTo>
                  <a:pt x="107156" y="107156"/>
                </a:lnTo>
                <a:lnTo>
                  <a:pt x="125015" y="98227"/>
                </a:lnTo>
                <a:lnTo>
                  <a:pt x="12501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1" name="Freeform 907340"/>
          <p:cNvSpPr/>
          <p:nvPr/>
        </p:nvSpPr>
        <p:spPr bwMode="auto">
          <a:xfrm>
            <a:off x="8170664" y="3303984"/>
            <a:ext cx="71438" cy="125017"/>
          </a:xfrm>
          <a:custGeom>
            <a:avLst/>
            <a:gdLst/>
            <a:ahLst/>
            <a:cxnLst/>
            <a:rect l="0" t="0" r="0" b="0"/>
            <a:pathLst>
              <a:path w="71438" h="125017">
                <a:moveTo>
                  <a:pt x="71437" y="0"/>
                </a:moveTo>
                <a:lnTo>
                  <a:pt x="62507" y="0"/>
                </a:lnTo>
                <a:lnTo>
                  <a:pt x="62507" y="0"/>
                </a:lnTo>
                <a:lnTo>
                  <a:pt x="44648" y="0"/>
                </a:lnTo>
                <a:lnTo>
                  <a:pt x="35718" y="8930"/>
                </a:lnTo>
                <a:lnTo>
                  <a:pt x="17859" y="17859"/>
                </a:lnTo>
                <a:lnTo>
                  <a:pt x="8930" y="17859"/>
                </a:lnTo>
                <a:lnTo>
                  <a:pt x="0" y="26789"/>
                </a:lnTo>
                <a:lnTo>
                  <a:pt x="0" y="35719"/>
                </a:lnTo>
                <a:lnTo>
                  <a:pt x="8930" y="44648"/>
                </a:lnTo>
                <a:lnTo>
                  <a:pt x="26788" y="44648"/>
                </a:lnTo>
                <a:lnTo>
                  <a:pt x="44648" y="53578"/>
                </a:lnTo>
                <a:lnTo>
                  <a:pt x="53577" y="53578"/>
                </a:lnTo>
                <a:lnTo>
                  <a:pt x="62507" y="62508"/>
                </a:lnTo>
                <a:lnTo>
                  <a:pt x="71437" y="71437"/>
                </a:lnTo>
                <a:lnTo>
                  <a:pt x="71437" y="80367"/>
                </a:lnTo>
                <a:lnTo>
                  <a:pt x="62507" y="89297"/>
                </a:lnTo>
                <a:lnTo>
                  <a:pt x="53577" y="107156"/>
                </a:lnTo>
                <a:lnTo>
                  <a:pt x="44648" y="116086"/>
                </a:lnTo>
                <a:lnTo>
                  <a:pt x="26788" y="125016"/>
                </a:lnTo>
                <a:lnTo>
                  <a:pt x="8930" y="125016"/>
                </a:lnTo>
                <a:lnTo>
                  <a:pt x="0" y="125016"/>
                </a:lnTo>
                <a:lnTo>
                  <a:pt x="0" y="12501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2" name="Freeform 907341"/>
          <p:cNvSpPr/>
          <p:nvPr/>
        </p:nvSpPr>
        <p:spPr bwMode="auto">
          <a:xfrm>
            <a:off x="4973836" y="3768328"/>
            <a:ext cx="125017" cy="35719"/>
          </a:xfrm>
          <a:custGeom>
            <a:avLst/>
            <a:gdLst/>
            <a:ahLst/>
            <a:cxnLst/>
            <a:rect l="0" t="0" r="0" b="0"/>
            <a:pathLst>
              <a:path w="125017" h="35719">
                <a:moveTo>
                  <a:pt x="0" y="35718"/>
                </a:moveTo>
                <a:lnTo>
                  <a:pt x="0" y="35718"/>
                </a:lnTo>
                <a:lnTo>
                  <a:pt x="0" y="35718"/>
                </a:lnTo>
                <a:lnTo>
                  <a:pt x="8930" y="35718"/>
                </a:lnTo>
                <a:lnTo>
                  <a:pt x="17859" y="35718"/>
                </a:lnTo>
                <a:lnTo>
                  <a:pt x="26789" y="35718"/>
                </a:lnTo>
                <a:lnTo>
                  <a:pt x="44648" y="26789"/>
                </a:lnTo>
                <a:lnTo>
                  <a:pt x="62508" y="26789"/>
                </a:lnTo>
                <a:lnTo>
                  <a:pt x="80367" y="17859"/>
                </a:lnTo>
                <a:lnTo>
                  <a:pt x="89297" y="17859"/>
                </a:lnTo>
                <a:lnTo>
                  <a:pt x="107156" y="17859"/>
                </a:lnTo>
                <a:lnTo>
                  <a:pt x="116086" y="8929"/>
                </a:lnTo>
                <a:lnTo>
                  <a:pt x="116086" y="8929"/>
                </a:lnTo>
                <a:lnTo>
                  <a:pt x="125016" y="8929"/>
                </a:lnTo>
                <a:lnTo>
                  <a:pt x="12501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3" name="Freeform 907342"/>
          <p:cNvSpPr/>
          <p:nvPr/>
        </p:nvSpPr>
        <p:spPr bwMode="auto">
          <a:xfrm>
            <a:off x="4964906" y="3795117"/>
            <a:ext cx="125017" cy="160735"/>
          </a:xfrm>
          <a:custGeom>
            <a:avLst/>
            <a:gdLst/>
            <a:ahLst/>
            <a:cxnLst/>
            <a:rect l="0" t="0" r="0" b="0"/>
            <a:pathLst>
              <a:path w="125017" h="160735">
                <a:moveTo>
                  <a:pt x="0" y="0"/>
                </a:moveTo>
                <a:lnTo>
                  <a:pt x="0" y="0"/>
                </a:lnTo>
                <a:lnTo>
                  <a:pt x="0" y="8929"/>
                </a:lnTo>
                <a:lnTo>
                  <a:pt x="0" y="8929"/>
                </a:lnTo>
                <a:lnTo>
                  <a:pt x="0" y="26789"/>
                </a:lnTo>
                <a:lnTo>
                  <a:pt x="0" y="35719"/>
                </a:lnTo>
                <a:lnTo>
                  <a:pt x="0" y="53578"/>
                </a:lnTo>
                <a:lnTo>
                  <a:pt x="0" y="71437"/>
                </a:lnTo>
                <a:lnTo>
                  <a:pt x="0" y="89297"/>
                </a:lnTo>
                <a:lnTo>
                  <a:pt x="0" y="98226"/>
                </a:lnTo>
                <a:lnTo>
                  <a:pt x="0" y="107156"/>
                </a:lnTo>
                <a:lnTo>
                  <a:pt x="0" y="107156"/>
                </a:lnTo>
                <a:lnTo>
                  <a:pt x="0" y="98226"/>
                </a:lnTo>
                <a:lnTo>
                  <a:pt x="8930" y="98226"/>
                </a:lnTo>
                <a:lnTo>
                  <a:pt x="17860" y="80367"/>
                </a:lnTo>
                <a:lnTo>
                  <a:pt x="26789" y="71437"/>
                </a:lnTo>
                <a:lnTo>
                  <a:pt x="44649" y="62508"/>
                </a:lnTo>
                <a:lnTo>
                  <a:pt x="62508" y="53578"/>
                </a:lnTo>
                <a:lnTo>
                  <a:pt x="80367" y="53578"/>
                </a:lnTo>
                <a:lnTo>
                  <a:pt x="98227" y="53578"/>
                </a:lnTo>
                <a:lnTo>
                  <a:pt x="107157" y="62508"/>
                </a:lnTo>
                <a:lnTo>
                  <a:pt x="116086" y="71437"/>
                </a:lnTo>
                <a:lnTo>
                  <a:pt x="125016" y="89297"/>
                </a:lnTo>
                <a:lnTo>
                  <a:pt x="125016" y="107156"/>
                </a:lnTo>
                <a:lnTo>
                  <a:pt x="125016" y="116086"/>
                </a:lnTo>
                <a:lnTo>
                  <a:pt x="107157" y="133945"/>
                </a:lnTo>
                <a:lnTo>
                  <a:pt x="89297" y="142875"/>
                </a:lnTo>
                <a:lnTo>
                  <a:pt x="71438" y="160734"/>
                </a:lnTo>
                <a:lnTo>
                  <a:pt x="53578" y="160734"/>
                </a:lnTo>
                <a:lnTo>
                  <a:pt x="44649" y="160734"/>
                </a:lnTo>
                <a:lnTo>
                  <a:pt x="26789" y="160734"/>
                </a:lnTo>
                <a:lnTo>
                  <a:pt x="17860" y="160734"/>
                </a:lnTo>
                <a:lnTo>
                  <a:pt x="17860" y="160734"/>
                </a:lnTo>
                <a:lnTo>
                  <a:pt x="8930" y="151804"/>
                </a:lnTo>
                <a:lnTo>
                  <a:pt x="893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4" name="Freeform 907343"/>
          <p:cNvSpPr/>
          <p:nvPr/>
        </p:nvSpPr>
        <p:spPr bwMode="auto">
          <a:xfrm>
            <a:off x="4848820" y="3955851"/>
            <a:ext cx="35720" cy="8931"/>
          </a:xfrm>
          <a:custGeom>
            <a:avLst/>
            <a:gdLst/>
            <a:ahLst/>
            <a:cxnLst/>
            <a:rect l="0" t="0" r="0" b="0"/>
            <a:pathLst>
              <a:path w="35720" h="8931">
                <a:moveTo>
                  <a:pt x="8930" y="8930"/>
                </a:moveTo>
                <a:lnTo>
                  <a:pt x="0" y="8930"/>
                </a:lnTo>
                <a:lnTo>
                  <a:pt x="0" y="0"/>
                </a:lnTo>
                <a:lnTo>
                  <a:pt x="0" y="0"/>
                </a:lnTo>
                <a:lnTo>
                  <a:pt x="0" y="8930"/>
                </a:lnTo>
                <a:lnTo>
                  <a:pt x="0" y="8930"/>
                </a:lnTo>
                <a:lnTo>
                  <a:pt x="0" y="8930"/>
                </a:lnTo>
                <a:lnTo>
                  <a:pt x="8930" y="8930"/>
                </a:lnTo>
                <a:lnTo>
                  <a:pt x="17860" y="893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5" name="Freeform 907344"/>
          <p:cNvSpPr/>
          <p:nvPr/>
        </p:nvSpPr>
        <p:spPr bwMode="auto">
          <a:xfrm>
            <a:off x="5206008" y="3804046"/>
            <a:ext cx="116087" cy="142876"/>
          </a:xfrm>
          <a:custGeom>
            <a:avLst/>
            <a:gdLst/>
            <a:ahLst/>
            <a:cxnLst/>
            <a:rect l="0" t="0" r="0" b="0"/>
            <a:pathLst>
              <a:path w="116087" h="142876">
                <a:moveTo>
                  <a:pt x="44648" y="116086"/>
                </a:moveTo>
                <a:lnTo>
                  <a:pt x="44648" y="116086"/>
                </a:lnTo>
                <a:lnTo>
                  <a:pt x="35719" y="107157"/>
                </a:lnTo>
                <a:lnTo>
                  <a:pt x="35719" y="107157"/>
                </a:lnTo>
                <a:lnTo>
                  <a:pt x="26789" y="107157"/>
                </a:lnTo>
                <a:lnTo>
                  <a:pt x="26789" y="98227"/>
                </a:lnTo>
                <a:lnTo>
                  <a:pt x="26789" y="89297"/>
                </a:lnTo>
                <a:lnTo>
                  <a:pt x="26789" y="80368"/>
                </a:lnTo>
                <a:lnTo>
                  <a:pt x="35719" y="71438"/>
                </a:lnTo>
                <a:lnTo>
                  <a:pt x="35719" y="53579"/>
                </a:lnTo>
                <a:lnTo>
                  <a:pt x="35719" y="44649"/>
                </a:lnTo>
                <a:lnTo>
                  <a:pt x="35719" y="26790"/>
                </a:lnTo>
                <a:lnTo>
                  <a:pt x="44648" y="17860"/>
                </a:lnTo>
                <a:lnTo>
                  <a:pt x="44648" y="0"/>
                </a:lnTo>
                <a:lnTo>
                  <a:pt x="44648" y="0"/>
                </a:lnTo>
                <a:lnTo>
                  <a:pt x="44648" y="0"/>
                </a:lnTo>
                <a:lnTo>
                  <a:pt x="44648" y="0"/>
                </a:lnTo>
                <a:lnTo>
                  <a:pt x="44648" y="0"/>
                </a:lnTo>
                <a:lnTo>
                  <a:pt x="53578" y="17860"/>
                </a:lnTo>
                <a:lnTo>
                  <a:pt x="62508" y="26790"/>
                </a:lnTo>
                <a:lnTo>
                  <a:pt x="71437" y="44649"/>
                </a:lnTo>
                <a:lnTo>
                  <a:pt x="80367" y="53579"/>
                </a:lnTo>
                <a:lnTo>
                  <a:pt x="89297" y="71438"/>
                </a:lnTo>
                <a:lnTo>
                  <a:pt x="98226" y="89297"/>
                </a:lnTo>
                <a:lnTo>
                  <a:pt x="107156" y="98227"/>
                </a:lnTo>
                <a:lnTo>
                  <a:pt x="116086" y="107157"/>
                </a:lnTo>
                <a:lnTo>
                  <a:pt x="116086" y="116086"/>
                </a:lnTo>
                <a:lnTo>
                  <a:pt x="116086" y="125016"/>
                </a:lnTo>
                <a:lnTo>
                  <a:pt x="107156" y="125016"/>
                </a:lnTo>
                <a:lnTo>
                  <a:pt x="89297" y="125016"/>
                </a:lnTo>
                <a:lnTo>
                  <a:pt x="71437" y="116086"/>
                </a:lnTo>
                <a:lnTo>
                  <a:pt x="53578" y="107157"/>
                </a:lnTo>
                <a:lnTo>
                  <a:pt x="35719" y="98227"/>
                </a:lnTo>
                <a:lnTo>
                  <a:pt x="26789" y="89297"/>
                </a:lnTo>
                <a:lnTo>
                  <a:pt x="8930" y="80368"/>
                </a:lnTo>
                <a:lnTo>
                  <a:pt x="0" y="71438"/>
                </a:lnTo>
                <a:lnTo>
                  <a:pt x="0" y="53579"/>
                </a:lnTo>
                <a:lnTo>
                  <a:pt x="8930" y="53579"/>
                </a:lnTo>
                <a:lnTo>
                  <a:pt x="17859" y="35719"/>
                </a:lnTo>
                <a:lnTo>
                  <a:pt x="35719" y="26790"/>
                </a:lnTo>
                <a:lnTo>
                  <a:pt x="62508" y="26790"/>
                </a:lnTo>
                <a:lnTo>
                  <a:pt x="80367" y="17860"/>
                </a:lnTo>
                <a:lnTo>
                  <a:pt x="98226" y="17860"/>
                </a:lnTo>
                <a:lnTo>
                  <a:pt x="107156" y="26790"/>
                </a:lnTo>
                <a:lnTo>
                  <a:pt x="107156" y="26790"/>
                </a:lnTo>
                <a:lnTo>
                  <a:pt x="98226" y="44649"/>
                </a:lnTo>
                <a:lnTo>
                  <a:pt x="89297" y="62508"/>
                </a:lnTo>
                <a:lnTo>
                  <a:pt x="62508" y="89297"/>
                </a:lnTo>
                <a:lnTo>
                  <a:pt x="44648" y="107157"/>
                </a:lnTo>
                <a:lnTo>
                  <a:pt x="26789" y="125016"/>
                </a:lnTo>
                <a:lnTo>
                  <a:pt x="8930" y="133946"/>
                </a:lnTo>
                <a:lnTo>
                  <a:pt x="8930" y="142875"/>
                </a:lnTo>
                <a:lnTo>
                  <a:pt x="8930" y="142875"/>
                </a:lnTo>
                <a:lnTo>
                  <a:pt x="17859" y="133946"/>
                </a:lnTo>
                <a:lnTo>
                  <a:pt x="44648" y="116086"/>
                </a:lnTo>
                <a:lnTo>
                  <a:pt x="80367" y="89297"/>
                </a:lnTo>
                <a:lnTo>
                  <a:pt x="8036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6" name="Freeform 907345"/>
          <p:cNvSpPr/>
          <p:nvPr/>
        </p:nvSpPr>
        <p:spPr bwMode="auto">
          <a:xfrm>
            <a:off x="5473898" y="3750468"/>
            <a:ext cx="44650" cy="133947"/>
          </a:xfrm>
          <a:custGeom>
            <a:avLst/>
            <a:gdLst/>
            <a:ahLst/>
            <a:cxnLst/>
            <a:rect l="0" t="0" r="0" b="0"/>
            <a:pathLst>
              <a:path w="44650" h="133947">
                <a:moveTo>
                  <a:pt x="0" y="0"/>
                </a:moveTo>
                <a:lnTo>
                  <a:pt x="8930" y="8930"/>
                </a:lnTo>
                <a:lnTo>
                  <a:pt x="8930" y="8930"/>
                </a:lnTo>
                <a:lnTo>
                  <a:pt x="8930" y="26789"/>
                </a:lnTo>
                <a:lnTo>
                  <a:pt x="17860" y="35719"/>
                </a:lnTo>
                <a:lnTo>
                  <a:pt x="17860" y="53578"/>
                </a:lnTo>
                <a:lnTo>
                  <a:pt x="26790" y="62508"/>
                </a:lnTo>
                <a:lnTo>
                  <a:pt x="35719" y="80368"/>
                </a:lnTo>
                <a:lnTo>
                  <a:pt x="35719" y="89297"/>
                </a:lnTo>
                <a:lnTo>
                  <a:pt x="35719" y="107157"/>
                </a:lnTo>
                <a:lnTo>
                  <a:pt x="44649" y="116086"/>
                </a:lnTo>
                <a:lnTo>
                  <a:pt x="44649" y="125016"/>
                </a:lnTo>
                <a:lnTo>
                  <a:pt x="35719" y="133946"/>
                </a:lnTo>
                <a:lnTo>
                  <a:pt x="35719" y="133946"/>
                </a:lnTo>
                <a:lnTo>
                  <a:pt x="3571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7" name="Freeform 907346"/>
          <p:cNvSpPr/>
          <p:nvPr/>
        </p:nvSpPr>
        <p:spPr bwMode="auto">
          <a:xfrm>
            <a:off x="5411391" y="3893343"/>
            <a:ext cx="151805" cy="17861"/>
          </a:xfrm>
          <a:custGeom>
            <a:avLst/>
            <a:gdLst/>
            <a:ahLst/>
            <a:cxnLst/>
            <a:rect l="0" t="0" r="0" b="0"/>
            <a:pathLst>
              <a:path w="151805" h="17861">
                <a:moveTo>
                  <a:pt x="0" y="8930"/>
                </a:moveTo>
                <a:lnTo>
                  <a:pt x="0" y="17860"/>
                </a:lnTo>
                <a:lnTo>
                  <a:pt x="0" y="17860"/>
                </a:lnTo>
                <a:lnTo>
                  <a:pt x="8929" y="17860"/>
                </a:lnTo>
                <a:lnTo>
                  <a:pt x="26789" y="17860"/>
                </a:lnTo>
                <a:lnTo>
                  <a:pt x="44648" y="17860"/>
                </a:lnTo>
                <a:lnTo>
                  <a:pt x="62507" y="17860"/>
                </a:lnTo>
                <a:lnTo>
                  <a:pt x="89297" y="17860"/>
                </a:lnTo>
                <a:lnTo>
                  <a:pt x="107156" y="8930"/>
                </a:lnTo>
                <a:lnTo>
                  <a:pt x="125015" y="8930"/>
                </a:lnTo>
                <a:lnTo>
                  <a:pt x="142875" y="8930"/>
                </a:lnTo>
                <a:lnTo>
                  <a:pt x="151804" y="8930"/>
                </a:lnTo>
                <a:lnTo>
                  <a:pt x="151804" y="893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8" name="Freeform 907347"/>
          <p:cNvSpPr/>
          <p:nvPr/>
        </p:nvSpPr>
        <p:spPr bwMode="auto">
          <a:xfrm>
            <a:off x="5348883" y="3777257"/>
            <a:ext cx="250032" cy="17861"/>
          </a:xfrm>
          <a:custGeom>
            <a:avLst/>
            <a:gdLst/>
            <a:ahLst/>
            <a:cxnLst/>
            <a:rect l="0" t="0" r="0" b="0"/>
            <a:pathLst>
              <a:path w="250032" h="17861">
                <a:moveTo>
                  <a:pt x="0" y="8930"/>
                </a:moveTo>
                <a:lnTo>
                  <a:pt x="0" y="17860"/>
                </a:lnTo>
                <a:lnTo>
                  <a:pt x="0" y="17860"/>
                </a:lnTo>
                <a:lnTo>
                  <a:pt x="8930" y="17860"/>
                </a:lnTo>
                <a:lnTo>
                  <a:pt x="26789" y="17860"/>
                </a:lnTo>
                <a:lnTo>
                  <a:pt x="53578" y="17860"/>
                </a:lnTo>
                <a:lnTo>
                  <a:pt x="89297" y="17860"/>
                </a:lnTo>
                <a:lnTo>
                  <a:pt x="125015" y="17860"/>
                </a:lnTo>
                <a:lnTo>
                  <a:pt x="160734" y="8930"/>
                </a:lnTo>
                <a:lnTo>
                  <a:pt x="196453" y="8930"/>
                </a:lnTo>
                <a:lnTo>
                  <a:pt x="223242" y="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49" name="Freeform 907348"/>
          <p:cNvSpPr/>
          <p:nvPr/>
        </p:nvSpPr>
        <p:spPr bwMode="auto">
          <a:xfrm>
            <a:off x="5625703" y="3768328"/>
            <a:ext cx="98228" cy="160735"/>
          </a:xfrm>
          <a:custGeom>
            <a:avLst/>
            <a:gdLst/>
            <a:ahLst/>
            <a:cxnLst/>
            <a:rect l="0" t="0" r="0" b="0"/>
            <a:pathLst>
              <a:path w="98228" h="160735">
                <a:moveTo>
                  <a:pt x="98227" y="0"/>
                </a:moveTo>
                <a:lnTo>
                  <a:pt x="89297" y="0"/>
                </a:lnTo>
                <a:lnTo>
                  <a:pt x="89297" y="0"/>
                </a:lnTo>
                <a:lnTo>
                  <a:pt x="80367" y="0"/>
                </a:lnTo>
                <a:lnTo>
                  <a:pt x="71438" y="8929"/>
                </a:lnTo>
                <a:lnTo>
                  <a:pt x="53578" y="17859"/>
                </a:lnTo>
                <a:lnTo>
                  <a:pt x="44649" y="35718"/>
                </a:lnTo>
                <a:lnTo>
                  <a:pt x="26789" y="53578"/>
                </a:lnTo>
                <a:lnTo>
                  <a:pt x="8930" y="80367"/>
                </a:lnTo>
                <a:lnTo>
                  <a:pt x="8930" y="98226"/>
                </a:lnTo>
                <a:lnTo>
                  <a:pt x="0" y="116086"/>
                </a:lnTo>
                <a:lnTo>
                  <a:pt x="8930" y="133945"/>
                </a:lnTo>
                <a:lnTo>
                  <a:pt x="17860" y="151804"/>
                </a:lnTo>
                <a:lnTo>
                  <a:pt x="35719" y="160734"/>
                </a:lnTo>
                <a:lnTo>
                  <a:pt x="62508" y="160734"/>
                </a:lnTo>
                <a:lnTo>
                  <a:pt x="80367" y="160734"/>
                </a:lnTo>
                <a:lnTo>
                  <a:pt x="803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0" name="Freeform 907349"/>
          <p:cNvSpPr/>
          <p:nvPr/>
        </p:nvSpPr>
        <p:spPr bwMode="auto">
          <a:xfrm>
            <a:off x="5750719" y="3661171"/>
            <a:ext cx="142876" cy="294681"/>
          </a:xfrm>
          <a:custGeom>
            <a:avLst/>
            <a:gdLst/>
            <a:ahLst/>
            <a:cxnLst/>
            <a:rect l="0" t="0" r="0" b="0"/>
            <a:pathLst>
              <a:path w="142876" h="294681">
                <a:moveTo>
                  <a:pt x="0" y="8930"/>
                </a:moveTo>
                <a:lnTo>
                  <a:pt x="0" y="0"/>
                </a:lnTo>
                <a:lnTo>
                  <a:pt x="8929" y="0"/>
                </a:lnTo>
                <a:lnTo>
                  <a:pt x="26789" y="0"/>
                </a:lnTo>
                <a:lnTo>
                  <a:pt x="44648" y="0"/>
                </a:lnTo>
                <a:lnTo>
                  <a:pt x="62508" y="8930"/>
                </a:lnTo>
                <a:lnTo>
                  <a:pt x="80367" y="17860"/>
                </a:lnTo>
                <a:lnTo>
                  <a:pt x="107156" y="44649"/>
                </a:lnTo>
                <a:lnTo>
                  <a:pt x="125015" y="71438"/>
                </a:lnTo>
                <a:lnTo>
                  <a:pt x="133945" y="107157"/>
                </a:lnTo>
                <a:lnTo>
                  <a:pt x="142875" y="142875"/>
                </a:lnTo>
                <a:lnTo>
                  <a:pt x="133945" y="187524"/>
                </a:lnTo>
                <a:lnTo>
                  <a:pt x="116086" y="223243"/>
                </a:lnTo>
                <a:lnTo>
                  <a:pt x="98226" y="258961"/>
                </a:lnTo>
                <a:lnTo>
                  <a:pt x="71437" y="285750"/>
                </a:lnTo>
                <a:lnTo>
                  <a:pt x="44648" y="294680"/>
                </a:lnTo>
                <a:lnTo>
                  <a:pt x="44648"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1" name="Freeform 907350"/>
          <p:cNvSpPr/>
          <p:nvPr/>
        </p:nvSpPr>
        <p:spPr bwMode="auto">
          <a:xfrm>
            <a:off x="4679156" y="3750468"/>
            <a:ext cx="232173" cy="276822"/>
          </a:xfrm>
          <a:custGeom>
            <a:avLst/>
            <a:gdLst/>
            <a:ahLst/>
            <a:cxnLst/>
            <a:rect l="0" t="0" r="0" b="0"/>
            <a:pathLst>
              <a:path w="232173" h="276822">
                <a:moveTo>
                  <a:pt x="107157" y="0"/>
                </a:moveTo>
                <a:lnTo>
                  <a:pt x="107157" y="0"/>
                </a:lnTo>
                <a:lnTo>
                  <a:pt x="98227" y="8930"/>
                </a:lnTo>
                <a:lnTo>
                  <a:pt x="80367" y="26789"/>
                </a:lnTo>
                <a:lnTo>
                  <a:pt x="62508" y="53578"/>
                </a:lnTo>
                <a:lnTo>
                  <a:pt x="35719" y="80368"/>
                </a:lnTo>
                <a:lnTo>
                  <a:pt x="17860" y="116086"/>
                </a:lnTo>
                <a:lnTo>
                  <a:pt x="0" y="151805"/>
                </a:lnTo>
                <a:lnTo>
                  <a:pt x="8930" y="187524"/>
                </a:lnTo>
                <a:lnTo>
                  <a:pt x="17860" y="214313"/>
                </a:lnTo>
                <a:lnTo>
                  <a:pt x="53578" y="241102"/>
                </a:lnTo>
                <a:lnTo>
                  <a:pt x="98227" y="267891"/>
                </a:lnTo>
                <a:lnTo>
                  <a:pt x="160735" y="276821"/>
                </a:lnTo>
                <a:lnTo>
                  <a:pt x="232172" y="276821"/>
                </a:lnTo>
                <a:lnTo>
                  <a:pt x="232172"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2" name="Freeform 907351"/>
          <p:cNvSpPr/>
          <p:nvPr/>
        </p:nvSpPr>
        <p:spPr bwMode="auto">
          <a:xfrm>
            <a:off x="5911453" y="3696890"/>
            <a:ext cx="169665" cy="169665"/>
          </a:xfrm>
          <a:custGeom>
            <a:avLst/>
            <a:gdLst/>
            <a:ahLst/>
            <a:cxnLst/>
            <a:rect l="0" t="0" r="0" b="0"/>
            <a:pathLst>
              <a:path w="169665" h="169665">
                <a:moveTo>
                  <a:pt x="80367" y="133946"/>
                </a:moveTo>
                <a:lnTo>
                  <a:pt x="71438" y="125016"/>
                </a:lnTo>
                <a:lnTo>
                  <a:pt x="71438" y="125016"/>
                </a:lnTo>
                <a:lnTo>
                  <a:pt x="62508" y="107156"/>
                </a:lnTo>
                <a:lnTo>
                  <a:pt x="53578" y="98227"/>
                </a:lnTo>
                <a:lnTo>
                  <a:pt x="53578" y="80367"/>
                </a:lnTo>
                <a:lnTo>
                  <a:pt x="53578" y="71438"/>
                </a:lnTo>
                <a:lnTo>
                  <a:pt x="53578" y="53578"/>
                </a:lnTo>
                <a:lnTo>
                  <a:pt x="62508" y="35719"/>
                </a:lnTo>
                <a:lnTo>
                  <a:pt x="62508" y="26789"/>
                </a:lnTo>
                <a:lnTo>
                  <a:pt x="71438" y="8930"/>
                </a:lnTo>
                <a:lnTo>
                  <a:pt x="71438" y="0"/>
                </a:lnTo>
                <a:lnTo>
                  <a:pt x="80367" y="0"/>
                </a:lnTo>
                <a:lnTo>
                  <a:pt x="80367" y="0"/>
                </a:lnTo>
                <a:lnTo>
                  <a:pt x="80367" y="0"/>
                </a:lnTo>
                <a:lnTo>
                  <a:pt x="89297" y="8930"/>
                </a:lnTo>
                <a:lnTo>
                  <a:pt x="98227" y="26789"/>
                </a:lnTo>
                <a:lnTo>
                  <a:pt x="107156" y="44649"/>
                </a:lnTo>
                <a:lnTo>
                  <a:pt x="116086" y="62508"/>
                </a:lnTo>
                <a:lnTo>
                  <a:pt x="133945" y="80367"/>
                </a:lnTo>
                <a:lnTo>
                  <a:pt x="151805" y="98227"/>
                </a:lnTo>
                <a:lnTo>
                  <a:pt x="160735" y="116086"/>
                </a:lnTo>
                <a:lnTo>
                  <a:pt x="169664" y="133946"/>
                </a:lnTo>
                <a:lnTo>
                  <a:pt x="169664" y="133946"/>
                </a:lnTo>
                <a:lnTo>
                  <a:pt x="160735" y="142875"/>
                </a:lnTo>
                <a:lnTo>
                  <a:pt x="151805" y="142875"/>
                </a:lnTo>
                <a:lnTo>
                  <a:pt x="133945" y="142875"/>
                </a:lnTo>
                <a:lnTo>
                  <a:pt x="116086" y="133946"/>
                </a:lnTo>
                <a:lnTo>
                  <a:pt x="89297" y="125016"/>
                </a:lnTo>
                <a:lnTo>
                  <a:pt x="62508" y="107156"/>
                </a:lnTo>
                <a:lnTo>
                  <a:pt x="44649" y="98227"/>
                </a:lnTo>
                <a:lnTo>
                  <a:pt x="26789" y="80367"/>
                </a:lnTo>
                <a:lnTo>
                  <a:pt x="8930" y="71438"/>
                </a:lnTo>
                <a:lnTo>
                  <a:pt x="0" y="53578"/>
                </a:lnTo>
                <a:lnTo>
                  <a:pt x="8930" y="44649"/>
                </a:lnTo>
                <a:lnTo>
                  <a:pt x="17860" y="44649"/>
                </a:lnTo>
                <a:lnTo>
                  <a:pt x="44649" y="35719"/>
                </a:lnTo>
                <a:lnTo>
                  <a:pt x="71438" y="26789"/>
                </a:lnTo>
                <a:lnTo>
                  <a:pt x="107156" y="26789"/>
                </a:lnTo>
                <a:lnTo>
                  <a:pt x="133945" y="26789"/>
                </a:lnTo>
                <a:lnTo>
                  <a:pt x="151805" y="26789"/>
                </a:lnTo>
                <a:lnTo>
                  <a:pt x="160735" y="44649"/>
                </a:lnTo>
                <a:lnTo>
                  <a:pt x="151805" y="62508"/>
                </a:lnTo>
                <a:lnTo>
                  <a:pt x="133945" y="80367"/>
                </a:lnTo>
                <a:lnTo>
                  <a:pt x="107156" y="107156"/>
                </a:lnTo>
                <a:lnTo>
                  <a:pt x="71438" y="133946"/>
                </a:lnTo>
                <a:lnTo>
                  <a:pt x="44649" y="151805"/>
                </a:lnTo>
                <a:lnTo>
                  <a:pt x="26789" y="160735"/>
                </a:lnTo>
                <a:lnTo>
                  <a:pt x="8930" y="169664"/>
                </a:lnTo>
                <a:lnTo>
                  <a:pt x="17860" y="169664"/>
                </a:lnTo>
                <a:lnTo>
                  <a:pt x="35719" y="160735"/>
                </a:lnTo>
                <a:lnTo>
                  <a:pt x="62508" y="151805"/>
                </a:lnTo>
                <a:lnTo>
                  <a:pt x="89297" y="133946"/>
                </a:lnTo>
                <a:lnTo>
                  <a:pt x="125016" y="125016"/>
                </a:lnTo>
                <a:lnTo>
                  <a:pt x="12501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3" name="Freeform 907352"/>
          <p:cNvSpPr/>
          <p:nvPr/>
        </p:nvSpPr>
        <p:spPr bwMode="auto">
          <a:xfrm>
            <a:off x="6206133" y="3804046"/>
            <a:ext cx="8931" cy="35720"/>
          </a:xfrm>
          <a:custGeom>
            <a:avLst/>
            <a:gdLst/>
            <a:ahLst/>
            <a:cxnLst/>
            <a:rect l="0" t="0" r="0" b="0"/>
            <a:pathLst>
              <a:path w="8931" h="35720">
                <a:moveTo>
                  <a:pt x="0" y="0"/>
                </a:moveTo>
                <a:lnTo>
                  <a:pt x="0" y="0"/>
                </a:lnTo>
                <a:lnTo>
                  <a:pt x="0" y="0"/>
                </a:lnTo>
                <a:lnTo>
                  <a:pt x="0" y="0"/>
                </a:lnTo>
                <a:lnTo>
                  <a:pt x="0" y="8930"/>
                </a:lnTo>
                <a:lnTo>
                  <a:pt x="0" y="17860"/>
                </a:lnTo>
                <a:lnTo>
                  <a:pt x="0" y="26790"/>
                </a:lnTo>
                <a:lnTo>
                  <a:pt x="8930" y="26790"/>
                </a:lnTo>
                <a:lnTo>
                  <a:pt x="8930" y="35719"/>
                </a:lnTo>
                <a:lnTo>
                  <a:pt x="8930" y="26790"/>
                </a:lnTo>
                <a:lnTo>
                  <a:pt x="8930" y="17860"/>
                </a:lnTo>
                <a:lnTo>
                  <a:pt x="8930" y="8930"/>
                </a:lnTo>
                <a:lnTo>
                  <a:pt x="893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4" name="Freeform 907353"/>
          <p:cNvSpPr/>
          <p:nvPr/>
        </p:nvSpPr>
        <p:spPr bwMode="auto">
          <a:xfrm>
            <a:off x="6259711" y="3705820"/>
            <a:ext cx="107157" cy="80368"/>
          </a:xfrm>
          <a:custGeom>
            <a:avLst/>
            <a:gdLst/>
            <a:ahLst/>
            <a:cxnLst/>
            <a:rect l="0" t="0" r="0" b="0"/>
            <a:pathLst>
              <a:path w="107157" h="80368">
                <a:moveTo>
                  <a:pt x="26789" y="17859"/>
                </a:moveTo>
                <a:lnTo>
                  <a:pt x="17859" y="17859"/>
                </a:lnTo>
                <a:lnTo>
                  <a:pt x="17859" y="26789"/>
                </a:lnTo>
                <a:lnTo>
                  <a:pt x="8930" y="35719"/>
                </a:lnTo>
                <a:lnTo>
                  <a:pt x="8930" y="44648"/>
                </a:lnTo>
                <a:lnTo>
                  <a:pt x="8930" y="62508"/>
                </a:lnTo>
                <a:lnTo>
                  <a:pt x="17859" y="71437"/>
                </a:lnTo>
                <a:lnTo>
                  <a:pt x="26789" y="80367"/>
                </a:lnTo>
                <a:lnTo>
                  <a:pt x="44648" y="80367"/>
                </a:lnTo>
                <a:lnTo>
                  <a:pt x="62508" y="80367"/>
                </a:lnTo>
                <a:lnTo>
                  <a:pt x="80367" y="80367"/>
                </a:lnTo>
                <a:lnTo>
                  <a:pt x="98227" y="71437"/>
                </a:lnTo>
                <a:lnTo>
                  <a:pt x="107156" y="62508"/>
                </a:lnTo>
                <a:lnTo>
                  <a:pt x="107156" y="53578"/>
                </a:lnTo>
                <a:lnTo>
                  <a:pt x="107156" y="44648"/>
                </a:lnTo>
                <a:lnTo>
                  <a:pt x="89297" y="26789"/>
                </a:lnTo>
                <a:lnTo>
                  <a:pt x="71437" y="17859"/>
                </a:lnTo>
                <a:lnTo>
                  <a:pt x="44648" y="8930"/>
                </a:lnTo>
                <a:lnTo>
                  <a:pt x="26789" y="8930"/>
                </a:lnTo>
                <a:lnTo>
                  <a:pt x="8930" y="8930"/>
                </a:lnTo>
                <a:lnTo>
                  <a:pt x="0" y="8930"/>
                </a:lnTo>
                <a:lnTo>
                  <a:pt x="0" y="8930"/>
                </a:lnTo>
                <a:lnTo>
                  <a:pt x="8930" y="893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5" name="Freeform 907354"/>
          <p:cNvSpPr/>
          <p:nvPr/>
        </p:nvSpPr>
        <p:spPr bwMode="auto">
          <a:xfrm>
            <a:off x="6402586" y="3687961"/>
            <a:ext cx="196454" cy="116086"/>
          </a:xfrm>
          <a:custGeom>
            <a:avLst/>
            <a:gdLst/>
            <a:ahLst/>
            <a:cxnLst/>
            <a:rect l="0" t="0" r="0" b="0"/>
            <a:pathLst>
              <a:path w="196454" h="116086">
                <a:moveTo>
                  <a:pt x="0" y="26789"/>
                </a:moveTo>
                <a:lnTo>
                  <a:pt x="0" y="26789"/>
                </a:lnTo>
                <a:lnTo>
                  <a:pt x="0" y="26789"/>
                </a:lnTo>
                <a:lnTo>
                  <a:pt x="0" y="17859"/>
                </a:lnTo>
                <a:lnTo>
                  <a:pt x="8930" y="8929"/>
                </a:lnTo>
                <a:lnTo>
                  <a:pt x="17859" y="8929"/>
                </a:lnTo>
                <a:lnTo>
                  <a:pt x="44648" y="8929"/>
                </a:lnTo>
                <a:lnTo>
                  <a:pt x="62508" y="0"/>
                </a:lnTo>
                <a:lnTo>
                  <a:pt x="80367" y="0"/>
                </a:lnTo>
                <a:lnTo>
                  <a:pt x="98227" y="8929"/>
                </a:lnTo>
                <a:lnTo>
                  <a:pt x="107156" y="8929"/>
                </a:lnTo>
                <a:lnTo>
                  <a:pt x="107156" y="26789"/>
                </a:lnTo>
                <a:lnTo>
                  <a:pt x="98227" y="35718"/>
                </a:lnTo>
                <a:lnTo>
                  <a:pt x="89297" y="53578"/>
                </a:lnTo>
                <a:lnTo>
                  <a:pt x="71437" y="71437"/>
                </a:lnTo>
                <a:lnTo>
                  <a:pt x="71437" y="89296"/>
                </a:lnTo>
                <a:lnTo>
                  <a:pt x="71437" y="98226"/>
                </a:lnTo>
                <a:lnTo>
                  <a:pt x="80367" y="107156"/>
                </a:lnTo>
                <a:lnTo>
                  <a:pt x="89297" y="107156"/>
                </a:lnTo>
                <a:lnTo>
                  <a:pt x="116086" y="116085"/>
                </a:lnTo>
                <a:lnTo>
                  <a:pt x="133945" y="116085"/>
                </a:lnTo>
                <a:lnTo>
                  <a:pt x="160734" y="107156"/>
                </a:lnTo>
                <a:lnTo>
                  <a:pt x="178594" y="98226"/>
                </a:lnTo>
                <a:lnTo>
                  <a:pt x="196453" y="89296"/>
                </a:lnTo>
                <a:lnTo>
                  <a:pt x="196453"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6" name="Freeform 907355"/>
          <p:cNvSpPr/>
          <p:nvPr/>
        </p:nvSpPr>
        <p:spPr bwMode="auto">
          <a:xfrm>
            <a:off x="6697266" y="3625453"/>
            <a:ext cx="196454" cy="169665"/>
          </a:xfrm>
          <a:custGeom>
            <a:avLst/>
            <a:gdLst/>
            <a:ahLst/>
            <a:cxnLst/>
            <a:rect l="0" t="0" r="0" b="0"/>
            <a:pathLst>
              <a:path w="196454" h="169665">
                <a:moveTo>
                  <a:pt x="62507" y="116086"/>
                </a:moveTo>
                <a:lnTo>
                  <a:pt x="62507" y="116086"/>
                </a:lnTo>
                <a:lnTo>
                  <a:pt x="62507" y="116086"/>
                </a:lnTo>
                <a:lnTo>
                  <a:pt x="62507" y="116086"/>
                </a:lnTo>
                <a:lnTo>
                  <a:pt x="71437" y="116086"/>
                </a:lnTo>
                <a:lnTo>
                  <a:pt x="71437" y="107156"/>
                </a:lnTo>
                <a:lnTo>
                  <a:pt x="71437" y="98226"/>
                </a:lnTo>
                <a:lnTo>
                  <a:pt x="71437" y="89297"/>
                </a:lnTo>
                <a:lnTo>
                  <a:pt x="80367" y="80367"/>
                </a:lnTo>
                <a:lnTo>
                  <a:pt x="80367" y="62508"/>
                </a:lnTo>
                <a:lnTo>
                  <a:pt x="80367" y="44648"/>
                </a:lnTo>
                <a:lnTo>
                  <a:pt x="80367" y="35718"/>
                </a:lnTo>
                <a:lnTo>
                  <a:pt x="71437" y="17859"/>
                </a:lnTo>
                <a:lnTo>
                  <a:pt x="71437" y="8929"/>
                </a:lnTo>
                <a:lnTo>
                  <a:pt x="71437" y="0"/>
                </a:lnTo>
                <a:lnTo>
                  <a:pt x="71437" y="0"/>
                </a:lnTo>
                <a:lnTo>
                  <a:pt x="71437" y="0"/>
                </a:lnTo>
                <a:lnTo>
                  <a:pt x="71437" y="8929"/>
                </a:lnTo>
                <a:lnTo>
                  <a:pt x="80367" y="17859"/>
                </a:lnTo>
                <a:lnTo>
                  <a:pt x="89297" y="35718"/>
                </a:lnTo>
                <a:lnTo>
                  <a:pt x="98226" y="53578"/>
                </a:lnTo>
                <a:lnTo>
                  <a:pt x="116086" y="71437"/>
                </a:lnTo>
                <a:lnTo>
                  <a:pt x="133945" y="89297"/>
                </a:lnTo>
                <a:lnTo>
                  <a:pt x="151804" y="107156"/>
                </a:lnTo>
                <a:lnTo>
                  <a:pt x="169664" y="125015"/>
                </a:lnTo>
                <a:lnTo>
                  <a:pt x="187523" y="133945"/>
                </a:lnTo>
                <a:lnTo>
                  <a:pt x="196453" y="151804"/>
                </a:lnTo>
                <a:lnTo>
                  <a:pt x="196453" y="160734"/>
                </a:lnTo>
                <a:lnTo>
                  <a:pt x="187523" y="160734"/>
                </a:lnTo>
                <a:lnTo>
                  <a:pt x="169664" y="160734"/>
                </a:lnTo>
                <a:lnTo>
                  <a:pt x="151804" y="151804"/>
                </a:lnTo>
                <a:lnTo>
                  <a:pt x="133945" y="142875"/>
                </a:lnTo>
                <a:lnTo>
                  <a:pt x="98226" y="133945"/>
                </a:lnTo>
                <a:lnTo>
                  <a:pt x="71437" y="116086"/>
                </a:lnTo>
                <a:lnTo>
                  <a:pt x="44648" y="98226"/>
                </a:lnTo>
                <a:lnTo>
                  <a:pt x="26789" y="89297"/>
                </a:lnTo>
                <a:lnTo>
                  <a:pt x="8929" y="71437"/>
                </a:lnTo>
                <a:lnTo>
                  <a:pt x="0" y="71437"/>
                </a:lnTo>
                <a:lnTo>
                  <a:pt x="0" y="62508"/>
                </a:lnTo>
                <a:lnTo>
                  <a:pt x="8929" y="62508"/>
                </a:lnTo>
                <a:lnTo>
                  <a:pt x="26789" y="53578"/>
                </a:lnTo>
                <a:lnTo>
                  <a:pt x="62507" y="53578"/>
                </a:lnTo>
                <a:lnTo>
                  <a:pt x="89297" y="53578"/>
                </a:lnTo>
                <a:lnTo>
                  <a:pt x="125015" y="53578"/>
                </a:lnTo>
                <a:lnTo>
                  <a:pt x="142875" y="62508"/>
                </a:lnTo>
                <a:lnTo>
                  <a:pt x="160734" y="71437"/>
                </a:lnTo>
                <a:lnTo>
                  <a:pt x="151804" y="80367"/>
                </a:lnTo>
                <a:lnTo>
                  <a:pt x="133945" y="98226"/>
                </a:lnTo>
                <a:lnTo>
                  <a:pt x="116086" y="116086"/>
                </a:lnTo>
                <a:lnTo>
                  <a:pt x="89297" y="142875"/>
                </a:lnTo>
                <a:lnTo>
                  <a:pt x="62507" y="151804"/>
                </a:lnTo>
                <a:lnTo>
                  <a:pt x="35718" y="169664"/>
                </a:lnTo>
                <a:lnTo>
                  <a:pt x="35718" y="169664"/>
                </a:lnTo>
                <a:lnTo>
                  <a:pt x="44648" y="169664"/>
                </a:lnTo>
                <a:lnTo>
                  <a:pt x="71437" y="160734"/>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7" name="Freeform 907356"/>
          <p:cNvSpPr/>
          <p:nvPr/>
        </p:nvSpPr>
        <p:spPr bwMode="auto">
          <a:xfrm>
            <a:off x="6991945" y="3634382"/>
            <a:ext cx="250033" cy="133947"/>
          </a:xfrm>
          <a:custGeom>
            <a:avLst/>
            <a:gdLst/>
            <a:ahLst/>
            <a:cxnLst/>
            <a:rect l="0" t="0" r="0" b="0"/>
            <a:pathLst>
              <a:path w="250033" h="133947">
                <a:moveTo>
                  <a:pt x="8930" y="26789"/>
                </a:moveTo>
                <a:lnTo>
                  <a:pt x="8930" y="26789"/>
                </a:lnTo>
                <a:lnTo>
                  <a:pt x="0" y="26789"/>
                </a:lnTo>
                <a:lnTo>
                  <a:pt x="0" y="17860"/>
                </a:lnTo>
                <a:lnTo>
                  <a:pt x="8930" y="17860"/>
                </a:lnTo>
                <a:lnTo>
                  <a:pt x="17860" y="8930"/>
                </a:lnTo>
                <a:lnTo>
                  <a:pt x="26789" y="8930"/>
                </a:lnTo>
                <a:lnTo>
                  <a:pt x="53578" y="8930"/>
                </a:lnTo>
                <a:lnTo>
                  <a:pt x="80368" y="0"/>
                </a:lnTo>
                <a:lnTo>
                  <a:pt x="116086" y="0"/>
                </a:lnTo>
                <a:lnTo>
                  <a:pt x="142875" y="0"/>
                </a:lnTo>
                <a:lnTo>
                  <a:pt x="160735" y="8930"/>
                </a:lnTo>
                <a:lnTo>
                  <a:pt x="169664" y="8930"/>
                </a:lnTo>
                <a:lnTo>
                  <a:pt x="169664" y="26789"/>
                </a:lnTo>
                <a:lnTo>
                  <a:pt x="160735" y="44649"/>
                </a:lnTo>
                <a:lnTo>
                  <a:pt x="142875" y="62508"/>
                </a:lnTo>
                <a:lnTo>
                  <a:pt x="116086" y="80368"/>
                </a:lnTo>
                <a:lnTo>
                  <a:pt x="98227" y="89297"/>
                </a:lnTo>
                <a:lnTo>
                  <a:pt x="89297" y="107157"/>
                </a:lnTo>
                <a:lnTo>
                  <a:pt x="80368" y="116086"/>
                </a:lnTo>
                <a:lnTo>
                  <a:pt x="98227" y="125016"/>
                </a:lnTo>
                <a:lnTo>
                  <a:pt x="125016" y="133946"/>
                </a:lnTo>
                <a:lnTo>
                  <a:pt x="151805" y="125016"/>
                </a:lnTo>
                <a:lnTo>
                  <a:pt x="187524" y="125016"/>
                </a:lnTo>
                <a:lnTo>
                  <a:pt x="223243" y="116086"/>
                </a:lnTo>
                <a:lnTo>
                  <a:pt x="250032" y="107157"/>
                </a:lnTo>
                <a:lnTo>
                  <a:pt x="250032"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8" name="Freeform 907357"/>
          <p:cNvSpPr/>
          <p:nvPr/>
        </p:nvSpPr>
        <p:spPr bwMode="auto">
          <a:xfrm>
            <a:off x="7241977" y="3598664"/>
            <a:ext cx="151805" cy="44649"/>
          </a:xfrm>
          <a:custGeom>
            <a:avLst/>
            <a:gdLst/>
            <a:ahLst/>
            <a:cxnLst/>
            <a:rect l="0" t="0" r="0" b="0"/>
            <a:pathLst>
              <a:path w="151805" h="44649">
                <a:moveTo>
                  <a:pt x="0" y="44648"/>
                </a:moveTo>
                <a:lnTo>
                  <a:pt x="0" y="35718"/>
                </a:lnTo>
                <a:lnTo>
                  <a:pt x="0" y="35718"/>
                </a:lnTo>
                <a:lnTo>
                  <a:pt x="8929" y="26789"/>
                </a:lnTo>
                <a:lnTo>
                  <a:pt x="17859" y="17859"/>
                </a:lnTo>
                <a:lnTo>
                  <a:pt x="35718" y="8929"/>
                </a:lnTo>
                <a:lnTo>
                  <a:pt x="62507" y="8929"/>
                </a:lnTo>
                <a:lnTo>
                  <a:pt x="80367" y="0"/>
                </a:lnTo>
                <a:lnTo>
                  <a:pt x="98226" y="0"/>
                </a:lnTo>
                <a:lnTo>
                  <a:pt x="125015" y="0"/>
                </a:lnTo>
                <a:lnTo>
                  <a:pt x="133945" y="0"/>
                </a:lnTo>
                <a:lnTo>
                  <a:pt x="142875" y="0"/>
                </a:lnTo>
                <a:lnTo>
                  <a:pt x="151804"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59" name="Freeform 907358"/>
          <p:cNvSpPr/>
          <p:nvPr/>
        </p:nvSpPr>
        <p:spPr bwMode="auto">
          <a:xfrm>
            <a:off x="7233047" y="3616523"/>
            <a:ext cx="160735" cy="160735"/>
          </a:xfrm>
          <a:custGeom>
            <a:avLst/>
            <a:gdLst/>
            <a:ahLst/>
            <a:cxnLst/>
            <a:rect l="0" t="0" r="0" b="0"/>
            <a:pathLst>
              <a:path w="160735" h="160735">
                <a:moveTo>
                  <a:pt x="53578" y="0"/>
                </a:moveTo>
                <a:lnTo>
                  <a:pt x="44648" y="0"/>
                </a:lnTo>
                <a:lnTo>
                  <a:pt x="35719" y="8930"/>
                </a:lnTo>
                <a:lnTo>
                  <a:pt x="26789" y="8930"/>
                </a:lnTo>
                <a:lnTo>
                  <a:pt x="8930" y="17859"/>
                </a:lnTo>
                <a:lnTo>
                  <a:pt x="8930" y="26789"/>
                </a:lnTo>
                <a:lnTo>
                  <a:pt x="0" y="35719"/>
                </a:lnTo>
                <a:lnTo>
                  <a:pt x="8930" y="44648"/>
                </a:lnTo>
                <a:lnTo>
                  <a:pt x="8930" y="44648"/>
                </a:lnTo>
                <a:lnTo>
                  <a:pt x="26789" y="53578"/>
                </a:lnTo>
                <a:lnTo>
                  <a:pt x="44648" y="53578"/>
                </a:lnTo>
                <a:lnTo>
                  <a:pt x="62508" y="62508"/>
                </a:lnTo>
                <a:lnTo>
                  <a:pt x="89297" y="71438"/>
                </a:lnTo>
                <a:lnTo>
                  <a:pt x="107156" y="71438"/>
                </a:lnTo>
                <a:lnTo>
                  <a:pt x="125016" y="80367"/>
                </a:lnTo>
                <a:lnTo>
                  <a:pt x="142875" y="89297"/>
                </a:lnTo>
                <a:lnTo>
                  <a:pt x="160734" y="107156"/>
                </a:lnTo>
                <a:lnTo>
                  <a:pt x="160734" y="116086"/>
                </a:lnTo>
                <a:lnTo>
                  <a:pt x="160734" y="125016"/>
                </a:lnTo>
                <a:lnTo>
                  <a:pt x="151805" y="133945"/>
                </a:lnTo>
                <a:lnTo>
                  <a:pt x="133945" y="142875"/>
                </a:lnTo>
                <a:lnTo>
                  <a:pt x="116086" y="151805"/>
                </a:lnTo>
                <a:lnTo>
                  <a:pt x="98226" y="160734"/>
                </a:lnTo>
                <a:lnTo>
                  <a:pt x="80367" y="160734"/>
                </a:lnTo>
                <a:lnTo>
                  <a:pt x="80367" y="160734"/>
                </a:lnTo>
                <a:lnTo>
                  <a:pt x="80367" y="151805"/>
                </a:lnTo>
                <a:lnTo>
                  <a:pt x="8036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0" name="Freeform 907359"/>
          <p:cNvSpPr/>
          <p:nvPr/>
        </p:nvSpPr>
        <p:spPr bwMode="auto">
          <a:xfrm>
            <a:off x="7527727" y="3643312"/>
            <a:ext cx="116087" cy="8931"/>
          </a:xfrm>
          <a:custGeom>
            <a:avLst/>
            <a:gdLst/>
            <a:ahLst/>
            <a:cxnLst/>
            <a:rect l="0" t="0" r="0" b="0"/>
            <a:pathLst>
              <a:path w="116087" h="8931">
                <a:moveTo>
                  <a:pt x="0" y="8930"/>
                </a:moveTo>
                <a:lnTo>
                  <a:pt x="0" y="8930"/>
                </a:lnTo>
                <a:lnTo>
                  <a:pt x="0" y="8930"/>
                </a:lnTo>
                <a:lnTo>
                  <a:pt x="0" y="8930"/>
                </a:lnTo>
                <a:lnTo>
                  <a:pt x="0" y="8930"/>
                </a:lnTo>
                <a:lnTo>
                  <a:pt x="8929" y="8930"/>
                </a:lnTo>
                <a:lnTo>
                  <a:pt x="17859" y="8930"/>
                </a:lnTo>
                <a:lnTo>
                  <a:pt x="35718" y="8930"/>
                </a:lnTo>
                <a:lnTo>
                  <a:pt x="53578" y="8930"/>
                </a:lnTo>
                <a:lnTo>
                  <a:pt x="80367" y="8930"/>
                </a:lnTo>
                <a:lnTo>
                  <a:pt x="98226" y="0"/>
                </a:lnTo>
                <a:lnTo>
                  <a:pt x="107156" y="0"/>
                </a:lnTo>
                <a:lnTo>
                  <a:pt x="11608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1" name="Freeform 907360"/>
          <p:cNvSpPr/>
          <p:nvPr/>
        </p:nvSpPr>
        <p:spPr bwMode="auto">
          <a:xfrm>
            <a:off x="7545586" y="3705820"/>
            <a:ext cx="133946" cy="26790"/>
          </a:xfrm>
          <a:custGeom>
            <a:avLst/>
            <a:gdLst/>
            <a:ahLst/>
            <a:cxnLst/>
            <a:rect l="0" t="0" r="0" b="0"/>
            <a:pathLst>
              <a:path w="133946" h="26790">
                <a:moveTo>
                  <a:pt x="0" y="26789"/>
                </a:moveTo>
                <a:lnTo>
                  <a:pt x="0" y="26789"/>
                </a:lnTo>
                <a:lnTo>
                  <a:pt x="8930" y="26789"/>
                </a:lnTo>
                <a:lnTo>
                  <a:pt x="26789" y="17859"/>
                </a:lnTo>
                <a:lnTo>
                  <a:pt x="53578" y="17859"/>
                </a:lnTo>
                <a:lnTo>
                  <a:pt x="71437" y="8930"/>
                </a:lnTo>
                <a:lnTo>
                  <a:pt x="98227" y="0"/>
                </a:lnTo>
                <a:lnTo>
                  <a:pt x="116086" y="0"/>
                </a:lnTo>
                <a:lnTo>
                  <a:pt x="125016" y="8930"/>
                </a:lnTo>
                <a:lnTo>
                  <a:pt x="133945" y="8930"/>
                </a:lnTo>
                <a:lnTo>
                  <a:pt x="13394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2" name="Freeform 907361"/>
          <p:cNvSpPr/>
          <p:nvPr/>
        </p:nvSpPr>
        <p:spPr bwMode="auto">
          <a:xfrm>
            <a:off x="7875984" y="3571875"/>
            <a:ext cx="62509" cy="214313"/>
          </a:xfrm>
          <a:custGeom>
            <a:avLst/>
            <a:gdLst/>
            <a:ahLst/>
            <a:cxnLst/>
            <a:rect l="0" t="0" r="0" b="0"/>
            <a:pathLst>
              <a:path w="62509" h="214313">
                <a:moveTo>
                  <a:pt x="0" y="0"/>
                </a:moveTo>
                <a:lnTo>
                  <a:pt x="0" y="0"/>
                </a:lnTo>
                <a:lnTo>
                  <a:pt x="0" y="0"/>
                </a:lnTo>
                <a:lnTo>
                  <a:pt x="0" y="0"/>
                </a:lnTo>
                <a:lnTo>
                  <a:pt x="0" y="8929"/>
                </a:lnTo>
                <a:lnTo>
                  <a:pt x="0" y="17859"/>
                </a:lnTo>
                <a:lnTo>
                  <a:pt x="0" y="35718"/>
                </a:lnTo>
                <a:lnTo>
                  <a:pt x="8930" y="53578"/>
                </a:lnTo>
                <a:lnTo>
                  <a:pt x="8930" y="89296"/>
                </a:lnTo>
                <a:lnTo>
                  <a:pt x="8930" y="116086"/>
                </a:lnTo>
                <a:lnTo>
                  <a:pt x="8930" y="151804"/>
                </a:lnTo>
                <a:lnTo>
                  <a:pt x="8930" y="178593"/>
                </a:lnTo>
                <a:lnTo>
                  <a:pt x="17860" y="196453"/>
                </a:lnTo>
                <a:lnTo>
                  <a:pt x="17860" y="205382"/>
                </a:lnTo>
                <a:lnTo>
                  <a:pt x="26789" y="214312"/>
                </a:lnTo>
                <a:lnTo>
                  <a:pt x="35719" y="205382"/>
                </a:lnTo>
                <a:lnTo>
                  <a:pt x="35719" y="196453"/>
                </a:lnTo>
                <a:lnTo>
                  <a:pt x="53579" y="178593"/>
                </a:lnTo>
                <a:lnTo>
                  <a:pt x="53579" y="151804"/>
                </a:lnTo>
                <a:lnTo>
                  <a:pt x="62508" y="125015"/>
                </a:lnTo>
                <a:lnTo>
                  <a:pt x="62508"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3" name="Freeform 907362"/>
          <p:cNvSpPr/>
          <p:nvPr/>
        </p:nvSpPr>
        <p:spPr bwMode="auto">
          <a:xfrm>
            <a:off x="7938492" y="3536156"/>
            <a:ext cx="71439" cy="205384"/>
          </a:xfrm>
          <a:custGeom>
            <a:avLst/>
            <a:gdLst/>
            <a:ahLst/>
            <a:cxnLst/>
            <a:rect l="0" t="0" r="0" b="0"/>
            <a:pathLst>
              <a:path w="71439" h="205384">
                <a:moveTo>
                  <a:pt x="8930" y="0"/>
                </a:moveTo>
                <a:lnTo>
                  <a:pt x="8930" y="0"/>
                </a:lnTo>
                <a:lnTo>
                  <a:pt x="8930" y="8930"/>
                </a:lnTo>
                <a:lnTo>
                  <a:pt x="8930" y="17859"/>
                </a:lnTo>
                <a:lnTo>
                  <a:pt x="17860" y="35719"/>
                </a:lnTo>
                <a:lnTo>
                  <a:pt x="17860" y="53578"/>
                </a:lnTo>
                <a:lnTo>
                  <a:pt x="26789" y="80367"/>
                </a:lnTo>
                <a:lnTo>
                  <a:pt x="35719" y="107156"/>
                </a:lnTo>
                <a:lnTo>
                  <a:pt x="44649" y="133945"/>
                </a:lnTo>
                <a:lnTo>
                  <a:pt x="53578" y="160734"/>
                </a:lnTo>
                <a:lnTo>
                  <a:pt x="62508" y="178594"/>
                </a:lnTo>
                <a:lnTo>
                  <a:pt x="71438" y="187523"/>
                </a:lnTo>
                <a:lnTo>
                  <a:pt x="71438" y="196453"/>
                </a:lnTo>
                <a:lnTo>
                  <a:pt x="62508" y="205383"/>
                </a:lnTo>
                <a:lnTo>
                  <a:pt x="53578" y="205383"/>
                </a:lnTo>
                <a:lnTo>
                  <a:pt x="44649" y="205383"/>
                </a:lnTo>
                <a:lnTo>
                  <a:pt x="17860" y="196453"/>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4" name="Freeform 907363"/>
          <p:cNvSpPr/>
          <p:nvPr/>
        </p:nvSpPr>
        <p:spPr bwMode="auto">
          <a:xfrm>
            <a:off x="7715250" y="3643312"/>
            <a:ext cx="321470" cy="53579"/>
          </a:xfrm>
          <a:custGeom>
            <a:avLst/>
            <a:gdLst/>
            <a:ahLst/>
            <a:cxnLst/>
            <a:rect l="0" t="0" r="0" b="0"/>
            <a:pathLst>
              <a:path w="321470" h="53579">
                <a:moveTo>
                  <a:pt x="0" y="44649"/>
                </a:moveTo>
                <a:lnTo>
                  <a:pt x="0" y="53578"/>
                </a:lnTo>
                <a:lnTo>
                  <a:pt x="8930" y="53578"/>
                </a:lnTo>
                <a:lnTo>
                  <a:pt x="17859" y="53578"/>
                </a:lnTo>
                <a:lnTo>
                  <a:pt x="44648" y="53578"/>
                </a:lnTo>
                <a:lnTo>
                  <a:pt x="71438" y="53578"/>
                </a:lnTo>
                <a:lnTo>
                  <a:pt x="116086" y="44649"/>
                </a:lnTo>
                <a:lnTo>
                  <a:pt x="169664" y="26789"/>
                </a:lnTo>
                <a:lnTo>
                  <a:pt x="223242" y="17859"/>
                </a:lnTo>
                <a:lnTo>
                  <a:pt x="267891" y="8930"/>
                </a:lnTo>
                <a:lnTo>
                  <a:pt x="303609" y="893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5" name="Freeform 907364"/>
          <p:cNvSpPr/>
          <p:nvPr/>
        </p:nvSpPr>
        <p:spPr bwMode="auto">
          <a:xfrm>
            <a:off x="7777758" y="3696890"/>
            <a:ext cx="285751" cy="26790"/>
          </a:xfrm>
          <a:custGeom>
            <a:avLst/>
            <a:gdLst/>
            <a:ahLst/>
            <a:cxnLst/>
            <a:rect l="0" t="0" r="0" b="0"/>
            <a:pathLst>
              <a:path w="285751" h="26790">
                <a:moveTo>
                  <a:pt x="0" y="26789"/>
                </a:moveTo>
                <a:lnTo>
                  <a:pt x="0" y="26789"/>
                </a:lnTo>
                <a:lnTo>
                  <a:pt x="0" y="26789"/>
                </a:lnTo>
                <a:lnTo>
                  <a:pt x="8930" y="26789"/>
                </a:lnTo>
                <a:lnTo>
                  <a:pt x="26789" y="26789"/>
                </a:lnTo>
                <a:lnTo>
                  <a:pt x="53578" y="17860"/>
                </a:lnTo>
                <a:lnTo>
                  <a:pt x="89297" y="17860"/>
                </a:lnTo>
                <a:lnTo>
                  <a:pt x="133945" y="8930"/>
                </a:lnTo>
                <a:lnTo>
                  <a:pt x="187523" y="8930"/>
                </a:lnTo>
                <a:lnTo>
                  <a:pt x="232172" y="0"/>
                </a:lnTo>
                <a:lnTo>
                  <a:pt x="267890" y="0"/>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6" name="Freeform 907365"/>
          <p:cNvSpPr/>
          <p:nvPr/>
        </p:nvSpPr>
        <p:spPr bwMode="auto">
          <a:xfrm>
            <a:off x="8224241" y="3571875"/>
            <a:ext cx="116087" cy="133946"/>
          </a:xfrm>
          <a:custGeom>
            <a:avLst/>
            <a:gdLst/>
            <a:ahLst/>
            <a:cxnLst/>
            <a:rect l="0" t="0" r="0" b="0"/>
            <a:pathLst>
              <a:path w="116087" h="133946">
                <a:moveTo>
                  <a:pt x="116086" y="17859"/>
                </a:moveTo>
                <a:lnTo>
                  <a:pt x="107157" y="8929"/>
                </a:lnTo>
                <a:lnTo>
                  <a:pt x="89297" y="8929"/>
                </a:lnTo>
                <a:lnTo>
                  <a:pt x="80368" y="8929"/>
                </a:lnTo>
                <a:lnTo>
                  <a:pt x="62508" y="0"/>
                </a:lnTo>
                <a:lnTo>
                  <a:pt x="53579" y="0"/>
                </a:lnTo>
                <a:lnTo>
                  <a:pt x="44649" y="0"/>
                </a:lnTo>
                <a:lnTo>
                  <a:pt x="35719" y="8929"/>
                </a:lnTo>
                <a:lnTo>
                  <a:pt x="26789" y="17859"/>
                </a:lnTo>
                <a:lnTo>
                  <a:pt x="17860" y="26789"/>
                </a:lnTo>
                <a:lnTo>
                  <a:pt x="0" y="44648"/>
                </a:lnTo>
                <a:lnTo>
                  <a:pt x="0" y="44648"/>
                </a:lnTo>
                <a:lnTo>
                  <a:pt x="8930" y="53578"/>
                </a:lnTo>
                <a:lnTo>
                  <a:pt x="26789" y="62507"/>
                </a:lnTo>
                <a:lnTo>
                  <a:pt x="44649" y="62507"/>
                </a:lnTo>
                <a:lnTo>
                  <a:pt x="71438" y="71437"/>
                </a:lnTo>
                <a:lnTo>
                  <a:pt x="89297" y="71437"/>
                </a:lnTo>
                <a:lnTo>
                  <a:pt x="98227" y="80367"/>
                </a:lnTo>
                <a:lnTo>
                  <a:pt x="107157" y="89296"/>
                </a:lnTo>
                <a:lnTo>
                  <a:pt x="107157" y="107156"/>
                </a:lnTo>
                <a:lnTo>
                  <a:pt x="89297" y="116086"/>
                </a:lnTo>
                <a:lnTo>
                  <a:pt x="71438" y="125015"/>
                </a:lnTo>
                <a:lnTo>
                  <a:pt x="44649" y="133945"/>
                </a:lnTo>
                <a:lnTo>
                  <a:pt x="17860" y="133945"/>
                </a:lnTo>
                <a:lnTo>
                  <a:pt x="8930" y="133945"/>
                </a:lnTo>
                <a:lnTo>
                  <a:pt x="17860" y="125015"/>
                </a:lnTo>
                <a:lnTo>
                  <a:pt x="26789" y="116086"/>
                </a:lnTo>
                <a:lnTo>
                  <a:pt x="35719" y="98226"/>
                </a:lnTo>
                <a:lnTo>
                  <a:pt x="3571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7" name="Freeform 907366"/>
          <p:cNvSpPr/>
          <p:nvPr/>
        </p:nvSpPr>
        <p:spPr bwMode="auto">
          <a:xfrm>
            <a:off x="8358187" y="3482578"/>
            <a:ext cx="35719" cy="232173"/>
          </a:xfrm>
          <a:custGeom>
            <a:avLst/>
            <a:gdLst/>
            <a:ahLst/>
            <a:cxnLst/>
            <a:rect l="0" t="0" r="0" b="0"/>
            <a:pathLst>
              <a:path w="35719" h="232173">
                <a:moveTo>
                  <a:pt x="0" y="0"/>
                </a:moveTo>
                <a:lnTo>
                  <a:pt x="0" y="0"/>
                </a:lnTo>
                <a:lnTo>
                  <a:pt x="8929" y="0"/>
                </a:lnTo>
                <a:lnTo>
                  <a:pt x="8929" y="0"/>
                </a:lnTo>
                <a:lnTo>
                  <a:pt x="8929" y="0"/>
                </a:lnTo>
                <a:lnTo>
                  <a:pt x="17859" y="8929"/>
                </a:lnTo>
                <a:lnTo>
                  <a:pt x="17859" y="26789"/>
                </a:lnTo>
                <a:lnTo>
                  <a:pt x="35718" y="53578"/>
                </a:lnTo>
                <a:lnTo>
                  <a:pt x="35718" y="80367"/>
                </a:lnTo>
                <a:lnTo>
                  <a:pt x="35718" y="116086"/>
                </a:lnTo>
                <a:lnTo>
                  <a:pt x="35718" y="142875"/>
                </a:lnTo>
                <a:lnTo>
                  <a:pt x="26789" y="169664"/>
                </a:lnTo>
                <a:lnTo>
                  <a:pt x="26789" y="196453"/>
                </a:lnTo>
                <a:lnTo>
                  <a:pt x="26789" y="214312"/>
                </a:lnTo>
                <a:lnTo>
                  <a:pt x="26789" y="223242"/>
                </a:lnTo>
                <a:lnTo>
                  <a:pt x="26789" y="232172"/>
                </a:lnTo>
                <a:lnTo>
                  <a:pt x="26789" y="232172"/>
                </a:lnTo>
                <a:lnTo>
                  <a:pt x="26789" y="223242"/>
                </a:lnTo>
                <a:lnTo>
                  <a:pt x="26789" y="223242"/>
                </a:lnTo>
                <a:lnTo>
                  <a:pt x="17859" y="205383"/>
                </a:lnTo>
                <a:lnTo>
                  <a:pt x="1785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8" name="Freeform 907367"/>
          <p:cNvSpPr/>
          <p:nvPr/>
        </p:nvSpPr>
        <p:spPr bwMode="auto">
          <a:xfrm>
            <a:off x="8322468" y="3598664"/>
            <a:ext cx="107157" cy="8930"/>
          </a:xfrm>
          <a:custGeom>
            <a:avLst/>
            <a:gdLst/>
            <a:ahLst/>
            <a:cxnLst/>
            <a:rect l="0" t="0" r="0" b="0"/>
            <a:pathLst>
              <a:path w="107157" h="8930">
                <a:moveTo>
                  <a:pt x="0" y="0"/>
                </a:moveTo>
                <a:lnTo>
                  <a:pt x="0" y="0"/>
                </a:lnTo>
                <a:lnTo>
                  <a:pt x="0" y="0"/>
                </a:lnTo>
                <a:lnTo>
                  <a:pt x="0" y="0"/>
                </a:lnTo>
                <a:lnTo>
                  <a:pt x="17859" y="0"/>
                </a:lnTo>
                <a:lnTo>
                  <a:pt x="17859" y="0"/>
                </a:lnTo>
                <a:lnTo>
                  <a:pt x="35719" y="0"/>
                </a:lnTo>
                <a:lnTo>
                  <a:pt x="53578" y="8929"/>
                </a:lnTo>
                <a:lnTo>
                  <a:pt x="71437" y="8929"/>
                </a:lnTo>
                <a:lnTo>
                  <a:pt x="89297" y="8929"/>
                </a:lnTo>
                <a:lnTo>
                  <a:pt x="98227" y="8929"/>
                </a:lnTo>
                <a:lnTo>
                  <a:pt x="107156" y="8929"/>
                </a:lnTo>
                <a:lnTo>
                  <a:pt x="10715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69" name="Freeform 907368"/>
          <p:cNvSpPr/>
          <p:nvPr/>
        </p:nvSpPr>
        <p:spPr bwMode="auto">
          <a:xfrm>
            <a:off x="8411765" y="3446859"/>
            <a:ext cx="160735" cy="223243"/>
          </a:xfrm>
          <a:custGeom>
            <a:avLst/>
            <a:gdLst/>
            <a:ahLst/>
            <a:cxnLst/>
            <a:rect l="0" t="0" r="0" b="0"/>
            <a:pathLst>
              <a:path w="160735" h="223243">
                <a:moveTo>
                  <a:pt x="35719" y="133945"/>
                </a:moveTo>
                <a:lnTo>
                  <a:pt x="35719" y="142875"/>
                </a:lnTo>
                <a:lnTo>
                  <a:pt x="26789" y="142875"/>
                </a:lnTo>
                <a:lnTo>
                  <a:pt x="17859" y="151805"/>
                </a:lnTo>
                <a:lnTo>
                  <a:pt x="0" y="160734"/>
                </a:lnTo>
                <a:lnTo>
                  <a:pt x="0" y="169664"/>
                </a:lnTo>
                <a:lnTo>
                  <a:pt x="0" y="187523"/>
                </a:lnTo>
                <a:lnTo>
                  <a:pt x="8930" y="196453"/>
                </a:lnTo>
                <a:lnTo>
                  <a:pt x="17859" y="205383"/>
                </a:lnTo>
                <a:lnTo>
                  <a:pt x="17859" y="214312"/>
                </a:lnTo>
                <a:lnTo>
                  <a:pt x="17859" y="223242"/>
                </a:lnTo>
                <a:lnTo>
                  <a:pt x="17859" y="223242"/>
                </a:lnTo>
                <a:lnTo>
                  <a:pt x="17859" y="223242"/>
                </a:lnTo>
                <a:lnTo>
                  <a:pt x="17859" y="223242"/>
                </a:lnTo>
                <a:lnTo>
                  <a:pt x="17859" y="214312"/>
                </a:lnTo>
                <a:lnTo>
                  <a:pt x="17859" y="196453"/>
                </a:lnTo>
                <a:lnTo>
                  <a:pt x="17859" y="187523"/>
                </a:lnTo>
                <a:lnTo>
                  <a:pt x="8930" y="178594"/>
                </a:lnTo>
                <a:lnTo>
                  <a:pt x="17859" y="169664"/>
                </a:lnTo>
                <a:lnTo>
                  <a:pt x="17859" y="169664"/>
                </a:lnTo>
                <a:lnTo>
                  <a:pt x="17859" y="169664"/>
                </a:lnTo>
                <a:lnTo>
                  <a:pt x="26789" y="187523"/>
                </a:lnTo>
                <a:lnTo>
                  <a:pt x="17859" y="196453"/>
                </a:lnTo>
                <a:lnTo>
                  <a:pt x="26789" y="205383"/>
                </a:lnTo>
                <a:lnTo>
                  <a:pt x="26789" y="214312"/>
                </a:lnTo>
                <a:lnTo>
                  <a:pt x="35719" y="223242"/>
                </a:lnTo>
                <a:lnTo>
                  <a:pt x="44648" y="223242"/>
                </a:lnTo>
                <a:lnTo>
                  <a:pt x="53578" y="223242"/>
                </a:lnTo>
                <a:lnTo>
                  <a:pt x="62508" y="223242"/>
                </a:lnTo>
                <a:lnTo>
                  <a:pt x="62508" y="205383"/>
                </a:lnTo>
                <a:lnTo>
                  <a:pt x="62508" y="196453"/>
                </a:lnTo>
                <a:lnTo>
                  <a:pt x="71437" y="169664"/>
                </a:lnTo>
                <a:lnTo>
                  <a:pt x="80367" y="151805"/>
                </a:lnTo>
                <a:lnTo>
                  <a:pt x="80367" y="133945"/>
                </a:lnTo>
                <a:lnTo>
                  <a:pt x="89297" y="107156"/>
                </a:lnTo>
                <a:lnTo>
                  <a:pt x="89297" y="80367"/>
                </a:lnTo>
                <a:lnTo>
                  <a:pt x="89297" y="62508"/>
                </a:lnTo>
                <a:lnTo>
                  <a:pt x="89297" y="53578"/>
                </a:lnTo>
                <a:lnTo>
                  <a:pt x="80367" y="53578"/>
                </a:lnTo>
                <a:lnTo>
                  <a:pt x="71437" y="53578"/>
                </a:lnTo>
                <a:lnTo>
                  <a:pt x="62508" y="71437"/>
                </a:lnTo>
                <a:lnTo>
                  <a:pt x="62508" y="89297"/>
                </a:lnTo>
                <a:lnTo>
                  <a:pt x="62508" y="107156"/>
                </a:lnTo>
                <a:lnTo>
                  <a:pt x="53578" y="133945"/>
                </a:lnTo>
                <a:lnTo>
                  <a:pt x="53578" y="151805"/>
                </a:lnTo>
                <a:lnTo>
                  <a:pt x="44648" y="169664"/>
                </a:lnTo>
                <a:lnTo>
                  <a:pt x="53578" y="196453"/>
                </a:lnTo>
                <a:lnTo>
                  <a:pt x="53578" y="205383"/>
                </a:lnTo>
                <a:lnTo>
                  <a:pt x="53578" y="214312"/>
                </a:lnTo>
                <a:lnTo>
                  <a:pt x="62508" y="223242"/>
                </a:lnTo>
                <a:lnTo>
                  <a:pt x="62508" y="214312"/>
                </a:lnTo>
                <a:lnTo>
                  <a:pt x="71437" y="214312"/>
                </a:lnTo>
                <a:lnTo>
                  <a:pt x="89297" y="205383"/>
                </a:lnTo>
                <a:lnTo>
                  <a:pt x="98226" y="187523"/>
                </a:lnTo>
                <a:lnTo>
                  <a:pt x="116086" y="169664"/>
                </a:lnTo>
                <a:lnTo>
                  <a:pt x="133945" y="151805"/>
                </a:lnTo>
                <a:lnTo>
                  <a:pt x="133945" y="125016"/>
                </a:lnTo>
                <a:lnTo>
                  <a:pt x="142875" y="98227"/>
                </a:lnTo>
                <a:lnTo>
                  <a:pt x="151805" y="80367"/>
                </a:lnTo>
                <a:lnTo>
                  <a:pt x="160734" y="53578"/>
                </a:lnTo>
                <a:lnTo>
                  <a:pt x="160734" y="26789"/>
                </a:lnTo>
                <a:lnTo>
                  <a:pt x="160734" y="8930"/>
                </a:lnTo>
                <a:lnTo>
                  <a:pt x="160734" y="0"/>
                </a:lnTo>
                <a:lnTo>
                  <a:pt x="160734" y="0"/>
                </a:lnTo>
                <a:lnTo>
                  <a:pt x="151805" y="8930"/>
                </a:lnTo>
                <a:lnTo>
                  <a:pt x="151805" y="26789"/>
                </a:lnTo>
                <a:lnTo>
                  <a:pt x="151805" y="53578"/>
                </a:lnTo>
                <a:lnTo>
                  <a:pt x="142875" y="80367"/>
                </a:lnTo>
                <a:lnTo>
                  <a:pt x="133945" y="116086"/>
                </a:lnTo>
                <a:lnTo>
                  <a:pt x="133945" y="142875"/>
                </a:lnTo>
                <a:lnTo>
                  <a:pt x="125015" y="169664"/>
                </a:lnTo>
                <a:lnTo>
                  <a:pt x="125015" y="187523"/>
                </a:lnTo>
                <a:lnTo>
                  <a:pt x="125015" y="205383"/>
                </a:lnTo>
                <a:lnTo>
                  <a:pt x="125015" y="214312"/>
                </a:lnTo>
                <a:lnTo>
                  <a:pt x="125015"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0" name="Freeform 907369"/>
          <p:cNvSpPr/>
          <p:nvPr/>
        </p:nvSpPr>
        <p:spPr bwMode="auto">
          <a:xfrm>
            <a:off x="7974211" y="3857625"/>
            <a:ext cx="169665" cy="98227"/>
          </a:xfrm>
          <a:custGeom>
            <a:avLst/>
            <a:gdLst/>
            <a:ahLst/>
            <a:cxnLst/>
            <a:rect l="0" t="0" r="0" b="0"/>
            <a:pathLst>
              <a:path w="169665" h="98227">
                <a:moveTo>
                  <a:pt x="169664" y="26789"/>
                </a:moveTo>
                <a:lnTo>
                  <a:pt x="169664" y="26789"/>
                </a:lnTo>
                <a:lnTo>
                  <a:pt x="160734" y="17859"/>
                </a:lnTo>
                <a:lnTo>
                  <a:pt x="160734" y="8929"/>
                </a:lnTo>
                <a:lnTo>
                  <a:pt x="151805" y="0"/>
                </a:lnTo>
                <a:lnTo>
                  <a:pt x="133945" y="0"/>
                </a:lnTo>
                <a:lnTo>
                  <a:pt x="116086" y="0"/>
                </a:lnTo>
                <a:lnTo>
                  <a:pt x="98227" y="0"/>
                </a:lnTo>
                <a:lnTo>
                  <a:pt x="71437" y="8929"/>
                </a:lnTo>
                <a:lnTo>
                  <a:pt x="53578" y="17859"/>
                </a:lnTo>
                <a:lnTo>
                  <a:pt x="26789" y="35718"/>
                </a:lnTo>
                <a:lnTo>
                  <a:pt x="17859" y="44648"/>
                </a:lnTo>
                <a:lnTo>
                  <a:pt x="8930" y="62507"/>
                </a:lnTo>
                <a:lnTo>
                  <a:pt x="0" y="80367"/>
                </a:lnTo>
                <a:lnTo>
                  <a:pt x="17859" y="89296"/>
                </a:lnTo>
                <a:lnTo>
                  <a:pt x="35719" y="89296"/>
                </a:lnTo>
                <a:lnTo>
                  <a:pt x="62508" y="98226"/>
                </a:lnTo>
                <a:lnTo>
                  <a:pt x="98227" y="98226"/>
                </a:lnTo>
                <a:lnTo>
                  <a:pt x="125016" y="89296"/>
                </a:lnTo>
                <a:lnTo>
                  <a:pt x="160734" y="80367"/>
                </a:lnTo>
                <a:lnTo>
                  <a:pt x="16073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1" name="Freeform 907370"/>
          <p:cNvSpPr/>
          <p:nvPr/>
        </p:nvSpPr>
        <p:spPr bwMode="auto">
          <a:xfrm>
            <a:off x="8152805" y="3777257"/>
            <a:ext cx="303609" cy="285751"/>
          </a:xfrm>
          <a:custGeom>
            <a:avLst/>
            <a:gdLst/>
            <a:ahLst/>
            <a:cxnLst/>
            <a:rect l="0" t="0" r="0" b="0"/>
            <a:pathLst>
              <a:path w="303609" h="285751">
                <a:moveTo>
                  <a:pt x="17859" y="116086"/>
                </a:moveTo>
                <a:lnTo>
                  <a:pt x="17859" y="116086"/>
                </a:lnTo>
                <a:lnTo>
                  <a:pt x="8929" y="125016"/>
                </a:lnTo>
                <a:lnTo>
                  <a:pt x="8929" y="133946"/>
                </a:lnTo>
                <a:lnTo>
                  <a:pt x="8929" y="142875"/>
                </a:lnTo>
                <a:lnTo>
                  <a:pt x="0" y="151805"/>
                </a:lnTo>
                <a:lnTo>
                  <a:pt x="8929" y="151805"/>
                </a:lnTo>
                <a:lnTo>
                  <a:pt x="8929" y="160735"/>
                </a:lnTo>
                <a:lnTo>
                  <a:pt x="8929" y="160735"/>
                </a:lnTo>
                <a:lnTo>
                  <a:pt x="17859" y="160735"/>
                </a:lnTo>
                <a:lnTo>
                  <a:pt x="17859" y="160735"/>
                </a:lnTo>
                <a:lnTo>
                  <a:pt x="26789" y="160735"/>
                </a:lnTo>
                <a:lnTo>
                  <a:pt x="44647" y="151805"/>
                </a:lnTo>
                <a:lnTo>
                  <a:pt x="62507" y="142875"/>
                </a:lnTo>
                <a:lnTo>
                  <a:pt x="80366" y="133946"/>
                </a:lnTo>
                <a:lnTo>
                  <a:pt x="89296" y="125016"/>
                </a:lnTo>
                <a:lnTo>
                  <a:pt x="98225" y="125016"/>
                </a:lnTo>
                <a:lnTo>
                  <a:pt x="107155" y="125016"/>
                </a:lnTo>
                <a:lnTo>
                  <a:pt x="125015" y="133946"/>
                </a:lnTo>
                <a:lnTo>
                  <a:pt x="133944" y="151805"/>
                </a:lnTo>
                <a:lnTo>
                  <a:pt x="133944" y="169664"/>
                </a:lnTo>
                <a:lnTo>
                  <a:pt x="133944" y="187524"/>
                </a:lnTo>
                <a:lnTo>
                  <a:pt x="133944" y="205383"/>
                </a:lnTo>
                <a:lnTo>
                  <a:pt x="142874" y="223243"/>
                </a:lnTo>
                <a:lnTo>
                  <a:pt x="151804" y="241102"/>
                </a:lnTo>
                <a:lnTo>
                  <a:pt x="160733" y="250032"/>
                </a:lnTo>
                <a:lnTo>
                  <a:pt x="160733" y="258961"/>
                </a:lnTo>
                <a:lnTo>
                  <a:pt x="151804" y="267891"/>
                </a:lnTo>
                <a:lnTo>
                  <a:pt x="133944" y="276821"/>
                </a:lnTo>
                <a:lnTo>
                  <a:pt x="125015" y="285750"/>
                </a:lnTo>
                <a:lnTo>
                  <a:pt x="107155" y="285750"/>
                </a:lnTo>
                <a:lnTo>
                  <a:pt x="98225" y="276821"/>
                </a:lnTo>
                <a:lnTo>
                  <a:pt x="89296" y="276821"/>
                </a:lnTo>
                <a:lnTo>
                  <a:pt x="80366" y="258961"/>
                </a:lnTo>
                <a:lnTo>
                  <a:pt x="71436" y="241102"/>
                </a:lnTo>
                <a:lnTo>
                  <a:pt x="62507" y="214313"/>
                </a:lnTo>
                <a:lnTo>
                  <a:pt x="71436" y="187524"/>
                </a:lnTo>
                <a:lnTo>
                  <a:pt x="80366" y="169664"/>
                </a:lnTo>
                <a:lnTo>
                  <a:pt x="98225" y="142875"/>
                </a:lnTo>
                <a:lnTo>
                  <a:pt x="116085" y="125016"/>
                </a:lnTo>
                <a:lnTo>
                  <a:pt x="133944" y="116086"/>
                </a:lnTo>
                <a:lnTo>
                  <a:pt x="160733" y="107157"/>
                </a:lnTo>
                <a:lnTo>
                  <a:pt x="178593" y="107157"/>
                </a:lnTo>
                <a:lnTo>
                  <a:pt x="187522" y="116086"/>
                </a:lnTo>
                <a:lnTo>
                  <a:pt x="196452" y="116086"/>
                </a:lnTo>
                <a:lnTo>
                  <a:pt x="205382" y="116086"/>
                </a:lnTo>
                <a:lnTo>
                  <a:pt x="214311" y="125016"/>
                </a:lnTo>
                <a:lnTo>
                  <a:pt x="214311" y="125016"/>
                </a:lnTo>
                <a:lnTo>
                  <a:pt x="214311" y="125016"/>
                </a:lnTo>
                <a:lnTo>
                  <a:pt x="196452" y="125016"/>
                </a:lnTo>
                <a:lnTo>
                  <a:pt x="178593" y="116086"/>
                </a:lnTo>
                <a:lnTo>
                  <a:pt x="169663" y="107157"/>
                </a:lnTo>
                <a:lnTo>
                  <a:pt x="151804" y="98227"/>
                </a:lnTo>
                <a:lnTo>
                  <a:pt x="142874" y="89297"/>
                </a:lnTo>
                <a:lnTo>
                  <a:pt x="142874" y="89297"/>
                </a:lnTo>
                <a:lnTo>
                  <a:pt x="142874" y="89297"/>
                </a:lnTo>
                <a:lnTo>
                  <a:pt x="142874" y="98227"/>
                </a:lnTo>
                <a:lnTo>
                  <a:pt x="133944" y="116086"/>
                </a:lnTo>
                <a:lnTo>
                  <a:pt x="133944" y="133946"/>
                </a:lnTo>
                <a:lnTo>
                  <a:pt x="133944" y="151805"/>
                </a:lnTo>
                <a:lnTo>
                  <a:pt x="142874" y="169664"/>
                </a:lnTo>
                <a:lnTo>
                  <a:pt x="160733" y="178594"/>
                </a:lnTo>
                <a:lnTo>
                  <a:pt x="169663" y="187524"/>
                </a:lnTo>
                <a:lnTo>
                  <a:pt x="187522" y="196454"/>
                </a:lnTo>
                <a:lnTo>
                  <a:pt x="196452" y="187524"/>
                </a:lnTo>
                <a:lnTo>
                  <a:pt x="205382" y="187524"/>
                </a:lnTo>
                <a:lnTo>
                  <a:pt x="214311" y="178594"/>
                </a:lnTo>
                <a:lnTo>
                  <a:pt x="223241" y="160735"/>
                </a:lnTo>
                <a:lnTo>
                  <a:pt x="232171" y="133946"/>
                </a:lnTo>
                <a:lnTo>
                  <a:pt x="232171" y="107157"/>
                </a:lnTo>
                <a:lnTo>
                  <a:pt x="232171" y="80368"/>
                </a:lnTo>
                <a:lnTo>
                  <a:pt x="241100" y="44649"/>
                </a:lnTo>
                <a:lnTo>
                  <a:pt x="241100" y="26789"/>
                </a:lnTo>
                <a:lnTo>
                  <a:pt x="241100" y="8930"/>
                </a:lnTo>
                <a:lnTo>
                  <a:pt x="223241" y="0"/>
                </a:lnTo>
                <a:lnTo>
                  <a:pt x="223241" y="0"/>
                </a:lnTo>
                <a:lnTo>
                  <a:pt x="223241" y="8930"/>
                </a:lnTo>
                <a:lnTo>
                  <a:pt x="223241" y="26789"/>
                </a:lnTo>
                <a:lnTo>
                  <a:pt x="223241" y="44649"/>
                </a:lnTo>
                <a:lnTo>
                  <a:pt x="223241" y="62508"/>
                </a:lnTo>
                <a:lnTo>
                  <a:pt x="205382" y="89297"/>
                </a:lnTo>
                <a:lnTo>
                  <a:pt x="205382" y="107157"/>
                </a:lnTo>
                <a:lnTo>
                  <a:pt x="205382" y="125016"/>
                </a:lnTo>
                <a:lnTo>
                  <a:pt x="223241" y="142875"/>
                </a:lnTo>
                <a:lnTo>
                  <a:pt x="232171" y="151805"/>
                </a:lnTo>
                <a:lnTo>
                  <a:pt x="241100" y="151805"/>
                </a:lnTo>
                <a:lnTo>
                  <a:pt x="250030" y="151805"/>
                </a:lnTo>
                <a:lnTo>
                  <a:pt x="258960" y="151805"/>
                </a:lnTo>
                <a:lnTo>
                  <a:pt x="267890" y="142875"/>
                </a:lnTo>
                <a:lnTo>
                  <a:pt x="267890" y="133946"/>
                </a:lnTo>
                <a:lnTo>
                  <a:pt x="276819" y="116086"/>
                </a:lnTo>
                <a:lnTo>
                  <a:pt x="276819" y="107157"/>
                </a:lnTo>
                <a:lnTo>
                  <a:pt x="276819" y="89297"/>
                </a:lnTo>
                <a:lnTo>
                  <a:pt x="276819" y="89297"/>
                </a:lnTo>
                <a:lnTo>
                  <a:pt x="276819" y="89297"/>
                </a:lnTo>
                <a:lnTo>
                  <a:pt x="276819" y="98227"/>
                </a:lnTo>
                <a:lnTo>
                  <a:pt x="276819" y="107157"/>
                </a:lnTo>
                <a:lnTo>
                  <a:pt x="276819" y="107157"/>
                </a:lnTo>
                <a:lnTo>
                  <a:pt x="285749" y="116086"/>
                </a:lnTo>
                <a:lnTo>
                  <a:pt x="285749" y="125016"/>
                </a:lnTo>
                <a:lnTo>
                  <a:pt x="294679" y="125016"/>
                </a:lnTo>
                <a:lnTo>
                  <a:pt x="294679" y="133946"/>
                </a:lnTo>
                <a:lnTo>
                  <a:pt x="294679" y="133946"/>
                </a:lnTo>
                <a:lnTo>
                  <a:pt x="294679" y="133946"/>
                </a:lnTo>
                <a:lnTo>
                  <a:pt x="303608" y="133946"/>
                </a:lnTo>
                <a:lnTo>
                  <a:pt x="303608" y="133946"/>
                </a:lnTo>
                <a:lnTo>
                  <a:pt x="303608" y="133946"/>
                </a:lnTo>
                <a:lnTo>
                  <a:pt x="303608" y="133946"/>
                </a:lnTo>
                <a:lnTo>
                  <a:pt x="303608" y="142875"/>
                </a:lnTo>
                <a:lnTo>
                  <a:pt x="303608" y="142875"/>
                </a:lnTo>
                <a:lnTo>
                  <a:pt x="294679" y="142875"/>
                </a:lnTo>
                <a:lnTo>
                  <a:pt x="285749" y="133946"/>
                </a:lnTo>
                <a:lnTo>
                  <a:pt x="28574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2" name="Freeform 907371"/>
          <p:cNvSpPr/>
          <p:nvPr/>
        </p:nvSpPr>
        <p:spPr bwMode="auto">
          <a:xfrm>
            <a:off x="4321969" y="2187773"/>
            <a:ext cx="339329" cy="2143126"/>
          </a:xfrm>
          <a:custGeom>
            <a:avLst/>
            <a:gdLst/>
            <a:ahLst/>
            <a:cxnLst/>
            <a:rect l="0" t="0" r="0" b="0"/>
            <a:pathLst>
              <a:path w="339329" h="2143126">
                <a:moveTo>
                  <a:pt x="339328" y="0"/>
                </a:moveTo>
                <a:lnTo>
                  <a:pt x="330398" y="0"/>
                </a:lnTo>
                <a:lnTo>
                  <a:pt x="330398" y="0"/>
                </a:lnTo>
                <a:lnTo>
                  <a:pt x="330398" y="0"/>
                </a:lnTo>
                <a:lnTo>
                  <a:pt x="330398" y="0"/>
                </a:lnTo>
                <a:lnTo>
                  <a:pt x="321469" y="0"/>
                </a:lnTo>
                <a:lnTo>
                  <a:pt x="321469" y="0"/>
                </a:lnTo>
                <a:lnTo>
                  <a:pt x="312539" y="0"/>
                </a:lnTo>
                <a:lnTo>
                  <a:pt x="303609" y="8930"/>
                </a:lnTo>
                <a:lnTo>
                  <a:pt x="294679" y="8930"/>
                </a:lnTo>
                <a:lnTo>
                  <a:pt x="285750" y="17860"/>
                </a:lnTo>
                <a:lnTo>
                  <a:pt x="267890" y="26789"/>
                </a:lnTo>
                <a:lnTo>
                  <a:pt x="258961" y="26789"/>
                </a:lnTo>
                <a:lnTo>
                  <a:pt x="241101" y="35719"/>
                </a:lnTo>
                <a:lnTo>
                  <a:pt x="223242" y="44649"/>
                </a:lnTo>
                <a:lnTo>
                  <a:pt x="214312" y="53578"/>
                </a:lnTo>
                <a:lnTo>
                  <a:pt x="196453" y="62508"/>
                </a:lnTo>
                <a:lnTo>
                  <a:pt x="178594" y="71438"/>
                </a:lnTo>
                <a:lnTo>
                  <a:pt x="160734" y="71438"/>
                </a:lnTo>
                <a:lnTo>
                  <a:pt x="142875" y="89297"/>
                </a:lnTo>
                <a:lnTo>
                  <a:pt x="133945" y="89297"/>
                </a:lnTo>
                <a:lnTo>
                  <a:pt x="116086" y="98227"/>
                </a:lnTo>
                <a:lnTo>
                  <a:pt x="107156" y="107156"/>
                </a:lnTo>
                <a:lnTo>
                  <a:pt x="107156" y="116086"/>
                </a:lnTo>
                <a:lnTo>
                  <a:pt x="107156" y="125016"/>
                </a:lnTo>
                <a:lnTo>
                  <a:pt x="98226" y="142875"/>
                </a:lnTo>
                <a:lnTo>
                  <a:pt x="98226" y="151805"/>
                </a:lnTo>
                <a:lnTo>
                  <a:pt x="98226" y="160735"/>
                </a:lnTo>
                <a:lnTo>
                  <a:pt x="98226" y="178594"/>
                </a:lnTo>
                <a:lnTo>
                  <a:pt x="89297" y="196453"/>
                </a:lnTo>
                <a:lnTo>
                  <a:pt x="89297" y="214313"/>
                </a:lnTo>
                <a:lnTo>
                  <a:pt x="89297" y="232172"/>
                </a:lnTo>
                <a:lnTo>
                  <a:pt x="89297" y="258961"/>
                </a:lnTo>
                <a:lnTo>
                  <a:pt x="89297" y="285750"/>
                </a:lnTo>
                <a:lnTo>
                  <a:pt x="89297" y="312540"/>
                </a:lnTo>
                <a:lnTo>
                  <a:pt x="98226" y="339329"/>
                </a:lnTo>
                <a:lnTo>
                  <a:pt x="98226" y="383977"/>
                </a:lnTo>
                <a:lnTo>
                  <a:pt x="98226" y="419696"/>
                </a:lnTo>
                <a:lnTo>
                  <a:pt x="98226" y="473274"/>
                </a:lnTo>
                <a:lnTo>
                  <a:pt x="98226" y="526852"/>
                </a:lnTo>
                <a:lnTo>
                  <a:pt x="98226" y="580430"/>
                </a:lnTo>
                <a:lnTo>
                  <a:pt x="98226" y="642938"/>
                </a:lnTo>
                <a:lnTo>
                  <a:pt x="98226" y="696516"/>
                </a:lnTo>
                <a:lnTo>
                  <a:pt x="89297" y="759023"/>
                </a:lnTo>
                <a:lnTo>
                  <a:pt x="89297" y="821531"/>
                </a:lnTo>
                <a:lnTo>
                  <a:pt x="89297" y="892969"/>
                </a:lnTo>
                <a:lnTo>
                  <a:pt x="89297" y="955477"/>
                </a:lnTo>
                <a:lnTo>
                  <a:pt x="89297" y="1026914"/>
                </a:lnTo>
                <a:lnTo>
                  <a:pt x="80367" y="1098352"/>
                </a:lnTo>
                <a:lnTo>
                  <a:pt x="80367" y="1160859"/>
                </a:lnTo>
                <a:lnTo>
                  <a:pt x="80367" y="1223367"/>
                </a:lnTo>
                <a:lnTo>
                  <a:pt x="80367" y="1294805"/>
                </a:lnTo>
                <a:lnTo>
                  <a:pt x="71437" y="1348383"/>
                </a:lnTo>
                <a:lnTo>
                  <a:pt x="62508" y="1410891"/>
                </a:lnTo>
                <a:lnTo>
                  <a:pt x="53578" y="1473398"/>
                </a:lnTo>
                <a:lnTo>
                  <a:pt x="44648" y="1535906"/>
                </a:lnTo>
                <a:lnTo>
                  <a:pt x="26789" y="1598414"/>
                </a:lnTo>
                <a:lnTo>
                  <a:pt x="17859" y="1660922"/>
                </a:lnTo>
                <a:lnTo>
                  <a:pt x="8929" y="1723430"/>
                </a:lnTo>
                <a:lnTo>
                  <a:pt x="8929" y="1777008"/>
                </a:lnTo>
                <a:lnTo>
                  <a:pt x="0" y="1821656"/>
                </a:lnTo>
                <a:lnTo>
                  <a:pt x="0" y="1875234"/>
                </a:lnTo>
                <a:lnTo>
                  <a:pt x="8929" y="1910953"/>
                </a:lnTo>
                <a:lnTo>
                  <a:pt x="17859" y="1955602"/>
                </a:lnTo>
                <a:lnTo>
                  <a:pt x="26789" y="1982391"/>
                </a:lnTo>
                <a:lnTo>
                  <a:pt x="44648" y="2009180"/>
                </a:lnTo>
                <a:lnTo>
                  <a:pt x="62508" y="2035969"/>
                </a:lnTo>
                <a:lnTo>
                  <a:pt x="80367" y="2053828"/>
                </a:lnTo>
                <a:lnTo>
                  <a:pt x="107156" y="2062758"/>
                </a:lnTo>
                <a:lnTo>
                  <a:pt x="133945" y="2071688"/>
                </a:lnTo>
                <a:lnTo>
                  <a:pt x="169664" y="2080617"/>
                </a:lnTo>
                <a:lnTo>
                  <a:pt x="196453" y="2080617"/>
                </a:lnTo>
                <a:lnTo>
                  <a:pt x="232172" y="2089547"/>
                </a:lnTo>
                <a:lnTo>
                  <a:pt x="258961" y="2098477"/>
                </a:lnTo>
                <a:lnTo>
                  <a:pt x="285750" y="2116336"/>
                </a:lnTo>
                <a:lnTo>
                  <a:pt x="303609" y="2125266"/>
                </a:lnTo>
                <a:lnTo>
                  <a:pt x="312539" y="2134195"/>
                </a:lnTo>
                <a:lnTo>
                  <a:pt x="321469" y="2143125"/>
                </a:lnTo>
                <a:lnTo>
                  <a:pt x="321469" y="21431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3" name="Freeform 907372"/>
          <p:cNvSpPr/>
          <p:nvPr/>
        </p:nvSpPr>
        <p:spPr bwMode="auto">
          <a:xfrm>
            <a:off x="4107656" y="3804046"/>
            <a:ext cx="1169790" cy="1544838"/>
          </a:xfrm>
          <a:custGeom>
            <a:avLst/>
            <a:gdLst/>
            <a:ahLst/>
            <a:cxnLst/>
            <a:rect l="0" t="0" r="0" b="0"/>
            <a:pathLst>
              <a:path w="1169790" h="1544838">
                <a:moveTo>
                  <a:pt x="116086" y="0"/>
                </a:moveTo>
                <a:lnTo>
                  <a:pt x="107157" y="8930"/>
                </a:lnTo>
                <a:lnTo>
                  <a:pt x="98227" y="8930"/>
                </a:lnTo>
                <a:lnTo>
                  <a:pt x="80367" y="26790"/>
                </a:lnTo>
                <a:lnTo>
                  <a:pt x="71438" y="44649"/>
                </a:lnTo>
                <a:lnTo>
                  <a:pt x="62508" y="71438"/>
                </a:lnTo>
                <a:lnTo>
                  <a:pt x="44649" y="98227"/>
                </a:lnTo>
                <a:lnTo>
                  <a:pt x="44649" y="142875"/>
                </a:lnTo>
                <a:lnTo>
                  <a:pt x="26789" y="187524"/>
                </a:lnTo>
                <a:lnTo>
                  <a:pt x="17860" y="241102"/>
                </a:lnTo>
                <a:lnTo>
                  <a:pt x="8930" y="294680"/>
                </a:lnTo>
                <a:lnTo>
                  <a:pt x="8930" y="357188"/>
                </a:lnTo>
                <a:lnTo>
                  <a:pt x="0" y="428625"/>
                </a:lnTo>
                <a:lnTo>
                  <a:pt x="0" y="491133"/>
                </a:lnTo>
                <a:lnTo>
                  <a:pt x="0" y="562571"/>
                </a:lnTo>
                <a:lnTo>
                  <a:pt x="8930" y="634008"/>
                </a:lnTo>
                <a:lnTo>
                  <a:pt x="17860" y="705446"/>
                </a:lnTo>
                <a:lnTo>
                  <a:pt x="26789" y="776883"/>
                </a:lnTo>
                <a:lnTo>
                  <a:pt x="44649" y="848321"/>
                </a:lnTo>
                <a:lnTo>
                  <a:pt x="71438" y="910829"/>
                </a:lnTo>
                <a:lnTo>
                  <a:pt x="98227" y="982266"/>
                </a:lnTo>
                <a:lnTo>
                  <a:pt x="133946" y="1035844"/>
                </a:lnTo>
                <a:lnTo>
                  <a:pt x="178594" y="1098352"/>
                </a:lnTo>
                <a:lnTo>
                  <a:pt x="223242" y="1143001"/>
                </a:lnTo>
                <a:lnTo>
                  <a:pt x="267891" y="1196579"/>
                </a:lnTo>
                <a:lnTo>
                  <a:pt x="321469" y="1241227"/>
                </a:lnTo>
                <a:lnTo>
                  <a:pt x="392907" y="1276946"/>
                </a:lnTo>
                <a:lnTo>
                  <a:pt x="455414" y="1312665"/>
                </a:lnTo>
                <a:lnTo>
                  <a:pt x="517922" y="1339454"/>
                </a:lnTo>
                <a:lnTo>
                  <a:pt x="589360" y="1366243"/>
                </a:lnTo>
                <a:lnTo>
                  <a:pt x="651867" y="1393032"/>
                </a:lnTo>
                <a:lnTo>
                  <a:pt x="714375" y="1410892"/>
                </a:lnTo>
                <a:lnTo>
                  <a:pt x="776883" y="1428751"/>
                </a:lnTo>
                <a:lnTo>
                  <a:pt x="830461" y="1446610"/>
                </a:lnTo>
                <a:lnTo>
                  <a:pt x="884039" y="1455540"/>
                </a:lnTo>
                <a:lnTo>
                  <a:pt x="937617" y="1473399"/>
                </a:lnTo>
                <a:lnTo>
                  <a:pt x="982266" y="1482329"/>
                </a:lnTo>
                <a:lnTo>
                  <a:pt x="1026914" y="1491259"/>
                </a:lnTo>
                <a:lnTo>
                  <a:pt x="1062633" y="1500188"/>
                </a:lnTo>
                <a:lnTo>
                  <a:pt x="1089422" y="1518048"/>
                </a:lnTo>
                <a:lnTo>
                  <a:pt x="1116211" y="1526977"/>
                </a:lnTo>
                <a:lnTo>
                  <a:pt x="1143000" y="1526977"/>
                </a:lnTo>
                <a:lnTo>
                  <a:pt x="1151930" y="1535907"/>
                </a:lnTo>
                <a:lnTo>
                  <a:pt x="1160860" y="1544837"/>
                </a:lnTo>
                <a:lnTo>
                  <a:pt x="1169789" y="1544837"/>
                </a:lnTo>
                <a:lnTo>
                  <a:pt x="1169789" y="1544837"/>
                </a:lnTo>
                <a:lnTo>
                  <a:pt x="1169789" y="1544837"/>
                </a:lnTo>
                <a:lnTo>
                  <a:pt x="1169789" y="1544837"/>
                </a:lnTo>
                <a:lnTo>
                  <a:pt x="1160860" y="1544837"/>
                </a:lnTo>
                <a:lnTo>
                  <a:pt x="1160860" y="1544837"/>
                </a:lnTo>
                <a:lnTo>
                  <a:pt x="1160860" y="15448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4" name="Freeform 907373"/>
          <p:cNvSpPr/>
          <p:nvPr/>
        </p:nvSpPr>
        <p:spPr bwMode="auto">
          <a:xfrm>
            <a:off x="5143500" y="5232797"/>
            <a:ext cx="285751" cy="196454"/>
          </a:xfrm>
          <a:custGeom>
            <a:avLst/>
            <a:gdLst/>
            <a:ahLst/>
            <a:cxnLst/>
            <a:rect l="0" t="0" r="0" b="0"/>
            <a:pathLst>
              <a:path w="285751" h="196454">
                <a:moveTo>
                  <a:pt x="62508" y="8930"/>
                </a:moveTo>
                <a:lnTo>
                  <a:pt x="53578" y="8930"/>
                </a:lnTo>
                <a:lnTo>
                  <a:pt x="53578" y="0"/>
                </a:lnTo>
                <a:lnTo>
                  <a:pt x="44648" y="0"/>
                </a:lnTo>
                <a:lnTo>
                  <a:pt x="44648" y="0"/>
                </a:lnTo>
                <a:lnTo>
                  <a:pt x="44648" y="0"/>
                </a:lnTo>
                <a:lnTo>
                  <a:pt x="44648" y="8930"/>
                </a:lnTo>
                <a:lnTo>
                  <a:pt x="53578" y="17859"/>
                </a:lnTo>
                <a:lnTo>
                  <a:pt x="62508" y="26789"/>
                </a:lnTo>
                <a:lnTo>
                  <a:pt x="80367" y="35719"/>
                </a:lnTo>
                <a:lnTo>
                  <a:pt x="98227" y="44648"/>
                </a:lnTo>
                <a:lnTo>
                  <a:pt x="107156" y="53578"/>
                </a:lnTo>
                <a:lnTo>
                  <a:pt x="125016" y="71437"/>
                </a:lnTo>
                <a:lnTo>
                  <a:pt x="142875" y="80367"/>
                </a:lnTo>
                <a:lnTo>
                  <a:pt x="169664" y="89297"/>
                </a:lnTo>
                <a:lnTo>
                  <a:pt x="187523" y="98226"/>
                </a:lnTo>
                <a:lnTo>
                  <a:pt x="205383" y="107156"/>
                </a:lnTo>
                <a:lnTo>
                  <a:pt x="223242" y="116086"/>
                </a:lnTo>
                <a:lnTo>
                  <a:pt x="241102" y="125016"/>
                </a:lnTo>
                <a:lnTo>
                  <a:pt x="250031" y="133945"/>
                </a:lnTo>
                <a:lnTo>
                  <a:pt x="258961" y="142875"/>
                </a:lnTo>
                <a:lnTo>
                  <a:pt x="276820" y="151805"/>
                </a:lnTo>
                <a:lnTo>
                  <a:pt x="276820" y="151805"/>
                </a:lnTo>
                <a:lnTo>
                  <a:pt x="276820" y="151805"/>
                </a:lnTo>
                <a:lnTo>
                  <a:pt x="285750" y="160734"/>
                </a:lnTo>
                <a:lnTo>
                  <a:pt x="276820" y="160734"/>
                </a:lnTo>
                <a:lnTo>
                  <a:pt x="276820" y="169664"/>
                </a:lnTo>
                <a:lnTo>
                  <a:pt x="258961" y="169664"/>
                </a:lnTo>
                <a:lnTo>
                  <a:pt x="250031" y="178594"/>
                </a:lnTo>
                <a:lnTo>
                  <a:pt x="223242" y="178594"/>
                </a:lnTo>
                <a:lnTo>
                  <a:pt x="196453" y="187523"/>
                </a:lnTo>
                <a:lnTo>
                  <a:pt x="169664" y="187523"/>
                </a:lnTo>
                <a:lnTo>
                  <a:pt x="133945" y="196453"/>
                </a:lnTo>
                <a:lnTo>
                  <a:pt x="98227" y="196453"/>
                </a:lnTo>
                <a:lnTo>
                  <a:pt x="62508" y="196453"/>
                </a:lnTo>
                <a:lnTo>
                  <a:pt x="44648" y="196453"/>
                </a:lnTo>
                <a:lnTo>
                  <a:pt x="17859" y="196453"/>
                </a:lnTo>
                <a:lnTo>
                  <a:pt x="8930" y="187523"/>
                </a:lnTo>
                <a:lnTo>
                  <a:pt x="0" y="187523"/>
                </a:lnTo>
                <a:lnTo>
                  <a:pt x="0" y="187523"/>
                </a:lnTo>
                <a:lnTo>
                  <a:pt x="8930" y="178594"/>
                </a:lnTo>
                <a:lnTo>
                  <a:pt x="17859" y="178594"/>
                </a:lnTo>
                <a:lnTo>
                  <a:pt x="26789" y="178594"/>
                </a:lnTo>
                <a:lnTo>
                  <a:pt x="44648" y="178594"/>
                </a:lnTo>
                <a:lnTo>
                  <a:pt x="62508" y="178594"/>
                </a:lnTo>
                <a:lnTo>
                  <a:pt x="71438" y="178594"/>
                </a:lnTo>
                <a:lnTo>
                  <a:pt x="80367" y="169664"/>
                </a:lnTo>
                <a:lnTo>
                  <a:pt x="71438" y="160734"/>
                </a:lnTo>
                <a:lnTo>
                  <a:pt x="7143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5" name="Freeform 907374"/>
          <p:cNvSpPr/>
          <p:nvPr/>
        </p:nvSpPr>
        <p:spPr bwMode="auto">
          <a:xfrm>
            <a:off x="5831086" y="776883"/>
            <a:ext cx="17860" cy="178594"/>
          </a:xfrm>
          <a:custGeom>
            <a:avLst/>
            <a:gdLst/>
            <a:ahLst/>
            <a:cxnLst/>
            <a:rect l="0" t="0" r="0" b="0"/>
            <a:pathLst>
              <a:path w="17860" h="178594">
                <a:moveTo>
                  <a:pt x="8930" y="0"/>
                </a:moveTo>
                <a:lnTo>
                  <a:pt x="8930" y="0"/>
                </a:lnTo>
                <a:lnTo>
                  <a:pt x="8930" y="0"/>
                </a:lnTo>
                <a:lnTo>
                  <a:pt x="8930" y="8929"/>
                </a:lnTo>
                <a:lnTo>
                  <a:pt x="8930" y="17859"/>
                </a:lnTo>
                <a:lnTo>
                  <a:pt x="0" y="35718"/>
                </a:lnTo>
                <a:lnTo>
                  <a:pt x="8930" y="53578"/>
                </a:lnTo>
                <a:lnTo>
                  <a:pt x="8930" y="71437"/>
                </a:lnTo>
                <a:lnTo>
                  <a:pt x="8930" y="98226"/>
                </a:lnTo>
                <a:lnTo>
                  <a:pt x="17859" y="116086"/>
                </a:lnTo>
                <a:lnTo>
                  <a:pt x="17859" y="133945"/>
                </a:lnTo>
                <a:lnTo>
                  <a:pt x="17859" y="151804"/>
                </a:lnTo>
                <a:lnTo>
                  <a:pt x="17859" y="160734"/>
                </a:lnTo>
                <a:lnTo>
                  <a:pt x="17859" y="169664"/>
                </a:lnTo>
                <a:lnTo>
                  <a:pt x="17859" y="178593"/>
                </a:lnTo>
                <a:lnTo>
                  <a:pt x="17859" y="178593"/>
                </a:lnTo>
                <a:lnTo>
                  <a:pt x="1785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6" name="Freeform 907375"/>
          <p:cNvSpPr/>
          <p:nvPr/>
        </p:nvSpPr>
        <p:spPr bwMode="auto">
          <a:xfrm>
            <a:off x="5706070" y="919758"/>
            <a:ext cx="267892" cy="44649"/>
          </a:xfrm>
          <a:custGeom>
            <a:avLst/>
            <a:gdLst/>
            <a:ahLst/>
            <a:cxnLst/>
            <a:rect l="0" t="0" r="0" b="0"/>
            <a:pathLst>
              <a:path w="267892" h="44649">
                <a:moveTo>
                  <a:pt x="0" y="35718"/>
                </a:moveTo>
                <a:lnTo>
                  <a:pt x="0" y="44648"/>
                </a:lnTo>
                <a:lnTo>
                  <a:pt x="0" y="44648"/>
                </a:lnTo>
                <a:lnTo>
                  <a:pt x="17860" y="44648"/>
                </a:lnTo>
                <a:lnTo>
                  <a:pt x="35719" y="44648"/>
                </a:lnTo>
                <a:lnTo>
                  <a:pt x="71438" y="35718"/>
                </a:lnTo>
                <a:lnTo>
                  <a:pt x="116086" y="26789"/>
                </a:lnTo>
                <a:lnTo>
                  <a:pt x="160735" y="17859"/>
                </a:lnTo>
                <a:lnTo>
                  <a:pt x="196453" y="8929"/>
                </a:lnTo>
                <a:lnTo>
                  <a:pt x="232172" y="8929"/>
                </a:lnTo>
                <a:lnTo>
                  <a:pt x="258961" y="0"/>
                </a:lnTo>
                <a:lnTo>
                  <a:pt x="267891" y="8929"/>
                </a:lnTo>
                <a:lnTo>
                  <a:pt x="267891"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7" name="Freeform 907376"/>
          <p:cNvSpPr/>
          <p:nvPr/>
        </p:nvSpPr>
        <p:spPr bwMode="auto">
          <a:xfrm>
            <a:off x="5679281" y="759023"/>
            <a:ext cx="330400" cy="89298"/>
          </a:xfrm>
          <a:custGeom>
            <a:avLst/>
            <a:gdLst/>
            <a:ahLst/>
            <a:cxnLst/>
            <a:rect l="0" t="0" r="0" b="0"/>
            <a:pathLst>
              <a:path w="330400" h="89298">
                <a:moveTo>
                  <a:pt x="0" y="89297"/>
                </a:moveTo>
                <a:lnTo>
                  <a:pt x="0" y="89297"/>
                </a:lnTo>
                <a:lnTo>
                  <a:pt x="0" y="89297"/>
                </a:lnTo>
                <a:lnTo>
                  <a:pt x="8930" y="89297"/>
                </a:lnTo>
                <a:lnTo>
                  <a:pt x="44649" y="80368"/>
                </a:lnTo>
                <a:lnTo>
                  <a:pt x="80367" y="71438"/>
                </a:lnTo>
                <a:lnTo>
                  <a:pt x="133946" y="62508"/>
                </a:lnTo>
                <a:lnTo>
                  <a:pt x="187524" y="44649"/>
                </a:lnTo>
                <a:lnTo>
                  <a:pt x="241102" y="26789"/>
                </a:lnTo>
                <a:lnTo>
                  <a:pt x="285750" y="17860"/>
                </a:lnTo>
                <a:lnTo>
                  <a:pt x="312539" y="8930"/>
                </a:lnTo>
                <a:lnTo>
                  <a:pt x="330399" y="0"/>
                </a:lnTo>
                <a:lnTo>
                  <a:pt x="33039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8" name="Freeform 907377"/>
          <p:cNvSpPr/>
          <p:nvPr/>
        </p:nvSpPr>
        <p:spPr bwMode="auto">
          <a:xfrm>
            <a:off x="6036469" y="723305"/>
            <a:ext cx="187524" cy="196454"/>
          </a:xfrm>
          <a:custGeom>
            <a:avLst/>
            <a:gdLst/>
            <a:ahLst/>
            <a:cxnLst/>
            <a:rect l="0" t="0" r="0" b="0"/>
            <a:pathLst>
              <a:path w="187524" h="196454">
                <a:moveTo>
                  <a:pt x="133945" y="0"/>
                </a:moveTo>
                <a:lnTo>
                  <a:pt x="125015" y="0"/>
                </a:lnTo>
                <a:lnTo>
                  <a:pt x="107156" y="8929"/>
                </a:lnTo>
                <a:lnTo>
                  <a:pt x="80367" y="17859"/>
                </a:lnTo>
                <a:lnTo>
                  <a:pt x="53578" y="44648"/>
                </a:lnTo>
                <a:lnTo>
                  <a:pt x="35719" y="80367"/>
                </a:lnTo>
                <a:lnTo>
                  <a:pt x="17859" y="107156"/>
                </a:lnTo>
                <a:lnTo>
                  <a:pt x="0" y="133945"/>
                </a:lnTo>
                <a:lnTo>
                  <a:pt x="8929" y="160734"/>
                </a:lnTo>
                <a:lnTo>
                  <a:pt x="35719" y="178593"/>
                </a:lnTo>
                <a:lnTo>
                  <a:pt x="71437" y="187523"/>
                </a:lnTo>
                <a:lnTo>
                  <a:pt x="116086" y="196453"/>
                </a:lnTo>
                <a:lnTo>
                  <a:pt x="151804" y="187523"/>
                </a:lnTo>
                <a:lnTo>
                  <a:pt x="187523" y="169664"/>
                </a:lnTo>
                <a:lnTo>
                  <a:pt x="187523"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79" name="Freeform 907378"/>
          <p:cNvSpPr/>
          <p:nvPr/>
        </p:nvSpPr>
        <p:spPr bwMode="auto">
          <a:xfrm>
            <a:off x="4652367" y="973336"/>
            <a:ext cx="169665" cy="187524"/>
          </a:xfrm>
          <a:custGeom>
            <a:avLst/>
            <a:gdLst/>
            <a:ahLst/>
            <a:cxnLst/>
            <a:rect l="0" t="0" r="0" b="0"/>
            <a:pathLst>
              <a:path w="169665" h="187524">
                <a:moveTo>
                  <a:pt x="8930" y="0"/>
                </a:moveTo>
                <a:lnTo>
                  <a:pt x="8930" y="0"/>
                </a:lnTo>
                <a:lnTo>
                  <a:pt x="0" y="8930"/>
                </a:lnTo>
                <a:lnTo>
                  <a:pt x="0" y="17859"/>
                </a:lnTo>
                <a:lnTo>
                  <a:pt x="0" y="35719"/>
                </a:lnTo>
                <a:lnTo>
                  <a:pt x="0" y="62508"/>
                </a:lnTo>
                <a:lnTo>
                  <a:pt x="0" y="89297"/>
                </a:lnTo>
                <a:lnTo>
                  <a:pt x="8930" y="116086"/>
                </a:lnTo>
                <a:lnTo>
                  <a:pt x="17860" y="142875"/>
                </a:lnTo>
                <a:lnTo>
                  <a:pt x="26789" y="169664"/>
                </a:lnTo>
                <a:lnTo>
                  <a:pt x="44649" y="178594"/>
                </a:lnTo>
                <a:lnTo>
                  <a:pt x="62508" y="187523"/>
                </a:lnTo>
                <a:lnTo>
                  <a:pt x="89297" y="187523"/>
                </a:lnTo>
                <a:lnTo>
                  <a:pt x="116086" y="178594"/>
                </a:lnTo>
                <a:lnTo>
                  <a:pt x="142875" y="178594"/>
                </a:lnTo>
                <a:lnTo>
                  <a:pt x="151805" y="160734"/>
                </a:lnTo>
                <a:lnTo>
                  <a:pt x="169664" y="151805"/>
                </a:lnTo>
                <a:lnTo>
                  <a:pt x="169664" y="142875"/>
                </a:lnTo>
                <a:lnTo>
                  <a:pt x="16966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0" name="Freeform 907379"/>
          <p:cNvSpPr/>
          <p:nvPr/>
        </p:nvSpPr>
        <p:spPr bwMode="auto">
          <a:xfrm>
            <a:off x="4625578" y="1000125"/>
            <a:ext cx="133946" cy="107157"/>
          </a:xfrm>
          <a:custGeom>
            <a:avLst/>
            <a:gdLst/>
            <a:ahLst/>
            <a:cxnLst/>
            <a:rect l="0" t="0" r="0" b="0"/>
            <a:pathLst>
              <a:path w="133946" h="107157">
                <a:moveTo>
                  <a:pt x="17860" y="71437"/>
                </a:moveTo>
                <a:lnTo>
                  <a:pt x="8930" y="80367"/>
                </a:lnTo>
                <a:lnTo>
                  <a:pt x="0" y="89297"/>
                </a:lnTo>
                <a:lnTo>
                  <a:pt x="0" y="98226"/>
                </a:lnTo>
                <a:lnTo>
                  <a:pt x="0" y="107156"/>
                </a:lnTo>
                <a:lnTo>
                  <a:pt x="17860" y="107156"/>
                </a:lnTo>
                <a:lnTo>
                  <a:pt x="35719" y="98226"/>
                </a:lnTo>
                <a:lnTo>
                  <a:pt x="62508" y="80367"/>
                </a:lnTo>
                <a:lnTo>
                  <a:pt x="89297" y="62508"/>
                </a:lnTo>
                <a:lnTo>
                  <a:pt x="116086" y="44648"/>
                </a:lnTo>
                <a:lnTo>
                  <a:pt x="125016" y="26789"/>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1" name="Freeform 907380"/>
          <p:cNvSpPr/>
          <p:nvPr/>
        </p:nvSpPr>
        <p:spPr bwMode="auto">
          <a:xfrm>
            <a:off x="4572000" y="901898"/>
            <a:ext cx="232173" cy="98228"/>
          </a:xfrm>
          <a:custGeom>
            <a:avLst/>
            <a:gdLst/>
            <a:ahLst/>
            <a:cxnLst/>
            <a:rect l="0" t="0" r="0" b="0"/>
            <a:pathLst>
              <a:path w="232173" h="98228">
                <a:moveTo>
                  <a:pt x="0" y="98227"/>
                </a:moveTo>
                <a:lnTo>
                  <a:pt x="0" y="98227"/>
                </a:lnTo>
                <a:lnTo>
                  <a:pt x="17859" y="89297"/>
                </a:lnTo>
                <a:lnTo>
                  <a:pt x="44648" y="71438"/>
                </a:lnTo>
                <a:lnTo>
                  <a:pt x="71438" y="53578"/>
                </a:lnTo>
                <a:lnTo>
                  <a:pt x="107156" y="35719"/>
                </a:lnTo>
                <a:lnTo>
                  <a:pt x="142875" y="8930"/>
                </a:lnTo>
                <a:lnTo>
                  <a:pt x="178594" y="0"/>
                </a:lnTo>
                <a:lnTo>
                  <a:pt x="205383" y="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2" name="Freeform 907381"/>
          <p:cNvSpPr/>
          <p:nvPr/>
        </p:nvSpPr>
        <p:spPr bwMode="auto">
          <a:xfrm>
            <a:off x="4875609" y="919758"/>
            <a:ext cx="62509" cy="214313"/>
          </a:xfrm>
          <a:custGeom>
            <a:avLst/>
            <a:gdLst/>
            <a:ahLst/>
            <a:cxnLst/>
            <a:rect l="0" t="0" r="0" b="0"/>
            <a:pathLst>
              <a:path w="62509" h="214313">
                <a:moveTo>
                  <a:pt x="8930" y="0"/>
                </a:moveTo>
                <a:lnTo>
                  <a:pt x="8930" y="8929"/>
                </a:lnTo>
                <a:lnTo>
                  <a:pt x="8930" y="17859"/>
                </a:lnTo>
                <a:lnTo>
                  <a:pt x="0" y="44648"/>
                </a:lnTo>
                <a:lnTo>
                  <a:pt x="0" y="62508"/>
                </a:lnTo>
                <a:lnTo>
                  <a:pt x="0" y="89297"/>
                </a:lnTo>
                <a:lnTo>
                  <a:pt x="8930" y="116086"/>
                </a:lnTo>
                <a:lnTo>
                  <a:pt x="17860" y="142875"/>
                </a:lnTo>
                <a:lnTo>
                  <a:pt x="26789" y="160734"/>
                </a:lnTo>
                <a:lnTo>
                  <a:pt x="44649" y="178593"/>
                </a:lnTo>
                <a:lnTo>
                  <a:pt x="53579" y="196453"/>
                </a:lnTo>
                <a:lnTo>
                  <a:pt x="62508" y="205383"/>
                </a:lnTo>
                <a:lnTo>
                  <a:pt x="62508" y="214312"/>
                </a:lnTo>
                <a:lnTo>
                  <a:pt x="62508" y="214312"/>
                </a:lnTo>
                <a:lnTo>
                  <a:pt x="53579" y="214312"/>
                </a:lnTo>
                <a:lnTo>
                  <a:pt x="44649" y="196453"/>
                </a:lnTo>
                <a:lnTo>
                  <a:pt x="4464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3" name="Freeform 907382"/>
          <p:cNvSpPr/>
          <p:nvPr/>
        </p:nvSpPr>
        <p:spPr bwMode="auto">
          <a:xfrm>
            <a:off x="4741664" y="910828"/>
            <a:ext cx="294681" cy="98228"/>
          </a:xfrm>
          <a:custGeom>
            <a:avLst/>
            <a:gdLst/>
            <a:ahLst/>
            <a:cxnLst/>
            <a:rect l="0" t="0" r="0" b="0"/>
            <a:pathLst>
              <a:path w="294681" h="98228">
                <a:moveTo>
                  <a:pt x="0" y="98227"/>
                </a:moveTo>
                <a:lnTo>
                  <a:pt x="8930" y="98227"/>
                </a:lnTo>
                <a:lnTo>
                  <a:pt x="17859" y="89297"/>
                </a:lnTo>
                <a:lnTo>
                  <a:pt x="26789" y="89297"/>
                </a:lnTo>
                <a:lnTo>
                  <a:pt x="53578" y="80367"/>
                </a:lnTo>
                <a:lnTo>
                  <a:pt x="89297" y="71438"/>
                </a:lnTo>
                <a:lnTo>
                  <a:pt x="125016" y="53578"/>
                </a:lnTo>
                <a:lnTo>
                  <a:pt x="169664" y="35719"/>
                </a:lnTo>
                <a:lnTo>
                  <a:pt x="205383" y="17859"/>
                </a:lnTo>
                <a:lnTo>
                  <a:pt x="250031" y="8930"/>
                </a:lnTo>
                <a:lnTo>
                  <a:pt x="276820" y="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4" name="Freeform 907383"/>
          <p:cNvSpPr/>
          <p:nvPr/>
        </p:nvSpPr>
        <p:spPr bwMode="auto">
          <a:xfrm>
            <a:off x="5000625" y="973336"/>
            <a:ext cx="151806" cy="44649"/>
          </a:xfrm>
          <a:custGeom>
            <a:avLst/>
            <a:gdLst/>
            <a:ahLst/>
            <a:cxnLst/>
            <a:rect l="0" t="0" r="0" b="0"/>
            <a:pathLst>
              <a:path w="151806" h="44649">
                <a:moveTo>
                  <a:pt x="0" y="44648"/>
                </a:moveTo>
                <a:lnTo>
                  <a:pt x="8930" y="44648"/>
                </a:lnTo>
                <a:lnTo>
                  <a:pt x="8930" y="44648"/>
                </a:lnTo>
                <a:lnTo>
                  <a:pt x="17859" y="35719"/>
                </a:lnTo>
                <a:lnTo>
                  <a:pt x="35719" y="35719"/>
                </a:lnTo>
                <a:lnTo>
                  <a:pt x="62508" y="26789"/>
                </a:lnTo>
                <a:lnTo>
                  <a:pt x="89297" y="17859"/>
                </a:lnTo>
                <a:lnTo>
                  <a:pt x="116086" y="17859"/>
                </a:lnTo>
                <a:lnTo>
                  <a:pt x="14287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5" name="Freeform 907384"/>
          <p:cNvSpPr/>
          <p:nvPr/>
        </p:nvSpPr>
        <p:spPr bwMode="auto">
          <a:xfrm>
            <a:off x="5063133" y="1000125"/>
            <a:ext cx="125016" cy="44649"/>
          </a:xfrm>
          <a:custGeom>
            <a:avLst/>
            <a:gdLst/>
            <a:ahLst/>
            <a:cxnLst/>
            <a:rect l="0" t="0" r="0" b="0"/>
            <a:pathLst>
              <a:path w="125016" h="44649">
                <a:moveTo>
                  <a:pt x="0" y="44648"/>
                </a:moveTo>
                <a:lnTo>
                  <a:pt x="0" y="44648"/>
                </a:lnTo>
                <a:lnTo>
                  <a:pt x="26789" y="35719"/>
                </a:lnTo>
                <a:lnTo>
                  <a:pt x="44648" y="35719"/>
                </a:lnTo>
                <a:lnTo>
                  <a:pt x="71437" y="17859"/>
                </a:lnTo>
                <a:lnTo>
                  <a:pt x="98226" y="17859"/>
                </a:lnTo>
                <a:lnTo>
                  <a:pt x="116086" y="8930"/>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6" name="Freeform 907385"/>
          <p:cNvSpPr/>
          <p:nvPr/>
        </p:nvSpPr>
        <p:spPr bwMode="auto">
          <a:xfrm>
            <a:off x="6375797" y="616148"/>
            <a:ext cx="232173" cy="250033"/>
          </a:xfrm>
          <a:custGeom>
            <a:avLst/>
            <a:gdLst/>
            <a:ahLst/>
            <a:cxnLst/>
            <a:rect l="0" t="0" r="0" b="0"/>
            <a:pathLst>
              <a:path w="232173" h="250033">
                <a:moveTo>
                  <a:pt x="116086" y="151805"/>
                </a:moveTo>
                <a:lnTo>
                  <a:pt x="107156" y="151805"/>
                </a:lnTo>
                <a:lnTo>
                  <a:pt x="107156" y="142875"/>
                </a:lnTo>
                <a:lnTo>
                  <a:pt x="98226" y="133946"/>
                </a:lnTo>
                <a:lnTo>
                  <a:pt x="89297" y="133946"/>
                </a:lnTo>
                <a:lnTo>
                  <a:pt x="80367" y="116086"/>
                </a:lnTo>
                <a:lnTo>
                  <a:pt x="71437" y="107157"/>
                </a:lnTo>
                <a:lnTo>
                  <a:pt x="62508" y="89297"/>
                </a:lnTo>
                <a:lnTo>
                  <a:pt x="62508" y="71438"/>
                </a:lnTo>
                <a:lnTo>
                  <a:pt x="53578" y="53579"/>
                </a:lnTo>
                <a:lnTo>
                  <a:pt x="62508" y="35719"/>
                </a:lnTo>
                <a:lnTo>
                  <a:pt x="71437" y="17860"/>
                </a:lnTo>
                <a:lnTo>
                  <a:pt x="80367" y="8930"/>
                </a:lnTo>
                <a:lnTo>
                  <a:pt x="89297" y="0"/>
                </a:lnTo>
                <a:lnTo>
                  <a:pt x="98226" y="8930"/>
                </a:lnTo>
                <a:lnTo>
                  <a:pt x="107156" y="17860"/>
                </a:lnTo>
                <a:lnTo>
                  <a:pt x="116086" y="35719"/>
                </a:lnTo>
                <a:lnTo>
                  <a:pt x="116086" y="62508"/>
                </a:lnTo>
                <a:lnTo>
                  <a:pt x="125016" y="89297"/>
                </a:lnTo>
                <a:lnTo>
                  <a:pt x="142875" y="116086"/>
                </a:lnTo>
                <a:lnTo>
                  <a:pt x="160734" y="142875"/>
                </a:lnTo>
                <a:lnTo>
                  <a:pt x="178594" y="160735"/>
                </a:lnTo>
                <a:lnTo>
                  <a:pt x="205383" y="187524"/>
                </a:lnTo>
                <a:lnTo>
                  <a:pt x="223242" y="196453"/>
                </a:lnTo>
                <a:lnTo>
                  <a:pt x="232172" y="205383"/>
                </a:lnTo>
                <a:lnTo>
                  <a:pt x="232172" y="205383"/>
                </a:lnTo>
                <a:lnTo>
                  <a:pt x="223242" y="196453"/>
                </a:lnTo>
                <a:lnTo>
                  <a:pt x="205383" y="178594"/>
                </a:lnTo>
                <a:lnTo>
                  <a:pt x="169664" y="160735"/>
                </a:lnTo>
                <a:lnTo>
                  <a:pt x="133945" y="133946"/>
                </a:lnTo>
                <a:lnTo>
                  <a:pt x="98226" y="116086"/>
                </a:lnTo>
                <a:lnTo>
                  <a:pt x="62508" y="107157"/>
                </a:lnTo>
                <a:lnTo>
                  <a:pt x="44648" y="98227"/>
                </a:lnTo>
                <a:lnTo>
                  <a:pt x="26789" y="98227"/>
                </a:lnTo>
                <a:lnTo>
                  <a:pt x="26789" y="89297"/>
                </a:lnTo>
                <a:lnTo>
                  <a:pt x="44648" y="89297"/>
                </a:lnTo>
                <a:lnTo>
                  <a:pt x="71437" y="80368"/>
                </a:lnTo>
                <a:lnTo>
                  <a:pt x="116086" y="80368"/>
                </a:lnTo>
                <a:lnTo>
                  <a:pt x="151805" y="71438"/>
                </a:lnTo>
                <a:lnTo>
                  <a:pt x="196453" y="62508"/>
                </a:lnTo>
                <a:lnTo>
                  <a:pt x="214312" y="62508"/>
                </a:lnTo>
                <a:lnTo>
                  <a:pt x="223242" y="71438"/>
                </a:lnTo>
                <a:lnTo>
                  <a:pt x="205383" y="89297"/>
                </a:lnTo>
                <a:lnTo>
                  <a:pt x="178594" y="116086"/>
                </a:lnTo>
                <a:lnTo>
                  <a:pt x="125016" y="151805"/>
                </a:lnTo>
                <a:lnTo>
                  <a:pt x="80367" y="187524"/>
                </a:lnTo>
                <a:lnTo>
                  <a:pt x="35719" y="214313"/>
                </a:lnTo>
                <a:lnTo>
                  <a:pt x="8930" y="232172"/>
                </a:lnTo>
                <a:lnTo>
                  <a:pt x="0" y="250032"/>
                </a:lnTo>
                <a:lnTo>
                  <a:pt x="8930" y="250032"/>
                </a:lnTo>
                <a:lnTo>
                  <a:pt x="35719" y="241102"/>
                </a:lnTo>
                <a:lnTo>
                  <a:pt x="89297" y="223243"/>
                </a:lnTo>
                <a:lnTo>
                  <a:pt x="89297"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7" name="Freeform 907386"/>
          <p:cNvSpPr/>
          <p:nvPr/>
        </p:nvSpPr>
        <p:spPr bwMode="auto">
          <a:xfrm>
            <a:off x="6795492" y="598289"/>
            <a:ext cx="187525" cy="160735"/>
          </a:xfrm>
          <a:custGeom>
            <a:avLst/>
            <a:gdLst/>
            <a:ahLst/>
            <a:cxnLst/>
            <a:rect l="0" t="0" r="0" b="0"/>
            <a:pathLst>
              <a:path w="187525" h="160735">
                <a:moveTo>
                  <a:pt x="89297" y="17859"/>
                </a:moveTo>
                <a:lnTo>
                  <a:pt x="80367" y="8930"/>
                </a:lnTo>
                <a:lnTo>
                  <a:pt x="71438" y="0"/>
                </a:lnTo>
                <a:lnTo>
                  <a:pt x="62508" y="0"/>
                </a:lnTo>
                <a:lnTo>
                  <a:pt x="44649" y="0"/>
                </a:lnTo>
                <a:lnTo>
                  <a:pt x="26789" y="8930"/>
                </a:lnTo>
                <a:lnTo>
                  <a:pt x="8930" y="26789"/>
                </a:lnTo>
                <a:lnTo>
                  <a:pt x="0" y="53578"/>
                </a:lnTo>
                <a:lnTo>
                  <a:pt x="0" y="80367"/>
                </a:lnTo>
                <a:lnTo>
                  <a:pt x="0" y="107156"/>
                </a:lnTo>
                <a:lnTo>
                  <a:pt x="8930" y="133945"/>
                </a:lnTo>
                <a:lnTo>
                  <a:pt x="35719" y="151805"/>
                </a:lnTo>
                <a:lnTo>
                  <a:pt x="71438" y="160734"/>
                </a:lnTo>
                <a:lnTo>
                  <a:pt x="107156" y="160734"/>
                </a:lnTo>
                <a:lnTo>
                  <a:pt x="151805" y="151805"/>
                </a:lnTo>
                <a:lnTo>
                  <a:pt x="187524" y="133945"/>
                </a:lnTo>
                <a:lnTo>
                  <a:pt x="18752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8" name="Freeform 907387"/>
          <p:cNvSpPr/>
          <p:nvPr/>
        </p:nvSpPr>
        <p:spPr bwMode="auto">
          <a:xfrm>
            <a:off x="7045523" y="526852"/>
            <a:ext cx="196455" cy="178594"/>
          </a:xfrm>
          <a:custGeom>
            <a:avLst/>
            <a:gdLst/>
            <a:ahLst/>
            <a:cxnLst/>
            <a:rect l="0" t="0" r="0" b="0"/>
            <a:pathLst>
              <a:path w="196455" h="178594">
                <a:moveTo>
                  <a:pt x="133946" y="0"/>
                </a:moveTo>
                <a:lnTo>
                  <a:pt x="125016" y="0"/>
                </a:lnTo>
                <a:lnTo>
                  <a:pt x="107157" y="0"/>
                </a:lnTo>
                <a:lnTo>
                  <a:pt x="80368" y="8929"/>
                </a:lnTo>
                <a:lnTo>
                  <a:pt x="62508" y="26789"/>
                </a:lnTo>
                <a:lnTo>
                  <a:pt x="35719" y="53578"/>
                </a:lnTo>
                <a:lnTo>
                  <a:pt x="17860" y="71437"/>
                </a:lnTo>
                <a:lnTo>
                  <a:pt x="0" y="107156"/>
                </a:lnTo>
                <a:lnTo>
                  <a:pt x="0" y="133945"/>
                </a:lnTo>
                <a:lnTo>
                  <a:pt x="8930" y="151804"/>
                </a:lnTo>
                <a:lnTo>
                  <a:pt x="35719" y="169664"/>
                </a:lnTo>
                <a:lnTo>
                  <a:pt x="62508" y="178593"/>
                </a:lnTo>
                <a:lnTo>
                  <a:pt x="98227" y="178593"/>
                </a:lnTo>
                <a:lnTo>
                  <a:pt x="133946" y="169664"/>
                </a:lnTo>
                <a:lnTo>
                  <a:pt x="169665" y="151804"/>
                </a:lnTo>
                <a:lnTo>
                  <a:pt x="196454" y="133945"/>
                </a:lnTo>
                <a:lnTo>
                  <a:pt x="19645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89" name="Freeform 907388"/>
          <p:cNvSpPr/>
          <p:nvPr/>
        </p:nvSpPr>
        <p:spPr bwMode="auto">
          <a:xfrm>
            <a:off x="7349133" y="482203"/>
            <a:ext cx="89298" cy="187525"/>
          </a:xfrm>
          <a:custGeom>
            <a:avLst/>
            <a:gdLst/>
            <a:ahLst/>
            <a:cxnLst/>
            <a:rect l="0" t="0" r="0" b="0"/>
            <a:pathLst>
              <a:path w="89298" h="187525">
                <a:moveTo>
                  <a:pt x="0" y="0"/>
                </a:moveTo>
                <a:lnTo>
                  <a:pt x="0" y="0"/>
                </a:lnTo>
                <a:lnTo>
                  <a:pt x="0" y="0"/>
                </a:lnTo>
                <a:lnTo>
                  <a:pt x="8930" y="0"/>
                </a:lnTo>
                <a:lnTo>
                  <a:pt x="17859" y="0"/>
                </a:lnTo>
                <a:lnTo>
                  <a:pt x="26789" y="17859"/>
                </a:lnTo>
                <a:lnTo>
                  <a:pt x="35719" y="26789"/>
                </a:lnTo>
                <a:lnTo>
                  <a:pt x="35719" y="44649"/>
                </a:lnTo>
                <a:lnTo>
                  <a:pt x="35719" y="71438"/>
                </a:lnTo>
                <a:lnTo>
                  <a:pt x="44648" y="98227"/>
                </a:lnTo>
                <a:lnTo>
                  <a:pt x="44648" y="125016"/>
                </a:lnTo>
                <a:lnTo>
                  <a:pt x="53578" y="142875"/>
                </a:lnTo>
                <a:lnTo>
                  <a:pt x="53578" y="169664"/>
                </a:lnTo>
                <a:lnTo>
                  <a:pt x="62508" y="178594"/>
                </a:lnTo>
                <a:lnTo>
                  <a:pt x="71437" y="187524"/>
                </a:lnTo>
                <a:lnTo>
                  <a:pt x="71437" y="187524"/>
                </a:lnTo>
                <a:lnTo>
                  <a:pt x="80367" y="178594"/>
                </a:lnTo>
                <a:lnTo>
                  <a:pt x="89297" y="160735"/>
                </a:lnTo>
                <a:lnTo>
                  <a:pt x="8929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0" name="Freeform 907389"/>
          <p:cNvSpPr/>
          <p:nvPr/>
        </p:nvSpPr>
        <p:spPr bwMode="auto">
          <a:xfrm>
            <a:off x="7241977" y="419695"/>
            <a:ext cx="303610" cy="62509"/>
          </a:xfrm>
          <a:custGeom>
            <a:avLst/>
            <a:gdLst/>
            <a:ahLst/>
            <a:cxnLst/>
            <a:rect l="0" t="0" r="0" b="0"/>
            <a:pathLst>
              <a:path w="303610" h="62509">
                <a:moveTo>
                  <a:pt x="0" y="62508"/>
                </a:moveTo>
                <a:lnTo>
                  <a:pt x="0" y="62508"/>
                </a:lnTo>
                <a:lnTo>
                  <a:pt x="8929" y="53578"/>
                </a:lnTo>
                <a:lnTo>
                  <a:pt x="26789" y="44649"/>
                </a:lnTo>
                <a:lnTo>
                  <a:pt x="53578" y="44649"/>
                </a:lnTo>
                <a:lnTo>
                  <a:pt x="107156" y="35719"/>
                </a:lnTo>
                <a:lnTo>
                  <a:pt x="160734" y="26789"/>
                </a:lnTo>
                <a:lnTo>
                  <a:pt x="214312" y="17860"/>
                </a:lnTo>
                <a:lnTo>
                  <a:pt x="267890" y="893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1" name="Freeform 907390"/>
          <p:cNvSpPr/>
          <p:nvPr/>
        </p:nvSpPr>
        <p:spPr bwMode="auto">
          <a:xfrm>
            <a:off x="4973836" y="1169789"/>
            <a:ext cx="142876" cy="169665"/>
          </a:xfrm>
          <a:custGeom>
            <a:avLst/>
            <a:gdLst/>
            <a:ahLst/>
            <a:cxnLst/>
            <a:rect l="0" t="0" r="0" b="0"/>
            <a:pathLst>
              <a:path w="142876" h="169665">
                <a:moveTo>
                  <a:pt x="17859" y="44648"/>
                </a:moveTo>
                <a:lnTo>
                  <a:pt x="17859" y="35719"/>
                </a:lnTo>
                <a:lnTo>
                  <a:pt x="17859" y="35719"/>
                </a:lnTo>
                <a:lnTo>
                  <a:pt x="17859" y="26789"/>
                </a:lnTo>
                <a:lnTo>
                  <a:pt x="17859" y="26789"/>
                </a:lnTo>
                <a:lnTo>
                  <a:pt x="17859" y="26789"/>
                </a:lnTo>
                <a:lnTo>
                  <a:pt x="17859" y="26789"/>
                </a:lnTo>
                <a:lnTo>
                  <a:pt x="26789" y="35719"/>
                </a:lnTo>
                <a:lnTo>
                  <a:pt x="35719" y="53578"/>
                </a:lnTo>
                <a:lnTo>
                  <a:pt x="44648" y="71438"/>
                </a:lnTo>
                <a:lnTo>
                  <a:pt x="53578" y="89297"/>
                </a:lnTo>
                <a:lnTo>
                  <a:pt x="62508" y="116086"/>
                </a:lnTo>
                <a:lnTo>
                  <a:pt x="71437" y="133945"/>
                </a:lnTo>
                <a:lnTo>
                  <a:pt x="71437" y="142875"/>
                </a:lnTo>
                <a:lnTo>
                  <a:pt x="80367" y="160734"/>
                </a:lnTo>
                <a:lnTo>
                  <a:pt x="89297" y="160734"/>
                </a:lnTo>
                <a:lnTo>
                  <a:pt x="89297" y="169664"/>
                </a:lnTo>
                <a:lnTo>
                  <a:pt x="80367" y="169664"/>
                </a:lnTo>
                <a:lnTo>
                  <a:pt x="71437" y="160734"/>
                </a:lnTo>
                <a:lnTo>
                  <a:pt x="62508" y="142875"/>
                </a:lnTo>
                <a:lnTo>
                  <a:pt x="44648" y="125016"/>
                </a:lnTo>
                <a:lnTo>
                  <a:pt x="26789" y="107156"/>
                </a:lnTo>
                <a:lnTo>
                  <a:pt x="17859" y="89297"/>
                </a:lnTo>
                <a:lnTo>
                  <a:pt x="8930" y="71438"/>
                </a:lnTo>
                <a:lnTo>
                  <a:pt x="0" y="53578"/>
                </a:lnTo>
                <a:lnTo>
                  <a:pt x="0" y="44648"/>
                </a:lnTo>
                <a:lnTo>
                  <a:pt x="8930" y="26789"/>
                </a:lnTo>
                <a:lnTo>
                  <a:pt x="8930" y="17859"/>
                </a:lnTo>
                <a:lnTo>
                  <a:pt x="35719" y="8930"/>
                </a:lnTo>
                <a:lnTo>
                  <a:pt x="62508" y="0"/>
                </a:lnTo>
                <a:lnTo>
                  <a:pt x="80367" y="0"/>
                </a:lnTo>
                <a:lnTo>
                  <a:pt x="116086" y="0"/>
                </a:lnTo>
                <a:lnTo>
                  <a:pt x="133945" y="0"/>
                </a:lnTo>
                <a:lnTo>
                  <a:pt x="142875" y="8930"/>
                </a:lnTo>
                <a:lnTo>
                  <a:pt x="142875" y="26789"/>
                </a:lnTo>
                <a:lnTo>
                  <a:pt x="133945" y="35719"/>
                </a:lnTo>
                <a:lnTo>
                  <a:pt x="116086" y="53578"/>
                </a:lnTo>
                <a:lnTo>
                  <a:pt x="98227" y="71438"/>
                </a:lnTo>
                <a:lnTo>
                  <a:pt x="80367" y="71438"/>
                </a:lnTo>
                <a:lnTo>
                  <a:pt x="62508" y="80367"/>
                </a:lnTo>
                <a:lnTo>
                  <a:pt x="62508" y="71438"/>
                </a:lnTo>
                <a:lnTo>
                  <a:pt x="62508" y="62508"/>
                </a:lnTo>
                <a:lnTo>
                  <a:pt x="6250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2" name="Freeform 907391"/>
          <p:cNvSpPr/>
          <p:nvPr/>
        </p:nvSpPr>
        <p:spPr bwMode="auto">
          <a:xfrm>
            <a:off x="5125641" y="1187648"/>
            <a:ext cx="107157" cy="89298"/>
          </a:xfrm>
          <a:custGeom>
            <a:avLst/>
            <a:gdLst/>
            <a:ahLst/>
            <a:cxnLst/>
            <a:rect l="0" t="0" r="0" b="0"/>
            <a:pathLst>
              <a:path w="107157" h="89298">
                <a:moveTo>
                  <a:pt x="0" y="80368"/>
                </a:moveTo>
                <a:lnTo>
                  <a:pt x="0" y="80368"/>
                </a:lnTo>
                <a:lnTo>
                  <a:pt x="0" y="80368"/>
                </a:lnTo>
                <a:lnTo>
                  <a:pt x="0" y="80368"/>
                </a:lnTo>
                <a:lnTo>
                  <a:pt x="0" y="80368"/>
                </a:lnTo>
                <a:lnTo>
                  <a:pt x="8929" y="80368"/>
                </a:lnTo>
                <a:lnTo>
                  <a:pt x="17859" y="71438"/>
                </a:lnTo>
                <a:lnTo>
                  <a:pt x="26789" y="71438"/>
                </a:lnTo>
                <a:lnTo>
                  <a:pt x="44648" y="62508"/>
                </a:lnTo>
                <a:lnTo>
                  <a:pt x="53578" y="53579"/>
                </a:lnTo>
                <a:lnTo>
                  <a:pt x="62507" y="53579"/>
                </a:lnTo>
                <a:lnTo>
                  <a:pt x="62507" y="44649"/>
                </a:lnTo>
                <a:lnTo>
                  <a:pt x="62507" y="26789"/>
                </a:lnTo>
                <a:lnTo>
                  <a:pt x="62507" y="17860"/>
                </a:lnTo>
                <a:lnTo>
                  <a:pt x="53578" y="8930"/>
                </a:lnTo>
                <a:lnTo>
                  <a:pt x="53578" y="8930"/>
                </a:lnTo>
                <a:lnTo>
                  <a:pt x="44648" y="0"/>
                </a:lnTo>
                <a:lnTo>
                  <a:pt x="35718" y="8930"/>
                </a:lnTo>
                <a:lnTo>
                  <a:pt x="26789" y="17860"/>
                </a:lnTo>
                <a:lnTo>
                  <a:pt x="17859" y="35719"/>
                </a:lnTo>
                <a:lnTo>
                  <a:pt x="8929" y="44649"/>
                </a:lnTo>
                <a:lnTo>
                  <a:pt x="8929" y="71438"/>
                </a:lnTo>
                <a:lnTo>
                  <a:pt x="17859" y="80368"/>
                </a:lnTo>
                <a:lnTo>
                  <a:pt x="35718" y="89297"/>
                </a:lnTo>
                <a:lnTo>
                  <a:pt x="53578" y="89297"/>
                </a:lnTo>
                <a:lnTo>
                  <a:pt x="62507" y="89297"/>
                </a:lnTo>
                <a:lnTo>
                  <a:pt x="80367" y="80368"/>
                </a:lnTo>
                <a:lnTo>
                  <a:pt x="89297" y="62508"/>
                </a:lnTo>
                <a:lnTo>
                  <a:pt x="98226" y="53579"/>
                </a:lnTo>
                <a:lnTo>
                  <a:pt x="107156" y="35719"/>
                </a:lnTo>
                <a:lnTo>
                  <a:pt x="10715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3" name="Freeform 907392"/>
          <p:cNvSpPr/>
          <p:nvPr/>
        </p:nvSpPr>
        <p:spPr bwMode="auto">
          <a:xfrm>
            <a:off x="5232797" y="1178719"/>
            <a:ext cx="80368" cy="71438"/>
          </a:xfrm>
          <a:custGeom>
            <a:avLst/>
            <a:gdLst/>
            <a:ahLst/>
            <a:cxnLst/>
            <a:rect l="0" t="0" r="0" b="0"/>
            <a:pathLst>
              <a:path w="80368" h="71438">
                <a:moveTo>
                  <a:pt x="8930" y="17859"/>
                </a:moveTo>
                <a:lnTo>
                  <a:pt x="8930" y="17859"/>
                </a:lnTo>
                <a:lnTo>
                  <a:pt x="0" y="26789"/>
                </a:lnTo>
                <a:lnTo>
                  <a:pt x="0" y="26789"/>
                </a:lnTo>
                <a:lnTo>
                  <a:pt x="8930" y="26789"/>
                </a:lnTo>
                <a:lnTo>
                  <a:pt x="8930" y="35718"/>
                </a:lnTo>
                <a:lnTo>
                  <a:pt x="8930" y="44648"/>
                </a:lnTo>
                <a:lnTo>
                  <a:pt x="17859" y="53578"/>
                </a:lnTo>
                <a:lnTo>
                  <a:pt x="26789" y="62508"/>
                </a:lnTo>
                <a:lnTo>
                  <a:pt x="35719" y="62508"/>
                </a:lnTo>
                <a:lnTo>
                  <a:pt x="44648" y="71437"/>
                </a:lnTo>
                <a:lnTo>
                  <a:pt x="44648" y="71437"/>
                </a:lnTo>
                <a:lnTo>
                  <a:pt x="44648" y="71437"/>
                </a:lnTo>
                <a:lnTo>
                  <a:pt x="44648" y="62508"/>
                </a:lnTo>
                <a:lnTo>
                  <a:pt x="44648" y="53578"/>
                </a:lnTo>
                <a:lnTo>
                  <a:pt x="44648" y="44648"/>
                </a:lnTo>
                <a:lnTo>
                  <a:pt x="44648" y="26789"/>
                </a:lnTo>
                <a:lnTo>
                  <a:pt x="44648" y="17859"/>
                </a:lnTo>
                <a:lnTo>
                  <a:pt x="44648" y="8929"/>
                </a:lnTo>
                <a:lnTo>
                  <a:pt x="44648" y="8929"/>
                </a:lnTo>
                <a:lnTo>
                  <a:pt x="62508"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4" name="Freeform 907393"/>
          <p:cNvSpPr/>
          <p:nvPr/>
        </p:nvSpPr>
        <p:spPr bwMode="auto">
          <a:xfrm>
            <a:off x="5331023" y="1044773"/>
            <a:ext cx="71439" cy="205384"/>
          </a:xfrm>
          <a:custGeom>
            <a:avLst/>
            <a:gdLst/>
            <a:ahLst/>
            <a:cxnLst/>
            <a:rect l="0" t="0" r="0" b="0"/>
            <a:pathLst>
              <a:path w="71439" h="205384">
                <a:moveTo>
                  <a:pt x="53579" y="0"/>
                </a:moveTo>
                <a:lnTo>
                  <a:pt x="44649" y="0"/>
                </a:lnTo>
                <a:lnTo>
                  <a:pt x="26790" y="8930"/>
                </a:lnTo>
                <a:lnTo>
                  <a:pt x="17860" y="17860"/>
                </a:lnTo>
                <a:lnTo>
                  <a:pt x="8930" y="35719"/>
                </a:lnTo>
                <a:lnTo>
                  <a:pt x="0" y="53578"/>
                </a:lnTo>
                <a:lnTo>
                  <a:pt x="0" y="80368"/>
                </a:lnTo>
                <a:lnTo>
                  <a:pt x="0" y="107157"/>
                </a:lnTo>
                <a:lnTo>
                  <a:pt x="17860" y="133946"/>
                </a:lnTo>
                <a:lnTo>
                  <a:pt x="26790" y="151805"/>
                </a:lnTo>
                <a:lnTo>
                  <a:pt x="44649" y="169664"/>
                </a:lnTo>
                <a:lnTo>
                  <a:pt x="62508" y="187524"/>
                </a:lnTo>
                <a:lnTo>
                  <a:pt x="71438" y="196454"/>
                </a:lnTo>
                <a:lnTo>
                  <a:pt x="71438" y="205383"/>
                </a:lnTo>
                <a:lnTo>
                  <a:pt x="71438" y="205383"/>
                </a:lnTo>
                <a:lnTo>
                  <a:pt x="62508" y="205383"/>
                </a:lnTo>
                <a:lnTo>
                  <a:pt x="6250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5" name="Freeform 907394"/>
          <p:cNvSpPr/>
          <p:nvPr/>
        </p:nvSpPr>
        <p:spPr bwMode="auto">
          <a:xfrm>
            <a:off x="5286375" y="1143000"/>
            <a:ext cx="142876" cy="53579"/>
          </a:xfrm>
          <a:custGeom>
            <a:avLst/>
            <a:gdLst/>
            <a:ahLst/>
            <a:cxnLst/>
            <a:rect l="0" t="0" r="0" b="0"/>
            <a:pathLst>
              <a:path w="142876" h="53579">
                <a:moveTo>
                  <a:pt x="0" y="53578"/>
                </a:moveTo>
                <a:lnTo>
                  <a:pt x="8930" y="44648"/>
                </a:lnTo>
                <a:lnTo>
                  <a:pt x="26789" y="35719"/>
                </a:lnTo>
                <a:lnTo>
                  <a:pt x="62508" y="26789"/>
                </a:lnTo>
                <a:lnTo>
                  <a:pt x="80367" y="17859"/>
                </a:lnTo>
                <a:lnTo>
                  <a:pt x="107156" y="8930"/>
                </a:lnTo>
                <a:lnTo>
                  <a:pt x="12501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6" name="Freeform 907395"/>
          <p:cNvSpPr/>
          <p:nvPr/>
        </p:nvSpPr>
        <p:spPr bwMode="auto">
          <a:xfrm>
            <a:off x="5429250" y="1143000"/>
            <a:ext cx="107157" cy="98228"/>
          </a:xfrm>
          <a:custGeom>
            <a:avLst/>
            <a:gdLst/>
            <a:ahLst/>
            <a:cxnLst/>
            <a:rect l="0" t="0" r="0" b="0"/>
            <a:pathLst>
              <a:path w="107157" h="98228">
                <a:moveTo>
                  <a:pt x="0" y="44648"/>
                </a:moveTo>
                <a:lnTo>
                  <a:pt x="0" y="44648"/>
                </a:lnTo>
                <a:lnTo>
                  <a:pt x="8930" y="44648"/>
                </a:lnTo>
                <a:lnTo>
                  <a:pt x="8930" y="35719"/>
                </a:lnTo>
                <a:lnTo>
                  <a:pt x="17859" y="35719"/>
                </a:lnTo>
                <a:lnTo>
                  <a:pt x="26789" y="26789"/>
                </a:lnTo>
                <a:lnTo>
                  <a:pt x="35719" y="26789"/>
                </a:lnTo>
                <a:lnTo>
                  <a:pt x="53578" y="17859"/>
                </a:lnTo>
                <a:lnTo>
                  <a:pt x="62508" y="8930"/>
                </a:lnTo>
                <a:lnTo>
                  <a:pt x="71438" y="8930"/>
                </a:lnTo>
                <a:lnTo>
                  <a:pt x="71438" y="0"/>
                </a:lnTo>
                <a:lnTo>
                  <a:pt x="71438" y="0"/>
                </a:lnTo>
                <a:lnTo>
                  <a:pt x="62508" y="0"/>
                </a:lnTo>
                <a:lnTo>
                  <a:pt x="53578" y="8930"/>
                </a:lnTo>
                <a:lnTo>
                  <a:pt x="44648" y="17859"/>
                </a:lnTo>
                <a:lnTo>
                  <a:pt x="26789" y="35719"/>
                </a:lnTo>
                <a:lnTo>
                  <a:pt x="17859" y="53578"/>
                </a:lnTo>
                <a:lnTo>
                  <a:pt x="17859" y="71437"/>
                </a:lnTo>
                <a:lnTo>
                  <a:pt x="17859" y="89297"/>
                </a:lnTo>
                <a:lnTo>
                  <a:pt x="35719" y="89297"/>
                </a:lnTo>
                <a:lnTo>
                  <a:pt x="44648" y="98227"/>
                </a:lnTo>
                <a:lnTo>
                  <a:pt x="71438" y="89297"/>
                </a:lnTo>
                <a:lnTo>
                  <a:pt x="89297" y="89297"/>
                </a:lnTo>
                <a:lnTo>
                  <a:pt x="107156" y="71437"/>
                </a:lnTo>
                <a:lnTo>
                  <a:pt x="107156"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7" name="Freeform 907396"/>
          <p:cNvSpPr/>
          <p:nvPr/>
        </p:nvSpPr>
        <p:spPr bwMode="auto">
          <a:xfrm>
            <a:off x="5545336" y="1125141"/>
            <a:ext cx="98228" cy="80368"/>
          </a:xfrm>
          <a:custGeom>
            <a:avLst/>
            <a:gdLst/>
            <a:ahLst/>
            <a:cxnLst/>
            <a:rect l="0" t="0" r="0" b="0"/>
            <a:pathLst>
              <a:path w="98228" h="80368">
                <a:moveTo>
                  <a:pt x="26789" y="26789"/>
                </a:moveTo>
                <a:lnTo>
                  <a:pt x="17859" y="26789"/>
                </a:lnTo>
                <a:lnTo>
                  <a:pt x="17859" y="35718"/>
                </a:lnTo>
                <a:lnTo>
                  <a:pt x="8930" y="44648"/>
                </a:lnTo>
                <a:lnTo>
                  <a:pt x="0" y="53578"/>
                </a:lnTo>
                <a:lnTo>
                  <a:pt x="0" y="62507"/>
                </a:lnTo>
                <a:lnTo>
                  <a:pt x="0" y="71437"/>
                </a:lnTo>
                <a:lnTo>
                  <a:pt x="8930" y="80367"/>
                </a:lnTo>
                <a:lnTo>
                  <a:pt x="26789" y="80367"/>
                </a:lnTo>
                <a:lnTo>
                  <a:pt x="44648" y="80367"/>
                </a:lnTo>
                <a:lnTo>
                  <a:pt x="62508" y="80367"/>
                </a:lnTo>
                <a:lnTo>
                  <a:pt x="80367" y="71437"/>
                </a:lnTo>
                <a:lnTo>
                  <a:pt x="89297" y="53578"/>
                </a:lnTo>
                <a:lnTo>
                  <a:pt x="98227" y="35718"/>
                </a:lnTo>
                <a:lnTo>
                  <a:pt x="98227" y="17859"/>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8" name="Freeform 907397"/>
          <p:cNvSpPr/>
          <p:nvPr/>
        </p:nvSpPr>
        <p:spPr bwMode="auto">
          <a:xfrm>
            <a:off x="5554266" y="1035844"/>
            <a:ext cx="133946" cy="178594"/>
          </a:xfrm>
          <a:custGeom>
            <a:avLst/>
            <a:gdLst/>
            <a:ahLst/>
            <a:cxnLst/>
            <a:rect l="0" t="0" r="0" b="0"/>
            <a:pathLst>
              <a:path w="133946" h="178594">
                <a:moveTo>
                  <a:pt x="0" y="0"/>
                </a:moveTo>
                <a:lnTo>
                  <a:pt x="8929" y="0"/>
                </a:lnTo>
                <a:lnTo>
                  <a:pt x="8929" y="0"/>
                </a:lnTo>
                <a:lnTo>
                  <a:pt x="17859" y="8929"/>
                </a:lnTo>
                <a:lnTo>
                  <a:pt x="26789" y="8929"/>
                </a:lnTo>
                <a:lnTo>
                  <a:pt x="44648" y="26789"/>
                </a:lnTo>
                <a:lnTo>
                  <a:pt x="53578" y="44648"/>
                </a:lnTo>
                <a:lnTo>
                  <a:pt x="62507" y="71437"/>
                </a:lnTo>
                <a:lnTo>
                  <a:pt x="80367" y="98226"/>
                </a:lnTo>
                <a:lnTo>
                  <a:pt x="98226" y="125015"/>
                </a:lnTo>
                <a:lnTo>
                  <a:pt x="107156" y="151804"/>
                </a:lnTo>
                <a:lnTo>
                  <a:pt x="125015" y="160734"/>
                </a:lnTo>
                <a:lnTo>
                  <a:pt x="125015" y="169664"/>
                </a:lnTo>
                <a:lnTo>
                  <a:pt x="133945" y="178593"/>
                </a:lnTo>
                <a:lnTo>
                  <a:pt x="133945" y="169664"/>
                </a:lnTo>
                <a:lnTo>
                  <a:pt x="133945" y="169664"/>
                </a:lnTo>
                <a:lnTo>
                  <a:pt x="13394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399" name="Freeform 907398"/>
          <p:cNvSpPr/>
          <p:nvPr/>
        </p:nvSpPr>
        <p:spPr bwMode="auto">
          <a:xfrm>
            <a:off x="5616773" y="1089422"/>
            <a:ext cx="71439" cy="17860"/>
          </a:xfrm>
          <a:custGeom>
            <a:avLst/>
            <a:gdLst/>
            <a:ahLst/>
            <a:cxnLst/>
            <a:rect l="0" t="0" r="0" b="0"/>
            <a:pathLst>
              <a:path w="71439" h="17860">
                <a:moveTo>
                  <a:pt x="0" y="17859"/>
                </a:moveTo>
                <a:lnTo>
                  <a:pt x="0" y="17859"/>
                </a:lnTo>
                <a:lnTo>
                  <a:pt x="8930" y="8929"/>
                </a:lnTo>
                <a:lnTo>
                  <a:pt x="26790" y="8929"/>
                </a:lnTo>
                <a:lnTo>
                  <a:pt x="44649" y="0"/>
                </a:lnTo>
                <a:lnTo>
                  <a:pt x="62508" y="0"/>
                </a:lnTo>
                <a:lnTo>
                  <a:pt x="7143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0" name="Freeform 907399"/>
          <p:cNvSpPr/>
          <p:nvPr/>
        </p:nvSpPr>
        <p:spPr bwMode="auto">
          <a:xfrm>
            <a:off x="4527352" y="1232297"/>
            <a:ext cx="232172" cy="571501"/>
          </a:xfrm>
          <a:custGeom>
            <a:avLst/>
            <a:gdLst/>
            <a:ahLst/>
            <a:cxnLst/>
            <a:rect l="0" t="0" r="0" b="0"/>
            <a:pathLst>
              <a:path w="232172" h="571501">
                <a:moveTo>
                  <a:pt x="62507" y="0"/>
                </a:moveTo>
                <a:lnTo>
                  <a:pt x="62507" y="0"/>
                </a:lnTo>
                <a:lnTo>
                  <a:pt x="53578" y="8930"/>
                </a:lnTo>
                <a:lnTo>
                  <a:pt x="44648" y="17859"/>
                </a:lnTo>
                <a:lnTo>
                  <a:pt x="35718" y="35719"/>
                </a:lnTo>
                <a:lnTo>
                  <a:pt x="26789" y="62508"/>
                </a:lnTo>
                <a:lnTo>
                  <a:pt x="17859" y="98226"/>
                </a:lnTo>
                <a:lnTo>
                  <a:pt x="8929" y="142875"/>
                </a:lnTo>
                <a:lnTo>
                  <a:pt x="0" y="205382"/>
                </a:lnTo>
                <a:lnTo>
                  <a:pt x="0" y="258961"/>
                </a:lnTo>
                <a:lnTo>
                  <a:pt x="17859" y="312539"/>
                </a:lnTo>
                <a:lnTo>
                  <a:pt x="44648" y="366117"/>
                </a:lnTo>
                <a:lnTo>
                  <a:pt x="80367" y="401836"/>
                </a:lnTo>
                <a:lnTo>
                  <a:pt x="116086" y="437554"/>
                </a:lnTo>
                <a:lnTo>
                  <a:pt x="151804" y="464343"/>
                </a:lnTo>
                <a:lnTo>
                  <a:pt x="178593" y="491132"/>
                </a:lnTo>
                <a:lnTo>
                  <a:pt x="205382" y="508992"/>
                </a:lnTo>
                <a:lnTo>
                  <a:pt x="223242" y="517922"/>
                </a:lnTo>
                <a:lnTo>
                  <a:pt x="232171" y="535781"/>
                </a:lnTo>
                <a:lnTo>
                  <a:pt x="232171" y="553640"/>
                </a:lnTo>
                <a:lnTo>
                  <a:pt x="214312" y="562570"/>
                </a:lnTo>
                <a:lnTo>
                  <a:pt x="205382" y="571500"/>
                </a:lnTo>
                <a:lnTo>
                  <a:pt x="205382"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1" name="Freeform 907400"/>
          <p:cNvSpPr/>
          <p:nvPr/>
        </p:nvSpPr>
        <p:spPr bwMode="auto">
          <a:xfrm>
            <a:off x="4580930" y="1687711"/>
            <a:ext cx="223243" cy="187524"/>
          </a:xfrm>
          <a:custGeom>
            <a:avLst/>
            <a:gdLst/>
            <a:ahLst/>
            <a:cxnLst/>
            <a:rect l="0" t="0" r="0" b="0"/>
            <a:pathLst>
              <a:path w="223243" h="187524">
                <a:moveTo>
                  <a:pt x="26789" y="98226"/>
                </a:moveTo>
                <a:lnTo>
                  <a:pt x="17859" y="98226"/>
                </a:lnTo>
                <a:lnTo>
                  <a:pt x="8929" y="89297"/>
                </a:lnTo>
                <a:lnTo>
                  <a:pt x="0" y="89297"/>
                </a:lnTo>
                <a:lnTo>
                  <a:pt x="0" y="80367"/>
                </a:lnTo>
                <a:lnTo>
                  <a:pt x="0" y="80367"/>
                </a:lnTo>
                <a:lnTo>
                  <a:pt x="17859" y="89297"/>
                </a:lnTo>
                <a:lnTo>
                  <a:pt x="44648" y="98226"/>
                </a:lnTo>
                <a:lnTo>
                  <a:pt x="71437" y="107156"/>
                </a:lnTo>
                <a:lnTo>
                  <a:pt x="107156" y="125015"/>
                </a:lnTo>
                <a:lnTo>
                  <a:pt x="133945" y="142875"/>
                </a:lnTo>
                <a:lnTo>
                  <a:pt x="160734" y="160734"/>
                </a:lnTo>
                <a:lnTo>
                  <a:pt x="178593" y="169664"/>
                </a:lnTo>
                <a:lnTo>
                  <a:pt x="196453" y="178593"/>
                </a:lnTo>
                <a:lnTo>
                  <a:pt x="205383" y="187523"/>
                </a:lnTo>
                <a:lnTo>
                  <a:pt x="205383" y="178593"/>
                </a:lnTo>
                <a:lnTo>
                  <a:pt x="214312" y="160734"/>
                </a:lnTo>
                <a:lnTo>
                  <a:pt x="214312" y="142875"/>
                </a:lnTo>
                <a:lnTo>
                  <a:pt x="223242" y="107156"/>
                </a:lnTo>
                <a:lnTo>
                  <a:pt x="223242" y="62508"/>
                </a:lnTo>
                <a:lnTo>
                  <a:pt x="223242" y="2678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2" name="Freeform 907401"/>
          <p:cNvSpPr/>
          <p:nvPr/>
        </p:nvSpPr>
        <p:spPr bwMode="auto">
          <a:xfrm>
            <a:off x="4545211" y="5563195"/>
            <a:ext cx="26790" cy="178594"/>
          </a:xfrm>
          <a:custGeom>
            <a:avLst/>
            <a:gdLst/>
            <a:ahLst/>
            <a:cxnLst/>
            <a:rect l="0" t="0" r="0" b="0"/>
            <a:pathLst>
              <a:path w="26790" h="178594">
                <a:moveTo>
                  <a:pt x="17859" y="0"/>
                </a:moveTo>
                <a:lnTo>
                  <a:pt x="17859" y="0"/>
                </a:lnTo>
                <a:lnTo>
                  <a:pt x="17859" y="0"/>
                </a:lnTo>
                <a:lnTo>
                  <a:pt x="17859" y="0"/>
                </a:lnTo>
                <a:lnTo>
                  <a:pt x="17859" y="0"/>
                </a:lnTo>
                <a:lnTo>
                  <a:pt x="17859" y="0"/>
                </a:lnTo>
                <a:lnTo>
                  <a:pt x="17859" y="0"/>
                </a:lnTo>
                <a:lnTo>
                  <a:pt x="17859" y="0"/>
                </a:lnTo>
                <a:lnTo>
                  <a:pt x="17859" y="0"/>
                </a:lnTo>
                <a:lnTo>
                  <a:pt x="17859" y="8930"/>
                </a:lnTo>
                <a:lnTo>
                  <a:pt x="17859" y="17859"/>
                </a:lnTo>
                <a:lnTo>
                  <a:pt x="17859" y="35718"/>
                </a:lnTo>
                <a:lnTo>
                  <a:pt x="17859" y="53578"/>
                </a:lnTo>
                <a:lnTo>
                  <a:pt x="8930" y="80367"/>
                </a:lnTo>
                <a:lnTo>
                  <a:pt x="8930" y="107156"/>
                </a:lnTo>
                <a:lnTo>
                  <a:pt x="0" y="142875"/>
                </a:lnTo>
                <a:lnTo>
                  <a:pt x="0" y="160734"/>
                </a:lnTo>
                <a:lnTo>
                  <a:pt x="8930" y="178593"/>
                </a:lnTo>
                <a:lnTo>
                  <a:pt x="8930" y="178593"/>
                </a:lnTo>
                <a:lnTo>
                  <a:pt x="17859" y="178593"/>
                </a:lnTo>
                <a:lnTo>
                  <a:pt x="17859" y="169664"/>
                </a:lnTo>
                <a:lnTo>
                  <a:pt x="26789" y="160734"/>
                </a:lnTo>
                <a:lnTo>
                  <a:pt x="2678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3" name="Freeform 907402"/>
          <p:cNvSpPr/>
          <p:nvPr/>
        </p:nvSpPr>
        <p:spPr bwMode="auto">
          <a:xfrm>
            <a:off x="4393406" y="5714999"/>
            <a:ext cx="294681" cy="98228"/>
          </a:xfrm>
          <a:custGeom>
            <a:avLst/>
            <a:gdLst/>
            <a:ahLst/>
            <a:cxnLst/>
            <a:rect l="0" t="0" r="0" b="0"/>
            <a:pathLst>
              <a:path w="294681" h="98228">
                <a:moveTo>
                  <a:pt x="0" y="98227"/>
                </a:moveTo>
                <a:lnTo>
                  <a:pt x="0" y="89297"/>
                </a:lnTo>
                <a:lnTo>
                  <a:pt x="0" y="89297"/>
                </a:lnTo>
                <a:lnTo>
                  <a:pt x="0" y="80367"/>
                </a:lnTo>
                <a:lnTo>
                  <a:pt x="8930" y="71438"/>
                </a:lnTo>
                <a:lnTo>
                  <a:pt x="8930" y="71438"/>
                </a:lnTo>
                <a:lnTo>
                  <a:pt x="17860" y="62508"/>
                </a:lnTo>
                <a:lnTo>
                  <a:pt x="35719" y="44649"/>
                </a:lnTo>
                <a:lnTo>
                  <a:pt x="53578" y="44649"/>
                </a:lnTo>
                <a:lnTo>
                  <a:pt x="80367" y="35719"/>
                </a:lnTo>
                <a:lnTo>
                  <a:pt x="107157" y="26789"/>
                </a:lnTo>
                <a:lnTo>
                  <a:pt x="133946" y="26789"/>
                </a:lnTo>
                <a:lnTo>
                  <a:pt x="169664" y="26789"/>
                </a:lnTo>
                <a:lnTo>
                  <a:pt x="196453" y="17860"/>
                </a:lnTo>
                <a:lnTo>
                  <a:pt x="232172" y="17860"/>
                </a:lnTo>
                <a:lnTo>
                  <a:pt x="250032" y="17860"/>
                </a:lnTo>
                <a:lnTo>
                  <a:pt x="267891" y="17860"/>
                </a:lnTo>
                <a:lnTo>
                  <a:pt x="276821" y="17860"/>
                </a:lnTo>
                <a:lnTo>
                  <a:pt x="285750" y="17860"/>
                </a:lnTo>
                <a:lnTo>
                  <a:pt x="294680" y="8930"/>
                </a:lnTo>
                <a:lnTo>
                  <a:pt x="294680" y="893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4" name="Freeform 907403"/>
          <p:cNvSpPr/>
          <p:nvPr/>
        </p:nvSpPr>
        <p:spPr bwMode="auto">
          <a:xfrm>
            <a:off x="4429125" y="5536406"/>
            <a:ext cx="258962" cy="35720"/>
          </a:xfrm>
          <a:custGeom>
            <a:avLst/>
            <a:gdLst/>
            <a:ahLst/>
            <a:cxnLst/>
            <a:rect l="0" t="0" r="0" b="0"/>
            <a:pathLst>
              <a:path w="258962" h="35720">
                <a:moveTo>
                  <a:pt x="0" y="26789"/>
                </a:moveTo>
                <a:lnTo>
                  <a:pt x="0" y="26789"/>
                </a:lnTo>
                <a:lnTo>
                  <a:pt x="0" y="26789"/>
                </a:lnTo>
                <a:lnTo>
                  <a:pt x="0" y="35719"/>
                </a:lnTo>
                <a:lnTo>
                  <a:pt x="0" y="35719"/>
                </a:lnTo>
                <a:lnTo>
                  <a:pt x="0" y="35719"/>
                </a:lnTo>
                <a:lnTo>
                  <a:pt x="17859" y="35719"/>
                </a:lnTo>
                <a:lnTo>
                  <a:pt x="35719" y="35719"/>
                </a:lnTo>
                <a:lnTo>
                  <a:pt x="53578" y="26789"/>
                </a:lnTo>
                <a:lnTo>
                  <a:pt x="80367" y="17860"/>
                </a:lnTo>
                <a:lnTo>
                  <a:pt x="116086" y="17860"/>
                </a:lnTo>
                <a:lnTo>
                  <a:pt x="142875" y="8930"/>
                </a:lnTo>
                <a:lnTo>
                  <a:pt x="178594" y="0"/>
                </a:lnTo>
                <a:lnTo>
                  <a:pt x="205383" y="0"/>
                </a:lnTo>
                <a:lnTo>
                  <a:pt x="232172" y="0"/>
                </a:lnTo>
                <a:lnTo>
                  <a:pt x="250031" y="0"/>
                </a:lnTo>
                <a:lnTo>
                  <a:pt x="258961" y="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5" name="Freeform 907404"/>
          <p:cNvSpPr/>
          <p:nvPr/>
        </p:nvSpPr>
        <p:spPr bwMode="auto">
          <a:xfrm>
            <a:off x="4714875" y="5527477"/>
            <a:ext cx="214314" cy="232172"/>
          </a:xfrm>
          <a:custGeom>
            <a:avLst/>
            <a:gdLst/>
            <a:ahLst/>
            <a:cxnLst/>
            <a:rect l="0" t="0" r="0" b="0"/>
            <a:pathLst>
              <a:path w="214314" h="232172">
                <a:moveTo>
                  <a:pt x="178594" y="17859"/>
                </a:moveTo>
                <a:lnTo>
                  <a:pt x="178594" y="8929"/>
                </a:lnTo>
                <a:lnTo>
                  <a:pt x="169664" y="8929"/>
                </a:lnTo>
                <a:lnTo>
                  <a:pt x="169664" y="8929"/>
                </a:lnTo>
                <a:lnTo>
                  <a:pt x="160734" y="0"/>
                </a:lnTo>
                <a:lnTo>
                  <a:pt x="151805" y="0"/>
                </a:lnTo>
                <a:lnTo>
                  <a:pt x="142875" y="0"/>
                </a:lnTo>
                <a:lnTo>
                  <a:pt x="133945" y="0"/>
                </a:lnTo>
                <a:lnTo>
                  <a:pt x="116086" y="0"/>
                </a:lnTo>
                <a:lnTo>
                  <a:pt x="107156" y="8929"/>
                </a:lnTo>
                <a:lnTo>
                  <a:pt x="89297" y="17859"/>
                </a:lnTo>
                <a:lnTo>
                  <a:pt x="62508" y="26789"/>
                </a:lnTo>
                <a:lnTo>
                  <a:pt x="44648" y="44648"/>
                </a:lnTo>
                <a:lnTo>
                  <a:pt x="17859" y="71436"/>
                </a:lnTo>
                <a:lnTo>
                  <a:pt x="8930" y="98225"/>
                </a:lnTo>
                <a:lnTo>
                  <a:pt x="0" y="133944"/>
                </a:lnTo>
                <a:lnTo>
                  <a:pt x="0" y="169663"/>
                </a:lnTo>
                <a:lnTo>
                  <a:pt x="8930" y="196452"/>
                </a:lnTo>
                <a:lnTo>
                  <a:pt x="35719" y="223241"/>
                </a:lnTo>
                <a:lnTo>
                  <a:pt x="71438" y="232171"/>
                </a:lnTo>
                <a:lnTo>
                  <a:pt x="116086" y="232171"/>
                </a:lnTo>
                <a:lnTo>
                  <a:pt x="151805" y="232171"/>
                </a:lnTo>
                <a:lnTo>
                  <a:pt x="187523" y="223241"/>
                </a:lnTo>
                <a:lnTo>
                  <a:pt x="205383" y="223241"/>
                </a:lnTo>
                <a:lnTo>
                  <a:pt x="214313" y="223241"/>
                </a:lnTo>
                <a:lnTo>
                  <a:pt x="205383" y="223241"/>
                </a:lnTo>
                <a:lnTo>
                  <a:pt x="205383"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6" name="Freeform 907405"/>
          <p:cNvSpPr/>
          <p:nvPr/>
        </p:nvSpPr>
        <p:spPr bwMode="auto">
          <a:xfrm>
            <a:off x="5116711" y="5616773"/>
            <a:ext cx="178595" cy="17860"/>
          </a:xfrm>
          <a:custGeom>
            <a:avLst/>
            <a:gdLst/>
            <a:ahLst/>
            <a:cxnLst/>
            <a:rect l="0" t="0" r="0" b="0"/>
            <a:pathLst>
              <a:path w="178595" h="17860">
                <a:moveTo>
                  <a:pt x="0" y="17859"/>
                </a:moveTo>
                <a:lnTo>
                  <a:pt x="0" y="17859"/>
                </a:lnTo>
                <a:lnTo>
                  <a:pt x="0" y="17859"/>
                </a:lnTo>
                <a:lnTo>
                  <a:pt x="8930" y="17859"/>
                </a:lnTo>
                <a:lnTo>
                  <a:pt x="17859" y="17859"/>
                </a:lnTo>
                <a:lnTo>
                  <a:pt x="26789" y="17859"/>
                </a:lnTo>
                <a:lnTo>
                  <a:pt x="53578" y="17859"/>
                </a:lnTo>
                <a:lnTo>
                  <a:pt x="71437" y="8929"/>
                </a:lnTo>
                <a:lnTo>
                  <a:pt x="98227" y="8929"/>
                </a:lnTo>
                <a:lnTo>
                  <a:pt x="125016" y="0"/>
                </a:lnTo>
                <a:lnTo>
                  <a:pt x="151805" y="0"/>
                </a:lnTo>
                <a:lnTo>
                  <a:pt x="169664" y="0"/>
                </a:lnTo>
                <a:lnTo>
                  <a:pt x="17859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7" name="Freeform 907406"/>
          <p:cNvSpPr/>
          <p:nvPr/>
        </p:nvSpPr>
        <p:spPr bwMode="auto">
          <a:xfrm>
            <a:off x="5214938" y="5545336"/>
            <a:ext cx="8930" cy="151805"/>
          </a:xfrm>
          <a:custGeom>
            <a:avLst/>
            <a:gdLst/>
            <a:ahLst/>
            <a:cxnLst/>
            <a:rect l="0" t="0" r="0" b="0"/>
            <a:pathLst>
              <a:path w="8930" h="151805">
                <a:moveTo>
                  <a:pt x="8929" y="0"/>
                </a:moveTo>
                <a:lnTo>
                  <a:pt x="8929" y="0"/>
                </a:lnTo>
                <a:lnTo>
                  <a:pt x="8929" y="0"/>
                </a:lnTo>
                <a:lnTo>
                  <a:pt x="8929" y="8930"/>
                </a:lnTo>
                <a:lnTo>
                  <a:pt x="8929" y="17859"/>
                </a:lnTo>
                <a:lnTo>
                  <a:pt x="8929" y="35718"/>
                </a:lnTo>
                <a:lnTo>
                  <a:pt x="0" y="62507"/>
                </a:lnTo>
                <a:lnTo>
                  <a:pt x="0" y="80366"/>
                </a:lnTo>
                <a:lnTo>
                  <a:pt x="0" y="107155"/>
                </a:lnTo>
                <a:lnTo>
                  <a:pt x="0" y="133944"/>
                </a:lnTo>
                <a:lnTo>
                  <a:pt x="0" y="142874"/>
                </a:lnTo>
                <a:lnTo>
                  <a:pt x="8929" y="151804"/>
                </a:lnTo>
                <a:lnTo>
                  <a:pt x="892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8" name="Freeform 907407"/>
          <p:cNvSpPr/>
          <p:nvPr/>
        </p:nvSpPr>
        <p:spPr bwMode="auto">
          <a:xfrm>
            <a:off x="5625703" y="5447109"/>
            <a:ext cx="133946" cy="35720"/>
          </a:xfrm>
          <a:custGeom>
            <a:avLst/>
            <a:gdLst/>
            <a:ahLst/>
            <a:cxnLst/>
            <a:rect l="0" t="0" r="0" b="0"/>
            <a:pathLst>
              <a:path w="133946" h="35720">
                <a:moveTo>
                  <a:pt x="0" y="35719"/>
                </a:moveTo>
                <a:lnTo>
                  <a:pt x="0" y="26789"/>
                </a:lnTo>
                <a:lnTo>
                  <a:pt x="0" y="26789"/>
                </a:lnTo>
                <a:lnTo>
                  <a:pt x="0" y="26789"/>
                </a:lnTo>
                <a:lnTo>
                  <a:pt x="0" y="26789"/>
                </a:lnTo>
                <a:lnTo>
                  <a:pt x="0" y="26789"/>
                </a:lnTo>
                <a:lnTo>
                  <a:pt x="0" y="26789"/>
                </a:lnTo>
                <a:lnTo>
                  <a:pt x="8930" y="26789"/>
                </a:lnTo>
                <a:lnTo>
                  <a:pt x="17860" y="17860"/>
                </a:lnTo>
                <a:lnTo>
                  <a:pt x="26789" y="17860"/>
                </a:lnTo>
                <a:lnTo>
                  <a:pt x="44649" y="17860"/>
                </a:lnTo>
                <a:lnTo>
                  <a:pt x="62508" y="8930"/>
                </a:lnTo>
                <a:lnTo>
                  <a:pt x="80367" y="8930"/>
                </a:lnTo>
                <a:lnTo>
                  <a:pt x="98227" y="8930"/>
                </a:lnTo>
                <a:lnTo>
                  <a:pt x="116086" y="8930"/>
                </a:lnTo>
                <a:lnTo>
                  <a:pt x="125016" y="8930"/>
                </a:lnTo>
                <a:lnTo>
                  <a:pt x="13394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09" name="Freeform 907408"/>
          <p:cNvSpPr/>
          <p:nvPr/>
        </p:nvSpPr>
        <p:spPr bwMode="auto">
          <a:xfrm>
            <a:off x="5589984" y="5473898"/>
            <a:ext cx="133947" cy="187524"/>
          </a:xfrm>
          <a:custGeom>
            <a:avLst/>
            <a:gdLst/>
            <a:ahLst/>
            <a:cxnLst/>
            <a:rect l="0" t="0" r="0" b="0"/>
            <a:pathLst>
              <a:path w="133947" h="187524">
                <a:moveTo>
                  <a:pt x="26789" y="0"/>
                </a:moveTo>
                <a:lnTo>
                  <a:pt x="26789" y="8930"/>
                </a:lnTo>
                <a:lnTo>
                  <a:pt x="17860" y="8930"/>
                </a:lnTo>
                <a:lnTo>
                  <a:pt x="8930" y="17860"/>
                </a:lnTo>
                <a:lnTo>
                  <a:pt x="8930" y="26790"/>
                </a:lnTo>
                <a:lnTo>
                  <a:pt x="8930" y="44649"/>
                </a:lnTo>
                <a:lnTo>
                  <a:pt x="8930" y="53579"/>
                </a:lnTo>
                <a:lnTo>
                  <a:pt x="8930" y="71438"/>
                </a:lnTo>
                <a:lnTo>
                  <a:pt x="8930" y="80368"/>
                </a:lnTo>
                <a:lnTo>
                  <a:pt x="0" y="89297"/>
                </a:lnTo>
                <a:lnTo>
                  <a:pt x="8930" y="98227"/>
                </a:lnTo>
                <a:lnTo>
                  <a:pt x="8930" y="98227"/>
                </a:lnTo>
                <a:lnTo>
                  <a:pt x="8930" y="98227"/>
                </a:lnTo>
                <a:lnTo>
                  <a:pt x="17860" y="89297"/>
                </a:lnTo>
                <a:lnTo>
                  <a:pt x="26789" y="89297"/>
                </a:lnTo>
                <a:lnTo>
                  <a:pt x="35719" y="80368"/>
                </a:lnTo>
                <a:lnTo>
                  <a:pt x="44649" y="71438"/>
                </a:lnTo>
                <a:lnTo>
                  <a:pt x="53579" y="62508"/>
                </a:lnTo>
                <a:lnTo>
                  <a:pt x="71438" y="71438"/>
                </a:lnTo>
                <a:lnTo>
                  <a:pt x="89297" y="80368"/>
                </a:lnTo>
                <a:lnTo>
                  <a:pt x="98227" y="89297"/>
                </a:lnTo>
                <a:lnTo>
                  <a:pt x="116086" y="107156"/>
                </a:lnTo>
                <a:lnTo>
                  <a:pt x="125016" y="125015"/>
                </a:lnTo>
                <a:lnTo>
                  <a:pt x="133946" y="133945"/>
                </a:lnTo>
                <a:lnTo>
                  <a:pt x="125016" y="151804"/>
                </a:lnTo>
                <a:lnTo>
                  <a:pt x="116086" y="160734"/>
                </a:lnTo>
                <a:lnTo>
                  <a:pt x="107157" y="178593"/>
                </a:lnTo>
                <a:lnTo>
                  <a:pt x="89297" y="178593"/>
                </a:lnTo>
                <a:lnTo>
                  <a:pt x="80368" y="187523"/>
                </a:lnTo>
                <a:lnTo>
                  <a:pt x="62508" y="178593"/>
                </a:lnTo>
                <a:lnTo>
                  <a:pt x="53579" y="169664"/>
                </a:lnTo>
                <a:lnTo>
                  <a:pt x="53579" y="169664"/>
                </a:lnTo>
                <a:lnTo>
                  <a:pt x="5357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0" name="Freeform 907409"/>
          <p:cNvSpPr/>
          <p:nvPr/>
        </p:nvSpPr>
        <p:spPr bwMode="auto">
          <a:xfrm>
            <a:off x="5482828" y="5714999"/>
            <a:ext cx="8931" cy="17861"/>
          </a:xfrm>
          <a:custGeom>
            <a:avLst/>
            <a:gdLst/>
            <a:ahLst/>
            <a:cxnLst/>
            <a:rect l="0" t="0" r="0" b="0"/>
            <a:pathLst>
              <a:path w="8931" h="17861">
                <a:moveTo>
                  <a:pt x="8930" y="0"/>
                </a:moveTo>
                <a:lnTo>
                  <a:pt x="8930" y="0"/>
                </a:lnTo>
                <a:lnTo>
                  <a:pt x="8930" y="0"/>
                </a:lnTo>
                <a:lnTo>
                  <a:pt x="8930" y="0"/>
                </a:lnTo>
                <a:lnTo>
                  <a:pt x="8930" y="0"/>
                </a:lnTo>
                <a:lnTo>
                  <a:pt x="8930" y="8930"/>
                </a:lnTo>
                <a:lnTo>
                  <a:pt x="0" y="17860"/>
                </a:lnTo>
                <a:lnTo>
                  <a:pt x="0" y="17860"/>
                </a:lnTo>
                <a:lnTo>
                  <a:pt x="0" y="1786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1" name="Freeform 907410"/>
          <p:cNvSpPr/>
          <p:nvPr/>
        </p:nvSpPr>
        <p:spPr bwMode="auto">
          <a:xfrm>
            <a:off x="5402461" y="5339953"/>
            <a:ext cx="142876" cy="473274"/>
          </a:xfrm>
          <a:custGeom>
            <a:avLst/>
            <a:gdLst/>
            <a:ahLst/>
            <a:cxnLst/>
            <a:rect l="0" t="0" r="0" b="0"/>
            <a:pathLst>
              <a:path w="142876" h="473274">
                <a:moveTo>
                  <a:pt x="133945" y="8930"/>
                </a:moveTo>
                <a:lnTo>
                  <a:pt x="133945" y="8930"/>
                </a:lnTo>
                <a:lnTo>
                  <a:pt x="133945" y="0"/>
                </a:lnTo>
                <a:lnTo>
                  <a:pt x="125016" y="0"/>
                </a:lnTo>
                <a:lnTo>
                  <a:pt x="116086" y="8930"/>
                </a:lnTo>
                <a:lnTo>
                  <a:pt x="107156" y="17860"/>
                </a:lnTo>
                <a:lnTo>
                  <a:pt x="89297" y="35719"/>
                </a:lnTo>
                <a:lnTo>
                  <a:pt x="71437" y="71438"/>
                </a:lnTo>
                <a:lnTo>
                  <a:pt x="44648" y="125016"/>
                </a:lnTo>
                <a:lnTo>
                  <a:pt x="26789" y="178594"/>
                </a:lnTo>
                <a:lnTo>
                  <a:pt x="8930" y="250031"/>
                </a:lnTo>
                <a:lnTo>
                  <a:pt x="0" y="312538"/>
                </a:lnTo>
                <a:lnTo>
                  <a:pt x="8930" y="375046"/>
                </a:lnTo>
                <a:lnTo>
                  <a:pt x="17859" y="419695"/>
                </a:lnTo>
                <a:lnTo>
                  <a:pt x="44648" y="446484"/>
                </a:lnTo>
                <a:lnTo>
                  <a:pt x="80367" y="464343"/>
                </a:lnTo>
                <a:lnTo>
                  <a:pt x="107156" y="473273"/>
                </a:lnTo>
                <a:lnTo>
                  <a:pt x="142875" y="464343"/>
                </a:lnTo>
                <a:lnTo>
                  <a:pt x="142875"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2" name="Freeform 907411"/>
          <p:cNvSpPr/>
          <p:nvPr/>
        </p:nvSpPr>
        <p:spPr bwMode="auto">
          <a:xfrm>
            <a:off x="5777508" y="5411391"/>
            <a:ext cx="107157" cy="375047"/>
          </a:xfrm>
          <a:custGeom>
            <a:avLst/>
            <a:gdLst/>
            <a:ahLst/>
            <a:cxnLst/>
            <a:rect l="0" t="0" r="0" b="0"/>
            <a:pathLst>
              <a:path w="107157" h="375047">
                <a:moveTo>
                  <a:pt x="0" y="8929"/>
                </a:moveTo>
                <a:lnTo>
                  <a:pt x="0" y="0"/>
                </a:lnTo>
                <a:lnTo>
                  <a:pt x="8930" y="0"/>
                </a:lnTo>
                <a:lnTo>
                  <a:pt x="17859" y="0"/>
                </a:lnTo>
                <a:lnTo>
                  <a:pt x="35719" y="0"/>
                </a:lnTo>
                <a:lnTo>
                  <a:pt x="53578" y="17859"/>
                </a:lnTo>
                <a:lnTo>
                  <a:pt x="71437" y="44648"/>
                </a:lnTo>
                <a:lnTo>
                  <a:pt x="89297" y="80367"/>
                </a:lnTo>
                <a:lnTo>
                  <a:pt x="107156" y="125015"/>
                </a:lnTo>
                <a:lnTo>
                  <a:pt x="107156" y="178593"/>
                </a:lnTo>
                <a:lnTo>
                  <a:pt x="107156" y="232171"/>
                </a:lnTo>
                <a:lnTo>
                  <a:pt x="89297" y="285749"/>
                </a:lnTo>
                <a:lnTo>
                  <a:pt x="71437" y="321468"/>
                </a:lnTo>
                <a:lnTo>
                  <a:pt x="53578" y="357186"/>
                </a:lnTo>
                <a:lnTo>
                  <a:pt x="35719" y="375046"/>
                </a:lnTo>
                <a:lnTo>
                  <a:pt x="35719" y="366116"/>
                </a:lnTo>
                <a:lnTo>
                  <a:pt x="35719" y="3661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3" name="Freeform 907412"/>
          <p:cNvSpPr/>
          <p:nvPr/>
        </p:nvSpPr>
        <p:spPr bwMode="auto">
          <a:xfrm>
            <a:off x="5965031" y="5357813"/>
            <a:ext cx="89298" cy="419695"/>
          </a:xfrm>
          <a:custGeom>
            <a:avLst/>
            <a:gdLst/>
            <a:ahLst/>
            <a:cxnLst/>
            <a:rect l="0" t="0" r="0" b="0"/>
            <a:pathLst>
              <a:path w="89298" h="419695">
                <a:moveTo>
                  <a:pt x="80367" y="0"/>
                </a:moveTo>
                <a:lnTo>
                  <a:pt x="71438" y="0"/>
                </a:lnTo>
                <a:lnTo>
                  <a:pt x="62508" y="8929"/>
                </a:lnTo>
                <a:lnTo>
                  <a:pt x="53578" y="26789"/>
                </a:lnTo>
                <a:lnTo>
                  <a:pt x="44649" y="44648"/>
                </a:lnTo>
                <a:lnTo>
                  <a:pt x="35719" y="89296"/>
                </a:lnTo>
                <a:lnTo>
                  <a:pt x="17860" y="133945"/>
                </a:lnTo>
                <a:lnTo>
                  <a:pt x="8930" y="196453"/>
                </a:lnTo>
                <a:lnTo>
                  <a:pt x="0" y="250030"/>
                </a:lnTo>
                <a:lnTo>
                  <a:pt x="0" y="303608"/>
                </a:lnTo>
                <a:lnTo>
                  <a:pt x="8930" y="348257"/>
                </a:lnTo>
                <a:lnTo>
                  <a:pt x="17860" y="383975"/>
                </a:lnTo>
                <a:lnTo>
                  <a:pt x="35719" y="401835"/>
                </a:lnTo>
                <a:lnTo>
                  <a:pt x="53578" y="419694"/>
                </a:lnTo>
                <a:lnTo>
                  <a:pt x="71438" y="419694"/>
                </a:lnTo>
                <a:lnTo>
                  <a:pt x="89297" y="410764"/>
                </a:lnTo>
                <a:lnTo>
                  <a:pt x="89297" y="4107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4" name="Freeform 907413"/>
          <p:cNvSpPr/>
          <p:nvPr/>
        </p:nvSpPr>
        <p:spPr bwMode="auto">
          <a:xfrm>
            <a:off x="6063258" y="5625702"/>
            <a:ext cx="8931" cy="8931"/>
          </a:xfrm>
          <a:custGeom>
            <a:avLst/>
            <a:gdLst/>
            <a:ahLst/>
            <a:cxnLst/>
            <a:rect l="0" t="0" r="0" b="0"/>
            <a:pathLst>
              <a:path w="8931" h="8931">
                <a:moveTo>
                  <a:pt x="8930" y="0"/>
                </a:moveTo>
                <a:lnTo>
                  <a:pt x="8930" y="0"/>
                </a:lnTo>
                <a:lnTo>
                  <a:pt x="8930" y="0"/>
                </a:lnTo>
                <a:lnTo>
                  <a:pt x="8930" y="0"/>
                </a:lnTo>
                <a:lnTo>
                  <a:pt x="8930" y="8930"/>
                </a:lnTo>
                <a:lnTo>
                  <a:pt x="0" y="8930"/>
                </a:lnTo>
                <a:lnTo>
                  <a:pt x="0" y="8930"/>
                </a:lnTo>
                <a:lnTo>
                  <a:pt x="0" y="8930"/>
                </a:lnTo>
                <a:lnTo>
                  <a:pt x="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5" name="Freeform 907414"/>
          <p:cNvSpPr/>
          <p:nvPr/>
        </p:nvSpPr>
        <p:spPr bwMode="auto">
          <a:xfrm>
            <a:off x="6116836" y="5473898"/>
            <a:ext cx="107157" cy="133946"/>
          </a:xfrm>
          <a:custGeom>
            <a:avLst/>
            <a:gdLst/>
            <a:ahLst/>
            <a:cxnLst/>
            <a:rect l="0" t="0" r="0" b="0"/>
            <a:pathLst>
              <a:path w="107157" h="133946">
                <a:moveTo>
                  <a:pt x="17859" y="26790"/>
                </a:moveTo>
                <a:lnTo>
                  <a:pt x="8930" y="26790"/>
                </a:lnTo>
                <a:lnTo>
                  <a:pt x="8930" y="35719"/>
                </a:lnTo>
                <a:lnTo>
                  <a:pt x="0" y="44649"/>
                </a:lnTo>
                <a:lnTo>
                  <a:pt x="0" y="62508"/>
                </a:lnTo>
                <a:lnTo>
                  <a:pt x="0" y="71438"/>
                </a:lnTo>
                <a:lnTo>
                  <a:pt x="0" y="98227"/>
                </a:lnTo>
                <a:lnTo>
                  <a:pt x="8930" y="107156"/>
                </a:lnTo>
                <a:lnTo>
                  <a:pt x="17859" y="116086"/>
                </a:lnTo>
                <a:lnTo>
                  <a:pt x="26789" y="125015"/>
                </a:lnTo>
                <a:lnTo>
                  <a:pt x="44648" y="133945"/>
                </a:lnTo>
                <a:lnTo>
                  <a:pt x="62508" y="133945"/>
                </a:lnTo>
                <a:lnTo>
                  <a:pt x="80367" y="125015"/>
                </a:lnTo>
                <a:lnTo>
                  <a:pt x="98227" y="116086"/>
                </a:lnTo>
                <a:lnTo>
                  <a:pt x="107156" y="98227"/>
                </a:lnTo>
                <a:lnTo>
                  <a:pt x="107156" y="80368"/>
                </a:lnTo>
                <a:lnTo>
                  <a:pt x="107156" y="62508"/>
                </a:lnTo>
                <a:lnTo>
                  <a:pt x="98227" y="44649"/>
                </a:lnTo>
                <a:lnTo>
                  <a:pt x="80367" y="26790"/>
                </a:lnTo>
                <a:lnTo>
                  <a:pt x="71437" y="17860"/>
                </a:lnTo>
                <a:lnTo>
                  <a:pt x="53578" y="8930"/>
                </a:lnTo>
                <a:lnTo>
                  <a:pt x="44648" y="0"/>
                </a:lnTo>
                <a:lnTo>
                  <a:pt x="4464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6" name="Freeform 907415"/>
          <p:cNvSpPr/>
          <p:nvPr/>
        </p:nvSpPr>
        <p:spPr bwMode="auto">
          <a:xfrm>
            <a:off x="6250781" y="5464969"/>
            <a:ext cx="125017" cy="142875"/>
          </a:xfrm>
          <a:custGeom>
            <a:avLst/>
            <a:gdLst/>
            <a:ahLst/>
            <a:cxnLst/>
            <a:rect l="0" t="0" r="0" b="0"/>
            <a:pathLst>
              <a:path w="125017" h="142875">
                <a:moveTo>
                  <a:pt x="0" y="17859"/>
                </a:moveTo>
                <a:lnTo>
                  <a:pt x="0" y="17859"/>
                </a:lnTo>
                <a:lnTo>
                  <a:pt x="8930" y="17859"/>
                </a:lnTo>
                <a:lnTo>
                  <a:pt x="8930" y="8929"/>
                </a:lnTo>
                <a:lnTo>
                  <a:pt x="17860" y="8929"/>
                </a:lnTo>
                <a:lnTo>
                  <a:pt x="35719" y="8929"/>
                </a:lnTo>
                <a:lnTo>
                  <a:pt x="53578" y="8929"/>
                </a:lnTo>
                <a:lnTo>
                  <a:pt x="62508" y="0"/>
                </a:lnTo>
                <a:lnTo>
                  <a:pt x="80367" y="0"/>
                </a:lnTo>
                <a:lnTo>
                  <a:pt x="89297" y="8929"/>
                </a:lnTo>
                <a:lnTo>
                  <a:pt x="98227" y="26789"/>
                </a:lnTo>
                <a:lnTo>
                  <a:pt x="89297" y="44648"/>
                </a:lnTo>
                <a:lnTo>
                  <a:pt x="80367" y="62508"/>
                </a:lnTo>
                <a:lnTo>
                  <a:pt x="71438" y="80367"/>
                </a:lnTo>
                <a:lnTo>
                  <a:pt x="53578" y="107156"/>
                </a:lnTo>
                <a:lnTo>
                  <a:pt x="44649" y="125015"/>
                </a:lnTo>
                <a:lnTo>
                  <a:pt x="44649" y="133944"/>
                </a:lnTo>
                <a:lnTo>
                  <a:pt x="53578" y="142874"/>
                </a:lnTo>
                <a:lnTo>
                  <a:pt x="62508" y="142874"/>
                </a:lnTo>
                <a:lnTo>
                  <a:pt x="80367" y="142874"/>
                </a:lnTo>
                <a:lnTo>
                  <a:pt x="107157" y="133944"/>
                </a:lnTo>
                <a:lnTo>
                  <a:pt x="125016" y="116085"/>
                </a:lnTo>
                <a:lnTo>
                  <a:pt x="125016"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7" name="Freeform 907416"/>
          <p:cNvSpPr/>
          <p:nvPr/>
        </p:nvSpPr>
        <p:spPr bwMode="auto">
          <a:xfrm>
            <a:off x="6393656" y="5331023"/>
            <a:ext cx="107158" cy="392907"/>
          </a:xfrm>
          <a:custGeom>
            <a:avLst/>
            <a:gdLst/>
            <a:ahLst/>
            <a:cxnLst/>
            <a:rect l="0" t="0" r="0" b="0"/>
            <a:pathLst>
              <a:path w="107158" h="392907">
                <a:moveTo>
                  <a:pt x="0" y="17860"/>
                </a:moveTo>
                <a:lnTo>
                  <a:pt x="0" y="8930"/>
                </a:lnTo>
                <a:lnTo>
                  <a:pt x="8930" y="8930"/>
                </a:lnTo>
                <a:lnTo>
                  <a:pt x="8930" y="0"/>
                </a:lnTo>
                <a:lnTo>
                  <a:pt x="17860" y="0"/>
                </a:lnTo>
                <a:lnTo>
                  <a:pt x="35719" y="8930"/>
                </a:lnTo>
                <a:lnTo>
                  <a:pt x="53578" y="17860"/>
                </a:lnTo>
                <a:lnTo>
                  <a:pt x="62508" y="35719"/>
                </a:lnTo>
                <a:lnTo>
                  <a:pt x="80367" y="62508"/>
                </a:lnTo>
                <a:lnTo>
                  <a:pt x="89297" y="98227"/>
                </a:lnTo>
                <a:lnTo>
                  <a:pt x="98227" y="151805"/>
                </a:lnTo>
                <a:lnTo>
                  <a:pt x="107157" y="196454"/>
                </a:lnTo>
                <a:lnTo>
                  <a:pt x="98227" y="258961"/>
                </a:lnTo>
                <a:lnTo>
                  <a:pt x="89297" y="303609"/>
                </a:lnTo>
                <a:lnTo>
                  <a:pt x="80367" y="339328"/>
                </a:lnTo>
                <a:lnTo>
                  <a:pt x="62508" y="375047"/>
                </a:lnTo>
                <a:lnTo>
                  <a:pt x="53578" y="383976"/>
                </a:lnTo>
                <a:lnTo>
                  <a:pt x="53578" y="392906"/>
                </a:lnTo>
                <a:lnTo>
                  <a:pt x="53578"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8" name="Freeform 907417"/>
          <p:cNvSpPr/>
          <p:nvPr/>
        </p:nvSpPr>
        <p:spPr bwMode="auto">
          <a:xfrm>
            <a:off x="6545461" y="5366742"/>
            <a:ext cx="71438" cy="312539"/>
          </a:xfrm>
          <a:custGeom>
            <a:avLst/>
            <a:gdLst/>
            <a:ahLst/>
            <a:cxnLst/>
            <a:rect l="0" t="0" r="0" b="0"/>
            <a:pathLst>
              <a:path w="71438" h="312539">
                <a:moveTo>
                  <a:pt x="62508" y="0"/>
                </a:moveTo>
                <a:lnTo>
                  <a:pt x="62508" y="0"/>
                </a:lnTo>
                <a:lnTo>
                  <a:pt x="53578" y="0"/>
                </a:lnTo>
                <a:lnTo>
                  <a:pt x="53578" y="0"/>
                </a:lnTo>
                <a:lnTo>
                  <a:pt x="44648" y="8930"/>
                </a:lnTo>
                <a:lnTo>
                  <a:pt x="35719" y="26789"/>
                </a:lnTo>
                <a:lnTo>
                  <a:pt x="26789" y="53578"/>
                </a:lnTo>
                <a:lnTo>
                  <a:pt x="8930" y="98227"/>
                </a:lnTo>
                <a:lnTo>
                  <a:pt x="8930" y="142875"/>
                </a:lnTo>
                <a:lnTo>
                  <a:pt x="0" y="178594"/>
                </a:lnTo>
                <a:lnTo>
                  <a:pt x="8930" y="223242"/>
                </a:lnTo>
                <a:lnTo>
                  <a:pt x="17859" y="258960"/>
                </a:lnTo>
                <a:lnTo>
                  <a:pt x="26789" y="285749"/>
                </a:lnTo>
                <a:lnTo>
                  <a:pt x="44648" y="303609"/>
                </a:lnTo>
                <a:lnTo>
                  <a:pt x="53578" y="312538"/>
                </a:lnTo>
                <a:lnTo>
                  <a:pt x="71437" y="303609"/>
                </a:lnTo>
                <a:lnTo>
                  <a:pt x="71437"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19" name="Freeform 907418"/>
          <p:cNvSpPr/>
          <p:nvPr/>
        </p:nvSpPr>
        <p:spPr bwMode="auto">
          <a:xfrm>
            <a:off x="6616898" y="5438180"/>
            <a:ext cx="133947" cy="133946"/>
          </a:xfrm>
          <a:custGeom>
            <a:avLst/>
            <a:gdLst/>
            <a:ahLst/>
            <a:cxnLst/>
            <a:rect l="0" t="0" r="0" b="0"/>
            <a:pathLst>
              <a:path w="133947" h="133946">
                <a:moveTo>
                  <a:pt x="0" y="35718"/>
                </a:moveTo>
                <a:lnTo>
                  <a:pt x="0" y="35718"/>
                </a:lnTo>
                <a:lnTo>
                  <a:pt x="8930" y="26789"/>
                </a:lnTo>
                <a:lnTo>
                  <a:pt x="17860" y="26789"/>
                </a:lnTo>
                <a:lnTo>
                  <a:pt x="26790" y="17859"/>
                </a:lnTo>
                <a:lnTo>
                  <a:pt x="44649" y="8929"/>
                </a:lnTo>
                <a:lnTo>
                  <a:pt x="62508" y="0"/>
                </a:lnTo>
                <a:lnTo>
                  <a:pt x="80368" y="0"/>
                </a:lnTo>
                <a:lnTo>
                  <a:pt x="89297" y="0"/>
                </a:lnTo>
                <a:lnTo>
                  <a:pt x="98227" y="8929"/>
                </a:lnTo>
                <a:lnTo>
                  <a:pt x="98227" y="26789"/>
                </a:lnTo>
                <a:lnTo>
                  <a:pt x="89297" y="44648"/>
                </a:lnTo>
                <a:lnTo>
                  <a:pt x="80368" y="62508"/>
                </a:lnTo>
                <a:lnTo>
                  <a:pt x="62508" y="89297"/>
                </a:lnTo>
                <a:lnTo>
                  <a:pt x="53579" y="107156"/>
                </a:lnTo>
                <a:lnTo>
                  <a:pt x="44649" y="116086"/>
                </a:lnTo>
                <a:lnTo>
                  <a:pt x="44649" y="125015"/>
                </a:lnTo>
                <a:lnTo>
                  <a:pt x="53579" y="133945"/>
                </a:lnTo>
                <a:lnTo>
                  <a:pt x="71438" y="133945"/>
                </a:lnTo>
                <a:lnTo>
                  <a:pt x="98227" y="125015"/>
                </a:lnTo>
                <a:lnTo>
                  <a:pt x="116086" y="116086"/>
                </a:lnTo>
                <a:lnTo>
                  <a:pt x="133946" y="107156"/>
                </a:lnTo>
                <a:lnTo>
                  <a:pt x="13394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0" name="Freeform 907419"/>
          <p:cNvSpPr/>
          <p:nvPr/>
        </p:nvSpPr>
        <p:spPr bwMode="auto">
          <a:xfrm>
            <a:off x="6795492" y="5411391"/>
            <a:ext cx="98228" cy="35719"/>
          </a:xfrm>
          <a:custGeom>
            <a:avLst/>
            <a:gdLst/>
            <a:ahLst/>
            <a:cxnLst/>
            <a:rect l="0" t="0" r="0" b="0"/>
            <a:pathLst>
              <a:path w="98228" h="35719">
                <a:moveTo>
                  <a:pt x="0" y="26789"/>
                </a:moveTo>
                <a:lnTo>
                  <a:pt x="0" y="26789"/>
                </a:lnTo>
                <a:lnTo>
                  <a:pt x="0" y="26789"/>
                </a:lnTo>
                <a:lnTo>
                  <a:pt x="0" y="35718"/>
                </a:lnTo>
                <a:lnTo>
                  <a:pt x="0" y="35718"/>
                </a:lnTo>
                <a:lnTo>
                  <a:pt x="8930" y="35718"/>
                </a:lnTo>
                <a:lnTo>
                  <a:pt x="26789" y="35718"/>
                </a:lnTo>
                <a:lnTo>
                  <a:pt x="44649" y="26789"/>
                </a:lnTo>
                <a:lnTo>
                  <a:pt x="62508" y="26789"/>
                </a:lnTo>
                <a:lnTo>
                  <a:pt x="80367" y="17859"/>
                </a:lnTo>
                <a:lnTo>
                  <a:pt x="89297" y="17859"/>
                </a:lnTo>
                <a:lnTo>
                  <a:pt x="98227" y="8929"/>
                </a:lnTo>
                <a:lnTo>
                  <a:pt x="9822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1" name="Freeform 907420"/>
          <p:cNvSpPr/>
          <p:nvPr/>
        </p:nvSpPr>
        <p:spPr bwMode="auto">
          <a:xfrm>
            <a:off x="6750844" y="5456039"/>
            <a:ext cx="133946" cy="125016"/>
          </a:xfrm>
          <a:custGeom>
            <a:avLst/>
            <a:gdLst/>
            <a:ahLst/>
            <a:cxnLst/>
            <a:rect l="0" t="0" r="0" b="0"/>
            <a:pathLst>
              <a:path w="133946" h="125016">
                <a:moveTo>
                  <a:pt x="8929" y="0"/>
                </a:moveTo>
                <a:lnTo>
                  <a:pt x="0" y="0"/>
                </a:lnTo>
                <a:lnTo>
                  <a:pt x="0" y="0"/>
                </a:lnTo>
                <a:lnTo>
                  <a:pt x="8929" y="8930"/>
                </a:lnTo>
                <a:lnTo>
                  <a:pt x="17859" y="8930"/>
                </a:lnTo>
                <a:lnTo>
                  <a:pt x="35719" y="17859"/>
                </a:lnTo>
                <a:lnTo>
                  <a:pt x="62508" y="17859"/>
                </a:lnTo>
                <a:lnTo>
                  <a:pt x="80367" y="26789"/>
                </a:lnTo>
                <a:lnTo>
                  <a:pt x="107156" y="35719"/>
                </a:lnTo>
                <a:lnTo>
                  <a:pt x="125015" y="44649"/>
                </a:lnTo>
                <a:lnTo>
                  <a:pt x="133945" y="62508"/>
                </a:lnTo>
                <a:lnTo>
                  <a:pt x="133945" y="71438"/>
                </a:lnTo>
                <a:lnTo>
                  <a:pt x="125015" y="89297"/>
                </a:lnTo>
                <a:lnTo>
                  <a:pt x="107156" y="107156"/>
                </a:lnTo>
                <a:lnTo>
                  <a:pt x="80367" y="116086"/>
                </a:lnTo>
                <a:lnTo>
                  <a:pt x="53578" y="116086"/>
                </a:lnTo>
                <a:lnTo>
                  <a:pt x="44648" y="125015"/>
                </a:lnTo>
                <a:lnTo>
                  <a:pt x="26789" y="125015"/>
                </a:lnTo>
                <a:lnTo>
                  <a:pt x="2678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2" name="Freeform 907421"/>
          <p:cNvSpPr/>
          <p:nvPr/>
        </p:nvSpPr>
        <p:spPr bwMode="auto">
          <a:xfrm>
            <a:off x="6893719" y="5277445"/>
            <a:ext cx="116087" cy="375047"/>
          </a:xfrm>
          <a:custGeom>
            <a:avLst/>
            <a:gdLst/>
            <a:ahLst/>
            <a:cxnLst/>
            <a:rect l="0" t="0" r="0" b="0"/>
            <a:pathLst>
              <a:path w="116087" h="375047">
                <a:moveTo>
                  <a:pt x="26789" y="0"/>
                </a:moveTo>
                <a:lnTo>
                  <a:pt x="26789" y="8930"/>
                </a:lnTo>
                <a:lnTo>
                  <a:pt x="26789" y="8930"/>
                </a:lnTo>
                <a:lnTo>
                  <a:pt x="26789" y="8930"/>
                </a:lnTo>
                <a:lnTo>
                  <a:pt x="26789" y="8930"/>
                </a:lnTo>
                <a:lnTo>
                  <a:pt x="35719" y="8930"/>
                </a:lnTo>
                <a:lnTo>
                  <a:pt x="53578" y="26789"/>
                </a:lnTo>
                <a:lnTo>
                  <a:pt x="71437" y="35719"/>
                </a:lnTo>
                <a:lnTo>
                  <a:pt x="89297" y="62508"/>
                </a:lnTo>
                <a:lnTo>
                  <a:pt x="107156" y="89297"/>
                </a:lnTo>
                <a:lnTo>
                  <a:pt x="116086" y="133946"/>
                </a:lnTo>
                <a:lnTo>
                  <a:pt x="116086" y="178594"/>
                </a:lnTo>
                <a:lnTo>
                  <a:pt x="107156" y="223243"/>
                </a:lnTo>
                <a:lnTo>
                  <a:pt x="89297" y="276821"/>
                </a:lnTo>
                <a:lnTo>
                  <a:pt x="62508" y="312539"/>
                </a:lnTo>
                <a:lnTo>
                  <a:pt x="35719" y="348257"/>
                </a:lnTo>
                <a:lnTo>
                  <a:pt x="17859" y="366117"/>
                </a:lnTo>
                <a:lnTo>
                  <a:pt x="0" y="375046"/>
                </a:lnTo>
                <a:lnTo>
                  <a:pt x="0" y="375046"/>
                </a:lnTo>
                <a:lnTo>
                  <a:pt x="17859" y="366117"/>
                </a:lnTo>
                <a:lnTo>
                  <a:pt x="17859"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3" name="Freeform 907422"/>
          <p:cNvSpPr/>
          <p:nvPr/>
        </p:nvSpPr>
        <p:spPr bwMode="auto">
          <a:xfrm>
            <a:off x="7134820" y="5429250"/>
            <a:ext cx="44650" cy="160735"/>
          </a:xfrm>
          <a:custGeom>
            <a:avLst/>
            <a:gdLst/>
            <a:ahLst/>
            <a:cxnLst/>
            <a:rect l="0" t="0" r="0" b="0"/>
            <a:pathLst>
              <a:path w="44650" h="160735">
                <a:moveTo>
                  <a:pt x="44649" y="0"/>
                </a:moveTo>
                <a:lnTo>
                  <a:pt x="44649" y="0"/>
                </a:lnTo>
                <a:lnTo>
                  <a:pt x="35719" y="8930"/>
                </a:lnTo>
                <a:lnTo>
                  <a:pt x="26789" y="8930"/>
                </a:lnTo>
                <a:lnTo>
                  <a:pt x="17860" y="26789"/>
                </a:lnTo>
                <a:lnTo>
                  <a:pt x="17860" y="44648"/>
                </a:lnTo>
                <a:lnTo>
                  <a:pt x="8930" y="62508"/>
                </a:lnTo>
                <a:lnTo>
                  <a:pt x="0" y="89297"/>
                </a:lnTo>
                <a:lnTo>
                  <a:pt x="0" y="107156"/>
                </a:lnTo>
                <a:lnTo>
                  <a:pt x="0" y="125016"/>
                </a:lnTo>
                <a:lnTo>
                  <a:pt x="0" y="133945"/>
                </a:lnTo>
                <a:lnTo>
                  <a:pt x="8930" y="142875"/>
                </a:lnTo>
                <a:lnTo>
                  <a:pt x="8930" y="151804"/>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4" name="Freeform 907423"/>
          <p:cNvSpPr/>
          <p:nvPr/>
        </p:nvSpPr>
        <p:spPr bwMode="auto">
          <a:xfrm>
            <a:off x="7045523" y="5572125"/>
            <a:ext cx="133947" cy="17860"/>
          </a:xfrm>
          <a:custGeom>
            <a:avLst/>
            <a:gdLst/>
            <a:ahLst/>
            <a:cxnLst/>
            <a:rect l="0" t="0" r="0" b="0"/>
            <a:pathLst>
              <a:path w="133947" h="17860">
                <a:moveTo>
                  <a:pt x="0" y="17859"/>
                </a:moveTo>
                <a:lnTo>
                  <a:pt x="8930" y="17859"/>
                </a:lnTo>
                <a:lnTo>
                  <a:pt x="26790" y="17859"/>
                </a:lnTo>
                <a:lnTo>
                  <a:pt x="44649" y="17859"/>
                </a:lnTo>
                <a:lnTo>
                  <a:pt x="71438" y="8929"/>
                </a:lnTo>
                <a:lnTo>
                  <a:pt x="98227" y="8929"/>
                </a:lnTo>
                <a:lnTo>
                  <a:pt x="116086" y="8929"/>
                </a:lnTo>
                <a:lnTo>
                  <a:pt x="125016" y="0"/>
                </a:lnTo>
                <a:lnTo>
                  <a:pt x="133946" y="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5" name="Freeform 907424"/>
          <p:cNvSpPr/>
          <p:nvPr/>
        </p:nvSpPr>
        <p:spPr bwMode="auto">
          <a:xfrm>
            <a:off x="7009805" y="5366742"/>
            <a:ext cx="178594" cy="17861"/>
          </a:xfrm>
          <a:custGeom>
            <a:avLst/>
            <a:gdLst/>
            <a:ahLst/>
            <a:cxnLst/>
            <a:rect l="0" t="0" r="0" b="0"/>
            <a:pathLst>
              <a:path w="178594" h="17861">
                <a:moveTo>
                  <a:pt x="0" y="17860"/>
                </a:moveTo>
                <a:lnTo>
                  <a:pt x="8929" y="17860"/>
                </a:lnTo>
                <a:lnTo>
                  <a:pt x="17859" y="17860"/>
                </a:lnTo>
                <a:lnTo>
                  <a:pt x="26789" y="8930"/>
                </a:lnTo>
                <a:lnTo>
                  <a:pt x="53578" y="8930"/>
                </a:lnTo>
                <a:lnTo>
                  <a:pt x="80367" y="0"/>
                </a:lnTo>
                <a:lnTo>
                  <a:pt x="107156" y="0"/>
                </a:lnTo>
                <a:lnTo>
                  <a:pt x="142875" y="0"/>
                </a:lnTo>
                <a:lnTo>
                  <a:pt x="160734"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6" name="Freeform 907425"/>
          <p:cNvSpPr/>
          <p:nvPr/>
        </p:nvSpPr>
        <p:spPr bwMode="auto">
          <a:xfrm>
            <a:off x="7250906" y="5402461"/>
            <a:ext cx="241103" cy="178594"/>
          </a:xfrm>
          <a:custGeom>
            <a:avLst/>
            <a:gdLst/>
            <a:ahLst/>
            <a:cxnLst/>
            <a:rect l="0" t="0" r="0" b="0"/>
            <a:pathLst>
              <a:path w="241103" h="178594">
                <a:moveTo>
                  <a:pt x="89297" y="0"/>
                </a:moveTo>
                <a:lnTo>
                  <a:pt x="80367" y="8930"/>
                </a:lnTo>
                <a:lnTo>
                  <a:pt x="71438" y="8930"/>
                </a:lnTo>
                <a:lnTo>
                  <a:pt x="62508" y="8930"/>
                </a:lnTo>
                <a:lnTo>
                  <a:pt x="44649" y="8930"/>
                </a:lnTo>
                <a:lnTo>
                  <a:pt x="26789" y="17859"/>
                </a:lnTo>
                <a:lnTo>
                  <a:pt x="17860" y="35719"/>
                </a:lnTo>
                <a:lnTo>
                  <a:pt x="8930" y="53578"/>
                </a:lnTo>
                <a:lnTo>
                  <a:pt x="0" y="71437"/>
                </a:lnTo>
                <a:lnTo>
                  <a:pt x="0" y="98227"/>
                </a:lnTo>
                <a:lnTo>
                  <a:pt x="8930" y="125016"/>
                </a:lnTo>
                <a:lnTo>
                  <a:pt x="35719" y="142875"/>
                </a:lnTo>
                <a:lnTo>
                  <a:pt x="62508" y="160734"/>
                </a:lnTo>
                <a:lnTo>
                  <a:pt x="98227" y="169664"/>
                </a:lnTo>
                <a:lnTo>
                  <a:pt x="142875" y="178593"/>
                </a:lnTo>
                <a:lnTo>
                  <a:pt x="178594" y="178593"/>
                </a:lnTo>
                <a:lnTo>
                  <a:pt x="214313" y="178593"/>
                </a:lnTo>
                <a:lnTo>
                  <a:pt x="241102" y="178593"/>
                </a:lnTo>
                <a:lnTo>
                  <a:pt x="241102"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7" name="Freeform 907426"/>
          <p:cNvSpPr/>
          <p:nvPr/>
        </p:nvSpPr>
        <p:spPr bwMode="auto">
          <a:xfrm>
            <a:off x="7358063" y="5223867"/>
            <a:ext cx="321469" cy="464344"/>
          </a:xfrm>
          <a:custGeom>
            <a:avLst/>
            <a:gdLst/>
            <a:ahLst/>
            <a:cxnLst/>
            <a:rect l="0" t="0" r="0" b="0"/>
            <a:pathLst>
              <a:path w="321469" h="464344">
                <a:moveTo>
                  <a:pt x="71437" y="8930"/>
                </a:moveTo>
                <a:lnTo>
                  <a:pt x="62507" y="8930"/>
                </a:lnTo>
                <a:lnTo>
                  <a:pt x="62507" y="8930"/>
                </a:lnTo>
                <a:lnTo>
                  <a:pt x="62507" y="8930"/>
                </a:lnTo>
                <a:lnTo>
                  <a:pt x="62507" y="8930"/>
                </a:lnTo>
                <a:lnTo>
                  <a:pt x="71437" y="0"/>
                </a:lnTo>
                <a:lnTo>
                  <a:pt x="80367" y="0"/>
                </a:lnTo>
                <a:lnTo>
                  <a:pt x="98226" y="8930"/>
                </a:lnTo>
                <a:lnTo>
                  <a:pt x="116085" y="8930"/>
                </a:lnTo>
                <a:lnTo>
                  <a:pt x="142875" y="8930"/>
                </a:lnTo>
                <a:lnTo>
                  <a:pt x="160734" y="8930"/>
                </a:lnTo>
                <a:lnTo>
                  <a:pt x="178593" y="17860"/>
                </a:lnTo>
                <a:lnTo>
                  <a:pt x="196453" y="17860"/>
                </a:lnTo>
                <a:lnTo>
                  <a:pt x="214312" y="17860"/>
                </a:lnTo>
                <a:lnTo>
                  <a:pt x="232171" y="17860"/>
                </a:lnTo>
                <a:lnTo>
                  <a:pt x="241101" y="26789"/>
                </a:lnTo>
                <a:lnTo>
                  <a:pt x="250031" y="26789"/>
                </a:lnTo>
                <a:lnTo>
                  <a:pt x="250031" y="35719"/>
                </a:lnTo>
                <a:lnTo>
                  <a:pt x="250031" y="44649"/>
                </a:lnTo>
                <a:lnTo>
                  <a:pt x="250031" y="53578"/>
                </a:lnTo>
                <a:lnTo>
                  <a:pt x="250031" y="71438"/>
                </a:lnTo>
                <a:lnTo>
                  <a:pt x="258960" y="98227"/>
                </a:lnTo>
                <a:lnTo>
                  <a:pt x="258960" y="116086"/>
                </a:lnTo>
                <a:lnTo>
                  <a:pt x="267890" y="142875"/>
                </a:lnTo>
                <a:lnTo>
                  <a:pt x="276820" y="169664"/>
                </a:lnTo>
                <a:lnTo>
                  <a:pt x="285750" y="196453"/>
                </a:lnTo>
                <a:lnTo>
                  <a:pt x="285750" y="232172"/>
                </a:lnTo>
                <a:lnTo>
                  <a:pt x="294679" y="258961"/>
                </a:lnTo>
                <a:lnTo>
                  <a:pt x="294679" y="285750"/>
                </a:lnTo>
                <a:lnTo>
                  <a:pt x="294679" y="312539"/>
                </a:lnTo>
                <a:lnTo>
                  <a:pt x="303609" y="339328"/>
                </a:lnTo>
                <a:lnTo>
                  <a:pt x="303609" y="357187"/>
                </a:lnTo>
                <a:lnTo>
                  <a:pt x="303609" y="375046"/>
                </a:lnTo>
                <a:lnTo>
                  <a:pt x="312539" y="392906"/>
                </a:lnTo>
                <a:lnTo>
                  <a:pt x="312539" y="410765"/>
                </a:lnTo>
                <a:lnTo>
                  <a:pt x="312539" y="419695"/>
                </a:lnTo>
                <a:lnTo>
                  <a:pt x="321468" y="428624"/>
                </a:lnTo>
                <a:lnTo>
                  <a:pt x="321468" y="437554"/>
                </a:lnTo>
                <a:lnTo>
                  <a:pt x="321468" y="437554"/>
                </a:lnTo>
                <a:lnTo>
                  <a:pt x="321468" y="437554"/>
                </a:lnTo>
                <a:lnTo>
                  <a:pt x="321468" y="446484"/>
                </a:lnTo>
                <a:lnTo>
                  <a:pt x="312539" y="446484"/>
                </a:lnTo>
                <a:lnTo>
                  <a:pt x="312539" y="455413"/>
                </a:lnTo>
                <a:lnTo>
                  <a:pt x="294679" y="455413"/>
                </a:lnTo>
                <a:lnTo>
                  <a:pt x="267890" y="464343"/>
                </a:lnTo>
                <a:lnTo>
                  <a:pt x="241101" y="455413"/>
                </a:lnTo>
                <a:lnTo>
                  <a:pt x="187523" y="455413"/>
                </a:lnTo>
                <a:lnTo>
                  <a:pt x="133945" y="446484"/>
                </a:lnTo>
                <a:lnTo>
                  <a:pt x="71437" y="437554"/>
                </a:lnTo>
                <a:lnTo>
                  <a:pt x="0" y="428624"/>
                </a:lnTo>
                <a:lnTo>
                  <a:pt x="0" y="4286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8" name="Freeform 907427"/>
          <p:cNvSpPr/>
          <p:nvPr/>
        </p:nvSpPr>
        <p:spPr bwMode="auto">
          <a:xfrm>
            <a:off x="4214813" y="5250656"/>
            <a:ext cx="276821" cy="678657"/>
          </a:xfrm>
          <a:custGeom>
            <a:avLst/>
            <a:gdLst/>
            <a:ahLst/>
            <a:cxnLst/>
            <a:rect l="0" t="0" r="0" b="0"/>
            <a:pathLst>
              <a:path w="276821" h="678657">
                <a:moveTo>
                  <a:pt x="276820" y="17860"/>
                </a:moveTo>
                <a:lnTo>
                  <a:pt x="276820" y="8930"/>
                </a:lnTo>
                <a:lnTo>
                  <a:pt x="267890" y="8930"/>
                </a:lnTo>
                <a:lnTo>
                  <a:pt x="258960" y="8930"/>
                </a:lnTo>
                <a:lnTo>
                  <a:pt x="250031" y="0"/>
                </a:lnTo>
                <a:lnTo>
                  <a:pt x="232171" y="0"/>
                </a:lnTo>
                <a:lnTo>
                  <a:pt x="223242" y="0"/>
                </a:lnTo>
                <a:lnTo>
                  <a:pt x="205382" y="8930"/>
                </a:lnTo>
                <a:lnTo>
                  <a:pt x="187523" y="8930"/>
                </a:lnTo>
                <a:lnTo>
                  <a:pt x="160734" y="8930"/>
                </a:lnTo>
                <a:lnTo>
                  <a:pt x="142875" y="17860"/>
                </a:lnTo>
                <a:lnTo>
                  <a:pt x="125015" y="17860"/>
                </a:lnTo>
                <a:lnTo>
                  <a:pt x="98226" y="26789"/>
                </a:lnTo>
                <a:lnTo>
                  <a:pt x="80367" y="26789"/>
                </a:lnTo>
                <a:lnTo>
                  <a:pt x="71437" y="35719"/>
                </a:lnTo>
                <a:lnTo>
                  <a:pt x="53578" y="44649"/>
                </a:lnTo>
                <a:lnTo>
                  <a:pt x="44648" y="53578"/>
                </a:lnTo>
                <a:lnTo>
                  <a:pt x="35718" y="62508"/>
                </a:lnTo>
                <a:lnTo>
                  <a:pt x="35718" y="80367"/>
                </a:lnTo>
                <a:lnTo>
                  <a:pt x="26789" y="98227"/>
                </a:lnTo>
                <a:lnTo>
                  <a:pt x="17859" y="116086"/>
                </a:lnTo>
                <a:lnTo>
                  <a:pt x="17859" y="151805"/>
                </a:lnTo>
                <a:lnTo>
                  <a:pt x="17859" y="187524"/>
                </a:lnTo>
                <a:lnTo>
                  <a:pt x="8929" y="223242"/>
                </a:lnTo>
                <a:lnTo>
                  <a:pt x="8929" y="267891"/>
                </a:lnTo>
                <a:lnTo>
                  <a:pt x="8929" y="312539"/>
                </a:lnTo>
                <a:lnTo>
                  <a:pt x="8929" y="357187"/>
                </a:lnTo>
                <a:lnTo>
                  <a:pt x="8929" y="401835"/>
                </a:lnTo>
                <a:lnTo>
                  <a:pt x="0" y="455414"/>
                </a:lnTo>
                <a:lnTo>
                  <a:pt x="0" y="508992"/>
                </a:lnTo>
                <a:lnTo>
                  <a:pt x="8929" y="553640"/>
                </a:lnTo>
                <a:lnTo>
                  <a:pt x="8929" y="598289"/>
                </a:lnTo>
                <a:lnTo>
                  <a:pt x="17859" y="634007"/>
                </a:lnTo>
                <a:lnTo>
                  <a:pt x="26789" y="660796"/>
                </a:lnTo>
                <a:lnTo>
                  <a:pt x="35718" y="678656"/>
                </a:lnTo>
                <a:lnTo>
                  <a:pt x="53578" y="678656"/>
                </a:lnTo>
                <a:lnTo>
                  <a:pt x="80367" y="669726"/>
                </a:lnTo>
                <a:lnTo>
                  <a:pt x="107156" y="642937"/>
                </a:lnTo>
                <a:lnTo>
                  <a:pt x="107156" y="6429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29" name="Freeform 907428"/>
          <p:cNvSpPr/>
          <p:nvPr/>
        </p:nvSpPr>
        <p:spPr bwMode="auto">
          <a:xfrm>
            <a:off x="7759898" y="5402461"/>
            <a:ext cx="160736" cy="17860"/>
          </a:xfrm>
          <a:custGeom>
            <a:avLst/>
            <a:gdLst/>
            <a:ahLst/>
            <a:cxnLst/>
            <a:rect l="0" t="0" r="0" b="0"/>
            <a:pathLst>
              <a:path w="160736" h="17860">
                <a:moveTo>
                  <a:pt x="0" y="17859"/>
                </a:moveTo>
                <a:lnTo>
                  <a:pt x="0" y="17859"/>
                </a:lnTo>
                <a:lnTo>
                  <a:pt x="0" y="17859"/>
                </a:lnTo>
                <a:lnTo>
                  <a:pt x="0" y="8930"/>
                </a:lnTo>
                <a:lnTo>
                  <a:pt x="0" y="8930"/>
                </a:lnTo>
                <a:lnTo>
                  <a:pt x="8930" y="8930"/>
                </a:lnTo>
                <a:lnTo>
                  <a:pt x="35719" y="8930"/>
                </a:lnTo>
                <a:lnTo>
                  <a:pt x="62508" y="8930"/>
                </a:lnTo>
                <a:lnTo>
                  <a:pt x="98227" y="0"/>
                </a:lnTo>
                <a:lnTo>
                  <a:pt x="133946" y="0"/>
                </a:lnTo>
                <a:lnTo>
                  <a:pt x="15180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0" name="Freeform 907429"/>
          <p:cNvSpPr/>
          <p:nvPr/>
        </p:nvSpPr>
        <p:spPr bwMode="auto">
          <a:xfrm>
            <a:off x="7795617" y="5464969"/>
            <a:ext cx="142876" cy="26790"/>
          </a:xfrm>
          <a:custGeom>
            <a:avLst/>
            <a:gdLst/>
            <a:ahLst/>
            <a:cxnLst/>
            <a:rect l="0" t="0" r="0" b="0"/>
            <a:pathLst>
              <a:path w="142876" h="26790">
                <a:moveTo>
                  <a:pt x="0" y="26789"/>
                </a:moveTo>
                <a:lnTo>
                  <a:pt x="8930" y="26789"/>
                </a:lnTo>
                <a:lnTo>
                  <a:pt x="17860" y="26789"/>
                </a:lnTo>
                <a:lnTo>
                  <a:pt x="35719" y="26789"/>
                </a:lnTo>
                <a:lnTo>
                  <a:pt x="62508" y="26789"/>
                </a:lnTo>
                <a:lnTo>
                  <a:pt x="89297" y="17859"/>
                </a:lnTo>
                <a:lnTo>
                  <a:pt x="116086" y="1785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1" name="Freeform 907430"/>
          <p:cNvSpPr/>
          <p:nvPr/>
        </p:nvSpPr>
        <p:spPr bwMode="auto">
          <a:xfrm>
            <a:off x="7679531" y="5268516"/>
            <a:ext cx="321470" cy="321469"/>
          </a:xfrm>
          <a:custGeom>
            <a:avLst/>
            <a:gdLst/>
            <a:ahLst/>
            <a:cxnLst/>
            <a:rect l="0" t="0" r="0" b="0"/>
            <a:pathLst>
              <a:path w="321470" h="321469">
                <a:moveTo>
                  <a:pt x="89297" y="241101"/>
                </a:moveTo>
                <a:lnTo>
                  <a:pt x="80367" y="241101"/>
                </a:lnTo>
                <a:lnTo>
                  <a:pt x="71438" y="232172"/>
                </a:lnTo>
                <a:lnTo>
                  <a:pt x="71438" y="232172"/>
                </a:lnTo>
                <a:lnTo>
                  <a:pt x="62508" y="223242"/>
                </a:lnTo>
                <a:lnTo>
                  <a:pt x="62508" y="205382"/>
                </a:lnTo>
                <a:lnTo>
                  <a:pt x="71438" y="187523"/>
                </a:lnTo>
                <a:lnTo>
                  <a:pt x="71438" y="169664"/>
                </a:lnTo>
                <a:lnTo>
                  <a:pt x="80367" y="142875"/>
                </a:lnTo>
                <a:lnTo>
                  <a:pt x="80367" y="116086"/>
                </a:lnTo>
                <a:lnTo>
                  <a:pt x="89297" y="89297"/>
                </a:lnTo>
                <a:lnTo>
                  <a:pt x="98227" y="53578"/>
                </a:lnTo>
                <a:lnTo>
                  <a:pt x="107157" y="35718"/>
                </a:lnTo>
                <a:lnTo>
                  <a:pt x="116086" y="8929"/>
                </a:lnTo>
                <a:lnTo>
                  <a:pt x="116086" y="0"/>
                </a:lnTo>
                <a:lnTo>
                  <a:pt x="116086" y="0"/>
                </a:lnTo>
                <a:lnTo>
                  <a:pt x="116086" y="8929"/>
                </a:lnTo>
                <a:lnTo>
                  <a:pt x="125016" y="17859"/>
                </a:lnTo>
                <a:lnTo>
                  <a:pt x="125016" y="44648"/>
                </a:lnTo>
                <a:lnTo>
                  <a:pt x="133946" y="71437"/>
                </a:lnTo>
                <a:lnTo>
                  <a:pt x="142875" y="98226"/>
                </a:lnTo>
                <a:lnTo>
                  <a:pt x="151805" y="125015"/>
                </a:lnTo>
                <a:lnTo>
                  <a:pt x="169664" y="151804"/>
                </a:lnTo>
                <a:lnTo>
                  <a:pt x="187524" y="178593"/>
                </a:lnTo>
                <a:lnTo>
                  <a:pt x="205383" y="205382"/>
                </a:lnTo>
                <a:lnTo>
                  <a:pt x="214313" y="223242"/>
                </a:lnTo>
                <a:lnTo>
                  <a:pt x="214313" y="241101"/>
                </a:lnTo>
                <a:lnTo>
                  <a:pt x="205383" y="250031"/>
                </a:lnTo>
                <a:lnTo>
                  <a:pt x="196453" y="250031"/>
                </a:lnTo>
                <a:lnTo>
                  <a:pt x="178594" y="250031"/>
                </a:lnTo>
                <a:lnTo>
                  <a:pt x="151805" y="250031"/>
                </a:lnTo>
                <a:lnTo>
                  <a:pt x="133946" y="241101"/>
                </a:lnTo>
                <a:lnTo>
                  <a:pt x="107157" y="232172"/>
                </a:lnTo>
                <a:lnTo>
                  <a:pt x="80367" y="214312"/>
                </a:lnTo>
                <a:lnTo>
                  <a:pt x="53578" y="205382"/>
                </a:lnTo>
                <a:lnTo>
                  <a:pt x="35719" y="196453"/>
                </a:lnTo>
                <a:lnTo>
                  <a:pt x="17860" y="187523"/>
                </a:lnTo>
                <a:lnTo>
                  <a:pt x="0" y="178593"/>
                </a:lnTo>
                <a:lnTo>
                  <a:pt x="0" y="178593"/>
                </a:lnTo>
                <a:lnTo>
                  <a:pt x="0" y="169664"/>
                </a:lnTo>
                <a:lnTo>
                  <a:pt x="17860" y="160734"/>
                </a:lnTo>
                <a:lnTo>
                  <a:pt x="44649" y="142875"/>
                </a:lnTo>
                <a:lnTo>
                  <a:pt x="80367" y="133945"/>
                </a:lnTo>
                <a:lnTo>
                  <a:pt x="133946" y="116086"/>
                </a:lnTo>
                <a:lnTo>
                  <a:pt x="196453" y="89297"/>
                </a:lnTo>
                <a:lnTo>
                  <a:pt x="250032" y="80367"/>
                </a:lnTo>
                <a:lnTo>
                  <a:pt x="294680" y="71437"/>
                </a:lnTo>
                <a:lnTo>
                  <a:pt x="321469" y="71437"/>
                </a:lnTo>
                <a:lnTo>
                  <a:pt x="312539" y="89297"/>
                </a:lnTo>
                <a:lnTo>
                  <a:pt x="294680" y="107156"/>
                </a:lnTo>
                <a:lnTo>
                  <a:pt x="250032" y="142875"/>
                </a:lnTo>
                <a:lnTo>
                  <a:pt x="205383" y="196453"/>
                </a:lnTo>
                <a:lnTo>
                  <a:pt x="160735" y="241101"/>
                </a:lnTo>
                <a:lnTo>
                  <a:pt x="116086" y="276820"/>
                </a:lnTo>
                <a:lnTo>
                  <a:pt x="89297" y="303609"/>
                </a:lnTo>
                <a:lnTo>
                  <a:pt x="80367" y="321468"/>
                </a:lnTo>
                <a:lnTo>
                  <a:pt x="80367" y="321468"/>
                </a:lnTo>
                <a:lnTo>
                  <a:pt x="98227" y="312538"/>
                </a:lnTo>
                <a:lnTo>
                  <a:pt x="125016" y="285750"/>
                </a:lnTo>
                <a:lnTo>
                  <a:pt x="160735" y="258961"/>
                </a:lnTo>
                <a:lnTo>
                  <a:pt x="205383" y="223242"/>
                </a:lnTo>
                <a:lnTo>
                  <a:pt x="250032" y="187523"/>
                </a:lnTo>
                <a:lnTo>
                  <a:pt x="250032"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2" name="Freeform 907431"/>
          <p:cNvSpPr/>
          <p:nvPr/>
        </p:nvSpPr>
        <p:spPr bwMode="auto">
          <a:xfrm>
            <a:off x="8143875" y="5286375"/>
            <a:ext cx="232172" cy="267892"/>
          </a:xfrm>
          <a:custGeom>
            <a:avLst/>
            <a:gdLst/>
            <a:ahLst/>
            <a:cxnLst/>
            <a:rect l="0" t="0" r="0" b="0"/>
            <a:pathLst>
              <a:path w="232172" h="267892">
                <a:moveTo>
                  <a:pt x="142874" y="8930"/>
                </a:moveTo>
                <a:lnTo>
                  <a:pt x="133945" y="8930"/>
                </a:lnTo>
                <a:lnTo>
                  <a:pt x="133945" y="0"/>
                </a:lnTo>
                <a:lnTo>
                  <a:pt x="125015" y="8930"/>
                </a:lnTo>
                <a:lnTo>
                  <a:pt x="116085" y="17859"/>
                </a:lnTo>
                <a:lnTo>
                  <a:pt x="89296" y="35719"/>
                </a:lnTo>
                <a:lnTo>
                  <a:pt x="62507" y="53578"/>
                </a:lnTo>
                <a:lnTo>
                  <a:pt x="26789" y="89297"/>
                </a:lnTo>
                <a:lnTo>
                  <a:pt x="8930" y="125016"/>
                </a:lnTo>
                <a:lnTo>
                  <a:pt x="0" y="169664"/>
                </a:lnTo>
                <a:lnTo>
                  <a:pt x="17859" y="205383"/>
                </a:lnTo>
                <a:lnTo>
                  <a:pt x="53577" y="232172"/>
                </a:lnTo>
                <a:lnTo>
                  <a:pt x="107155" y="258961"/>
                </a:lnTo>
                <a:lnTo>
                  <a:pt x="151804" y="267891"/>
                </a:lnTo>
                <a:lnTo>
                  <a:pt x="196452" y="267891"/>
                </a:lnTo>
                <a:lnTo>
                  <a:pt x="232171" y="258961"/>
                </a:lnTo>
                <a:lnTo>
                  <a:pt x="232171"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3" name="Freeform 907432"/>
          <p:cNvSpPr/>
          <p:nvPr/>
        </p:nvSpPr>
        <p:spPr bwMode="auto">
          <a:xfrm>
            <a:off x="8358187" y="5304234"/>
            <a:ext cx="151805" cy="294680"/>
          </a:xfrm>
          <a:custGeom>
            <a:avLst/>
            <a:gdLst/>
            <a:ahLst/>
            <a:cxnLst/>
            <a:rect l="0" t="0" r="0" b="0"/>
            <a:pathLst>
              <a:path w="151805" h="294680">
                <a:moveTo>
                  <a:pt x="44648" y="0"/>
                </a:moveTo>
                <a:lnTo>
                  <a:pt x="44648" y="0"/>
                </a:lnTo>
                <a:lnTo>
                  <a:pt x="53578" y="0"/>
                </a:lnTo>
                <a:lnTo>
                  <a:pt x="53578" y="0"/>
                </a:lnTo>
                <a:lnTo>
                  <a:pt x="53578" y="0"/>
                </a:lnTo>
                <a:lnTo>
                  <a:pt x="44648" y="8930"/>
                </a:lnTo>
                <a:lnTo>
                  <a:pt x="35718" y="35719"/>
                </a:lnTo>
                <a:lnTo>
                  <a:pt x="26789" y="71438"/>
                </a:lnTo>
                <a:lnTo>
                  <a:pt x="8929" y="116086"/>
                </a:lnTo>
                <a:lnTo>
                  <a:pt x="0" y="160735"/>
                </a:lnTo>
                <a:lnTo>
                  <a:pt x="0" y="205383"/>
                </a:lnTo>
                <a:lnTo>
                  <a:pt x="8929" y="241102"/>
                </a:lnTo>
                <a:lnTo>
                  <a:pt x="35718" y="267891"/>
                </a:lnTo>
                <a:lnTo>
                  <a:pt x="62508" y="285750"/>
                </a:lnTo>
                <a:lnTo>
                  <a:pt x="89297" y="294679"/>
                </a:lnTo>
                <a:lnTo>
                  <a:pt x="116086" y="285750"/>
                </a:lnTo>
                <a:lnTo>
                  <a:pt x="125015" y="276820"/>
                </a:lnTo>
                <a:lnTo>
                  <a:pt x="151804" y="250032"/>
                </a:lnTo>
                <a:lnTo>
                  <a:pt x="151804"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4" name="Freeform 907433"/>
          <p:cNvSpPr/>
          <p:nvPr/>
        </p:nvSpPr>
        <p:spPr bwMode="auto">
          <a:xfrm>
            <a:off x="8483202" y="5295305"/>
            <a:ext cx="71439" cy="285750"/>
          </a:xfrm>
          <a:custGeom>
            <a:avLst/>
            <a:gdLst/>
            <a:ahLst/>
            <a:cxnLst/>
            <a:rect l="0" t="0" r="0" b="0"/>
            <a:pathLst>
              <a:path w="71439" h="285750">
                <a:moveTo>
                  <a:pt x="71438" y="0"/>
                </a:moveTo>
                <a:lnTo>
                  <a:pt x="62508" y="0"/>
                </a:lnTo>
                <a:lnTo>
                  <a:pt x="44649" y="0"/>
                </a:lnTo>
                <a:lnTo>
                  <a:pt x="26789" y="8929"/>
                </a:lnTo>
                <a:lnTo>
                  <a:pt x="8930" y="26789"/>
                </a:lnTo>
                <a:lnTo>
                  <a:pt x="0" y="44648"/>
                </a:lnTo>
                <a:lnTo>
                  <a:pt x="0" y="71437"/>
                </a:lnTo>
                <a:lnTo>
                  <a:pt x="8930" y="107156"/>
                </a:lnTo>
                <a:lnTo>
                  <a:pt x="17860" y="142875"/>
                </a:lnTo>
                <a:lnTo>
                  <a:pt x="17860" y="178593"/>
                </a:lnTo>
                <a:lnTo>
                  <a:pt x="17860" y="214312"/>
                </a:lnTo>
                <a:lnTo>
                  <a:pt x="26789" y="250031"/>
                </a:lnTo>
                <a:lnTo>
                  <a:pt x="26789" y="267890"/>
                </a:lnTo>
                <a:lnTo>
                  <a:pt x="35719" y="285749"/>
                </a:lnTo>
                <a:lnTo>
                  <a:pt x="26789" y="285749"/>
                </a:lnTo>
                <a:lnTo>
                  <a:pt x="35719" y="285749"/>
                </a:lnTo>
                <a:lnTo>
                  <a:pt x="35719" y="267890"/>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5" name="Freeform 907434"/>
          <p:cNvSpPr/>
          <p:nvPr/>
        </p:nvSpPr>
        <p:spPr bwMode="auto">
          <a:xfrm>
            <a:off x="8384976" y="5268516"/>
            <a:ext cx="232173" cy="35719"/>
          </a:xfrm>
          <a:custGeom>
            <a:avLst/>
            <a:gdLst/>
            <a:ahLst/>
            <a:cxnLst/>
            <a:rect l="0" t="0" r="0" b="0"/>
            <a:pathLst>
              <a:path w="232173" h="35719">
                <a:moveTo>
                  <a:pt x="0" y="26789"/>
                </a:moveTo>
                <a:lnTo>
                  <a:pt x="17859" y="26789"/>
                </a:lnTo>
                <a:lnTo>
                  <a:pt x="26789" y="35718"/>
                </a:lnTo>
                <a:lnTo>
                  <a:pt x="53578" y="35718"/>
                </a:lnTo>
                <a:lnTo>
                  <a:pt x="80367" y="35718"/>
                </a:lnTo>
                <a:lnTo>
                  <a:pt x="116086" y="35718"/>
                </a:lnTo>
                <a:lnTo>
                  <a:pt x="151804" y="26789"/>
                </a:lnTo>
                <a:lnTo>
                  <a:pt x="178594" y="17859"/>
                </a:lnTo>
                <a:lnTo>
                  <a:pt x="205383" y="8929"/>
                </a:lnTo>
                <a:lnTo>
                  <a:pt x="223242" y="0"/>
                </a:lnTo>
                <a:lnTo>
                  <a:pt x="232172"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6" name="Freeform 907435"/>
          <p:cNvSpPr/>
          <p:nvPr/>
        </p:nvSpPr>
        <p:spPr bwMode="auto">
          <a:xfrm>
            <a:off x="2946797" y="5545336"/>
            <a:ext cx="223243" cy="267891"/>
          </a:xfrm>
          <a:custGeom>
            <a:avLst/>
            <a:gdLst/>
            <a:ahLst/>
            <a:cxnLst/>
            <a:rect l="0" t="0" r="0" b="0"/>
            <a:pathLst>
              <a:path w="223243" h="267891">
                <a:moveTo>
                  <a:pt x="26789" y="0"/>
                </a:moveTo>
                <a:lnTo>
                  <a:pt x="17859" y="8930"/>
                </a:lnTo>
                <a:lnTo>
                  <a:pt x="17859" y="17859"/>
                </a:lnTo>
                <a:lnTo>
                  <a:pt x="8930" y="26789"/>
                </a:lnTo>
                <a:lnTo>
                  <a:pt x="0" y="53577"/>
                </a:lnTo>
                <a:lnTo>
                  <a:pt x="0" y="80366"/>
                </a:lnTo>
                <a:lnTo>
                  <a:pt x="0" y="107155"/>
                </a:lnTo>
                <a:lnTo>
                  <a:pt x="0" y="133944"/>
                </a:lnTo>
                <a:lnTo>
                  <a:pt x="0" y="169663"/>
                </a:lnTo>
                <a:lnTo>
                  <a:pt x="0" y="205382"/>
                </a:lnTo>
                <a:lnTo>
                  <a:pt x="8930" y="232171"/>
                </a:lnTo>
                <a:lnTo>
                  <a:pt x="17859" y="258960"/>
                </a:lnTo>
                <a:lnTo>
                  <a:pt x="44648" y="267890"/>
                </a:lnTo>
                <a:lnTo>
                  <a:pt x="62508" y="267890"/>
                </a:lnTo>
                <a:lnTo>
                  <a:pt x="98226" y="267890"/>
                </a:lnTo>
                <a:lnTo>
                  <a:pt x="133945" y="258960"/>
                </a:lnTo>
                <a:lnTo>
                  <a:pt x="160734" y="241101"/>
                </a:lnTo>
                <a:lnTo>
                  <a:pt x="196453" y="214312"/>
                </a:lnTo>
                <a:lnTo>
                  <a:pt x="214312" y="196452"/>
                </a:lnTo>
                <a:lnTo>
                  <a:pt x="223242" y="178593"/>
                </a:lnTo>
                <a:lnTo>
                  <a:pt x="223242"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7" name="Freeform 907436"/>
          <p:cNvSpPr/>
          <p:nvPr/>
        </p:nvSpPr>
        <p:spPr bwMode="auto">
          <a:xfrm>
            <a:off x="2928938" y="5589984"/>
            <a:ext cx="196454" cy="89297"/>
          </a:xfrm>
          <a:custGeom>
            <a:avLst/>
            <a:gdLst/>
            <a:ahLst/>
            <a:cxnLst/>
            <a:rect l="0" t="0" r="0" b="0"/>
            <a:pathLst>
              <a:path w="196454" h="89297">
                <a:moveTo>
                  <a:pt x="0" y="89296"/>
                </a:moveTo>
                <a:lnTo>
                  <a:pt x="0" y="89296"/>
                </a:lnTo>
                <a:lnTo>
                  <a:pt x="8929" y="80367"/>
                </a:lnTo>
                <a:lnTo>
                  <a:pt x="26789" y="71437"/>
                </a:lnTo>
                <a:lnTo>
                  <a:pt x="53578" y="62507"/>
                </a:lnTo>
                <a:lnTo>
                  <a:pt x="89296" y="53578"/>
                </a:lnTo>
                <a:lnTo>
                  <a:pt x="125015" y="35718"/>
                </a:lnTo>
                <a:lnTo>
                  <a:pt x="160734" y="26789"/>
                </a:lnTo>
                <a:lnTo>
                  <a:pt x="178593" y="17859"/>
                </a:lnTo>
                <a:lnTo>
                  <a:pt x="187523" y="8929"/>
                </a:lnTo>
                <a:lnTo>
                  <a:pt x="196453" y="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8" name="Freeform 907437"/>
          <p:cNvSpPr/>
          <p:nvPr/>
        </p:nvSpPr>
        <p:spPr bwMode="auto">
          <a:xfrm>
            <a:off x="2937867" y="5429250"/>
            <a:ext cx="214314" cy="53579"/>
          </a:xfrm>
          <a:custGeom>
            <a:avLst/>
            <a:gdLst/>
            <a:ahLst/>
            <a:cxnLst/>
            <a:rect l="0" t="0" r="0" b="0"/>
            <a:pathLst>
              <a:path w="214314" h="53579">
                <a:moveTo>
                  <a:pt x="0" y="53578"/>
                </a:moveTo>
                <a:lnTo>
                  <a:pt x="0" y="53578"/>
                </a:lnTo>
                <a:lnTo>
                  <a:pt x="17860" y="53578"/>
                </a:lnTo>
                <a:lnTo>
                  <a:pt x="35719" y="53578"/>
                </a:lnTo>
                <a:lnTo>
                  <a:pt x="62508" y="44648"/>
                </a:lnTo>
                <a:lnTo>
                  <a:pt x="89297" y="44648"/>
                </a:lnTo>
                <a:lnTo>
                  <a:pt x="116086" y="35719"/>
                </a:lnTo>
                <a:lnTo>
                  <a:pt x="142875" y="35719"/>
                </a:lnTo>
                <a:lnTo>
                  <a:pt x="160735" y="26789"/>
                </a:lnTo>
                <a:lnTo>
                  <a:pt x="178594" y="17859"/>
                </a:lnTo>
                <a:lnTo>
                  <a:pt x="196453" y="893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39" name="Freeform 907438"/>
          <p:cNvSpPr/>
          <p:nvPr/>
        </p:nvSpPr>
        <p:spPr bwMode="auto">
          <a:xfrm>
            <a:off x="3295055" y="5447109"/>
            <a:ext cx="17860" cy="294680"/>
          </a:xfrm>
          <a:custGeom>
            <a:avLst/>
            <a:gdLst/>
            <a:ahLst/>
            <a:cxnLst/>
            <a:rect l="0" t="0" r="0" b="0"/>
            <a:pathLst>
              <a:path w="17860" h="294680">
                <a:moveTo>
                  <a:pt x="17859" y="0"/>
                </a:moveTo>
                <a:lnTo>
                  <a:pt x="17859" y="8930"/>
                </a:lnTo>
                <a:lnTo>
                  <a:pt x="17859" y="17860"/>
                </a:lnTo>
                <a:lnTo>
                  <a:pt x="17859" y="26789"/>
                </a:lnTo>
                <a:lnTo>
                  <a:pt x="17859" y="53579"/>
                </a:lnTo>
                <a:lnTo>
                  <a:pt x="17859" y="80368"/>
                </a:lnTo>
                <a:lnTo>
                  <a:pt x="17859" y="116086"/>
                </a:lnTo>
                <a:lnTo>
                  <a:pt x="17859" y="151804"/>
                </a:lnTo>
                <a:lnTo>
                  <a:pt x="17859" y="196453"/>
                </a:lnTo>
                <a:lnTo>
                  <a:pt x="17859" y="232171"/>
                </a:lnTo>
                <a:lnTo>
                  <a:pt x="17859" y="267890"/>
                </a:lnTo>
                <a:lnTo>
                  <a:pt x="17859" y="285750"/>
                </a:lnTo>
                <a:lnTo>
                  <a:pt x="17859" y="294679"/>
                </a:lnTo>
                <a:lnTo>
                  <a:pt x="8929" y="294679"/>
                </a:lnTo>
                <a:lnTo>
                  <a:pt x="8929" y="285750"/>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0" name="Freeform 907439"/>
          <p:cNvSpPr/>
          <p:nvPr/>
        </p:nvSpPr>
        <p:spPr bwMode="auto">
          <a:xfrm>
            <a:off x="3161109" y="5384602"/>
            <a:ext cx="330400" cy="107157"/>
          </a:xfrm>
          <a:custGeom>
            <a:avLst/>
            <a:gdLst/>
            <a:ahLst/>
            <a:cxnLst/>
            <a:rect l="0" t="0" r="0" b="0"/>
            <a:pathLst>
              <a:path w="330400" h="107157">
                <a:moveTo>
                  <a:pt x="17860" y="89296"/>
                </a:moveTo>
                <a:lnTo>
                  <a:pt x="8930" y="98226"/>
                </a:lnTo>
                <a:lnTo>
                  <a:pt x="8930" y="98226"/>
                </a:lnTo>
                <a:lnTo>
                  <a:pt x="0" y="107156"/>
                </a:lnTo>
                <a:lnTo>
                  <a:pt x="0" y="107156"/>
                </a:lnTo>
                <a:lnTo>
                  <a:pt x="8930" y="107156"/>
                </a:lnTo>
                <a:lnTo>
                  <a:pt x="35719" y="98226"/>
                </a:lnTo>
                <a:lnTo>
                  <a:pt x="71438" y="80367"/>
                </a:lnTo>
                <a:lnTo>
                  <a:pt x="116086" y="62507"/>
                </a:lnTo>
                <a:lnTo>
                  <a:pt x="169664" y="44648"/>
                </a:lnTo>
                <a:lnTo>
                  <a:pt x="214313" y="26789"/>
                </a:lnTo>
                <a:lnTo>
                  <a:pt x="267891" y="17859"/>
                </a:lnTo>
                <a:lnTo>
                  <a:pt x="303610" y="8929"/>
                </a:lnTo>
                <a:lnTo>
                  <a:pt x="330399" y="0"/>
                </a:lnTo>
                <a:lnTo>
                  <a:pt x="33039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1" name="Freeform 907440"/>
          <p:cNvSpPr/>
          <p:nvPr/>
        </p:nvSpPr>
        <p:spPr bwMode="auto">
          <a:xfrm>
            <a:off x="3589734" y="5554266"/>
            <a:ext cx="125017" cy="8930"/>
          </a:xfrm>
          <a:custGeom>
            <a:avLst/>
            <a:gdLst/>
            <a:ahLst/>
            <a:cxnLst/>
            <a:rect l="0" t="0" r="0" b="0"/>
            <a:pathLst>
              <a:path w="125017" h="8930">
                <a:moveTo>
                  <a:pt x="0" y="8929"/>
                </a:moveTo>
                <a:lnTo>
                  <a:pt x="0" y="8929"/>
                </a:lnTo>
                <a:lnTo>
                  <a:pt x="8930" y="8929"/>
                </a:lnTo>
                <a:lnTo>
                  <a:pt x="8930" y="8929"/>
                </a:lnTo>
                <a:lnTo>
                  <a:pt x="26789" y="8929"/>
                </a:lnTo>
                <a:lnTo>
                  <a:pt x="35719" y="8929"/>
                </a:lnTo>
                <a:lnTo>
                  <a:pt x="44649" y="8929"/>
                </a:lnTo>
                <a:lnTo>
                  <a:pt x="62508" y="8929"/>
                </a:lnTo>
                <a:lnTo>
                  <a:pt x="80368" y="8929"/>
                </a:lnTo>
                <a:lnTo>
                  <a:pt x="89297" y="8929"/>
                </a:lnTo>
                <a:lnTo>
                  <a:pt x="107157"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2" name="Freeform 907441"/>
          <p:cNvSpPr/>
          <p:nvPr/>
        </p:nvSpPr>
        <p:spPr bwMode="auto">
          <a:xfrm>
            <a:off x="3616523" y="5634632"/>
            <a:ext cx="98228" cy="8931"/>
          </a:xfrm>
          <a:custGeom>
            <a:avLst/>
            <a:gdLst/>
            <a:ahLst/>
            <a:cxnLst/>
            <a:rect l="0" t="0" r="0" b="0"/>
            <a:pathLst>
              <a:path w="98228" h="8931">
                <a:moveTo>
                  <a:pt x="0" y="0"/>
                </a:moveTo>
                <a:lnTo>
                  <a:pt x="8930" y="8930"/>
                </a:lnTo>
                <a:lnTo>
                  <a:pt x="17860" y="8930"/>
                </a:lnTo>
                <a:lnTo>
                  <a:pt x="35719" y="8930"/>
                </a:lnTo>
                <a:lnTo>
                  <a:pt x="62508" y="8930"/>
                </a:lnTo>
                <a:lnTo>
                  <a:pt x="80368" y="8930"/>
                </a:lnTo>
                <a:lnTo>
                  <a:pt x="98227" y="893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3" name="Freeform 907442"/>
          <p:cNvSpPr/>
          <p:nvPr/>
        </p:nvSpPr>
        <p:spPr bwMode="auto">
          <a:xfrm>
            <a:off x="3161109" y="5920382"/>
            <a:ext cx="125017" cy="116087"/>
          </a:xfrm>
          <a:custGeom>
            <a:avLst/>
            <a:gdLst/>
            <a:ahLst/>
            <a:cxnLst/>
            <a:rect l="0" t="0" r="0" b="0"/>
            <a:pathLst>
              <a:path w="125017" h="116087">
                <a:moveTo>
                  <a:pt x="8930" y="26789"/>
                </a:moveTo>
                <a:lnTo>
                  <a:pt x="8930" y="26789"/>
                </a:lnTo>
                <a:lnTo>
                  <a:pt x="8930" y="26789"/>
                </a:lnTo>
                <a:lnTo>
                  <a:pt x="0" y="26789"/>
                </a:lnTo>
                <a:lnTo>
                  <a:pt x="0" y="26789"/>
                </a:lnTo>
                <a:lnTo>
                  <a:pt x="0" y="35719"/>
                </a:lnTo>
                <a:lnTo>
                  <a:pt x="0" y="44648"/>
                </a:lnTo>
                <a:lnTo>
                  <a:pt x="0" y="53578"/>
                </a:lnTo>
                <a:lnTo>
                  <a:pt x="0" y="62508"/>
                </a:lnTo>
                <a:lnTo>
                  <a:pt x="0" y="71438"/>
                </a:lnTo>
                <a:lnTo>
                  <a:pt x="8930" y="80367"/>
                </a:lnTo>
                <a:lnTo>
                  <a:pt x="8930" y="98227"/>
                </a:lnTo>
                <a:lnTo>
                  <a:pt x="17860" y="107156"/>
                </a:lnTo>
                <a:lnTo>
                  <a:pt x="17860" y="107156"/>
                </a:lnTo>
                <a:lnTo>
                  <a:pt x="26789" y="107156"/>
                </a:lnTo>
                <a:lnTo>
                  <a:pt x="26789" y="107156"/>
                </a:lnTo>
                <a:lnTo>
                  <a:pt x="35719" y="89297"/>
                </a:lnTo>
                <a:lnTo>
                  <a:pt x="35719" y="80367"/>
                </a:lnTo>
                <a:lnTo>
                  <a:pt x="44649" y="53578"/>
                </a:lnTo>
                <a:lnTo>
                  <a:pt x="53579" y="35719"/>
                </a:lnTo>
                <a:lnTo>
                  <a:pt x="62508" y="17859"/>
                </a:lnTo>
                <a:lnTo>
                  <a:pt x="80368" y="8930"/>
                </a:lnTo>
                <a:lnTo>
                  <a:pt x="89297" y="0"/>
                </a:lnTo>
                <a:lnTo>
                  <a:pt x="98227" y="0"/>
                </a:lnTo>
                <a:lnTo>
                  <a:pt x="107157" y="17859"/>
                </a:lnTo>
                <a:lnTo>
                  <a:pt x="107157" y="35719"/>
                </a:lnTo>
                <a:lnTo>
                  <a:pt x="107157" y="53578"/>
                </a:lnTo>
                <a:lnTo>
                  <a:pt x="107157" y="80367"/>
                </a:lnTo>
                <a:lnTo>
                  <a:pt x="116086" y="98227"/>
                </a:lnTo>
                <a:lnTo>
                  <a:pt x="116086" y="107156"/>
                </a:lnTo>
                <a:lnTo>
                  <a:pt x="116086" y="116086"/>
                </a:lnTo>
                <a:lnTo>
                  <a:pt x="116086" y="116086"/>
                </a:lnTo>
                <a:lnTo>
                  <a:pt x="125016" y="107156"/>
                </a:lnTo>
                <a:lnTo>
                  <a:pt x="125016" y="89297"/>
                </a:lnTo>
                <a:lnTo>
                  <a:pt x="12501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4" name="Freeform 907443"/>
          <p:cNvSpPr/>
          <p:nvPr/>
        </p:nvSpPr>
        <p:spPr bwMode="auto">
          <a:xfrm>
            <a:off x="3321844" y="5938241"/>
            <a:ext cx="35720" cy="71439"/>
          </a:xfrm>
          <a:custGeom>
            <a:avLst/>
            <a:gdLst/>
            <a:ahLst/>
            <a:cxnLst/>
            <a:rect l="0" t="0" r="0" b="0"/>
            <a:pathLst>
              <a:path w="35720" h="71439">
                <a:moveTo>
                  <a:pt x="8929" y="35719"/>
                </a:moveTo>
                <a:lnTo>
                  <a:pt x="8929" y="35719"/>
                </a:lnTo>
                <a:lnTo>
                  <a:pt x="8929" y="53579"/>
                </a:lnTo>
                <a:lnTo>
                  <a:pt x="0" y="62508"/>
                </a:lnTo>
                <a:lnTo>
                  <a:pt x="8929" y="71438"/>
                </a:lnTo>
                <a:lnTo>
                  <a:pt x="8929" y="71438"/>
                </a:lnTo>
                <a:lnTo>
                  <a:pt x="17859" y="71438"/>
                </a:lnTo>
                <a:lnTo>
                  <a:pt x="26789" y="62508"/>
                </a:lnTo>
                <a:lnTo>
                  <a:pt x="26789" y="53579"/>
                </a:lnTo>
                <a:lnTo>
                  <a:pt x="35719" y="44649"/>
                </a:lnTo>
                <a:lnTo>
                  <a:pt x="35719" y="35719"/>
                </a:lnTo>
                <a:lnTo>
                  <a:pt x="35719" y="17860"/>
                </a:lnTo>
                <a:lnTo>
                  <a:pt x="35719" y="8930"/>
                </a:lnTo>
                <a:lnTo>
                  <a:pt x="26789" y="0"/>
                </a:lnTo>
                <a:lnTo>
                  <a:pt x="26789" y="0"/>
                </a:lnTo>
                <a:lnTo>
                  <a:pt x="17859" y="0"/>
                </a:lnTo>
                <a:lnTo>
                  <a:pt x="8929" y="8930"/>
                </a:lnTo>
                <a:lnTo>
                  <a:pt x="8929" y="26789"/>
                </a:lnTo>
                <a:lnTo>
                  <a:pt x="8929" y="35719"/>
                </a:lnTo>
                <a:lnTo>
                  <a:pt x="17859" y="35719"/>
                </a:lnTo>
                <a:lnTo>
                  <a:pt x="1785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5" name="Freeform 907444"/>
          <p:cNvSpPr/>
          <p:nvPr/>
        </p:nvSpPr>
        <p:spPr bwMode="auto">
          <a:xfrm>
            <a:off x="3437930" y="5831085"/>
            <a:ext cx="26790" cy="169665"/>
          </a:xfrm>
          <a:custGeom>
            <a:avLst/>
            <a:gdLst/>
            <a:ahLst/>
            <a:cxnLst/>
            <a:rect l="0" t="0" r="0" b="0"/>
            <a:pathLst>
              <a:path w="26790" h="169665">
                <a:moveTo>
                  <a:pt x="8929" y="8930"/>
                </a:moveTo>
                <a:lnTo>
                  <a:pt x="8929" y="8930"/>
                </a:lnTo>
                <a:lnTo>
                  <a:pt x="0" y="8930"/>
                </a:lnTo>
                <a:lnTo>
                  <a:pt x="0" y="0"/>
                </a:lnTo>
                <a:lnTo>
                  <a:pt x="8929" y="0"/>
                </a:lnTo>
                <a:lnTo>
                  <a:pt x="8929" y="8930"/>
                </a:lnTo>
                <a:lnTo>
                  <a:pt x="8929" y="17860"/>
                </a:lnTo>
                <a:lnTo>
                  <a:pt x="8929" y="35719"/>
                </a:lnTo>
                <a:lnTo>
                  <a:pt x="8929" y="62508"/>
                </a:lnTo>
                <a:lnTo>
                  <a:pt x="17859" y="80367"/>
                </a:lnTo>
                <a:lnTo>
                  <a:pt x="17859" y="107156"/>
                </a:lnTo>
                <a:lnTo>
                  <a:pt x="17859" y="133945"/>
                </a:lnTo>
                <a:lnTo>
                  <a:pt x="17859" y="151805"/>
                </a:lnTo>
                <a:lnTo>
                  <a:pt x="26789" y="160735"/>
                </a:lnTo>
                <a:lnTo>
                  <a:pt x="26789" y="169664"/>
                </a:lnTo>
                <a:lnTo>
                  <a:pt x="26789" y="151805"/>
                </a:lnTo>
                <a:lnTo>
                  <a:pt x="26789" y="142875"/>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6" name="Freeform 907445"/>
          <p:cNvSpPr/>
          <p:nvPr/>
        </p:nvSpPr>
        <p:spPr bwMode="auto">
          <a:xfrm>
            <a:off x="3384352" y="5884663"/>
            <a:ext cx="125016" cy="26790"/>
          </a:xfrm>
          <a:custGeom>
            <a:avLst/>
            <a:gdLst/>
            <a:ahLst/>
            <a:cxnLst/>
            <a:rect l="0" t="0" r="0" b="0"/>
            <a:pathLst>
              <a:path w="125016" h="26790">
                <a:moveTo>
                  <a:pt x="0" y="17860"/>
                </a:moveTo>
                <a:lnTo>
                  <a:pt x="8929" y="26789"/>
                </a:lnTo>
                <a:lnTo>
                  <a:pt x="17859" y="26789"/>
                </a:lnTo>
                <a:lnTo>
                  <a:pt x="35718" y="26789"/>
                </a:lnTo>
                <a:lnTo>
                  <a:pt x="53578" y="26789"/>
                </a:lnTo>
                <a:lnTo>
                  <a:pt x="80367" y="17860"/>
                </a:lnTo>
                <a:lnTo>
                  <a:pt x="107156" y="8930"/>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7" name="Freeform 907446"/>
          <p:cNvSpPr/>
          <p:nvPr/>
        </p:nvSpPr>
        <p:spPr bwMode="auto">
          <a:xfrm>
            <a:off x="3277195" y="6152554"/>
            <a:ext cx="98228" cy="178595"/>
          </a:xfrm>
          <a:custGeom>
            <a:avLst/>
            <a:gdLst/>
            <a:ahLst/>
            <a:cxnLst/>
            <a:rect l="0" t="0" r="0" b="0"/>
            <a:pathLst>
              <a:path w="98228" h="178595">
                <a:moveTo>
                  <a:pt x="0" y="17859"/>
                </a:moveTo>
                <a:lnTo>
                  <a:pt x="0" y="8930"/>
                </a:lnTo>
                <a:lnTo>
                  <a:pt x="0" y="8930"/>
                </a:lnTo>
                <a:lnTo>
                  <a:pt x="0" y="8930"/>
                </a:lnTo>
                <a:lnTo>
                  <a:pt x="8930" y="8930"/>
                </a:lnTo>
                <a:lnTo>
                  <a:pt x="8930" y="17859"/>
                </a:lnTo>
                <a:lnTo>
                  <a:pt x="17860" y="26789"/>
                </a:lnTo>
                <a:lnTo>
                  <a:pt x="17860" y="44648"/>
                </a:lnTo>
                <a:lnTo>
                  <a:pt x="26789" y="62508"/>
                </a:lnTo>
                <a:lnTo>
                  <a:pt x="26789" y="89297"/>
                </a:lnTo>
                <a:lnTo>
                  <a:pt x="35719" y="116086"/>
                </a:lnTo>
                <a:lnTo>
                  <a:pt x="35719" y="142875"/>
                </a:lnTo>
                <a:lnTo>
                  <a:pt x="35719" y="151805"/>
                </a:lnTo>
                <a:lnTo>
                  <a:pt x="35719" y="169664"/>
                </a:lnTo>
                <a:lnTo>
                  <a:pt x="26789" y="178594"/>
                </a:lnTo>
                <a:lnTo>
                  <a:pt x="26789" y="178594"/>
                </a:lnTo>
                <a:lnTo>
                  <a:pt x="17860" y="178594"/>
                </a:lnTo>
                <a:lnTo>
                  <a:pt x="17860" y="169664"/>
                </a:lnTo>
                <a:lnTo>
                  <a:pt x="17860" y="142875"/>
                </a:lnTo>
                <a:lnTo>
                  <a:pt x="17860" y="116086"/>
                </a:lnTo>
                <a:lnTo>
                  <a:pt x="17860" y="89297"/>
                </a:lnTo>
                <a:lnTo>
                  <a:pt x="26789" y="62508"/>
                </a:lnTo>
                <a:lnTo>
                  <a:pt x="35719" y="35719"/>
                </a:lnTo>
                <a:lnTo>
                  <a:pt x="53578" y="17859"/>
                </a:lnTo>
                <a:lnTo>
                  <a:pt x="71438" y="8930"/>
                </a:lnTo>
                <a:lnTo>
                  <a:pt x="80368" y="0"/>
                </a:lnTo>
                <a:lnTo>
                  <a:pt x="89297" y="0"/>
                </a:lnTo>
                <a:lnTo>
                  <a:pt x="98227" y="8930"/>
                </a:lnTo>
                <a:lnTo>
                  <a:pt x="98227" y="17859"/>
                </a:lnTo>
                <a:lnTo>
                  <a:pt x="89297" y="35719"/>
                </a:lnTo>
                <a:lnTo>
                  <a:pt x="71438" y="53578"/>
                </a:lnTo>
                <a:lnTo>
                  <a:pt x="62508" y="71437"/>
                </a:lnTo>
                <a:lnTo>
                  <a:pt x="44649" y="89297"/>
                </a:lnTo>
                <a:lnTo>
                  <a:pt x="35719" y="98226"/>
                </a:lnTo>
                <a:lnTo>
                  <a:pt x="3571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8" name="Freeform 907447"/>
          <p:cNvSpPr/>
          <p:nvPr/>
        </p:nvSpPr>
        <p:spPr bwMode="auto">
          <a:xfrm>
            <a:off x="3411141" y="6134695"/>
            <a:ext cx="80368" cy="98227"/>
          </a:xfrm>
          <a:custGeom>
            <a:avLst/>
            <a:gdLst/>
            <a:ahLst/>
            <a:cxnLst/>
            <a:rect l="0" t="0" r="0" b="0"/>
            <a:pathLst>
              <a:path w="80368" h="98227">
                <a:moveTo>
                  <a:pt x="8929" y="80367"/>
                </a:moveTo>
                <a:lnTo>
                  <a:pt x="8929" y="80367"/>
                </a:lnTo>
                <a:lnTo>
                  <a:pt x="8929" y="89296"/>
                </a:lnTo>
                <a:lnTo>
                  <a:pt x="0" y="89296"/>
                </a:lnTo>
                <a:lnTo>
                  <a:pt x="0" y="98226"/>
                </a:lnTo>
                <a:lnTo>
                  <a:pt x="8929" y="98226"/>
                </a:lnTo>
                <a:lnTo>
                  <a:pt x="8929" y="98226"/>
                </a:lnTo>
                <a:lnTo>
                  <a:pt x="26789" y="89296"/>
                </a:lnTo>
                <a:lnTo>
                  <a:pt x="35718" y="80367"/>
                </a:lnTo>
                <a:lnTo>
                  <a:pt x="44648" y="71437"/>
                </a:lnTo>
                <a:lnTo>
                  <a:pt x="53578" y="62507"/>
                </a:lnTo>
                <a:lnTo>
                  <a:pt x="62507" y="44648"/>
                </a:lnTo>
                <a:lnTo>
                  <a:pt x="71437" y="26789"/>
                </a:lnTo>
                <a:lnTo>
                  <a:pt x="62507" y="17859"/>
                </a:lnTo>
                <a:lnTo>
                  <a:pt x="62507" y="0"/>
                </a:lnTo>
                <a:lnTo>
                  <a:pt x="53578" y="0"/>
                </a:lnTo>
                <a:lnTo>
                  <a:pt x="44648" y="0"/>
                </a:lnTo>
                <a:lnTo>
                  <a:pt x="35718" y="8929"/>
                </a:lnTo>
                <a:lnTo>
                  <a:pt x="35718" y="26789"/>
                </a:lnTo>
                <a:lnTo>
                  <a:pt x="26789" y="44648"/>
                </a:lnTo>
                <a:lnTo>
                  <a:pt x="26789" y="62507"/>
                </a:lnTo>
                <a:lnTo>
                  <a:pt x="35718" y="71437"/>
                </a:lnTo>
                <a:lnTo>
                  <a:pt x="44648" y="80367"/>
                </a:lnTo>
                <a:lnTo>
                  <a:pt x="53578" y="89296"/>
                </a:lnTo>
                <a:lnTo>
                  <a:pt x="62507" y="89296"/>
                </a:lnTo>
                <a:lnTo>
                  <a:pt x="71437" y="80367"/>
                </a:lnTo>
                <a:lnTo>
                  <a:pt x="80367" y="71437"/>
                </a:lnTo>
                <a:lnTo>
                  <a:pt x="80367" y="62507"/>
                </a:lnTo>
                <a:lnTo>
                  <a:pt x="80367"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49" name="Freeform 907448"/>
          <p:cNvSpPr/>
          <p:nvPr/>
        </p:nvSpPr>
        <p:spPr bwMode="auto">
          <a:xfrm>
            <a:off x="3518297" y="6116835"/>
            <a:ext cx="80368" cy="107157"/>
          </a:xfrm>
          <a:custGeom>
            <a:avLst/>
            <a:gdLst/>
            <a:ahLst/>
            <a:cxnLst/>
            <a:rect l="0" t="0" r="0" b="0"/>
            <a:pathLst>
              <a:path w="80368" h="107157">
                <a:moveTo>
                  <a:pt x="0" y="35719"/>
                </a:moveTo>
                <a:lnTo>
                  <a:pt x="0" y="35719"/>
                </a:lnTo>
                <a:lnTo>
                  <a:pt x="8930" y="44649"/>
                </a:lnTo>
                <a:lnTo>
                  <a:pt x="8930" y="53578"/>
                </a:lnTo>
                <a:lnTo>
                  <a:pt x="17859" y="62508"/>
                </a:lnTo>
                <a:lnTo>
                  <a:pt x="26789" y="71438"/>
                </a:lnTo>
                <a:lnTo>
                  <a:pt x="26789" y="80367"/>
                </a:lnTo>
                <a:lnTo>
                  <a:pt x="26789" y="98227"/>
                </a:lnTo>
                <a:lnTo>
                  <a:pt x="26789" y="98227"/>
                </a:lnTo>
                <a:lnTo>
                  <a:pt x="26789" y="107156"/>
                </a:lnTo>
                <a:lnTo>
                  <a:pt x="17859" y="107156"/>
                </a:lnTo>
                <a:lnTo>
                  <a:pt x="17859" y="98227"/>
                </a:lnTo>
                <a:lnTo>
                  <a:pt x="17859" y="80367"/>
                </a:lnTo>
                <a:lnTo>
                  <a:pt x="17859" y="62508"/>
                </a:lnTo>
                <a:lnTo>
                  <a:pt x="26789" y="53578"/>
                </a:lnTo>
                <a:lnTo>
                  <a:pt x="35719" y="35719"/>
                </a:lnTo>
                <a:lnTo>
                  <a:pt x="44648" y="17860"/>
                </a:lnTo>
                <a:lnTo>
                  <a:pt x="62508" y="8930"/>
                </a:lnTo>
                <a:lnTo>
                  <a:pt x="7143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0" name="Freeform 907449"/>
          <p:cNvSpPr/>
          <p:nvPr/>
        </p:nvSpPr>
        <p:spPr bwMode="auto">
          <a:xfrm>
            <a:off x="3643313" y="6000749"/>
            <a:ext cx="17860" cy="205384"/>
          </a:xfrm>
          <a:custGeom>
            <a:avLst/>
            <a:gdLst/>
            <a:ahLst/>
            <a:cxnLst/>
            <a:rect l="0" t="0" r="0" b="0"/>
            <a:pathLst>
              <a:path w="17860" h="205384">
                <a:moveTo>
                  <a:pt x="8929" y="0"/>
                </a:moveTo>
                <a:lnTo>
                  <a:pt x="8929" y="0"/>
                </a:lnTo>
                <a:lnTo>
                  <a:pt x="8929" y="0"/>
                </a:lnTo>
                <a:lnTo>
                  <a:pt x="0" y="8930"/>
                </a:lnTo>
                <a:lnTo>
                  <a:pt x="0" y="17860"/>
                </a:lnTo>
                <a:lnTo>
                  <a:pt x="0" y="35719"/>
                </a:lnTo>
                <a:lnTo>
                  <a:pt x="0" y="44649"/>
                </a:lnTo>
                <a:lnTo>
                  <a:pt x="0" y="62508"/>
                </a:lnTo>
                <a:lnTo>
                  <a:pt x="8929" y="80367"/>
                </a:lnTo>
                <a:lnTo>
                  <a:pt x="8929" y="107156"/>
                </a:lnTo>
                <a:lnTo>
                  <a:pt x="8929" y="133946"/>
                </a:lnTo>
                <a:lnTo>
                  <a:pt x="17859" y="160735"/>
                </a:lnTo>
                <a:lnTo>
                  <a:pt x="8929" y="187524"/>
                </a:lnTo>
                <a:lnTo>
                  <a:pt x="8929" y="205383"/>
                </a:lnTo>
                <a:lnTo>
                  <a:pt x="892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1" name="Freeform 907450"/>
          <p:cNvSpPr/>
          <p:nvPr/>
        </p:nvSpPr>
        <p:spPr bwMode="auto">
          <a:xfrm>
            <a:off x="3598664" y="6090046"/>
            <a:ext cx="107157" cy="17860"/>
          </a:xfrm>
          <a:custGeom>
            <a:avLst/>
            <a:gdLst/>
            <a:ahLst/>
            <a:cxnLst/>
            <a:rect l="0" t="0" r="0" b="0"/>
            <a:pathLst>
              <a:path w="107157" h="17860">
                <a:moveTo>
                  <a:pt x="0" y="17859"/>
                </a:moveTo>
                <a:lnTo>
                  <a:pt x="0" y="17859"/>
                </a:lnTo>
                <a:lnTo>
                  <a:pt x="8930" y="17859"/>
                </a:lnTo>
                <a:lnTo>
                  <a:pt x="17859" y="17859"/>
                </a:lnTo>
                <a:lnTo>
                  <a:pt x="35719" y="17859"/>
                </a:lnTo>
                <a:lnTo>
                  <a:pt x="53578" y="17859"/>
                </a:lnTo>
                <a:lnTo>
                  <a:pt x="71438" y="17859"/>
                </a:lnTo>
                <a:lnTo>
                  <a:pt x="89297" y="17859"/>
                </a:lnTo>
                <a:lnTo>
                  <a:pt x="98227" y="8930"/>
                </a:lnTo>
                <a:lnTo>
                  <a:pt x="107156" y="0"/>
                </a:lnTo>
                <a:lnTo>
                  <a:pt x="107156"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2" name="Freeform 907451"/>
          <p:cNvSpPr/>
          <p:nvPr/>
        </p:nvSpPr>
        <p:spPr bwMode="auto">
          <a:xfrm>
            <a:off x="3679031" y="6090046"/>
            <a:ext cx="71439" cy="116087"/>
          </a:xfrm>
          <a:custGeom>
            <a:avLst/>
            <a:gdLst/>
            <a:ahLst/>
            <a:cxnLst/>
            <a:rect l="0" t="0" r="0" b="0"/>
            <a:pathLst>
              <a:path w="71439" h="116087">
                <a:moveTo>
                  <a:pt x="0" y="17859"/>
                </a:moveTo>
                <a:lnTo>
                  <a:pt x="8930" y="17859"/>
                </a:lnTo>
                <a:lnTo>
                  <a:pt x="8930" y="26789"/>
                </a:lnTo>
                <a:lnTo>
                  <a:pt x="17860" y="35719"/>
                </a:lnTo>
                <a:lnTo>
                  <a:pt x="17860" y="35719"/>
                </a:lnTo>
                <a:lnTo>
                  <a:pt x="26789" y="35719"/>
                </a:lnTo>
                <a:lnTo>
                  <a:pt x="26789" y="44649"/>
                </a:lnTo>
                <a:lnTo>
                  <a:pt x="26789" y="44649"/>
                </a:lnTo>
                <a:lnTo>
                  <a:pt x="35719" y="35719"/>
                </a:lnTo>
                <a:lnTo>
                  <a:pt x="44649" y="26789"/>
                </a:lnTo>
                <a:lnTo>
                  <a:pt x="53578" y="17859"/>
                </a:lnTo>
                <a:lnTo>
                  <a:pt x="53578" y="8930"/>
                </a:lnTo>
                <a:lnTo>
                  <a:pt x="53578" y="0"/>
                </a:lnTo>
                <a:lnTo>
                  <a:pt x="53578" y="0"/>
                </a:lnTo>
                <a:lnTo>
                  <a:pt x="44649" y="8930"/>
                </a:lnTo>
                <a:lnTo>
                  <a:pt x="35719" y="8930"/>
                </a:lnTo>
                <a:lnTo>
                  <a:pt x="26789" y="17859"/>
                </a:lnTo>
                <a:lnTo>
                  <a:pt x="17860" y="26789"/>
                </a:lnTo>
                <a:lnTo>
                  <a:pt x="17860" y="44649"/>
                </a:lnTo>
                <a:lnTo>
                  <a:pt x="17860" y="71438"/>
                </a:lnTo>
                <a:lnTo>
                  <a:pt x="17860" y="89297"/>
                </a:lnTo>
                <a:lnTo>
                  <a:pt x="26789" y="98227"/>
                </a:lnTo>
                <a:lnTo>
                  <a:pt x="26789" y="107156"/>
                </a:lnTo>
                <a:lnTo>
                  <a:pt x="44649" y="116086"/>
                </a:lnTo>
                <a:lnTo>
                  <a:pt x="53578" y="116086"/>
                </a:lnTo>
                <a:lnTo>
                  <a:pt x="71438" y="107156"/>
                </a:lnTo>
                <a:lnTo>
                  <a:pt x="7143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3" name="Freeform 907452"/>
          <p:cNvSpPr/>
          <p:nvPr/>
        </p:nvSpPr>
        <p:spPr bwMode="auto">
          <a:xfrm>
            <a:off x="3786188" y="5965030"/>
            <a:ext cx="80368" cy="223244"/>
          </a:xfrm>
          <a:custGeom>
            <a:avLst/>
            <a:gdLst/>
            <a:ahLst/>
            <a:cxnLst/>
            <a:rect l="0" t="0" r="0" b="0"/>
            <a:pathLst>
              <a:path w="80368" h="223244">
                <a:moveTo>
                  <a:pt x="0" y="89297"/>
                </a:moveTo>
                <a:lnTo>
                  <a:pt x="0" y="89297"/>
                </a:lnTo>
                <a:lnTo>
                  <a:pt x="0" y="107157"/>
                </a:lnTo>
                <a:lnTo>
                  <a:pt x="0" y="125016"/>
                </a:lnTo>
                <a:lnTo>
                  <a:pt x="0" y="142875"/>
                </a:lnTo>
                <a:lnTo>
                  <a:pt x="0" y="160735"/>
                </a:lnTo>
                <a:lnTo>
                  <a:pt x="0" y="178594"/>
                </a:lnTo>
                <a:lnTo>
                  <a:pt x="0" y="196454"/>
                </a:lnTo>
                <a:lnTo>
                  <a:pt x="8929" y="214313"/>
                </a:lnTo>
                <a:lnTo>
                  <a:pt x="8929" y="214313"/>
                </a:lnTo>
                <a:lnTo>
                  <a:pt x="17859" y="214313"/>
                </a:lnTo>
                <a:lnTo>
                  <a:pt x="26789" y="205383"/>
                </a:lnTo>
                <a:lnTo>
                  <a:pt x="44648" y="196454"/>
                </a:lnTo>
                <a:lnTo>
                  <a:pt x="44648" y="178594"/>
                </a:lnTo>
                <a:lnTo>
                  <a:pt x="53578" y="160735"/>
                </a:lnTo>
                <a:lnTo>
                  <a:pt x="62507" y="133946"/>
                </a:lnTo>
                <a:lnTo>
                  <a:pt x="62507" y="116086"/>
                </a:lnTo>
                <a:lnTo>
                  <a:pt x="62507" y="89297"/>
                </a:lnTo>
                <a:lnTo>
                  <a:pt x="53578" y="53579"/>
                </a:lnTo>
                <a:lnTo>
                  <a:pt x="53578" y="26790"/>
                </a:lnTo>
                <a:lnTo>
                  <a:pt x="44648" y="8930"/>
                </a:lnTo>
                <a:lnTo>
                  <a:pt x="35718" y="0"/>
                </a:lnTo>
                <a:lnTo>
                  <a:pt x="35718" y="0"/>
                </a:lnTo>
                <a:lnTo>
                  <a:pt x="26789" y="8930"/>
                </a:lnTo>
                <a:lnTo>
                  <a:pt x="26789" y="26790"/>
                </a:lnTo>
                <a:lnTo>
                  <a:pt x="35718" y="44649"/>
                </a:lnTo>
                <a:lnTo>
                  <a:pt x="35718" y="71438"/>
                </a:lnTo>
                <a:lnTo>
                  <a:pt x="44648" y="107157"/>
                </a:lnTo>
                <a:lnTo>
                  <a:pt x="53578" y="142875"/>
                </a:lnTo>
                <a:lnTo>
                  <a:pt x="53578" y="160735"/>
                </a:lnTo>
                <a:lnTo>
                  <a:pt x="62507" y="187524"/>
                </a:lnTo>
                <a:lnTo>
                  <a:pt x="71437" y="205383"/>
                </a:lnTo>
                <a:lnTo>
                  <a:pt x="80367" y="214313"/>
                </a:lnTo>
                <a:lnTo>
                  <a:pt x="80367" y="223243"/>
                </a:lnTo>
                <a:lnTo>
                  <a:pt x="80367" y="223243"/>
                </a:lnTo>
                <a:lnTo>
                  <a:pt x="80367" y="223243"/>
                </a:lnTo>
                <a:lnTo>
                  <a:pt x="80367"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4" name="Freeform 907453"/>
          <p:cNvSpPr/>
          <p:nvPr/>
        </p:nvSpPr>
        <p:spPr bwMode="auto">
          <a:xfrm>
            <a:off x="3750469" y="5973960"/>
            <a:ext cx="178595" cy="71439"/>
          </a:xfrm>
          <a:custGeom>
            <a:avLst/>
            <a:gdLst/>
            <a:ahLst/>
            <a:cxnLst/>
            <a:rect l="0" t="0" r="0" b="0"/>
            <a:pathLst>
              <a:path w="178595" h="71439">
                <a:moveTo>
                  <a:pt x="0" y="71438"/>
                </a:moveTo>
                <a:lnTo>
                  <a:pt x="0" y="62508"/>
                </a:lnTo>
                <a:lnTo>
                  <a:pt x="8929" y="53578"/>
                </a:lnTo>
                <a:lnTo>
                  <a:pt x="26789" y="35719"/>
                </a:lnTo>
                <a:lnTo>
                  <a:pt x="44648" y="35719"/>
                </a:lnTo>
                <a:lnTo>
                  <a:pt x="71437" y="26789"/>
                </a:lnTo>
                <a:lnTo>
                  <a:pt x="98226" y="26789"/>
                </a:lnTo>
                <a:lnTo>
                  <a:pt x="133945" y="17860"/>
                </a:lnTo>
                <a:lnTo>
                  <a:pt x="16073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5" name="Freeform 907454"/>
          <p:cNvSpPr/>
          <p:nvPr/>
        </p:nvSpPr>
        <p:spPr bwMode="auto">
          <a:xfrm>
            <a:off x="3473648" y="6277570"/>
            <a:ext cx="250033" cy="321469"/>
          </a:xfrm>
          <a:custGeom>
            <a:avLst/>
            <a:gdLst/>
            <a:ahLst/>
            <a:cxnLst/>
            <a:rect l="0" t="0" r="0" b="0"/>
            <a:pathLst>
              <a:path w="250033" h="321469">
                <a:moveTo>
                  <a:pt x="250032" y="89296"/>
                </a:moveTo>
                <a:lnTo>
                  <a:pt x="250032" y="80367"/>
                </a:lnTo>
                <a:lnTo>
                  <a:pt x="250032" y="71437"/>
                </a:lnTo>
                <a:lnTo>
                  <a:pt x="250032" y="53578"/>
                </a:lnTo>
                <a:lnTo>
                  <a:pt x="250032" y="44648"/>
                </a:lnTo>
                <a:lnTo>
                  <a:pt x="241102" y="17859"/>
                </a:lnTo>
                <a:lnTo>
                  <a:pt x="223243" y="8929"/>
                </a:lnTo>
                <a:lnTo>
                  <a:pt x="205383" y="0"/>
                </a:lnTo>
                <a:lnTo>
                  <a:pt x="178594" y="0"/>
                </a:lnTo>
                <a:lnTo>
                  <a:pt x="160735" y="0"/>
                </a:lnTo>
                <a:lnTo>
                  <a:pt x="133946" y="26789"/>
                </a:lnTo>
                <a:lnTo>
                  <a:pt x="107157" y="44648"/>
                </a:lnTo>
                <a:lnTo>
                  <a:pt x="80368" y="71437"/>
                </a:lnTo>
                <a:lnTo>
                  <a:pt x="62508" y="89296"/>
                </a:lnTo>
                <a:lnTo>
                  <a:pt x="53579" y="107156"/>
                </a:lnTo>
                <a:lnTo>
                  <a:pt x="44649" y="107156"/>
                </a:lnTo>
                <a:lnTo>
                  <a:pt x="53579" y="116085"/>
                </a:lnTo>
                <a:lnTo>
                  <a:pt x="71438" y="125015"/>
                </a:lnTo>
                <a:lnTo>
                  <a:pt x="89297" y="133945"/>
                </a:lnTo>
                <a:lnTo>
                  <a:pt x="116086" y="142875"/>
                </a:lnTo>
                <a:lnTo>
                  <a:pt x="142875" y="160734"/>
                </a:lnTo>
                <a:lnTo>
                  <a:pt x="169665" y="187523"/>
                </a:lnTo>
                <a:lnTo>
                  <a:pt x="178594" y="205382"/>
                </a:lnTo>
                <a:lnTo>
                  <a:pt x="178594" y="232171"/>
                </a:lnTo>
                <a:lnTo>
                  <a:pt x="178594" y="241101"/>
                </a:lnTo>
                <a:lnTo>
                  <a:pt x="178594" y="267890"/>
                </a:lnTo>
                <a:lnTo>
                  <a:pt x="160735" y="285750"/>
                </a:lnTo>
                <a:lnTo>
                  <a:pt x="151805" y="303609"/>
                </a:lnTo>
                <a:lnTo>
                  <a:pt x="116086" y="321468"/>
                </a:lnTo>
                <a:lnTo>
                  <a:pt x="71438" y="321468"/>
                </a:lnTo>
                <a:lnTo>
                  <a:pt x="35719" y="312539"/>
                </a:lnTo>
                <a:lnTo>
                  <a:pt x="8930" y="294679"/>
                </a:lnTo>
                <a:lnTo>
                  <a:pt x="0" y="285750"/>
                </a:lnTo>
                <a:lnTo>
                  <a:pt x="0" y="294679"/>
                </a:lnTo>
                <a:lnTo>
                  <a:pt x="0" y="294679"/>
                </a:lnTo>
                <a:lnTo>
                  <a:pt x="0" y="294679"/>
                </a:lnTo>
                <a:lnTo>
                  <a:pt x="17860" y="303609"/>
                </a:lnTo>
                <a:lnTo>
                  <a:pt x="35719" y="303609"/>
                </a:lnTo>
                <a:lnTo>
                  <a:pt x="35719"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6" name="Freeform 907455"/>
          <p:cNvSpPr/>
          <p:nvPr/>
        </p:nvSpPr>
        <p:spPr bwMode="auto">
          <a:xfrm>
            <a:off x="3768328" y="6429374"/>
            <a:ext cx="151806" cy="285751"/>
          </a:xfrm>
          <a:custGeom>
            <a:avLst/>
            <a:gdLst/>
            <a:ahLst/>
            <a:cxnLst/>
            <a:rect l="0" t="0" r="0" b="0"/>
            <a:pathLst>
              <a:path w="151806" h="285751">
                <a:moveTo>
                  <a:pt x="44649" y="98227"/>
                </a:moveTo>
                <a:lnTo>
                  <a:pt x="35719" y="98227"/>
                </a:lnTo>
                <a:lnTo>
                  <a:pt x="35719" y="107156"/>
                </a:lnTo>
                <a:lnTo>
                  <a:pt x="26789" y="125016"/>
                </a:lnTo>
                <a:lnTo>
                  <a:pt x="17860" y="142875"/>
                </a:lnTo>
                <a:lnTo>
                  <a:pt x="17860" y="160735"/>
                </a:lnTo>
                <a:lnTo>
                  <a:pt x="17860" y="187524"/>
                </a:lnTo>
                <a:lnTo>
                  <a:pt x="17860" y="205383"/>
                </a:lnTo>
                <a:lnTo>
                  <a:pt x="8930" y="223242"/>
                </a:lnTo>
                <a:lnTo>
                  <a:pt x="8930" y="250031"/>
                </a:lnTo>
                <a:lnTo>
                  <a:pt x="8930" y="267891"/>
                </a:lnTo>
                <a:lnTo>
                  <a:pt x="8930" y="285750"/>
                </a:lnTo>
                <a:lnTo>
                  <a:pt x="8930" y="285750"/>
                </a:lnTo>
                <a:lnTo>
                  <a:pt x="8930" y="276821"/>
                </a:lnTo>
                <a:lnTo>
                  <a:pt x="8930" y="258961"/>
                </a:lnTo>
                <a:lnTo>
                  <a:pt x="0" y="214313"/>
                </a:lnTo>
                <a:lnTo>
                  <a:pt x="0" y="160735"/>
                </a:lnTo>
                <a:lnTo>
                  <a:pt x="0" y="98227"/>
                </a:lnTo>
                <a:lnTo>
                  <a:pt x="17860" y="44649"/>
                </a:lnTo>
                <a:lnTo>
                  <a:pt x="35719" y="17860"/>
                </a:lnTo>
                <a:lnTo>
                  <a:pt x="53578" y="0"/>
                </a:lnTo>
                <a:lnTo>
                  <a:pt x="80367" y="0"/>
                </a:lnTo>
                <a:lnTo>
                  <a:pt x="107156" y="8930"/>
                </a:lnTo>
                <a:lnTo>
                  <a:pt x="133945" y="26789"/>
                </a:lnTo>
                <a:lnTo>
                  <a:pt x="142875" y="44649"/>
                </a:lnTo>
                <a:lnTo>
                  <a:pt x="151805" y="62508"/>
                </a:lnTo>
                <a:lnTo>
                  <a:pt x="142875" y="80367"/>
                </a:lnTo>
                <a:lnTo>
                  <a:pt x="142875" y="80367"/>
                </a:lnTo>
                <a:lnTo>
                  <a:pt x="133945" y="98227"/>
                </a:lnTo>
                <a:lnTo>
                  <a:pt x="125016" y="107156"/>
                </a:lnTo>
                <a:lnTo>
                  <a:pt x="98227" y="125016"/>
                </a:lnTo>
                <a:lnTo>
                  <a:pt x="71438" y="133946"/>
                </a:lnTo>
                <a:lnTo>
                  <a:pt x="62508" y="133946"/>
                </a:lnTo>
                <a:lnTo>
                  <a:pt x="53578" y="133946"/>
                </a:lnTo>
                <a:lnTo>
                  <a:pt x="53578" y="125016"/>
                </a:lnTo>
                <a:lnTo>
                  <a:pt x="71438" y="116086"/>
                </a:lnTo>
                <a:lnTo>
                  <a:pt x="7143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7" name="Freeform 907456"/>
          <p:cNvSpPr/>
          <p:nvPr/>
        </p:nvSpPr>
        <p:spPr bwMode="auto">
          <a:xfrm>
            <a:off x="3991570" y="6438304"/>
            <a:ext cx="125017" cy="285751"/>
          </a:xfrm>
          <a:custGeom>
            <a:avLst/>
            <a:gdLst/>
            <a:ahLst/>
            <a:cxnLst/>
            <a:rect l="0" t="0" r="0" b="0"/>
            <a:pathLst>
              <a:path w="125017" h="285751">
                <a:moveTo>
                  <a:pt x="8930" y="26789"/>
                </a:moveTo>
                <a:lnTo>
                  <a:pt x="8930" y="35719"/>
                </a:lnTo>
                <a:lnTo>
                  <a:pt x="8930" y="44648"/>
                </a:lnTo>
                <a:lnTo>
                  <a:pt x="8930" y="62508"/>
                </a:lnTo>
                <a:lnTo>
                  <a:pt x="8930" y="89297"/>
                </a:lnTo>
                <a:lnTo>
                  <a:pt x="8930" y="107156"/>
                </a:lnTo>
                <a:lnTo>
                  <a:pt x="17860" y="125016"/>
                </a:lnTo>
                <a:lnTo>
                  <a:pt x="17860" y="151805"/>
                </a:lnTo>
                <a:lnTo>
                  <a:pt x="17860" y="187523"/>
                </a:lnTo>
                <a:lnTo>
                  <a:pt x="26789" y="214312"/>
                </a:lnTo>
                <a:lnTo>
                  <a:pt x="26789" y="241101"/>
                </a:lnTo>
                <a:lnTo>
                  <a:pt x="26789" y="267891"/>
                </a:lnTo>
                <a:lnTo>
                  <a:pt x="35719" y="276820"/>
                </a:lnTo>
                <a:lnTo>
                  <a:pt x="35719" y="285750"/>
                </a:lnTo>
                <a:lnTo>
                  <a:pt x="26789" y="285750"/>
                </a:lnTo>
                <a:lnTo>
                  <a:pt x="26789" y="276820"/>
                </a:lnTo>
                <a:lnTo>
                  <a:pt x="17860" y="258961"/>
                </a:lnTo>
                <a:lnTo>
                  <a:pt x="17860" y="214312"/>
                </a:lnTo>
                <a:lnTo>
                  <a:pt x="8930" y="151805"/>
                </a:lnTo>
                <a:lnTo>
                  <a:pt x="8930" y="89297"/>
                </a:lnTo>
                <a:lnTo>
                  <a:pt x="17860" y="44648"/>
                </a:lnTo>
                <a:lnTo>
                  <a:pt x="26789" y="17859"/>
                </a:lnTo>
                <a:lnTo>
                  <a:pt x="35719" y="8930"/>
                </a:lnTo>
                <a:lnTo>
                  <a:pt x="53578" y="0"/>
                </a:lnTo>
                <a:lnTo>
                  <a:pt x="80368" y="8930"/>
                </a:lnTo>
                <a:lnTo>
                  <a:pt x="98227" y="17859"/>
                </a:lnTo>
                <a:lnTo>
                  <a:pt x="116086" y="35719"/>
                </a:lnTo>
                <a:lnTo>
                  <a:pt x="125016" y="62508"/>
                </a:lnTo>
                <a:lnTo>
                  <a:pt x="125016" y="80367"/>
                </a:lnTo>
                <a:lnTo>
                  <a:pt x="116086" y="98226"/>
                </a:lnTo>
                <a:lnTo>
                  <a:pt x="107157" y="107156"/>
                </a:lnTo>
                <a:lnTo>
                  <a:pt x="89297" y="125016"/>
                </a:lnTo>
                <a:lnTo>
                  <a:pt x="80368" y="125016"/>
                </a:lnTo>
                <a:lnTo>
                  <a:pt x="53578" y="133945"/>
                </a:lnTo>
                <a:lnTo>
                  <a:pt x="26789" y="125016"/>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8" name="Freeform 907457"/>
          <p:cNvSpPr/>
          <p:nvPr/>
        </p:nvSpPr>
        <p:spPr bwMode="auto">
          <a:xfrm>
            <a:off x="4125516" y="6518671"/>
            <a:ext cx="17860" cy="35720"/>
          </a:xfrm>
          <a:custGeom>
            <a:avLst/>
            <a:gdLst/>
            <a:ahLst/>
            <a:cxnLst/>
            <a:rect l="0" t="0" r="0" b="0"/>
            <a:pathLst>
              <a:path w="17860" h="35720">
                <a:moveTo>
                  <a:pt x="8929" y="0"/>
                </a:moveTo>
                <a:lnTo>
                  <a:pt x="8929" y="8930"/>
                </a:lnTo>
                <a:lnTo>
                  <a:pt x="8929" y="17859"/>
                </a:lnTo>
                <a:lnTo>
                  <a:pt x="8929" y="17859"/>
                </a:lnTo>
                <a:lnTo>
                  <a:pt x="8929" y="26789"/>
                </a:lnTo>
                <a:lnTo>
                  <a:pt x="17859" y="35719"/>
                </a:lnTo>
                <a:lnTo>
                  <a:pt x="8929" y="3571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59" name="Freeform 907458"/>
          <p:cNvSpPr/>
          <p:nvPr/>
        </p:nvSpPr>
        <p:spPr bwMode="auto">
          <a:xfrm>
            <a:off x="4027289" y="655439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0" name="Freeform 907459"/>
          <p:cNvSpPr/>
          <p:nvPr/>
        </p:nvSpPr>
        <p:spPr bwMode="auto">
          <a:xfrm>
            <a:off x="4027289" y="6375796"/>
            <a:ext cx="178595" cy="205384"/>
          </a:xfrm>
          <a:custGeom>
            <a:avLst/>
            <a:gdLst/>
            <a:ahLst/>
            <a:cxnLst/>
            <a:rect l="0" t="0" r="0" b="0"/>
            <a:pathLst>
              <a:path w="178595" h="205384">
                <a:moveTo>
                  <a:pt x="0" y="160734"/>
                </a:moveTo>
                <a:lnTo>
                  <a:pt x="0" y="151805"/>
                </a:lnTo>
                <a:lnTo>
                  <a:pt x="0" y="151805"/>
                </a:lnTo>
                <a:lnTo>
                  <a:pt x="0" y="151805"/>
                </a:lnTo>
                <a:lnTo>
                  <a:pt x="0" y="160734"/>
                </a:lnTo>
                <a:lnTo>
                  <a:pt x="0" y="169664"/>
                </a:lnTo>
                <a:lnTo>
                  <a:pt x="0" y="169664"/>
                </a:lnTo>
                <a:lnTo>
                  <a:pt x="8930" y="178594"/>
                </a:lnTo>
                <a:lnTo>
                  <a:pt x="26789" y="178594"/>
                </a:lnTo>
                <a:lnTo>
                  <a:pt x="53578" y="178594"/>
                </a:lnTo>
                <a:lnTo>
                  <a:pt x="71438" y="160734"/>
                </a:lnTo>
                <a:lnTo>
                  <a:pt x="89297" y="142875"/>
                </a:lnTo>
                <a:lnTo>
                  <a:pt x="107156" y="116086"/>
                </a:lnTo>
                <a:lnTo>
                  <a:pt x="125016" y="98227"/>
                </a:lnTo>
                <a:lnTo>
                  <a:pt x="133945" y="80367"/>
                </a:lnTo>
                <a:lnTo>
                  <a:pt x="133945" y="53578"/>
                </a:lnTo>
                <a:lnTo>
                  <a:pt x="133945" y="35719"/>
                </a:lnTo>
                <a:lnTo>
                  <a:pt x="125016" y="17859"/>
                </a:lnTo>
                <a:lnTo>
                  <a:pt x="107156" y="8930"/>
                </a:lnTo>
                <a:lnTo>
                  <a:pt x="89297" y="0"/>
                </a:lnTo>
                <a:lnTo>
                  <a:pt x="71438" y="8930"/>
                </a:lnTo>
                <a:lnTo>
                  <a:pt x="44649" y="26789"/>
                </a:lnTo>
                <a:lnTo>
                  <a:pt x="26789" y="62508"/>
                </a:lnTo>
                <a:lnTo>
                  <a:pt x="8930" y="89297"/>
                </a:lnTo>
                <a:lnTo>
                  <a:pt x="8930" y="116086"/>
                </a:lnTo>
                <a:lnTo>
                  <a:pt x="0" y="133945"/>
                </a:lnTo>
                <a:lnTo>
                  <a:pt x="0" y="151805"/>
                </a:lnTo>
                <a:lnTo>
                  <a:pt x="8930" y="169664"/>
                </a:lnTo>
                <a:lnTo>
                  <a:pt x="17859" y="187524"/>
                </a:lnTo>
                <a:lnTo>
                  <a:pt x="35719" y="205383"/>
                </a:lnTo>
                <a:lnTo>
                  <a:pt x="71438" y="205383"/>
                </a:lnTo>
                <a:lnTo>
                  <a:pt x="116086" y="196453"/>
                </a:lnTo>
                <a:lnTo>
                  <a:pt x="151805" y="160734"/>
                </a:lnTo>
                <a:lnTo>
                  <a:pt x="178594" y="133945"/>
                </a:lnTo>
                <a:lnTo>
                  <a:pt x="17859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1" name="Freeform 907460"/>
          <p:cNvSpPr/>
          <p:nvPr/>
        </p:nvSpPr>
        <p:spPr bwMode="auto">
          <a:xfrm>
            <a:off x="4214813" y="6384726"/>
            <a:ext cx="151805" cy="187524"/>
          </a:xfrm>
          <a:custGeom>
            <a:avLst/>
            <a:gdLst/>
            <a:ahLst/>
            <a:cxnLst/>
            <a:rect l="0" t="0" r="0" b="0"/>
            <a:pathLst>
              <a:path w="151805" h="187524">
                <a:moveTo>
                  <a:pt x="0" y="125015"/>
                </a:moveTo>
                <a:lnTo>
                  <a:pt x="0" y="125015"/>
                </a:lnTo>
                <a:lnTo>
                  <a:pt x="0" y="133945"/>
                </a:lnTo>
                <a:lnTo>
                  <a:pt x="0" y="142875"/>
                </a:lnTo>
                <a:lnTo>
                  <a:pt x="0" y="151804"/>
                </a:lnTo>
                <a:lnTo>
                  <a:pt x="17859" y="151804"/>
                </a:lnTo>
                <a:lnTo>
                  <a:pt x="35718" y="151804"/>
                </a:lnTo>
                <a:lnTo>
                  <a:pt x="62507" y="142875"/>
                </a:lnTo>
                <a:lnTo>
                  <a:pt x="89296" y="133945"/>
                </a:lnTo>
                <a:lnTo>
                  <a:pt x="116085" y="107156"/>
                </a:lnTo>
                <a:lnTo>
                  <a:pt x="133945" y="80367"/>
                </a:lnTo>
                <a:lnTo>
                  <a:pt x="151804" y="53578"/>
                </a:lnTo>
                <a:lnTo>
                  <a:pt x="151804" y="35719"/>
                </a:lnTo>
                <a:lnTo>
                  <a:pt x="142875" y="17859"/>
                </a:lnTo>
                <a:lnTo>
                  <a:pt x="125015" y="0"/>
                </a:lnTo>
                <a:lnTo>
                  <a:pt x="98226" y="0"/>
                </a:lnTo>
                <a:lnTo>
                  <a:pt x="80367" y="17859"/>
                </a:lnTo>
                <a:lnTo>
                  <a:pt x="53578" y="44648"/>
                </a:lnTo>
                <a:lnTo>
                  <a:pt x="44648" y="71437"/>
                </a:lnTo>
                <a:lnTo>
                  <a:pt x="35718" y="89297"/>
                </a:lnTo>
                <a:lnTo>
                  <a:pt x="35718" y="116086"/>
                </a:lnTo>
                <a:lnTo>
                  <a:pt x="35718" y="133945"/>
                </a:lnTo>
                <a:lnTo>
                  <a:pt x="35718" y="151804"/>
                </a:lnTo>
                <a:lnTo>
                  <a:pt x="44648" y="169664"/>
                </a:lnTo>
                <a:lnTo>
                  <a:pt x="53578" y="187523"/>
                </a:lnTo>
                <a:lnTo>
                  <a:pt x="71437" y="187523"/>
                </a:lnTo>
                <a:lnTo>
                  <a:pt x="98226" y="178594"/>
                </a:lnTo>
                <a:lnTo>
                  <a:pt x="116085" y="151804"/>
                </a:lnTo>
                <a:lnTo>
                  <a:pt x="11608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2" name="Freeform 907461"/>
          <p:cNvSpPr/>
          <p:nvPr/>
        </p:nvSpPr>
        <p:spPr bwMode="auto">
          <a:xfrm>
            <a:off x="4438055" y="6241851"/>
            <a:ext cx="133946" cy="321470"/>
          </a:xfrm>
          <a:custGeom>
            <a:avLst/>
            <a:gdLst/>
            <a:ahLst/>
            <a:cxnLst/>
            <a:rect l="0" t="0" r="0" b="0"/>
            <a:pathLst>
              <a:path w="133946" h="321470">
                <a:moveTo>
                  <a:pt x="71437" y="187523"/>
                </a:moveTo>
                <a:lnTo>
                  <a:pt x="62508" y="187523"/>
                </a:lnTo>
                <a:lnTo>
                  <a:pt x="53578" y="178594"/>
                </a:lnTo>
                <a:lnTo>
                  <a:pt x="44648" y="169664"/>
                </a:lnTo>
                <a:lnTo>
                  <a:pt x="35718" y="169664"/>
                </a:lnTo>
                <a:lnTo>
                  <a:pt x="26789" y="178594"/>
                </a:lnTo>
                <a:lnTo>
                  <a:pt x="17859" y="187523"/>
                </a:lnTo>
                <a:lnTo>
                  <a:pt x="8929" y="214312"/>
                </a:lnTo>
                <a:lnTo>
                  <a:pt x="0" y="232172"/>
                </a:lnTo>
                <a:lnTo>
                  <a:pt x="0" y="250031"/>
                </a:lnTo>
                <a:lnTo>
                  <a:pt x="0" y="267890"/>
                </a:lnTo>
                <a:lnTo>
                  <a:pt x="0" y="285750"/>
                </a:lnTo>
                <a:lnTo>
                  <a:pt x="0" y="303609"/>
                </a:lnTo>
                <a:lnTo>
                  <a:pt x="8929" y="321469"/>
                </a:lnTo>
                <a:lnTo>
                  <a:pt x="17859" y="321469"/>
                </a:lnTo>
                <a:lnTo>
                  <a:pt x="35718" y="312539"/>
                </a:lnTo>
                <a:lnTo>
                  <a:pt x="44648" y="276820"/>
                </a:lnTo>
                <a:lnTo>
                  <a:pt x="71437" y="232172"/>
                </a:lnTo>
                <a:lnTo>
                  <a:pt x="80367" y="196453"/>
                </a:lnTo>
                <a:lnTo>
                  <a:pt x="89297" y="151804"/>
                </a:lnTo>
                <a:lnTo>
                  <a:pt x="89297" y="107156"/>
                </a:lnTo>
                <a:lnTo>
                  <a:pt x="80367" y="62508"/>
                </a:lnTo>
                <a:lnTo>
                  <a:pt x="80367" y="26789"/>
                </a:lnTo>
                <a:lnTo>
                  <a:pt x="71437" y="8929"/>
                </a:lnTo>
                <a:lnTo>
                  <a:pt x="62508" y="0"/>
                </a:lnTo>
                <a:lnTo>
                  <a:pt x="53578" y="8929"/>
                </a:lnTo>
                <a:lnTo>
                  <a:pt x="53578" y="35719"/>
                </a:lnTo>
                <a:lnTo>
                  <a:pt x="44648" y="62508"/>
                </a:lnTo>
                <a:lnTo>
                  <a:pt x="44648" y="107156"/>
                </a:lnTo>
                <a:lnTo>
                  <a:pt x="44648" y="142875"/>
                </a:lnTo>
                <a:lnTo>
                  <a:pt x="44648" y="187523"/>
                </a:lnTo>
                <a:lnTo>
                  <a:pt x="53578" y="223242"/>
                </a:lnTo>
                <a:lnTo>
                  <a:pt x="71437" y="258961"/>
                </a:lnTo>
                <a:lnTo>
                  <a:pt x="80367" y="276820"/>
                </a:lnTo>
                <a:lnTo>
                  <a:pt x="98226" y="276820"/>
                </a:lnTo>
                <a:lnTo>
                  <a:pt x="116086" y="267890"/>
                </a:lnTo>
                <a:lnTo>
                  <a:pt x="133945" y="241101"/>
                </a:lnTo>
                <a:lnTo>
                  <a:pt x="133945" y="214312"/>
                </a:lnTo>
                <a:lnTo>
                  <a:pt x="133945"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3" name="Freeform 907462"/>
          <p:cNvSpPr/>
          <p:nvPr/>
        </p:nvSpPr>
        <p:spPr bwMode="auto">
          <a:xfrm>
            <a:off x="4598789" y="6349007"/>
            <a:ext cx="276821" cy="312540"/>
          </a:xfrm>
          <a:custGeom>
            <a:avLst/>
            <a:gdLst/>
            <a:ahLst/>
            <a:cxnLst/>
            <a:rect l="0" t="0" r="0" b="0"/>
            <a:pathLst>
              <a:path w="276821" h="312540">
                <a:moveTo>
                  <a:pt x="8930" y="0"/>
                </a:moveTo>
                <a:lnTo>
                  <a:pt x="8930" y="0"/>
                </a:lnTo>
                <a:lnTo>
                  <a:pt x="0" y="0"/>
                </a:lnTo>
                <a:lnTo>
                  <a:pt x="0" y="0"/>
                </a:lnTo>
                <a:lnTo>
                  <a:pt x="0" y="0"/>
                </a:lnTo>
                <a:lnTo>
                  <a:pt x="0" y="17859"/>
                </a:lnTo>
                <a:lnTo>
                  <a:pt x="0" y="35719"/>
                </a:lnTo>
                <a:lnTo>
                  <a:pt x="0" y="53578"/>
                </a:lnTo>
                <a:lnTo>
                  <a:pt x="8930" y="80367"/>
                </a:lnTo>
                <a:lnTo>
                  <a:pt x="8930" y="107156"/>
                </a:lnTo>
                <a:lnTo>
                  <a:pt x="8930" y="125016"/>
                </a:lnTo>
                <a:lnTo>
                  <a:pt x="17859" y="142875"/>
                </a:lnTo>
                <a:lnTo>
                  <a:pt x="26789" y="160734"/>
                </a:lnTo>
                <a:lnTo>
                  <a:pt x="26789" y="160734"/>
                </a:lnTo>
                <a:lnTo>
                  <a:pt x="44649" y="160734"/>
                </a:lnTo>
                <a:lnTo>
                  <a:pt x="53578" y="142875"/>
                </a:lnTo>
                <a:lnTo>
                  <a:pt x="71438" y="125016"/>
                </a:lnTo>
                <a:lnTo>
                  <a:pt x="80367" y="98227"/>
                </a:lnTo>
                <a:lnTo>
                  <a:pt x="89297" y="80367"/>
                </a:lnTo>
                <a:lnTo>
                  <a:pt x="89297" y="53578"/>
                </a:lnTo>
                <a:lnTo>
                  <a:pt x="98227" y="35719"/>
                </a:lnTo>
                <a:lnTo>
                  <a:pt x="98227" y="17859"/>
                </a:lnTo>
                <a:lnTo>
                  <a:pt x="107156" y="8930"/>
                </a:lnTo>
                <a:lnTo>
                  <a:pt x="107156" y="17859"/>
                </a:lnTo>
                <a:lnTo>
                  <a:pt x="98227" y="35719"/>
                </a:lnTo>
                <a:lnTo>
                  <a:pt x="107156" y="53578"/>
                </a:lnTo>
                <a:lnTo>
                  <a:pt x="107156" y="80367"/>
                </a:lnTo>
                <a:lnTo>
                  <a:pt x="116086" y="107156"/>
                </a:lnTo>
                <a:lnTo>
                  <a:pt x="125016" y="133945"/>
                </a:lnTo>
                <a:lnTo>
                  <a:pt x="142875" y="142875"/>
                </a:lnTo>
                <a:lnTo>
                  <a:pt x="151805" y="151805"/>
                </a:lnTo>
                <a:lnTo>
                  <a:pt x="160734" y="142875"/>
                </a:lnTo>
                <a:lnTo>
                  <a:pt x="169664" y="133945"/>
                </a:lnTo>
                <a:lnTo>
                  <a:pt x="178594" y="107156"/>
                </a:lnTo>
                <a:lnTo>
                  <a:pt x="178594" y="89297"/>
                </a:lnTo>
                <a:lnTo>
                  <a:pt x="178594" y="80367"/>
                </a:lnTo>
                <a:lnTo>
                  <a:pt x="178594" y="80367"/>
                </a:lnTo>
                <a:lnTo>
                  <a:pt x="178594" y="98227"/>
                </a:lnTo>
                <a:lnTo>
                  <a:pt x="178594" y="125016"/>
                </a:lnTo>
                <a:lnTo>
                  <a:pt x="178594" y="151805"/>
                </a:lnTo>
                <a:lnTo>
                  <a:pt x="178594" y="178594"/>
                </a:lnTo>
                <a:lnTo>
                  <a:pt x="178594" y="196453"/>
                </a:lnTo>
                <a:lnTo>
                  <a:pt x="178594" y="223242"/>
                </a:lnTo>
                <a:lnTo>
                  <a:pt x="169664" y="250031"/>
                </a:lnTo>
                <a:lnTo>
                  <a:pt x="169664" y="276820"/>
                </a:lnTo>
                <a:lnTo>
                  <a:pt x="169664" y="303609"/>
                </a:lnTo>
                <a:lnTo>
                  <a:pt x="178594" y="312539"/>
                </a:lnTo>
                <a:lnTo>
                  <a:pt x="178594" y="312539"/>
                </a:lnTo>
                <a:lnTo>
                  <a:pt x="187524" y="285750"/>
                </a:lnTo>
                <a:lnTo>
                  <a:pt x="187524" y="250031"/>
                </a:lnTo>
                <a:lnTo>
                  <a:pt x="196453" y="196453"/>
                </a:lnTo>
                <a:lnTo>
                  <a:pt x="196453" y="151805"/>
                </a:lnTo>
                <a:lnTo>
                  <a:pt x="196453" y="107156"/>
                </a:lnTo>
                <a:lnTo>
                  <a:pt x="205383" y="71438"/>
                </a:lnTo>
                <a:lnTo>
                  <a:pt x="214313" y="53578"/>
                </a:lnTo>
                <a:lnTo>
                  <a:pt x="223242" y="35719"/>
                </a:lnTo>
                <a:lnTo>
                  <a:pt x="241102" y="35719"/>
                </a:lnTo>
                <a:lnTo>
                  <a:pt x="250031" y="44648"/>
                </a:lnTo>
                <a:lnTo>
                  <a:pt x="267891" y="53578"/>
                </a:lnTo>
                <a:lnTo>
                  <a:pt x="276820" y="71438"/>
                </a:lnTo>
                <a:lnTo>
                  <a:pt x="276820" y="89297"/>
                </a:lnTo>
                <a:lnTo>
                  <a:pt x="267891" y="107156"/>
                </a:lnTo>
                <a:lnTo>
                  <a:pt x="258961" y="125016"/>
                </a:lnTo>
                <a:lnTo>
                  <a:pt x="241102" y="133945"/>
                </a:lnTo>
                <a:lnTo>
                  <a:pt x="223242" y="151805"/>
                </a:lnTo>
                <a:lnTo>
                  <a:pt x="196453" y="151805"/>
                </a:lnTo>
                <a:lnTo>
                  <a:pt x="196453" y="160734"/>
                </a:lnTo>
                <a:lnTo>
                  <a:pt x="196453" y="160734"/>
                </a:lnTo>
                <a:lnTo>
                  <a:pt x="205383" y="151805"/>
                </a:lnTo>
                <a:lnTo>
                  <a:pt x="232172" y="133945"/>
                </a:lnTo>
                <a:lnTo>
                  <a:pt x="23217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4" name="Freeform 907463"/>
          <p:cNvSpPr/>
          <p:nvPr/>
        </p:nvSpPr>
        <p:spPr bwMode="auto">
          <a:xfrm>
            <a:off x="5036344" y="6393655"/>
            <a:ext cx="169665" cy="26791"/>
          </a:xfrm>
          <a:custGeom>
            <a:avLst/>
            <a:gdLst/>
            <a:ahLst/>
            <a:cxnLst/>
            <a:rect l="0" t="0" r="0" b="0"/>
            <a:pathLst>
              <a:path w="169665" h="26791">
                <a:moveTo>
                  <a:pt x="0" y="0"/>
                </a:moveTo>
                <a:lnTo>
                  <a:pt x="0" y="0"/>
                </a:lnTo>
                <a:lnTo>
                  <a:pt x="0" y="8930"/>
                </a:lnTo>
                <a:lnTo>
                  <a:pt x="17859" y="8930"/>
                </a:lnTo>
                <a:lnTo>
                  <a:pt x="35719" y="17860"/>
                </a:lnTo>
                <a:lnTo>
                  <a:pt x="62508" y="17860"/>
                </a:lnTo>
                <a:lnTo>
                  <a:pt x="98226" y="26790"/>
                </a:lnTo>
                <a:lnTo>
                  <a:pt x="125015" y="26790"/>
                </a:lnTo>
                <a:lnTo>
                  <a:pt x="151804" y="26790"/>
                </a:lnTo>
                <a:lnTo>
                  <a:pt x="169664" y="17860"/>
                </a:lnTo>
                <a:lnTo>
                  <a:pt x="16966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5" name="Freeform 907464"/>
          <p:cNvSpPr/>
          <p:nvPr/>
        </p:nvSpPr>
        <p:spPr bwMode="auto">
          <a:xfrm>
            <a:off x="5027414" y="6500812"/>
            <a:ext cx="151806" cy="17860"/>
          </a:xfrm>
          <a:custGeom>
            <a:avLst/>
            <a:gdLst/>
            <a:ahLst/>
            <a:cxnLst/>
            <a:rect l="0" t="0" r="0" b="0"/>
            <a:pathLst>
              <a:path w="151806" h="17860">
                <a:moveTo>
                  <a:pt x="0" y="0"/>
                </a:moveTo>
                <a:lnTo>
                  <a:pt x="8930" y="0"/>
                </a:lnTo>
                <a:lnTo>
                  <a:pt x="17859" y="0"/>
                </a:lnTo>
                <a:lnTo>
                  <a:pt x="35719" y="8929"/>
                </a:lnTo>
                <a:lnTo>
                  <a:pt x="62508" y="17859"/>
                </a:lnTo>
                <a:lnTo>
                  <a:pt x="89297" y="17859"/>
                </a:lnTo>
                <a:lnTo>
                  <a:pt x="125016" y="892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6" name="Freeform 907465"/>
          <p:cNvSpPr/>
          <p:nvPr/>
        </p:nvSpPr>
        <p:spPr bwMode="auto">
          <a:xfrm>
            <a:off x="5697141" y="6000749"/>
            <a:ext cx="17860" cy="26790"/>
          </a:xfrm>
          <a:custGeom>
            <a:avLst/>
            <a:gdLst/>
            <a:ahLst/>
            <a:cxnLst/>
            <a:rect l="0" t="0" r="0" b="0"/>
            <a:pathLst>
              <a:path w="17860" h="26790">
                <a:moveTo>
                  <a:pt x="17859" y="26789"/>
                </a:moveTo>
                <a:lnTo>
                  <a:pt x="17859" y="17860"/>
                </a:lnTo>
                <a:lnTo>
                  <a:pt x="17859" y="8930"/>
                </a:lnTo>
                <a:lnTo>
                  <a:pt x="8929" y="0"/>
                </a:lnTo>
                <a:lnTo>
                  <a:pt x="8929" y="0"/>
                </a:lnTo>
                <a:lnTo>
                  <a:pt x="8929"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7" name="Freeform 907466"/>
          <p:cNvSpPr/>
          <p:nvPr/>
        </p:nvSpPr>
        <p:spPr bwMode="auto">
          <a:xfrm>
            <a:off x="5688211" y="6009679"/>
            <a:ext cx="53579" cy="187524"/>
          </a:xfrm>
          <a:custGeom>
            <a:avLst/>
            <a:gdLst/>
            <a:ahLst/>
            <a:cxnLst/>
            <a:rect l="0" t="0" r="0" b="0"/>
            <a:pathLst>
              <a:path w="53579" h="187524">
                <a:moveTo>
                  <a:pt x="8930" y="0"/>
                </a:moveTo>
                <a:lnTo>
                  <a:pt x="8930" y="8930"/>
                </a:lnTo>
                <a:lnTo>
                  <a:pt x="8930" y="17859"/>
                </a:lnTo>
                <a:lnTo>
                  <a:pt x="8930" y="35719"/>
                </a:lnTo>
                <a:lnTo>
                  <a:pt x="8930" y="44648"/>
                </a:lnTo>
                <a:lnTo>
                  <a:pt x="8930" y="71437"/>
                </a:lnTo>
                <a:lnTo>
                  <a:pt x="0" y="98226"/>
                </a:lnTo>
                <a:lnTo>
                  <a:pt x="0" y="133945"/>
                </a:lnTo>
                <a:lnTo>
                  <a:pt x="8930" y="160734"/>
                </a:lnTo>
                <a:lnTo>
                  <a:pt x="8930" y="178594"/>
                </a:lnTo>
                <a:lnTo>
                  <a:pt x="17859" y="187523"/>
                </a:lnTo>
                <a:lnTo>
                  <a:pt x="35719" y="187523"/>
                </a:lnTo>
                <a:lnTo>
                  <a:pt x="44648" y="178594"/>
                </a:lnTo>
                <a:lnTo>
                  <a:pt x="53578" y="160734"/>
                </a:lnTo>
                <a:lnTo>
                  <a:pt x="5357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8" name="Freeform 907467"/>
          <p:cNvSpPr/>
          <p:nvPr/>
        </p:nvSpPr>
        <p:spPr bwMode="auto">
          <a:xfrm>
            <a:off x="5527477" y="6170413"/>
            <a:ext cx="339329" cy="62509"/>
          </a:xfrm>
          <a:custGeom>
            <a:avLst/>
            <a:gdLst/>
            <a:ahLst/>
            <a:cxnLst/>
            <a:rect l="0" t="0" r="0" b="0"/>
            <a:pathLst>
              <a:path w="339329" h="62509">
                <a:moveTo>
                  <a:pt x="0" y="62508"/>
                </a:moveTo>
                <a:lnTo>
                  <a:pt x="0" y="53578"/>
                </a:lnTo>
                <a:lnTo>
                  <a:pt x="0" y="53578"/>
                </a:lnTo>
                <a:lnTo>
                  <a:pt x="0" y="44649"/>
                </a:lnTo>
                <a:lnTo>
                  <a:pt x="17859" y="44649"/>
                </a:lnTo>
                <a:lnTo>
                  <a:pt x="35718" y="44649"/>
                </a:lnTo>
                <a:lnTo>
                  <a:pt x="62507" y="44649"/>
                </a:lnTo>
                <a:lnTo>
                  <a:pt x="98226" y="44649"/>
                </a:lnTo>
                <a:lnTo>
                  <a:pt x="133945" y="35719"/>
                </a:lnTo>
                <a:lnTo>
                  <a:pt x="169664" y="35719"/>
                </a:lnTo>
                <a:lnTo>
                  <a:pt x="196453" y="35719"/>
                </a:lnTo>
                <a:lnTo>
                  <a:pt x="223242" y="35719"/>
                </a:lnTo>
                <a:lnTo>
                  <a:pt x="250031" y="35719"/>
                </a:lnTo>
                <a:lnTo>
                  <a:pt x="267890" y="26789"/>
                </a:lnTo>
                <a:lnTo>
                  <a:pt x="285750" y="17860"/>
                </a:lnTo>
                <a:lnTo>
                  <a:pt x="312539" y="8930"/>
                </a:lnTo>
                <a:lnTo>
                  <a:pt x="330398" y="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69" name="Freeform 907468"/>
          <p:cNvSpPr/>
          <p:nvPr/>
        </p:nvSpPr>
        <p:spPr bwMode="auto">
          <a:xfrm>
            <a:off x="5500688" y="5920382"/>
            <a:ext cx="339329" cy="53579"/>
          </a:xfrm>
          <a:custGeom>
            <a:avLst/>
            <a:gdLst/>
            <a:ahLst/>
            <a:cxnLst/>
            <a:rect l="0" t="0" r="0" b="0"/>
            <a:pathLst>
              <a:path w="339329" h="53579">
                <a:moveTo>
                  <a:pt x="0" y="53578"/>
                </a:moveTo>
                <a:lnTo>
                  <a:pt x="0" y="53578"/>
                </a:lnTo>
                <a:lnTo>
                  <a:pt x="0" y="44648"/>
                </a:lnTo>
                <a:lnTo>
                  <a:pt x="8929" y="44648"/>
                </a:lnTo>
                <a:lnTo>
                  <a:pt x="26789" y="35719"/>
                </a:lnTo>
                <a:lnTo>
                  <a:pt x="53578" y="26789"/>
                </a:lnTo>
                <a:lnTo>
                  <a:pt x="89296" y="26789"/>
                </a:lnTo>
                <a:lnTo>
                  <a:pt x="125015" y="17859"/>
                </a:lnTo>
                <a:lnTo>
                  <a:pt x="160734" y="8930"/>
                </a:lnTo>
                <a:lnTo>
                  <a:pt x="196453" y="8930"/>
                </a:lnTo>
                <a:lnTo>
                  <a:pt x="241101" y="0"/>
                </a:lnTo>
                <a:lnTo>
                  <a:pt x="267890" y="0"/>
                </a:lnTo>
                <a:lnTo>
                  <a:pt x="294679" y="0"/>
                </a:lnTo>
                <a:lnTo>
                  <a:pt x="312539" y="0"/>
                </a:lnTo>
                <a:lnTo>
                  <a:pt x="330398" y="8930"/>
                </a:lnTo>
                <a:lnTo>
                  <a:pt x="339328" y="17859"/>
                </a:lnTo>
                <a:lnTo>
                  <a:pt x="33932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0" name="Freeform 907469"/>
          <p:cNvSpPr/>
          <p:nvPr/>
        </p:nvSpPr>
        <p:spPr bwMode="auto">
          <a:xfrm>
            <a:off x="5875734" y="5938241"/>
            <a:ext cx="125017" cy="178595"/>
          </a:xfrm>
          <a:custGeom>
            <a:avLst/>
            <a:gdLst/>
            <a:ahLst/>
            <a:cxnLst/>
            <a:rect l="0" t="0" r="0" b="0"/>
            <a:pathLst>
              <a:path w="125017" h="178595">
                <a:moveTo>
                  <a:pt x="125016" y="8930"/>
                </a:moveTo>
                <a:lnTo>
                  <a:pt x="116086" y="8930"/>
                </a:lnTo>
                <a:lnTo>
                  <a:pt x="116086" y="8930"/>
                </a:lnTo>
                <a:lnTo>
                  <a:pt x="98227" y="0"/>
                </a:lnTo>
                <a:lnTo>
                  <a:pt x="89297" y="0"/>
                </a:lnTo>
                <a:lnTo>
                  <a:pt x="80368" y="0"/>
                </a:lnTo>
                <a:lnTo>
                  <a:pt x="62508" y="0"/>
                </a:lnTo>
                <a:lnTo>
                  <a:pt x="53579" y="8930"/>
                </a:lnTo>
                <a:lnTo>
                  <a:pt x="44649" y="8930"/>
                </a:lnTo>
                <a:lnTo>
                  <a:pt x="26789" y="17860"/>
                </a:lnTo>
                <a:lnTo>
                  <a:pt x="17860" y="35719"/>
                </a:lnTo>
                <a:lnTo>
                  <a:pt x="8930" y="53579"/>
                </a:lnTo>
                <a:lnTo>
                  <a:pt x="0" y="71438"/>
                </a:lnTo>
                <a:lnTo>
                  <a:pt x="0" y="98227"/>
                </a:lnTo>
                <a:lnTo>
                  <a:pt x="0" y="125016"/>
                </a:lnTo>
                <a:lnTo>
                  <a:pt x="0" y="151805"/>
                </a:lnTo>
                <a:lnTo>
                  <a:pt x="8930" y="169664"/>
                </a:lnTo>
                <a:lnTo>
                  <a:pt x="17860" y="169664"/>
                </a:lnTo>
                <a:lnTo>
                  <a:pt x="44649" y="178594"/>
                </a:lnTo>
                <a:lnTo>
                  <a:pt x="62508" y="178594"/>
                </a:lnTo>
                <a:lnTo>
                  <a:pt x="89297" y="169664"/>
                </a:lnTo>
                <a:lnTo>
                  <a:pt x="107157" y="169664"/>
                </a:lnTo>
                <a:lnTo>
                  <a:pt x="10715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1" name="Freeform 907470"/>
          <p:cNvSpPr/>
          <p:nvPr/>
        </p:nvSpPr>
        <p:spPr bwMode="auto">
          <a:xfrm>
            <a:off x="6116836" y="6000749"/>
            <a:ext cx="178595" cy="26790"/>
          </a:xfrm>
          <a:custGeom>
            <a:avLst/>
            <a:gdLst/>
            <a:ahLst/>
            <a:cxnLst/>
            <a:rect l="0" t="0" r="0" b="0"/>
            <a:pathLst>
              <a:path w="178595" h="26790">
                <a:moveTo>
                  <a:pt x="0" y="26789"/>
                </a:moveTo>
                <a:lnTo>
                  <a:pt x="0" y="26789"/>
                </a:lnTo>
                <a:lnTo>
                  <a:pt x="0" y="26789"/>
                </a:lnTo>
                <a:lnTo>
                  <a:pt x="8930" y="26789"/>
                </a:lnTo>
                <a:lnTo>
                  <a:pt x="17859" y="26789"/>
                </a:lnTo>
                <a:lnTo>
                  <a:pt x="26789" y="26789"/>
                </a:lnTo>
                <a:lnTo>
                  <a:pt x="44648" y="26789"/>
                </a:lnTo>
                <a:lnTo>
                  <a:pt x="62508" y="17860"/>
                </a:lnTo>
                <a:lnTo>
                  <a:pt x="89297" y="17860"/>
                </a:lnTo>
                <a:lnTo>
                  <a:pt x="116086" y="8930"/>
                </a:lnTo>
                <a:lnTo>
                  <a:pt x="133945" y="8930"/>
                </a:lnTo>
                <a:lnTo>
                  <a:pt x="160734" y="8930"/>
                </a:lnTo>
                <a:lnTo>
                  <a:pt x="16966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2" name="Freeform 907471"/>
          <p:cNvSpPr/>
          <p:nvPr/>
        </p:nvSpPr>
        <p:spPr bwMode="auto">
          <a:xfrm>
            <a:off x="6179344" y="5956101"/>
            <a:ext cx="35720" cy="151805"/>
          </a:xfrm>
          <a:custGeom>
            <a:avLst/>
            <a:gdLst/>
            <a:ahLst/>
            <a:cxnLst/>
            <a:rect l="0" t="0" r="0" b="0"/>
            <a:pathLst>
              <a:path w="35720" h="151805">
                <a:moveTo>
                  <a:pt x="35719" y="0"/>
                </a:moveTo>
                <a:lnTo>
                  <a:pt x="26789" y="0"/>
                </a:lnTo>
                <a:lnTo>
                  <a:pt x="26789" y="8929"/>
                </a:lnTo>
                <a:lnTo>
                  <a:pt x="17859" y="8929"/>
                </a:lnTo>
                <a:lnTo>
                  <a:pt x="17859" y="17859"/>
                </a:lnTo>
                <a:lnTo>
                  <a:pt x="8929" y="26789"/>
                </a:lnTo>
                <a:lnTo>
                  <a:pt x="0" y="44648"/>
                </a:lnTo>
                <a:lnTo>
                  <a:pt x="0" y="71437"/>
                </a:lnTo>
                <a:lnTo>
                  <a:pt x="0" y="98226"/>
                </a:lnTo>
                <a:lnTo>
                  <a:pt x="0" y="125015"/>
                </a:lnTo>
                <a:lnTo>
                  <a:pt x="0" y="142875"/>
                </a:lnTo>
                <a:lnTo>
                  <a:pt x="17859" y="151804"/>
                </a:lnTo>
                <a:lnTo>
                  <a:pt x="1785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3" name="Freeform 907472"/>
          <p:cNvSpPr/>
          <p:nvPr/>
        </p:nvSpPr>
        <p:spPr bwMode="auto">
          <a:xfrm>
            <a:off x="6536531" y="5902523"/>
            <a:ext cx="116087" cy="44649"/>
          </a:xfrm>
          <a:custGeom>
            <a:avLst/>
            <a:gdLst/>
            <a:ahLst/>
            <a:cxnLst/>
            <a:rect l="0" t="0" r="0" b="0"/>
            <a:pathLst>
              <a:path w="116087" h="44649">
                <a:moveTo>
                  <a:pt x="0" y="44648"/>
                </a:moveTo>
                <a:lnTo>
                  <a:pt x="0" y="35718"/>
                </a:lnTo>
                <a:lnTo>
                  <a:pt x="8930" y="35718"/>
                </a:lnTo>
                <a:lnTo>
                  <a:pt x="17860" y="26789"/>
                </a:lnTo>
                <a:lnTo>
                  <a:pt x="26789" y="17859"/>
                </a:lnTo>
                <a:lnTo>
                  <a:pt x="44649" y="17859"/>
                </a:lnTo>
                <a:lnTo>
                  <a:pt x="62508" y="17859"/>
                </a:lnTo>
                <a:lnTo>
                  <a:pt x="80367" y="17859"/>
                </a:lnTo>
                <a:lnTo>
                  <a:pt x="98227" y="892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4" name="Freeform 907473"/>
          <p:cNvSpPr/>
          <p:nvPr/>
        </p:nvSpPr>
        <p:spPr bwMode="auto">
          <a:xfrm>
            <a:off x="6438305" y="5973960"/>
            <a:ext cx="151805" cy="125017"/>
          </a:xfrm>
          <a:custGeom>
            <a:avLst/>
            <a:gdLst/>
            <a:ahLst/>
            <a:cxnLst/>
            <a:rect l="0" t="0" r="0" b="0"/>
            <a:pathLst>
              <a:path w="151805" h="125017">
                <a:moveTo>
                  <a:pt x="62508" y="0"/>
                </a:moveTo>
                <a:lnTo>
                  <a:pt x="53578" y="0"/>
                </a:lnTo>
                <a:lnTo>
                  <a:pt x="35718" y="0"/>
                </a:lnTo>
                <a:lnTo>
                  <a:pt x="17859" y="0"/>
                </a:lnTo>
                <a:lnTo>
                  <a:pt x="8929" y="0"/>
                </a:lnTo>
                <a:lnTo>
                  <a:pt x="0" y="8930"/>
                </a:lnTo>
                <a:lnTo>
                  <a:pt x="0" y="17860"/>
                </a:lnTo>
                <a:lnTo>
                  <a:pt x="8929" y="17860"/>
                </a:lnTo>
                <a:lnTo>
                  <a:pt x="26789" y="17860"/>
                </a:lnTo>
                <a:lnTo>
                  <a:pt x="44648" y="17860"/>
                </a:lnTo>
                <a:lnTo>
                  <a:pt x="62508" y="8930"/>
                </a:lnTo>
                <a:lnTo>
                  <a:pt x="89297" y="8930"/>
                </a:lnTo>
                <a:lnTo>
                  <a:pt x="116086" y="8930"/>
                </a:lnTo>
                <a:lnTo>
                  <a:pt x="133945" y="8930"/>
                </a:lnTo>
                <a:lnTo>
                  <a:pt x="142875" y="17860"/>
                </a:lnTo>
                <a:lnTo>
                  <a:pt x="151804" y="26789"/>
                </a:lnTo>
                <a:lnTo>
                  <a:pt x="151804" y="35719"/>
                </a:lnTo>
                <a:lnTo>
                  <a:pt x="151804" y="53578"/>
                </a:lnTo>
                <a:lnTo>
                  <a:pt x="142875" y="71438"/>
                </a:lnTo>
                <a:lnTo>
                  <a:pt x="125015" y="98227"/>
                </a:lnTo>
                <a:lnTo>
                  <a:pt x="116086" y="107156"/>
                </a:lnTo>
                <a:lnTo>
                  <a:pt x="107156" y="116086"/>
                </a:lnTo>
                <a:lnTo>
                  <a:pt x="89297" y="125016"/>
                </a:lnTo>
                <a:lnTo>
                  <a:pt x="89297" y="125016"/>
                </a:lnTo>
                <a:lnTo>
                  <a:pt x="80367" y="125016"/>
                </a:lnTo>
                <a:lnTo>
                  <a:pt x="80367" y="125016"/>
                </a:lnTo>
                <a:lnTo>
                  <a:pt x="8036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5" name="Freeform 907474"/>
          <p:cNvSpPr/>
          <p:nvPr/>
        </p:nvSpPr>
        <p:spPr bwMode="auto">
          <a:xfrm>
            <a:off x="6331148" y="6107905"/>
            <a:ext cx="26791" cy="8931"/>
          </a:xfrm>
          <a:custGeom>
            <a:avLst/>
            <a:gdLst/>
            <a:ahLst/>
            <a:cxnLst/>
            <a:rect l="0" t="0" r="0" b="0"/>
            <a:pathLst>
              <a:path w="26791" h="8931">
                <a:moveTo>
                  <a:pt x="8930" y="0"/>
                </a:moveTo>
                <a:lnTo>
                  <a:pt x="8930" y="0"/>
                </a:lnTo>
                <a:lnTo>
                  <a:pt x="8930" y="0"/>
                </a:lnTo>
                <a:lnTo>
                  <a:pt x="0" y="0"/>
                </a:lnTo>
                <a:lnTo>
                  <a:pt x="0" y="8930"/>
                </a:lnTo>
                <a:lnTo>
                  <a:pt x="8930" y="8930"/>
                </a:lnTo>
                <a:lnTo>
                  <a:pt x="17860" y="8930"/>
                </a:lnTo>
                <a:lnTo>
                  <a:pt x="26790" y="0"/>
                </a:lnTo>
                <a:lnTo>
                  <a:pt x="267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6" name="Freeform 907475"/>
          <p:cNvSpPr/>
          <p:nvPr/>
        </p:nvSpPr>
        <p:spPr bwMode="auto">
          <a:xfrm>
            <a:off x="6250781" y="5813226"/>
            <a:ext cx="89298" cy="401837"/>
          </a:xfrm>
          <a:custGeom>
            <a:avLst/>
            <a:gdLst/>
            <a:ahLst/>
            <a:cxnLst/>
            <a:rect l="0" t="0" r="0" b="0"/>
            <a:pathLst>
              <a:path w="89298" h="401837">
                <a:moveTo>
                  <a:pt x="89297" y="0"/>
                </a:moveTo>
                <a:lnTo>
                  <a:pt x="80367" y="0"/>
                </a:lnTo>
                <a:lnTo>
                  <a:pt x="80367" y="0"/>
                </a:lnTo>
                <a:lnTo>
                  <a:pt x="71438" y="8929"/>
                </a:lnTo>
                <a:lnTo>
                  <a:pt x="62508" y="17859"/>
                </a:lnTo>
                <a:lnTo>
                  <a:pt x="53578" y="35719"/>
                </a:lnTo>
                <a:lnTo>
                  <a:pt x="44649" y="53578"/>
                </a:lnTo>
                <a:lnTo>
                  <a:pt x="35719" y="80367"/>
                </a:lnTo>
                <a:lnTo>
                  <a:pt x="26789" y="116086"/>
                </a:lnTo>
                <a:lnTo>
                  <a:pt x="8930" y="160734"/>
                </a:lnTo>
                <a:lnTo>
                  <a:pt x="0" y="214312"/>
                </a:lnTo>
                <a:lnTo>
                  <a:pt x="0" y="267890"/>
                </a:lnTo>
                <a:lnTo>
                  <a:pt x="8930" y="312539"/>
                </a:lnTo>
                <a:lnTo>
                  <a:pt x="26789" y="357187"/>
                </a:lnTo>
                <a:lnTo>
                  <a:pt x="53578" y="383976"/>
                </a:lnTo>
                <a:lnTo>
                  <a:pt x="89297" y="401836"/>
                </a:lnTo>
                <a:lnTo>
                  <a:pt x="89297"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7" name="Freeform 907476"/>
          <p:cNvSpPr/>
          <p:nvPr/>
        </p:nvSpPr>
        <p:spPr bwMode="auto">
          <a:xfrm>
            <a:off x="6616898" y="5831085"/>
            <a:ext cx="133947" cy="303611"/>
          </a:xfrm>
          <a:custGeom>
            <a:avLst/>
            <a:gdLst/>
            <a:ahLst/>
            <a:cxnLst/>
            <a:rect l="0" t="0" r="0" b="0"/>
            <a:pathLst>
              <a:path w="133947" h="303611">
                <a:moveTo>
                  <a:pt x="125016" y="0"/>
                </a:moveTo>
                <a:lnTo>
                  <a:pt x="133946" y="0"/>
                </a:lnTo>
                <a:lnTo>
                  <a:pt x="133946" y="8930"/>
                </a:lnTo>
                <a:lnTo>
                  <a:pt x="133946" y="26789"/>
                </a:lnTo>
                <a:lnTo>
                  <a:pt x="125016" y="44649"/>
                </a:lnTo>
                <a:lnTo>
                  <a:pt x="125016" y="71438"/>
                </a:lnTo>
                <a:lnTo>
                  <a:pt x="107157" y="107156"/>
                </a:lnTo>
                <a:lnTo>
                  <a:pt x="98227" y="151805"/>
                </a:lnTo>
                <a:lnTo>
                  <a:pt x="71438" y="196453"/>
                </a:lnTo>
                <a:lnTo>
                  <a:pt x="44649" y="241102"/>
                </a:lnTo>
                <a:lnTo>
                  <a:pt x="17860" y="276820"/>
                </a:lnTo>
                <a:lnTo>
                  <a:pt x="0" y="303610"/>
                </a:lnTo>
                <a:lnTo>
                  <a:pt x="0"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8" name="Freeform 907477"/>
          <p:cNvSpPr/>
          <p:nvPr/>
        </p:nvSpPr>
        <p:spPr bwMode="auto">
          <a:xfrm>
            <a:off x="6741914" y="5831085"/>
            <a:ext cx="142876" cy="339329"/>
          </a:xfrm>
          <a:custGeom>
            <a:avLst/>
            <a:gdLst/>
            <a:ahLst/>
            <a:cxnLst/>
            <a:rect l="0" t="0" r="0" b="0"/>
            <a:pathLst>
              <a:path w="142876" h="339329">
                <a:moveTo>
                  <a:pt x="142875" y="0"/>
                </a:moveTo>
                <a:lnTo>
                  <a:pt x="142875" y="0"/>
                </a:lnTo>
                <a:lnTo>
                  <a:pt x="125016" y="8930"/>
                </a:lnTo>
                <a:lnTo>
                  <a:pt x="107156" y="17860"/>
                </a:lnTo>
                <a:lnTo>
                  <a:pt x="80367" y="35719"/>
                </a:lnTo>
                <a:lnTo>
                  <a:pt x="53578" y="71438"/>
                </a:lnTo>
                <a:lnTo>
                  <a:pt x="35719" y="107156"/>
                </a:lnTo>
                <a:lnTo>
                  <a:pt x="17859" y="160735"/>
                </a:lnTo>
                <a:lnTo>
                  <a:pt x="8930" y="205383"/>
                </a:lnTo>
                <a:lnTo>
                  <a:pt x="0" y="250031"/>
                </a:lnTo>
                <a:lnTo>
                  <a:pt x="8930" y="294680"/>
                </a:lnTo>
                <a:lnTo>
                  <a:pt x="26789" y="330399"/>
                </a:lnTo>
                <a:lnTo>
                  <a:pt x="53578" y="339328"/>
                </a:lnTo>
                <a:lnTo>
                  <a:pt x="89297" y="339328"/>
                </a:lnTo>
                <a:lnTo>
                  <a:pt x="89297"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79" name="Freeform 907478"/>
          <p:cNvSpPr/>
          <p:nvPr/>
        </p:nvSpPr>
        <p:spPr bwMode="auto">
          <a:xfrm>
            <a:off x="6866930" y="6045398"/>
            <a:ext cx="35719" cy="17860"/>
          </a:xfrm>
          <a:custGeom>
            <a:avLst/>
            <a:gdLst/>
            <a:ahLst/>
            <a:cxnLst/>
            <a:rect l="0" t="0" r="0" b="0"/>
            <a:pathLst>
              <a:path w="35719" h="17860">
                <a:moveTo>
                  <a:pt x="35718" y="17859"/>
                </a:moveTo>
                <a:lnTo>
                  <a:pt x="26789" y="8929"/>
                </a:lnTo>
                <a:lnTo>
                  <a:pt x="17859" y="8929"/>
                </a:lnTo>
                <a:lnTo>
                  <a:pt x="8929" y="0"/>
                </a:lnTo>
                <a:lnTo>
                  <a:pt x="0" y="0"/>
                </a:lnTo>
                <a:lnTo>
                  <a:pt x="0" y="0"/>
                </a:lnTo>
                <a:lnTo>
                  <a:pt x="0"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0" name="Freeform 907479"/>
          <p:cNvSpPr/>
          <p:nvPr/>
        </p:nvSpPr>
        <p:spPr bwMode="auto">
          <a:xfrm>
            <a:off x="6965156" y="5902523"/>
            <a:ext cx="107158" cy="133946"/>
          </a:xfrm>
          <a:custGeom>
            <a:avLst/>
            <a:gdLst/>
            <a:ahLst/>
            <a:cxnLst/>
            <a:rect l="0" t="0" r="0" b="0"/>
            <a:pathLst>
              <a:path w="107158" h="133946">
                <a:moveTo>
                  <a:pt x="44649" y="0"/>
                </a:moveTo>
                <a:lnTo>
                  <a:pt x="35719" y="0"/>
                </a:lnTo>
                <a:lnTo>
                  <a:pt x="26789" y="0"/>
                </a:lnTo>
                <a:lnTo>
                  <a:pt x="26789" y="8929"/>
                </a:lnTo>
                <a:lnTo>
                  <a:pt x="17860" y="17859"/>
                </a:lnTo>
                <a:lnTo>
                  <a:pt x="8930" y="35718"/>
                </a:lnTo>
                <a:lnTo>
                  <a:pt x="0" y="53578"/>
                </a:lnTo>
                <a:lnTo>
                  <a:pt x="0" y="71437"/>
                </a:lnTo>
                <a:lnTo>
                  <a:pt x="0" y="98226"/>
                </a:lnTo>
                <a:lnTo>
                  <a:pt x="0" y="116086"/>
                </a:lnTo>
                <a:lnTo>
                  <a:pt x="17860" y="125015"/>
                </a:lnTo>
                <a:lnTo>
                  <a:pt x="35719" y="133945"/>
                </a:lnTo>
                <a:lnTo>
                  <a:pt x="53578" y="125015"/>
                </a:lnTo>
                <a:lnTo>
                  <a:pt x="71438" y="116086"/>
                </a:lnTo>
                <a:lnTo>
                  <a:pt x="89297" y="107156"/>
                </a:lnTo>
                <a:lnTo>
                  <a:pt x="98227" y="89297"/>
                </a:lnTo>
                <a:lnTo>
                  <a:pt x="107157" y="71437"/>
                </a:lnTo>
                <a:lnTo>
                  <a:pt x="98227" y="62507"/>
                </a:lnTo>
                <a:lnTo>
                  <a:pt x="89297" y="44648"/>
                </a:lnTo>
                <a:lnTo>
                  <a:pt x="80367" y="26789"/>
                </a:lnTo>
                <a:lnTo>
                  <a:pt x="71438" y="17859"/>
                </a:lnTo>
                <a:lnTo>
                  <a:pt x="53578" y="8929"/>
                </a:lnTo>
                <a:lnTo>
                  <a:pt x="44649" y="8929"/>
                </a:lnTo>
                <a:lnTo>
                  <a:pt x="35719" y="8929"/>
                </a:lnTo>
                <a:lnTo>
                  <a:pt x="26789" y="8929"/>
                </a:lnTo>
                <a:lnTo>
                  <a:pt x="26789" y="8929"/>
                </a:lnTo>
                <a:lnTo>
                  <a:pt x="35719" y="17859"/>
                </a:lnTo>
                <a:lnTo>
                  <a:pt x="44649" y="17859"/>
                </a:lnTo>
                <a:lnTo>
                  <a:pt x="4464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1" name="Freeform 907480"/>
          <p:cNvSpPr/>
          <p:nvPr/>
        </p:nvSpPr>
        <p:spPr bwMode="auto">
          <a:xfrm>
            <a:off x="7099102" y="5902523"/>
            <a:ext cx="71438" cy="98227"/>
          </a:xfrm>
          <a:custGeom>
            <a:avLst/>
            <a:gdLst/>
            <a:ahLst/>
            <a:cxnLst/>
            <a:rect l="0" t="0" r="0" b="0"/>
            <a:pathLst>
              <a:path w="71438" h="98227">
                <a:moveTo>
                  <a:pt x="8929" y="35718"/>
                </a:moveTo>
                <a:lnTo>
                  <a:pt x="8929" y="26789"/>
                </a:lnTo>
                <a:lnTo>
                  <a:pt x="8929" y="17859"/>
                </a:lnTo>
                <a:lnTo>
                  <a:pt x="8929" y="8929"/>
                </a:lnTo>
                <a:lnTo>
                  <a:pt x="17859" y="0"/>
                </a:lnTo>
                <a:lnTo>
                  <a:pt x="26789" y="0"/>
                </a:lnTo>
                <a:lnTo>
                  <a:pt x="35718" y="0"/>
                </a:lnTo>
                <a:lnTo>
                  <a:pt x="44648" y="0"/>
                </a:lnTo>
                <a:lnTo>
                  <a:pt x="53578" y="0"/>
                </a:lnTo>
                <a:lnTo>
                  <a:pt x="62507" y="0"/>
                </a:lnTo>
                <a:lnTo>
                  <a:pt x="62507" y="8929"/>
                </a:lnTo>
                <a:lnTo>
                  <a:pt x="62507" y="17859"/>
                </a:lnTo>
                <a:lnTo>
                  <a:pt x="53578" y="26789"/>
                </a:lnTo>
                <a:lnTo>
                  <a:pt x="44648" y="35718"/>
                </a:lnTo>
                <a:lnTo>
                  <a:pt x="35718" y="44648"/>
                </a:lnTo>
                <a:lnTo>
                  <a:pt x="26789" y="62507"/>
                </a:lnTo>
                <a:lnTo>
                  <a:pt x="17859" y="71437"/>
                </a:lnTo>
                <a:lnTo>
                  <a:pt x="8929" y="80367"/>
                </a:lnTo>
                <a:lnTo>
                  <a:pt x="0" y="89297"/>
                </a:lnTo>
                <a:lnTo>
                  <a:pt x="0" y="89297"/>
                </a:lnTo>
                <a:lnTo>
                  <a:pt x="0" y="89297"/>
                </a:lnTo>
                <a:lnTo>
                  <a:pt x="17859" y="98226"/>
                </a:lnTo>
                <a:lnTo>
                  <a:pt x="26789" y="98226"/>
                </a:lnTo>
                <a:lnTo>
                  <a:pt x="44648" y="98226"/>
                </a:lnTo>
                <a:lnTo>
                  <a:pt x="53578" y="98226"/>
                </a:lnTo>
                <a:lnTo>
                  <a:pt x="71437" y="98226"/>
                </a:lnTo>
                <a:lnTo>
                  <a:pt x="7143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2" name="Freeform 907481"/>
          <p:cNvSpPr/>
          <p:nvPr/>
        </p:nvSpPr>
        <p:spPr bwMode="auto">
          <a:xfrm>
            <a:off x="7170539" y="5795366"/>
            <a:ext cx="125017" cy="348259"/>
          </a:xfrm>
          <a:custGeom>
            <a:avLst/>
            <a:gdLst/>
            <a:ahLst/>
            <a:cxnLst/>
            <a:rect l="0" t="0" r="0" b="0"/>
            <a:pathLst>
              <a:path w="125017" h="348259">
                <a:moveTo>
                  <a:pt x="89297" y="0"/>
                </a:moveTo>
                <a:lnTo>
                  <a:pt x="89297" y="0"/>
                </a:lnTo>
                <a:lnTo>
                  <a:pt x="98227" y="8930"/>
                </a:lnTo>
                <a:lnTo>
                  <a:pt x="98227" y="17860"/>
                </a:lnTo>
                <a:lnTo>
                  <a:pt x="107156" y="35719"/>
                </a:lnTo>
                <a:lnTo>
                  <a:pt x="116086" y="62508"/>
                </a:lnTo>
                <a:lnTo>
                  <a:pt x="125016" y="98227"/>
                </a:lnTo>
                <a:lnTo>
                  <a:pt x="125016" y="133946"/>
                </a:lnTo>
                <a:lnTo>
                  <a:pt x="116086" y="169664"/>
                </a:lnTo>
                <a:lnTo>
                  <a:pt x="98227" y="214313"/>
                </a:lnTo>
                <a:lnTo>
                  <a:pt x="80367" y="258961"/>
                </a:lnTo>
                <a:lnTo>
                  <a:pt x="53578" y="303610"/>
                </a:lnTo>
                <a:lnTo>
                  <a:pt x="26789" y="339329"/>
                </a:lnTo>
                <a:lnTo>
                  <a:pt x="0" y="348258"/>
                </a:lnTo>
                <a:lnTo>
                  <a:pt x="0"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3" name="Freeform 907482"/>
          <p:cNvSpPr/>
          <p:nvPr/>
        </p:nvSpPr>
        <p:spPr bwMode="auto">
          <a:xfrm>
            <a:off x="7304484" y="5813226"/>
            <a:ext cx="133947" cy="258962"/>
          </a:xfrm>
          <a:custGeom>
            <a:avLst/>
            <a:gdLst/>
            <a:ahLst/>
            <a:cxnLst/>
            <a:rect l="0" t="0" r="0" b="0"/>
            <a:pathLst>
              <a:path w="133947" h="258962">
                <a:moveTo>
                  <a:pt x="125016" y="0"/>
                </a:moveTo>
                <a:lnTo>
                  <a:pt x="125016" y="0"/>
                </a:lnTo>
                <a:lnTo>
                  <a:pt x="107157" y="8929"/>
                </a:lnTo>
                <a:lnTo>
                  <a:pt x="98227" y="17859"/>
                </a:lnTo>
                <a:lnTo>
                  <a:pt x="71438" y="44648"/>
                </a:lnTo>
                <a:lnTo>
                  <a:pt x="44649" y="71437"/>
                </a:lnTo>
                <a:lnTo>
                  <a:pt x="17860" y="107156"/>
                </a:lnTo>
                <a:lnTo>
                  <a:pt x="0" y="142875"/>
                </a:lnTo>
                <a:lnTo>
                  <a:pt x="0" y="169664"/>
                </a:lnTo>
                <a:lnTo>
                  <a:pt x="17860" y="205383"/>
                </a:lnTo>
                <a:lnTo>
                  <a:pt x="35719" y="223242"/>
                </a:lnTo>
                <a:lnTo>
                  <a:pt x="71438" y="241101"/>
                </a:lnTo>
                <a:lnTo>
                  <a:pt x="98227" y="258961"/>
                </a:lnTo>
                <a:lnTo>
                  <a:pt x="133946" y="258961"/>
                </a:lnTo>
                <a:lnTo>
                  <a:pt x="133946"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4" name="Freeform 907483"/>
          <p:cNvSpPr/>
          <p:nvPr/>
        </p:nvSpPr>
        <p:spPr bwMode="auto">
          <a:xfrm>
            <a:off x="7438430" y="5884663"/>
            <a:ext cx="116087" cy="107158"/>
          </a:xfrm>
          <a:custGeom>
            <a:avLst/>
            <a:gdLst/>
            <a:ahLst/>
            <a:cxnLst/>
            <a:rect l="0" t="0" r="0" b="0"/>
            <a:pathLst>
              <a:path w="116087" h="107158">
                <a:moveTo>
                  <a:pt x="17859" y="8930"/>
                </a:moveTo>
                <a:lnTo>
                  <a:pt x="17859" y="8930"/>
                </a:lnTo>
                <a:lnTo>
                  <a:pt x="17859" y="8930"/>
                </a:lnTo>
                <a:lnTo>
                  <a:pt x="26789" y="8930"/>
                </a:lnTo>
                <a:lnTo>
                  <a:pt x="35718" y="0"/>
                </a:lnTo>
                <a:lnTo>
                  <a:pt x="44648" y="0"/>
                </a:lnTo>
                <a:lnTo>
                  <a:pt x="53578" y="0"/>
                </a:lnTo>
                <a:lnTo>
                  <a:pt x="71437" y="8930"/>
                </a:lnTo>
                <a:lnTo>
                  <a:pt x="80367" y="8930"/>
                </a:lnTo>
                <a:lnTo>
                  <a:pt x="98226" y="8930"/>
                </a:lnTo>
                <a:lnTo>
                  <a:pt x="107156" y="8930"/>
                </a:lnTo>
                <a:lnTo>
                  <a:pt x="107156" y="17860"/>
                </a:lnTo>
                <a:lnTo>
                  <a:pt x="107156" y="26789"/>
                </a:lnTo>
                <a:lnTo>
                  <a:pt x="89297" y="35719"/>
                </a:lnTo>
                <a:lnTo>
                  <a:pt x="71437" y="53578"/>
                </a:lnTo>
                <a:lnTo>
                  <a:pt x="53578" y="71438"/>
                </a:lnTo>
                <a:lnTo>
                  <a:pt x="35718" y="89297"/>
                </a:lnTo>
                <a:lnTo>
                  <a:pt x="17859" y="98227"/>
                </a:lnTo>
                <a:lnTo>
                  <a:pt x="8929" y="107157"/>
                </a:lnTo>
                <a:lnTo>
                  <a:pt x="0" y="107157"/>
                </a:lnTo>
                <a:lnTo>
                  <a:pt x="0" y="107157"/>
                </a:lnTo>
                <a:lnTo>
                  <a:pt x="8929" y="107157"/>
                </a:lnTo>
                <a:lnTo>
                  <a:pt x="26789" y="107157"/>
                </a:lnTo>
                <a:lnTo>
                  <a:pt x="35718" y="107157"/>
                </a:lnTo>
                <a:lnTo>
                  <a:pt x="53578" y="107157"/>
                </a:lnTo>
                <a:lnTo>
                  <a:pt x="80367" y="98227"/>
                </a:lnTo>
                <a:lnTo>
                  <a:pt x="89297" y="98227"/>
                </a:lnTo>
                <a:lnTo>
                  <a:pt x="107156" y="98227"/>
                </a:lnTo>
                <a:lnTo>
                  <a:pt x="107156" y="98227"/>
                </a:lnTo>
                <a:lnTo>
                  <a:pt x="116086" y="98227"/>
                </a:lnTo>
                <a:lnTo>
                  <a:pt x="11608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5" name="Freeform 907484"/>
          <p:cNvSpPr/>
          <p:nvPr/>
        </p:nvSpPr>
        <p:spPr bwMode="auto">
          <a:xfrm>
            <a:off x="7625953" y="5857874"/>
            <a:ext cx="62509" cy="8931"/>
          </a:xfrm>
          <a:custGeom>
            <a:avLst/>
            <a:gdLst/>
            <a:ahLst/>
            <a:cxnLst/>
            <a:rect l="0" t="0" r="0" b="0"/>
            <a:pathLst>
              <a:path w="62509" h="8931">
                <a:moveTo>
                  <a:pt x="0" y="8930"/>
                </a:moveTo>
                <a:lnTo>
                  <a:pt x="0" y="8930"/>
                </a:lnTo>
                <a:lnTo>
                  <a:pt x="8930" y="8930"/>
                </a:lnTo>
                <a:lnTo>
                  <a:pt x="8930" y="8930"/>
                </a:lnTo>
                <a:lnTo>
                  <a:pt x="8930" y="0"/>
                </a:lnTo>
                <a:lnTo>
                  <a:pt x="17860" y="0"/>
                </a:lnTo>
                <a:lnTo>
                  <a:pt x="26789" y="0"/>
                </a:lnTo>
                <a:lnTo>
                  <a:pt x="44649" y="0"/>
                </a:lnTo>
                <a:lnTo>
                  <a:pt x="53578"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6" name="Freeform 907485"/>
          <p:cNvSpPr/>
          <p:nvPr/>
        </p:nvSpPr>
        <p:spPr bwMode="auto">
          <a:xfrm>
            <a:off x="7545586" y="5893593"/>
            <a:ext cx="98228" cy="116087"/>
          </a:xfrm>
          <a:custGeom>
            <a:avLst/>
            <a:gdLst/>
            <a:ahLst/>
            <a:cxnLst/>
            <a:rect l="0" t="0" r="0" b="0"/>
            <a:pathLst>
              <a:path w="98228" h="116087">
                <a:moveTo>
                  <a:pt x="0" y="0"/>
                </a:moveTo>
                <a:lnTo>
                  <a:pt x="0" y="0"/>
                </a:lnTo>
                <a:lnTo>
                  <a:pt x="0" y="0"/>
                </a:lnTo>
                <a:lnTo>
                  <a:pt x="0" y="0"/>
                </a:lnTo>
                <a:lnTo>
                  <a:pt x="17859" y="0"/>
                </a:lnTo>
                <a:lnTo>
                  <a:pt x="26789" y="8930"/>
                </a:lnTo>
                <a:lnTo>
                  <a:pt x="44648" y="8930"/>
                </a:lnTo>
                <a:lnTo>
                  <a:pt x="62508" y="17859"/>
                </a:lnTo>
                <a:lnTo>
                  <a:pt x="71437" y="26789"/>
                </a:lnTo>
                <a:lnTo>
                  <a:pt x="89297" y="35719"/>
                </a:lnTo>
                <a:lnTo>
                  <a:pt x="89297" y="53578"/>
                </a:lnTo>
                <a:lnTo>
                  <a:pt x="98227" y="71437"/>
                </a:lnTo>
                <a:lnTo>
                  <a:pt x="89297" y="89297"/>
                </a:lnTo>
                <a:lnTo>
                  <a:pt x="89297" y="107156"/>
                </a:lnTo>
                <a:lnTo>
                  <a:pt x="71437" y="107156"/>
                </a:lnTo>
                <a:lnTo>
                  <a:pt x="62508" y="116086"/>
                </a:lnTo>
                <a:lnTo>
                  <a:pt x="53578" y="116086"/>
                </a:lnTo>
                <a:lnTo>
                  <a:pt x="35719" y="107156"/>
                </a:lnTo>
                <a:lnTo>
                  <a:pt x="35719" y="98227"/>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7" name="Freeform 907486"/>
          <p:cNvSpPr/>
          <p:nvPr/>
        </p:nvSpPr>
        <p:spPr bwMode="auto">
          <a:xfrm>
            <a:off x="7643813" y="5795366"/>
            <a:ext cx="62508" cy="258962"/>
          </a:xfrm>
          <a:custGeom>
            <a:avLst/>
            <a:gdLst/>
            <a:ahLst/>
            <a:cxnLst/>
            <a:rect l="0" t="0" r="0" b="0"/>
            <a:pathLst>
              <a:path w="62508" h="258962">
                <a:moveTo>
                  <a:pt x="62507" y="0"/>
                </a:moveTo>
                <a:lnTo>
                  <a:pt x="53578" y="8930"/>
                </a:lnTo>
                <a:lnTo>
                  <a:pt x="53578" y="26789"/>
                </a:lnTo>
                <a:lnTo>
                  <a:pt x="44648" y="44649"/>
                </a:lnTo>
                <a:lnTo>
                  <a:pt x="44648" y="80368"/>
                </a:lnTo>
                <a:lnTo>
                  <a:pt x="35718" y="116086"/>
                </a:lnTo>
                <a:lnTo>
                  <a:pt x="35718" y="151805"/>
                </a:lnTo>
                <a:lnTo>
                  <a:pt x="26789" y="187524"/>
                </a:lnTo>
                <a:lnTo>
                  <a:pt x="17859" y="232172"/>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8" name="Freeform 907487"/>
          <p:cNvSpPr/>
          <p:nvPr/>
        </p:nvSpPr>
        <p:spPr bwMode="auto">
          <a:xfrm>
            <a:off x="7777758" y="5831085"/>
            <a:ext cx="53579" cy="151806"/>
          </a:xfrm>
          <a:custGeom>
            <a:avLst/>
            <a:gdLst/>
            <a:ahLst/>
            <a:cxnLst/>
            <a:rect l="0" t="0" r="0" b="0"/>
            <a:pathLst>
              <a:path w="53579" h="151806">
                <a:moveTo>
                  <a:pt x="53578" y="17860"/>
                </a:moveTo>
                <a:lnTo>
                  <a:pt x="53578" y="8930"/>
                </a:lnTo>
                <a:lnTo>
                  <a:pt x="53578" y="8930"/>
                </a:lnTo>
                <a:lnTo>
                  <a:pt x="44648" y="8930"/>
                </a:lnTo>
                <a:lnTo>
                  <a:pt x="44648" y="0"/>
                </a:lnTo>
                <a:lnTo>
                  <a:pt x="35719" y="0"/>
                </a:lnTo>
                <a:lnTo>
                  <a:pt x="35719" y="0"/>
                </a:lnTo>
                <a:lnTo>
                  <a:pt x="26789" y="0"/>
                </a:lnTo>
                <a:lnTo>
                  <a:pt x="26789" y="8930"/>
                </a:lnTo>
                <a:lnTo>
                  <a:pt x="17859" y="17860"/>
                </a:lnTo>
                <a:lnTo>
                  <a:pt x="17859" y="35719"/>
                </a:lnTo>
                <a:lnTo>
                  <a:pt x="8930" y="62508"/>
                </a:lnTo>
                <a:lnTo>
                  <a:pt x="8930" y="80367"/>
                </a:lnTo>
                <a:lnTo>
                  <a:pt x="8930" y="107156"/>
                </a:lnTo>
                <a:lnTo>
                  <a:pt x="8930" y="125016"/>
                </a:lnTo>
                <a:lnTo>
                  <a:pt x="8930" y="142875"/>
                </a:lnTo>
                <a:lnTo>
                  <a:pt x="8930" y="142875"/>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89" name="Freeform 907488"/>
          <p:cNvSpPr/>
          <p:nvPr/>
        </p:nvSpPr>
        <p:spPr bwMode="auto">
          <a:xfrm>
            <a:off x="7715250" y="5991820"/>
            <a:ext cx="142876" cy="8930"/>
          </a:xfrm>
          <a:custGeom>
            <a:avLst/>
            <a:gdLst/>
            <a:ahLst/>
            <a:cxnLst/>
            <a:rect l="0" t="0" r="0" b="0"/>
            <a:pathLst>
              <a:path w="142876" h="8930">
                <a:moveTo>
                  <a:pt x="0" y="0"/>
                </a:moveTo>
                <a:lnTo>
                  <a:pt x="0" y="0"/>
                </a:lnTo>
                <a:lnTo>
                  <a:pt x="0" y="0"/>
                </a:lnTo>
                <a:lnTo>
                  <a:pt x="8930" y="0"/>
                </a:lnTo>
                <a:lnTo>
                  <a:pt x="17859" y="8929"/>
                </a:lnTo>
                <a:lnTo>
                  <a:pt x="26789" y="8929"/>
                </a:lnTo>
                <a:lnTo>
                  <a:pt x="35719" y="8929"/>
                </a:lnTo>
                <a:lnTo>
                  <a:pt x="53578" y="8929"/>
                </a:lnTo>
                <a:lnTo>
                  <a:pt x="80367" y="8929"/>
                </a:lnTo>
                <a:lnTo>
                  <a:pt x="98227" y="8929"/>
                </a:lnTo>
                <a:lnTo>
                  <a:pt x="12501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0" name="Freeform 907489"/>
          <p:cNvSpPr/>
          <p:nvPr/>
        </p:nvSpPr>
        <p:spPr bwMode="auto">
          <a:xfrm>
            <a:off x="7706320" y="5822155"/>
            <a:ext cx="151806" cy="8931"/>
          </a:xfrm>
          <a:custGeom>
            <a:avLst/>
            <a:gdLst/>
            <a:ahLst/>
            <a:cxnLst/>
            <a:rect l="0" t="0" r="0" b="0"/>
            <a:pathLst>
              <a:path w="151806" h="8931">
                <a:moveTo>
                  <a:pt x="0" y="8930"/>
                </a:moveTo>
                <a:lnTo>
                  <a:pt x="8930" y="8930"/>
                </a:lnTo>
                <a:lnTo>
                  <a:pt x="8930" y="8930"/>
                </a:lnTo>
                <a:lnTo>
                  <a:pt x="17860" y="8930"/>
                </a:lnTo>
                <a:lnTo>
                  <a:pt x="26789" y="0"/>
                </a:lnTo>
                <a:lnTo>
                  <a:pt x="26789" y="0"/>
                </a:lnTo>
                <a:lnTo>
                  <a:pt x="53578" y="0"/>
                </a:lnTo>
                <a:lnTo>
                  <a:pt x="80368" y="8930"/>
                </a:lnTo>
                <a:lnTo>
                  <a:pt x="116086" y="8930"/>
                </a:lnTo>
                <a:lnTo>
                  <a:pt x="151805" y="8930"/>
                </a:lnTo>
                <a:lnTo>
                  <a:pt x="15180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1" name="Freeform 907490"/>
          <p:cNvSpPr/>
          <p:nvPr/>
        </p:nvSpPr>
        <p:spPr bwMode="auto">
          <a:xfrm>
            <a:off x="7893844" y="5840015"/>
            <a:ext cx="142876" cy="125016"/>
          </a:xfrm>
          <a:custGeom>
            <a:avLst/>
            <a:gdLst/>
            <a:ahLst/>
            <a:cxnLst/>
            <a:rect l="0" t="0" r="0" b="0"/>
            <a:pathLst>
              <a:path w="142876" h="125016">
                <a:moveTo>
                  <a:pt x="142875" y="0"/>
                </a:moveTo>
                <a:lnTo>
                  <a:pt x="133945" y="0"/>
                </a:lnTo>
                <a:lnTo>
                  <a:pt x="116086" y="0"/>
                </a:lnTo>
                <a:lnTo>
                  <a:pt x="107156" y="0"/>
                </a:lnTo>
                <a:lnTo>
                  <a:pt x="89297" y="0"/>
                </a:lnTo>
                <a:lnTo>
                  <a:pt x="62508" y="17859"/>
                </a:lnTo>
                <a:lnTo>
                  <a:pt x="44648" y="35719"/>
                </a:lnTo>
                <a:lnTo>
                  <a:pt x="17859" y="53578"/>
                </a:lnTo>
                <a:lnTo>
                  <a:pt x="8929" y="80367"/>
                </a:lnTo>
                <a:lnTo>
                  <a:pt x="0" y="98226"/>
                </a:lnTo>
                <a:lnTo>
                  <a:pt x="8929" y="107156"/>
                </a:lnTo>
                <a:lnTo>
                  <a:pt x="26789" y="116086"/>
                </a:lnTo>
                <a:lnTo>
                  <a:pt x="44648" y="125015"/>
                </a:lnTo>
                <a:lnTo>
                  <a:pt x="71437" y="125015"/>
                </a:lnTo>
                <a:lnTo>
                  <a:pt x="89297" y="116086"/>
                </a:lnTo>
                <a:lnTo>
                  <a:pt x="107156" y="107156"/>
                </a:lnTo>
                <a:lnTo>
                  <a:pt x="10715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2" name="Freeform 907491"/>
          <p:cNvSpPr/>
          <p:nvPr/>
        </p:nvSpPr>
        <p:spPr bwMode="auto">
          <a:xfrm>
            <a:off x="7884914" y="5723929"/>
            <a:ext cx="303610" cy="348259"/>
          </a:xfrm>
          <a:custGeom>
            <a:avLst/>
            <a:gdLst/>
            <a:ahLst/>
            <a:cxnLst/>
            <a:rect l="0" t="0" r="0" b="0"/>
            <a:pathLst>
              <a:path w="303610" h="348259">
                <a:moveTo>
                  <a:pt x="98227" y="8930"/>
                </a:moveTo>
                <a:lnTo>
                  <a:pt x="98227" y="8930"/>
                </a:lnTo>
                <a:lnTo>
                  <a:pt x="89297" y="0"/>
                </a:lnTo>
                <a:lnTo>
                  <a:pt x="71438" y="0"/>
                </a:lnTo>
                <a:lnTo>
                  <a:pt x="71438" y="0"/>
                </a:lnTo>
                <a:lnTo>
                  <a:pt x="71438" y="0"/>
                </a:lnTo>
                <a:lnTo>
                  <a:pt x="80367" y="8930"/>
                </a:lnTo>
                <a:lnTo>
                  <a:pt x="98227" y="8930"/>
                </a:lnTo>
                <a:lnTo>
                  <a:pt x="107156" y="17859"/>
                </a:lnTo>
                <a:lnTo>
                  <a:pt x="133945" y="17859"/>
                </a:lnTo>
                <a:lnTo>
                  <a:pt x="160734" y="17859"/>
                </a:lnTo>
                <a:lnTo>
                  <a:pt x="187524" y="26789"/>
                </a:lnTo>
                <a:lnTo>
                  <a:pt x="223242" y="17859"/>
                </a:lnTo>
                <a:lnTo>
                  <a:pt x="250031" y="17859"/>
                </a:lnTo>
                <a:lnTo>
                  <a:pt x="276820" y="17859"/>
                </a:lnTo>
                <a:lnTo>
                  <a:pt x="294680" y="26789"/>
                </a:lnTo>
                <a:lnTo>
                  <a:pt x="303609" y="35719"/>
                </a:lnTo>
                <a:lnTo>
                  <a:pt x="294680" y="44648"/>
                </a:lnTo>
                <a:lnTo>
                  <a:pt x="294680" y="62508"/>
                </a:lnTo>
                <a:lnTo>
                  <a:pt x="285750" y="89297"/>
                </a:lnTo>
                <a:lnTo>
                  <a:pt x="276820" y="107156"/>
                </a:lnTo>
                <a:lnTo>
                  <a:pt x="267891" y="133945"/>
                </a:lnTo>
                <a:lnTo>
                  <a:pt x="267891" y="160734"/>
                </a:lnTo>
                <a:lnTo>
                  <a:pt x="267891" y="187523"/>
                </a:lnTo>
                <a:lnTo>
                  <a:pt x="267891" y="214312"/>
                </a:lnTo>
                <a:lnTo>
                  <a:pt x="276820" y="232172"/>
                </a:lnTo>
                <a:lnTo>
                  <a:pt x="276820" y="258961"/>
                </a:lnTo>
                <a:lnTo>
                  <a:pt x="267891" y="276820"/>
                </a:lnTo>
                <a:lnTo>
                  <a:pt x="258961" y="294680"/>
                </a:lnTo>
                <a:lnTo>
                  <a:pt x="232172" y="303609"/>
                </a:lnTo>
                <a:lnTo>
                  <a:pt x="214313" y="312539"/>
                </a:lnTo>
                <a:lnTo>
                  <a:pt x="187524" y="330398"/>
                </a:lnTo>
                <a:lnTo>
                  <a:pt x="169664" y="339328"/>
                </a:lnTo>
                <a:lnTo>
                  <a:pt x="151805" y="348258"/>
                </a:lnTo>
                <a:lnTo>
                  <a:pt x="125016" y="348258"/>
                </a:lnTo>
                <a:lnTo>
                  <a:pt x="98227" y="348258"/>
                </a:lnTo>
                <a:lnTo>
                  <a:pt x="71438" y="348258"/>
                </a:lnTo>
                <a:lnTo>
                  <a:pt x="35719" y="348258"/>
                </a:lnTo>
                <a:lnTo>
                  <a:pt x="17859" y="339328"/>
                </a:lnTo>
                <a:lnTo>
                  <a:pt x="0" y="330398"/>
                </a:lnTo>
                <a:lnTo>
                  <a:pt x="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3" name="Freeform 907492"/>
          <p:cNvSpPr/>
          <p:nvPr/>
        </p:nvSpPr>
        <p:spPr bwMode="auto">
          <a:xfrm>
            <a:off x="8188523" y="5822155"/>
            <a:ext cx="223243" cy="196455"/>
          </a:xfrm>
          <a:custGeom>
            <a:avLst/>
            <a:gdLst/>
            <a:ahLst/>
            <a:cxnLst/>
            <a:rect l="0" t="0" r="0" b="0"/>
            <a:pathLst>
              <a:path w="223243" h="196455">
                <a:moveTo>
                  <a:pt x="142875" y="169665"/>
                </a:moveTo>
                <a:lnTo>
                  <a:pt x="133945" y="160735"/>
                </a:lnTo>
                <a:lnTo>
                  <a:pt x="125015" y="151805"/>
                </a:lnTo>
                <a:lnTo>
                  <a:pt x="125015" y="142875"/>
                </a:lnTo>
                <a:lnTo>
                  <a:pt x="125015" y="133946"/>
                </a:lnTo>
                <a:lnTo>
                  <a:pt x="125015" y="125016"/>
                </a:lnTo>
                <a:lnTo>
                  <a:pt x="125015" y="116086"/>
                </a:lnTo>
                <a:lnTo>
                  <a:pt x="125015" y="98227"/>
                </a:lnTo>
                <a:lnTo>
                  <a:pt x="133945" y="89297"/>
                </a:lnTo>
                <a:lnTo>
                  <a:pt x="151804" y="71438"/>
                </a:lnTo>
                <a:lnTo>
                  <a:pt x="169664" y="62508"/>
                </a:lnTo>
                <a:lnTo>
                  <a:pt x="169664" y="44649"/>
                </a:lnTo>
                <a:lnTo>
                  <a:pt x="169664" y="26790"/>
                </a:lnTo>
                <a:lnTo>
                  <a:pt x="169664" y="17860"/>
                </a:lnTo>
                <a:lnTo>
                  <a:pt x="169664" y="8930"/>
                </a:lnTo>
                <a:lnTo>
                  <a:pt x="178593" y="0"/>
                </a:lnTo>
                <a:lnTo>
                  <a:pt x="178593" y="0"/>
                </a:lnTo>
                <a:lnTo>
                  <a:pt x="178593" y="8930"/>
                </a:lnTo>
                <a:lnTo>
                  <a:pt x="178593" y="17860"/>
                </a:lnTo>
                <a:lnTo>
                  <a:pt x="187523" y="35719"/>
                </a:lnTo>
                <a:lnTo>
                  <a:pt x="205382" y="44649"/>
                </a:lnTo>
                <a:lnTo>
                  <a:pt x="205382" y="62508"/>
                </a:lnTo>
                <a:lnTo>
                  <a:pt x="214312" y="80368"/>
                </a:lnTo>
                <a:lnTo>
                  <a:pt x="214312" y="89297"/>
                </a:lnTo>
                <a:lnTo>
                  <a:pt x="214312" y="98227"/>
                </a:lnTo>
                <a:lnTo>
                  <a:pt x="223242" y="107157"/>
                </a:lnTo>
                <a:lnTo>
                  <a:pt x="223242" y="107157"/>
                </a:lnTo>
                <a:lnTo>
                  <a:pt x="214312" y="116086"/>
                </a:lnTo>
                <a:lnTo>
                  <a:pt x="214312" y="116086"/>
                </a:lnTo>
                <a:lnTo>
                  <a:pt x="205382" y="116086"/>
                </a:lnTo>
                <a:lnTo>
                  <a:pt x="205382" y="116086"/>
                </a:lnTo>
                <a:lnTo>
                  <a:pt x="196453" y="107157"/>
                </a:lnTo>
                <a:lnTo>
                  <a:pt x="187523" y="98227"/>
                </a:lnTo>
                <a:lnTo>
                  <a:pt x="169664" y="89297"/>
                </a:lnTo>
                <a:lnTo>
                  <a:pt x="160734" y="80368"/>
                </a:lnTo>
                <a:lnTo>
                  <a:pt x="151804" y="71438"/>
                </a:lnTo>
                <a:lnTo>
                  <a:pt x="151804" y="62508"/>
                </a:lnTo>
                <a:lnTo>
                  <a:pt x="142875" y="62508"/>
                </a:lnTo>
                <a:lnTo>
                  <a:pt x="133945" y="62508"/>
                </a:lnTo>
                <a:lnTo>
                  <a:pt x="151804" y="62508"/>
                </a:lnTo>
                <a:lnTo>
                  <a:pt x="178593" y="62508"/>
                </a:lnTo>
                <a:lnTo>
                  <a:pt x="196453" y="62508"/>
                </a:lnTo>
                <a:lnTo>
                  <a:pt x="223242" y="53579"/>
                </a:lnTo>
                <a:lnTo>
                  <a:pt x="223242" y="62508"/>
                </a:lnTo>
                <a:lnTo>
                  <a:pt x="223242" y="62508"/>
                </a:lnTo>
                <a:lnTo>
                  <a:pt x="223242" y="71438"/>
                </a:lnTo>
                <a:lnTo>
                  <a:pt x="205382" y="80368"/>
                </a:lnTo>
                <a:lnTo>
                  <a:pt x="196453" y="89297"/>
                </a:lnTo>
                <a:lnTo>
                  <a:pt x="169664" y="98227"/>
                </a:lnTo>
                <a:lnTo>
                  <a:pt x="133945" y="125016"/>
                </a:lnTo>
                <a:lnTo>
                  <a:pt x="89297" y="142875"/>
                </a:lnTo>
                <a:lnTo>
                  <a:pt x="44648" y="160735"/>
                </a:lnTo>
                <a:lnTo>
                  <a:pt x="17859" y="187524"/>
                </a:lnTo>
                <a:lnTo>
                  <a:pt x="0" y="196454"/>
                </a:lnTo>
                <a:lnTo>
                  <a:pt x="17859" y="196454"/>
                </a:lnTo>
                <a:lnTo>
                  <a:pt x="53578" y="187524"/>
                </a:lnTo>
                <a:lnTo>
                  <a:pt x="80367" y="169665"/>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4" name="Freeform 907493"/>
          <p:cNvSpPr/>
          <p:nvPr/>
        </p:nvSpPr>
        <p:spPr bwMode="auto">
          <a:xfrm>
            <a:off x="8411765" y="5777507"/>
            <a:ext cx="89298" cy="133946"/>
          </a:xfrm>
          <a:custGeom>
            <a:avLst/>
            <a:gdLst/>
            <a:ahLst/>
            <a:cxnLst/>
            <a:rect l="0" t="0" r="0" b="0"/>
            <a:pathLst>
              <a:path w="89298" h="133946">
                <a:moveTo>
                  <a:pt x="0" y="0"/>
                </a:moveTo>
                <a:lnTo>
                  <a:pt x="8930" y="0"/>
                </a:lnTo>
                <a:lnTo>
                  <a:pt x="8930" y="0"/>
                </a:lnTo>
                <a:lnTo>
                  <a:pt x="17859" y="0"/>
                </a:lnTo>
                <a:lnTo>
                  <a:pt x="26789" y="0"/>
                </a:lnTo>
                <a:lnTo>
                  <a:pt x="26789" y="8930"/>
                </a:lnTo>
                <a:lnTo>
                  <a:pt x="35719" y="17859"/>
                </a:lnTo>
                <a:lnTo>
                  <a:pt x="26789" y="26789"/>
                </a:lnTo>
                <a:lnTo>
                  <a:pt x="17859" y="44648"/>
                </a:lnTo>
                <a:lnTo>
                  <a:pt x="8930" y="62508"/>
                </a:lnTo>
                <a:lnTo>
                  <a:pt x="8930" y="89297"/>
                </a:lnTo>
                <a:lnTo>
                  <a:pt x="26789" y="107156"/>
                </a:lnTo>
                <a:lnTo>
                  <a:pt x="35719" y="116086"/>
                </a:lnTo>
                <a:lnTo>
                  <a:pt x="53578" y="125016"/>
                </a:lnTo>
                <a:lnTo>
                  <a:pt x="71437" y="133945"/>
                </a:lnTo>
                <a:lnTo>
                  <a:pt x="80367" y="125016"/>
                </a:lnTo>
                <a:lnTo>
                  <a:pt x="89297" y="116086"/>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5" name="Freeform 907494"/>
          <p:cNvSpPr/>
          <p:nvPr/>
        </p:nvSpPr>
        <p:spPr bwMode="auto">
          <a:xfrm>
            <a:off x="8447484" y="5759648"/>
            <a:ext cx="89297" cy="116087"/>
          </a:xfrm>
          <a:custGeom>
            <a:avLst/>
            <a:gdLst/>
            <a:ahLst/>
            <a:cxnLst/>
            <a:rect l="0" t="0" r="0" b="0"/>
            <a:pathLst>
              <a:path w="89297" h="116087">
                <a:moveTo>
                  <a:pt x="71437" y="8929"/>
                </a:moveTo>
                <a:lnTo>
                  <a:pt x="62507" y="8929"/>
                </a:lnTo>
                <a:lnTo>
                  <a:pt x="62507" y="0"/>
                </a:lnTo>
                <a:lnTo>
                  <a:pt x="62507" y="0"/>
                </a:lnTo>
                <a:lnTo>
                  <a:pt x="62507" y="0"/>
                </a:lnTo>
                <a:lnTo>
                  <a:pt x="62507" y="8929"/>
                </a:lnTo>
                <a:lnTo>
                  <a:pt x="62507" y="17859"/>
                </a:lnTo>
                <a:lnTo>
                  <a:pt x="44648" y="26789"/>
                </a:lnTo>
                <a:lnTo>
                  <a:pt x="26789" y="44648"/>
                </a:lnTo>
                <a:lnTo>
                  <a:pt x="17859" y="62507"/>
                </a:lnTo>
                <a:lnTo>
                  <a:pt x="0" y="80367"/>
                </a:lnTo>
                <a:lnTo>
                  <a:pt x="0" y="98226"/>
                </a:lnTo>
                <a:lnTo>
                  <a:pt x="0" y="107156"/>
                </a:lnTo>
                <a:lnTo>
                  <a:pt x="8929" y="116086"/>
                </a:lnTo>
                <a:lnTo>
                  <a:pt x="35718" y="116086"/>
                </a:lnTo>
                <a:lnTo>
                  <a:pt x="53578" y="107156"/>
                </a:lnTo>
                <a:lnTo>
                  <a:pt x="71437" y="98226"/>
                </a:lnTo>
                <a:lnTo>
                  <a:pt x="89296" y="80367"/>
                </a:lnTo>
                <a:lnTo>
                  <a:pt x="8929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6" name="Freeform 907495"/>
          <p:cNvSpPr/>
          <p:nvPr/>
        </p:nvSpPr>
        <p:spPr bwMode="auto">
          <a:xfrm>
            <a:off x="8492132" y="5732859"/>
            <a:ext cx="53579" cy="169665"/>
          </a:xfrm>
          <a:custGeom>
            <a:avLst/>
            <a:gdLst/>
            <a:ahLst/>
            <a:cxnLst/>
            <a:rect l="0" t="0" r="0" b="0"/>
            <a:pathLst>
              <a:path w="53579" h="169665">
                <a:moveTo>
                  <a:pt x="0" y="0"/>
                </a:moveTo>
                <a:lnTo>
                  <a:pt x="8930" y="0"/>
                </a:lnTo>
                <a:lnTo>
                  <a:pt x="26789" y="0"/>
                </a:lnTo>
                <a:lnTo>
                  <a:pt x="35719" y="0"/>
                </a:lnTo>
                <a:lnTo>
                  <a:pt x="35719" y="0"/>
                </a:lnTo>
                <a:lnTo>
                  <a:pt x="26789" y="8929"/>
                </a:lnTo>
                <a:lnTo>
                  <a:pt x="17859" y="26789"/>
                </a:lnTo>
                <a:lnTo>
                  <a:pt x="17859" y="44648"/>
                </a:lnTo>
                <a:lnTo>
                  <a:pt x="26789" y="71437"/>
                </a:lnTo>
                <a:lnTo>
                  <a:pt x="35719" y="98226"/>
                </a:lnTo>
                <a:lnTo>
                  <a:pt x="26789" y="125015"/>
                </a:lnTo>
                <a:lnTo>
                  <a:pt x="8930" y="151804"/>
                </a:lnTo>
                <a:lnTo>
                  <a:pt x="0" y="160734"/>
                </a:lnTo>
                <a:lnTo>
                  <a:pt x="8930" y="169664"/>
                </a:lnTo>
                <a:lnTo>
                  <a:pt x="17859" y="169664"/>
                </a:lnTo>
                <a:lnTo>
                  <a:pt x="44648" y="160734"/>
                </a:lnTo>
                <a:lnTo>
                  <a:pt x="53578" y="160734"/>
                </a:lnTo>
                <a:lnTo>
                  <a:pt x="44648" y="142875"/>
                </a:lnTo>
                <a:lnTo>
                  <a:pt x="4464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7" name="Freeform 907496"/>
          <p:cNvSpPr/>
          <p:nvPr/>
        </p:nvSpPr>
        <p:spPr bwMode="auto">
          <a:xfrm>
            <a:off x="8465343" y="5643562"/>
            <a:ext cx="125017" cy="44649"/>
          </a:xfrm>
          <a:custGeom>
            <a:avLst/>
            <a:gdLst/>
            <a:ahLst/>
            <a:cxnLst/>
            <a:rect l="0" t="0" r="0" b="0"/>
            <a:pathLst>
              <a:path w="125017" h="44649">
                <a:moveTo>
                  <a:pt x="0" y="44648"/>
                </a:moveTo>
                <a:lnTo>
                  <a:pt x="0" y="44648"/>
                </a:lnTo>
                <a:lnTo>
                  <a:pt x="0" y="35718"/>
                </a:lnTo>
                <a:lnTo>
                  <a:pt x="8930" y="26789"/>
                </a:lnTo>
                <a:lnTo>
                  <a:pt x="8930" y="17859"/>
                </a:lnTo>
                <a:lnTo>
                  <a:pt x="35719" y="17859"/>
                </a:lnTo>
                <a:lnTo>
                  <a:pt x="62508" y="17859"/>
                </a:lnTo>
                <a:lnTo>
                  <a:pt x="80367" y="17859"/>
                </a:lnTo>
                <a:lnTo>
                  <a:pt x="107156" y="8929"/>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8" name="Freeform 907497"/>
          <p:cNvSpPr/>
          <p:nvPr/>
        </p:nvSpPr>
        <p:spPr bwMode="auto">
          <a:xfrm>
            <a:off x="8420695" y="5973960"/>
            <a:ext cx="89297" cy="116087"/>
          </a:xfrm>
          <a:custGeom>
            <a:avLst/>
            <a:gdLst/>
            <a:ahLst/>
            <a:cxnLst/>
            <a:rect l="0" t="0" r="0" b="0"/>
            <a:pathLst>
              <a:path w="89297" h="116087">
                <a:moveTo>
                  <a:pt x="0" y="116086"/>
                </a:moveTo>
                <a:lnTo>
                  <a:pt x="0" y="98227"/>
                </a:lnTo>
                <a:lnTo>
                  <a:pt x="8929" y="89297"/>
                </a:lnTo>
                <a:lnTo>
                  <a:pt x="26789" y="71438"/>
                </a:lnTo>
                <a:lnTo>
                  <a:pt x="53578" y="53578"/>
                </a:lnTo>
                <a:lnTo>
                  <a:pt x="71437" y="35719"/>
                </a:lnTo>
                <a:lnTo>
                  <a:pt x="80367" y="17860"/>
                </a:lnTo>
                <a:lnTo>
                  <a:pt x="89296" y="0"/>
                </a:lnTo>
                <a:lnTo>
                  <a:pt x="892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499" name="Freeform 907498"/>
          <p:cNvSpPr/>
          <p:nvPr/>
        </p:nvSpPr>
        <p:spPr bwMode="auto">
          <a:xfrm>
            <a:off x="5554266" y="6268640"/>
            <a:ext cx="26790" cy="1"/>
          </a:xfrm>
          <a:custGeom>
            <a:avLst/>
            <a:gdLst/>
            <a:ahLst/>
            <a:cxnLst/>
            <a:rect l="0" t="0" r="0" b="0"/>
            <a:pathLst>
              <a:path w="26790" h="1">
                <a:moveTo>
                  <a:pt x="26789" y="0"/>
                </a:moveTo>
                <a:lnTo>
                  <a:pt x="26789" y="0"/>
                </a:lnTo>
                <a:lnTo>
                  <a:pt x="17859" y="0"/>
                </a:lnTo>
                <a:lnTo>
                  <a:pt x="17859" y="0"/>
                </a:lnTo>
                <a:lnTo>
                  <a:pt x="17859" y="0"/>
                </a:lnTo>
                <a:lnTo>
                  <a:pt x="8929" y="0"/>
                </a:lnTo>
                <a:lnTo>
                  <a:pt x="8929"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0" name="Freeform 907499"/>
          <p:cNvSpPr/>
          <p:nvPr/>
        </p:nvSpPr>
        <p:spPr bwMode="auto">
          <a:xfrm>
            <a:off x="5563195" y="6215062"/>
            <a:ext cx="2982516" cy="62509"/>
          </a:xfrm>
          <a:custGeom>
            <a:avLst/>
            <a:gdLst/>
            <a:ahLst/>
            <a:cxnLst/>
            <a:rect l="0" t="0" r="0" b="0"/>
            <a:pathLst>
              <a:path w="2982516" h="62509">
                <a:moveTo>
                  <a:pt x="0" y="62508"/>
                </a:moveTo>
                <a:lnTo>
                  <a:pt x="8930" y="62508"/>
                </a:lnTo>
                <a:lnTo>
                  <a:pt x="35719" y="62508"/>
                </a:lnTo>
                <a:lnTo>
                  <a:pt x="62508" y="62508"/>
                </a:lnTo>
                <a:lnTo>
                  <a:pt x="107157" y="62508"/>
                </a:lnTo>
                <a:lnTo>
                  <a:pt x="151805" y="62508"/>
                </a:lnTo>
                <a:lnTo>
                  <a:pt x="205383" y="62508"/>
                </a:lnTo>
                <a:lnTo>
                  <a:pt x="267891" y="62508"/>
                </a:lnTo>
                <a:lnTo>
                  <a:pt x="339328" y="62508"/>
                </a:lnTo>
                <a:lnTo>
                  <a:pt x="419696" y="62508"/>
                </a:lnTo>
                <a:lnTo>
                  <a:pt x="500063" y="62508"/>
                </a:lnTo>
                <a:lnTo>
                  <a:pt x="589360" y="62508"/>
                </a:lnTo>
                <a:lnTo>
                  <a:pt x="687586" y="53578"/>
                </a:lnTo>
                <a:lnTo>
                  <a:pt x="794743" y="53578"/>
                </a:lnTo>
                <a:lnTo>
                  <a:pt x="910828" y="53578"/>
                </a:lnTo>
                <a:lnTo>
                  <a:pt x="1044774" y="44648"/>
                </a:lnTo>
                <a:lnTo>
                  <a:pt x="1169789" y="35718"/>
                </a:lnTo>
                <a:lnTo>
                  <a:pt x="1303735" y="26789"/>
                </a:lnTo>
                <a:lnTo>
                  <a:pt x="1446610" y="26789"/>
                </a:lnTo>
                <a:lnTo>
                  <a:pt x="1580555" y="26789"/>
                </a:lnTo>
                <a:lnTo>
                  <a:pt x="1714500" y="17859"/>
                </a:lnTo>
                <a:lnTo>
                  <a:pt x="1857375" y="17859"/>
                </a:lnTo>
                <a:lnTo>
                  <a:pt x="1991321" y="8929"/>
                </a:lnTo>
                <a:lnTo>
                  <a:pt x="2143125" y="8929"/>
                </a:lnTo>
                <a:lnTo>
                  <a:pt x="2303860" y="8929"/>
                </a:lnTo>
                <a:lnTo>
                  <a:pt x="2473524" y="0"/>
                </a:lnTo>
                <a:lnTo>
                  <a:pt x="2634257" y="0"/>
                </a:lnTo>
                <a:lnTo>
                  <a:pt x="2768203" y="0"/>
                </a:lnTo>
                <a:lnTo>
                  <a:pt x="2857500" y="0"/>
                </a:lnTo>
                <a:lnTo>
                  <a:pt x="2920007" y="0"/>
                </a:lnTo>
                <a:lnTo>
                  <a:pt x="2982515" y="0"/>
                </a:lnTo>
                <a:lnTo>
                  <a:pt x="29825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1" name="Freeform 907500"/>
          <p:cNvSpPr/>
          <p:nvPr/>
        </p:nvSpPr>
        <p:spPr bwMode="auto">
          <a:xfrm>
            <a:off x="5965031" y="6402585"/>
            <a:ext cx="1" cy="196454"/>
          </a:xfrm>
          <a:custGeom>
            <a:avLst/>
            <a:gdLst/>
            <a:ahLst/>
            <a:cxnLst/>
            <a:rect l="0" t="0" r="0" b="0"/>
            <a:pathLst>
              <a:path w="1" h="196454">
                <a:moveTo>
                  <a:pt x="0" y="17860"/>
                </a:moveTo>
                <a:lnTo>
                  <a:pt x="0" y="8930"/>
                </a:lnTo>
                <a:lnTo>
                  <a:pt x="0" y="8930"/>
                </a:lnTo>
                <a:lnTo>
                  <a:pt x="0" y="0"/>
                </a:lnTo>
                <a:lnTo>
                  <a:pt x="0" y="0"/>
                </a:lnTo>
                <a:lnTo>
                  <a:pt x="0" y="0"/>
                </a:lnTo>
                <a:lnTo>
                  <a:pt x="0" y="8930"/>
                </a:lnTo>
                <a:lnTo>
                  <a:pt x="0" y="17860"/>
                </a:lnTo>
                <a:lnTo>
                  <a:pt x="0" y="26789"/>
                </a:lnTo>
                <a:lnTo>
                  <a:pt x="0" y="44649"/>
                </a:lnTo>
                <a:lnTo>
                  <a:pt x="0" y="62508"/>
                </a:lnTo>
                <a:lnTo>
                  <a:pt x="0" y="89297"/>
                </a:lnTo>
                <a:lnTo>
                  <a:pt x="0" y="107156"/>
                </a:lnTo>
                <a:lnTo>
                  <a:pt x="0" y="116086"/>
                </a:lnTo>
                <a:lnTo>
                  <a:pt x="0" y="133945"/>
                </a:lnTo>
                <a:lnTo>
                  <a:pt x="0" y="151805"/>
                </a:lnTo>
                <a:lnTo>
                  <a:pt x="0" y="169664"/>
                </a:lnTo>
                <a:lnTo>
                  <a:pt x="0" y="196453"/>
                </a:lnTo>
                <a:lnTo>
                  <a:pt x="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2" name="Freeform 907501"/>
          <p:cNvSpPr/>
          <p:nvPr/>
        </p:nvSpPr>
        <p:spPr bwMode="auto">
          <a:xfrm>
            <a:off x="5813227" y="6625827"/>
            <a:ext cx="178594" cy="62509"/>
          </a:xfrm>
          <a:custGeom>
            <a:avLst/>
            <a:gdLst/>
            <a:ahLst/>
            <a:cxnLst/>
            <a:rect l="0" t="0" r="0" b="0"/>
            <a:pathLst>
              <a:path w="178594" h="62509">
                <a:moveTo>
                  <a:pt x="0" y="35719"/>
                </a:moveTo>
                <a:lnTo>
                  <a:pt x="0" y="44649"/>
                </a:lnTo>
                <a:lnTo>
                  <a:pt x="0" y="53578"/>
                </a:lnTo>
                <a:lnTo>
                  <a:pt x="8929" y="62508"/>
                </a:lnTo>
                <a:lnTo>
                  <a:pt x="17859" y="53578"/>
                </a:lnTo>
                <a:lnTo>
                  <a:pt x="17859" y="53578"/>
                </a:lnTo>
                <a:lnTo>
                  <a:pt x="26789" y="53578"/>
                </a:lnTo>
                <a:lnTo>
                  <a:pt x="44648" y="44649"/>
                </a:lnTo>
                <a:lnTo>
                  <a:pt x="62507" y="44649"/>
                </a:lnTo>
                <a:lnTo>
                  <a:pt x="80367" y="35719"/>
                </a:lnTo>
                <a:lnTo>
                  <a:pt x="107156" y="26789"/>
                </a:lnTo>
                <a:lnTo>
                  <a:pt x="133945" y="17860"/>
                </a:lnTo>
                <a:lnTo>
                  <a:pt x="160734" y="893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3" name="Freeform 907502"/>
          <p:cNvSpPr/>
          <p:nvPr/>
        </p:nvSpPr>
        <p:spPr bwMode="auto">
          <a:xfrm>
            <a:off x="5723930" y="6349007"/>
            <a:ext cx="410766" cy="80368"/>
          </a:xfrm>
          <a:custGeom>
            <a:avLst/>
            <a:gdLst/>
            <a:ahLst/>
            <a:cxnLst/>
            <a:rect l="0" t="0" r="0" b="0"/>
            <a:pathLst>
              <a:path w="410766" h="80368">
                <a:moveTo>
                  <a:pt x="8929" y="80367"/>
                </a:moveTo>
                <a:lnTo>
                  <a:pt x="0" y="71438"/>
                </a:lnTo>
                <a:lnTo>
                  <a:pt x="0" y="62508"/>
                </a:lnTo>
                <a:lnTo>
                  <a:pt x="0" y="53578"/>
                </a:lnTo>
                <a:lnTo>
                  <a:pt x="8929" y="44648"/>
                </a:lnTo>
                <a:lnTo>
                  <a:pt x="17859" y="26789"/>
                </a:lnTo>
                <a:lnTo>
                  <a:pt x="53578" y="17859"/>
                </a:lnTo>
                <a:lnTo>
                  <a:pt x="80367" y="8930"/>
                </a:lnTo>
                <a:lnTo>
                  <a:pt x="125015" y="0"/>
                </a:lnTo>
                <a:lnTo>
                  <a:pt x="178593" y="0"/>
                </a:lnTo>
                <a:lnTo>
                  <a:pt x="223242" y="8930"/>
                </a:lnTo>
                <a:lnTo>
                  <a:pt x="267890" y="17859"/>
                </a:lnTo>
                <a:lnTo>
                  <a:pt x="312539" y="26789"/>
                </a:lnTo>
                <a:lnTo>
                  <a:pt x="348258" y="35719"/>
                </a:lnTo>
                <a:lnTo>
                  <a:pt x="383976" y="35719"/>
                </a:lnTo>
                <a:lnTo>
                  <a:pt x="410765" y="35719"/>
                </a:lnTo>
                <a:lnTo>
                  <a:pt x="41076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4" name="Freeform 907503"/>
          <p:cNvSpPr/>
          <p:nvPr/>
        </p:nvSpPr>
        <p:spPr bwMode="auto">
          <a:xfrm>
            <a:off x="6134695" y="6384726"/>
            <a:ext cx="151806" cy="232173"/>
          </a:xfrm>
          <a:custGeom>
            <a:avLst/>
            <a:gdLst/>
            <a:ahLst/>
            <a:cxnLst/>
            <a:rect l="0" t="0" r="0" b="0"/>
            <a:pathLst>
              <a:path w="151806" h="232173">
                <a:moveTo>
                  <a:pt x="116086" y="44648"/>
                </a:moveTo>
                <a:lnTo>
                  <a:pt x="116086" y="35719"/>
                </a:lnTo>
                <a:lnTo>
                  <a:pt x="116086" y="26789"/>
                </a:lnTo>
                <a:lnTo>
                  <a:pt x="125016" y="17859"/>
                </a:lnTo>
                <a:lnTo>
                  <a:pt x="116086" y="8929"/>
                </a:lnTo>
                <a:lnTo>
                  <a:pt x="116086" y="0"/>
                </a:lnTo>
                <a:lnTo>
                  <a:pt x="98227" y="0"/>
                </a:lnTo>
                <a:lnTo>
                  <a:pt x="89297" y="8929"/>
                </a:lnTo>
                <a:lnTo>
                  <a:pt x="71438" y="17859"/>
                </a:lnTo>
                <a:lnTo>
                  <a:pt x="53578" y="35719"/>
                </a:lnTo>
                <a:lnTo>
                  <a:pt x="35719" y="71437"/>
                </a:lnTo>
                <a:lnTo>
                  <a:pt x="17860" y="98226"/>
                </a:lnTo>
                <a:lnTo>
                  <a:pt x="8930" y="116086"/>
                </a:lnTo>
                <a:lnTo>
                  <a:pt x="0" y="133945"/>
                </a:lnTo>
                <a:lnTo>
                  <a:pt x="0" y="151804"/>
                </a:lnTo>
                <a:lnTo>
                  <a:pt x="0" y="169664"/>
                </a:lnTo>
                <a:lnTo>
                  <a:pt x="8930" y="196453"/>
                </a:lnTo>
                <a:lnTo>
                  <a:pt x="17860" y="214312"/>
                </a:lnTo>
                <a:lnTo>
                  <a:pt x="44649" y="223242"/>
                </a:lnTo>
                <a:lnTo>
                  <a:pt x="71438" y="232172"/>
                </a:lnTo>
                <a:lnTo>
                  <a:pt x="107157" y="232172"/>
                </a:lnTo>
                <a:lnTo>
                  <a:pt x="151805" y="223242"/>
                </a:lnTo>
                <a:lnTo>
                  <a:pt x="15180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5" name="Freeform 907504"/>
          <p:cNvSpPr/>
          <p:nvPr/>
        </p:nvSpPr>
        <p:spPr bwMode="auto">
          <a:xfrm>
            <a:off x="6482953" y="6438304"/>
            <a:ext cx="142876" cy="223243"/>
          </a:xfrm>
          <a:custGeom>
            <a:avLst/>
            <a:gdLst/>
            <a:ahLst/>
            <a:cxnLst/>
            <a:rect l="0" t="0" r="0" b="0"/>
            <a:pathLst>
              <a:path w="142876" h="223243">
                <a:moveTo>
                  <a:pt x="8930" y="187523"/>
                </a:moveTo>
                <a:lnTo>
                  <a:pt x="8930" y="196453"/>
                </a:lnTo>
                <a:lnTo>
                  <a:pt x="8930" y="196453"/>
                </a:lnTo>
                <a:lnTo>
                  <a:pt x="8930" y="196453"/>
                </a:lnTo>
                <a:lnTo>
                  <a:pt x="8930" y="178594"/>
                </a:lnTo>
                <a:lnTo>
                  <a:pt x="17860" y="160734"/>
                </a:lnTo>
                <a:lnTo>
                  <a:pt x="35719" y="133945"/>
                </a:lnTo>
                <a:lnTo>
                  <a:pt x="44649" y="107156"/>
                </a:lnTo>
                <a:lnTo>
                  <a:pt x="53578" y="89297"/>
                </a:lnTo>
                <a:lnTo>
                  <a:pt x="71438" y="62508"/>
                </a:lnTo>
                <a:lnTo>
                  <a:pt x="71438" y="44648"/>
                </a:lnTo>
                <a:lnTo>
                  <a:pt x="80367" y="26789"/>
                </a:lnTo>
                <a:lnTo>
                  <a:pt x="80367" y="8930"/>
                </a:lnTo>
                <a:lnTo>
                  <a:pt x="80367" y="0"/>
                </a:lnTo>
                <a:lnTo>
                  <a:pt x="89297" y="0"/>
                </a:lnTo>
                <a:lnTo>
                  <a:pt x="80367" y="0"/>
                </a:lnTo>
                <a:lnTo>
                  <a:pt x="80367" y="8930"/>
                </a:lnTo>
                <a:lnTo>
                  <a:pt x="89297" y="26789"/>
                </a:lnTo>
                <a:lnTo>
                  <a:pt x="89297" y="53578"/>
                </a:lnTo>
                <a:lnTo>
                  <a:pt x="98227" y="71437"/>
                </a:lnTo>
                <a:lnTo>
                  <a:pt x="107156" y="89297"/>
                </a:lnTo>
                <a:lnTo>
                  <a:pt x="107156" y="107156"/>
                </a:lnTo>
                <a:lnTo>
                  <a:pt x="116086" y="116086"/>
                </a:lnTo>
                <a:lnTo>
                  <a:pt x="125016" y="133945"/>
                </a:lnTo>
                <a:lnTo>
                  <a:pt x="133945" y="151805"/>
                </a:lnTo>
                <a:lnTo>
                  <a:pt x="142875" y="160734"/>
                </a:lnTo>
                <a:lnTo>
                  <a:pt x="142875" y="169664"/>
                </a:lnTo>
                <a:lnTo>
                  <a:pt x="142875" y="178594"/>
                </a:lnTo>
                <a:lnTo>
                  <a:pt x="133945" y="178594"/>
                </a:lnTo>
                <a:lnTo>
                  <a:pt x="116086" y="178594"/>
                </a:lnTo>
                <a:lnTo>
                  <a:pt x="107156" y="169664"/>
                </a:lnTo>
                <a:lnTo>
                  <a:pt x="80367" y="160734"/>
                </a:lnTo>
                <a:lnTo>
                  <a:pt x="62508" y="160734"/>
                </a:lnTo>
                <a:lnTo>
                  <a:pt x="35719" y="151805"/>
                </a:lnTo>
                <a:lnTo>
                  <a:pt x="26789" y="142875"/>
                </a:lnTo>
                <a:lnTo>
                  <a:pt x="8930" y="133945"/>
                </a:lnTo>
                <a:lnTo>
                  <a:pt x="0" y="125016"/>
                </a:lnTo>
                <a:lnTo>
                  <a:pt x="0" y="107156"/>
                </a:lnTo>
                <a:lnTo>
                  <a:pt x="8930" y="89297"/>
                </a:lnTo>
                <a:lnTo>
                  <a:pt x="17860" y="71437"/>
                </a:lnTo>
                <a:lnTo>
                  <a:pt x="35719" y="53578"/>
                </a:lnTo>
                <a:lnTo>
                  <a:pt x="53578" y="44648"/>
                </a:lnTo>
                <a:lnTo>
                  <a:pt x="80367" y="35719"/>
                </a:lnTo>
                <a:lnTo>
                  <a:pt x="107156" y="26789"/>
                </a:lnTo>
                <a:lnTo>
                  <a:pt x="125016" y="17859"/>
                </a:lnTo>
                <a:lnTo>
                  <a:pt x="133945" y="17859"/>
                </a:lnTo>
                <a:lnTo>
                  <a:pt x="133945" y="17859"/>
                </a:lnTo>
                <a:lnTo>
                  <a:pt x="133945" y="35719"/>
                </a:lnTo>
                <a:lnTo>
                  <a:pt x="125016" y="53578"/>
                </a:lnTo>
                <a:lnTo>
                  <a:pt x="107156" y="80367"/>
                </a:lnTo>
                <a:lnTo>
                  <a:pt x="98227" y="89297"/>
                </a:lnTo>
                <a:lnTo>
                  <a:pt x="89297" y="107156"/>
                </a:lnTo>
                <a:lnTo>
                  <a:pt x="80367" y="125016"/>
                </a:lnTo>
                <a:lnTo>
                  <a:pt x="62508" y="160734"/>
                </a:lnTo>
                <a:lnTo>
                  <a:pt x="53578" y="178594"/>
                </a:lnTo>
                <a:lnTo>
                  <a:pt x="35719" y="205383"/>
                </a:lnTo>
                <a:lnTo>
                  <a:pt x="35719" y="223242"/>
                </a:lnTo>
                <a:lnTo>
                  <a:pt x="35719" y="223242"/>
                </a:lnTo>
                <a:lnTo>
                  <a:pt x="3571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6" name="Freeform 907505"/>
          <p:cNvSpPr/>
          <p:nvPr/>
        </p:nvSpPr>
        <p:spPr bwMode="auto">
          <a:xfrm>
            <a:off x="6777633" y="6429374"/>
            <a:ext cx="151806" cy="223243"/>
          </a:xfrm>
          <a:custGeom>
            <a:avLst/>
            <a:gdLst/>
            <a:ahLst/>
            <a:cxnLst/>
            <a:rect l="0" t="0" r="0" b="0"/>
            <a:pathLst>
              <a:path w="151806" h="223243">
                <a:moveTo>
                  <a:pt x="151805" y="17860"/>
                </a:moveTo>
                <a:lnTo>
                  <a:pt x="151805" y="17860"/>
                </a:lnTo>
                <a:lnTo>
                  <a:pt x="151805" y="8930"/>
                </a:lnTo>
                <a:lnTo>
                  <a:pt x="151805" y="0"/>
                </a:lnTo>
                <a:lnTo>
                  <a:pt x="142875" y="0"/>
                </a:lnTo>
                <a:lnTo>
                  <a:pt x="125015" y="0"/>
                </a:lnTo>
                <a:lnTo>
                  <a:pt x="107156" y="8930"/>
                </a:lnTo>
                <a:lnTo>
                  <a:pt x="80367" y="35719"/>
                </a:lnTo>
                <a:lnTo>
                  <a:pt x="53578" y="62508"/>
                </a:lnTo>
                <a:lnTo>
                  <a:pt x="35719" y="89297"/>
                </a:lnTo>
                <a:lnTo>
                  <a:pt x="26789" y="116086"/>
                </a:lnTo>
                <a:lnTo>
                  <a:pt x="17859" y="133946"/>
                </a:lnTo>
                <a:lnTo>
                  <a:pt x="8930" y="151805"/>
                </a:lnTo>
                <a:lnTo>
                  <a:pt x="0" y="178594"/>
                </a:lnTo>
                <a:lnTo>
                  <a:pt x="0" y="196453"/>
                </a:lnTo>
                <a:lnTo>
                  <a:pt x="8930" y="214313"/>
                </a:lnTo>
                <a:lnTo>
                  <a:pt x="17859" y="223242"/>
                </a:lnTo>
                <a:lnTo>
                  <a:pt x="44648" y="223242"/>
                </a:lnTo>
                <a:lnTo>
                  <a:pt x="4464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7" name="Freeform 907506"/>
          <p:cNvSpPr/>
          <p:nvPr/>
        </p:nvSpPr>
        <p:spPr bwMode="auto">
          <a:xfrm>
            <a:off x="6983016" y="6420445"/>
            <a:ext cx="107157" cy="241102"/>
          </a:xfrm>
          <a:custGeom>
            <a:avLst/>
            <a:gdLst/>
            <a:ahLst/>
            <a:cxnLst/>
            <a:rect l="0" t="0" r="0" b="0"/>
            <a:pathLst>
              <a:path w="107157" h="241102">
                <a:moveTo>
                  <a:pt x="107156" y="26789"/>
                </a:moveTo>
                <a:lnTo>
                  <a:pt x="107156" y="17859"/>
                </a:lnTo>
                <a:lnTo>
                  <a:pt x="107156" y="8929"/>
                </a:lnTo>
                <a:lnTo>
                  <a:pt x="98226" y="0"/>
                </a:lnTo>
                <a:lnTo>
                  <a:pt x="89297" y="0"/>
                </a:lnTo>
                <a:lnTo>
                  <a:pt x="80367" y="0"/>
                </a:lnTo>
                <a:lnTo>
                  <a:pt x="71437" y="17859"/>
                </a:lnTo>
                <a:lnTo>
                  <a:pt x="53578" y="44648"/>
                </a:lnTo>
                <a:lnTo>
                  <a:pt x="35718" y="80367"/>
                </a:lnTo>
                <a:lnTo>
                  <a:pt x="17859" y="107156"/>
                </a:lnTo>
                <a:lnTo>
                  <a:pt x="8929" y="133945"/>
                </a:lnTo>
                <a:lnTo>
                  <a:pt x="0" y="142875"/>
                </a:lnTo>
                <a:lnTo>
                  <a:pt x="0" y="169664"/>
                </a:lnTo>
                <a:lnTo>
                  <a:pt x="0" y="196453"/>
                </a:lnTo>
                <a:lnTo>
                  <a:pt x="8929" y="214312"/>
                </a:lnTo>
                <a:lnTo>
                  <a:pt x="26789" y="223242"/>
                </a:lnTo>
                <a:lnTo>
                  <a:pt x="44648" y="241101"/>
                </a:lnTo>
                <a:lnTo>
                  <a:pt x="89297" y="223242"/>
                </a:lnTo>
                <a:lnTo>
                  <a:pt x="8929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8" name="Freeform 907507"/>
          <p:cNvSpPr/>
          <p:nvPr/>
        </p:nvSpPr>
        <p:spPr bwMode="auto">
          <a:xfrm>
            <a:off x="7241977" y="6465093"/>
            <a:ext cx="35719" cy="205384"/>
          </a:xfrm>
          <a:custGeom>
            <a:avLst/>
            <a:gdLst/>
            <a:ahLst/>
            <a:cxnLst/>
            <a:rect l="0" t="0" r="0" b="0"/>
            <a:pathLst>
              <a:path w="35719" h="205384">
                <a:moveTo>
                  <a:pt x="0" y="0"/>
                </a:moveTo>
                <a:lnTo>
                  <a:pt x="8929" y="0"/>
                </a:lnTo>
                <a:lnTo>
                  <a:pt x="8929" y="0"/>
                </a:lnTo>
                <a:lnTo>
                  <a:pt x="17859" y="0"/>
                </a:lnTo>
                <a:lnTo>
                  <a:pt x="17859" y="0"/>
                </a:lnTo>
                <a:lnTo>
                  <a:pt x="26789" y="17859"/>
                </a:lnTo>
                <a:lnTo>
                  <a:pt x="26789" y="44648"/>
                </a:lnTo>
                <a:lnTo>
                  <a:pt x="35718" y="62508"/>
                </a:lnTo>
                <a:lnTo>
                  <a:pt x="35718" y="80367"/>
                </a:lnTo>
                <a:lnTo>
                  <a:pt x="35718" y="98227"/>
                </a:lnTo>
                <a:lnTo>
                  <a:pt x="35718" y="116086"/>
                </a:lnTo>
                <a:lnTo>
                  <a:pt x="35718" y="142875"/>
                </a:lnTo>
                <a:lnTo>
                  <a:pt x="35718" y="160734"/>
                </a:lnTo>
                <a:lnTo>
                  <a:pt x="26789" y="187523"/>
                </a:lnTo>
                <a:lnTo>
                  <a:pt x="26789" y="205383"/>
                </a:lnTo>
                <a:lnTo>
                  <a:pt x="26789" y="205383"/>
                </a:lnTo>
                <a:lnTo>
                  <a:pt x="2678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09" name="Freeform 907508"/>
          <p:cNvSpPr/>
          <p:nvPr/>
        </p:nvSpPr>
        <p:spPr bwMode="auto">
          <a:xfrm>
            <a:off x="7125891" y="6393655"/>
            <a:ext cx="258962" cy="35720"/>
          </a:xfrm>
          <a:custGeom>
            <a:avLst/>
            <a:gdLst/>
            <a:ahLst/>
            <a:cxnLst/>
            <a:rect l="0" t="0" r="0" b="0"/>
            <a:pathLst>
              <a:path w="258962" h="35720">
                <a:moveTo>
                  <a:pt x="0" y="35719"/>
                </a:moveTo>
                <a:lnTo>
                  <a:pt x="8929" y="35719"/>
                </a:lnTo>
                <a:lnTo>
                  <a:pt x="35718" y="26790"/>
                </a:lnTo>
                <a:lnTo>
                  <a:pt x="71437" y="17860"/>
                </a:lnTo>
                <a:lnTo>
                  <a:pt x="125015" y="8930"/>
                </a:lnTo>
                <a:lnTo>
                  <a:pt x="169664" y="0"/>
                </a:lnTo>
                <a:lnTo>
                  <a:pt x="223242" y="893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10" name="Freeform 907509"/>
          <p:cNvSpPr/>
          <p:nvPr/>
        </p:nvSpPr>
        <p:spPr bwMode="auto">
          <a:xfrm>
            <a:off x="5706070" y="5875734"/>
            <a:ext cx="383978" cy="258962"/>
          </a:xfrm>
          <a:custGeom>
            <a:avLst/>
            <a:gdLst/>
            <a:ahLst/>
            <a:cxnLst/>
            <a:rect l="0" t="0" r="0" b="0"/>
            <a:pathLst>
              <a:path w="383978" h="258962">
                <a:moveTo>
                  <a:pt x="383977" y="8929"/>
                </a:moveTo>
                <a:lnTo>
                  <a:pt x="383977" y="8929"/>
                </a:lnTo>
                <a:lnTo>
                  <a:pt x="375047" y="8929"/>
                </a:lnTo>
                <a:lnTo>
                  <a:pt x="375047" y="17859"/>
                </a:lnTo>
                <a:lnTo>
                  <a:pt x="375047" y="17859"/>
                </a:lnTo>
                <a:lnTo>
                  <a:pt x="366118" y="17859"/>
                </a:lnTo>
                <a:lnTo>
                  <a:pt x="366118" y="8929"/>
                </a:lnTo>
                <a:lnTo>
                  <a:pt x="357188" y="8929"/>
                </a:lnTo>
                <a:lnTo>
                  <a:pt x="348258" y="0"/>
                </a:lnTo>
                <a:lnTo>
                  <a:pt x="339328" y="8929"/>
                </a:lnTo>
                <a:lnTo>
                  <a:pt x="321469" y="17859"/>
                </a:lnTo>
                <a:lnTo>
                  <a:pt x="303610" y="35718"/>
                </a:lnTo>
                <a:lnTo>
                  <a:pt x="276821" y="62507"/>
                </a:lnTo>
                <a:lnTo>
                  <a:pt x="232172" y="98226"/>
                </a:lnTo>
                <a:lnTo>
                  <a:pt x="178594" y="142875"/>
                </a:lnTo>
                <a:lnTo>
                  <a:pt x="125016" y="187523"/>
                </a:lnTo>
                <a:lnTo>
                  <a:pt x="62508" y="232171"/>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11" name="Freeform 907510"/>
          <p:cNvSpPr/>
          <p:nvPr/>
        </p:nvSpPr>
        <p:spPr bwMode="auto">
          <a:xfrm>
            <a:off x="5786438" y="6304359"/>
            <a:ext cx="526852" cy="383977"/>
          </a:xfrm>
          <a:custGeom>
            <a:avLst/>
            <a:gdLst/>
            <a:ahLst/>
            <a:cxnLst/>
            <a:rect l="0" t="0" r="0" b="0"/>
            <a:pathLst>
              <a:path w="526852" h="383977">
                <a:moveTo>
                  <a:pt x="526851" y="0"/>
                </a:moveTo>
                <a:lnTo>
                  <a:pt x="526851" y="0"/>
                </a:lnTo>
                <a:lnTo>
                  <a:pt x="517921" y="0"/>
                </a:lnTo>
                <a:lnTo>
                  <a:pt x="500062" y="0"/>
                </a:lnTo>
                <a:lnTo>
                  <a:pt x="482203" y="0"/>
                </a:lnTo>
                <a:lnTo>
                  <a:pt x="464343" y="8929"/>
                </a:lnTo>
                <a:lnTo>
                  <a:pt x="419695" y="35718"/>
                </a:lnTo>
                <a:lnTo>
                  <a:pt x="375046" y="71437"/>
                </a:lnTo>
                <a:lnTo>
                  <a:pt x="321468" y="107156"/>
                </a:lnTo>
                <a:lnTo>
                  <a:pt x="267890" y="142875"/>
                </a:lnTo>
                <a:lnTo>
                  <a:pt x="232171" y="178593"/>
                </a:lnTo>
                <a:lnTo>
                  <a:pt x="196453" y="205382"/>
                </a:lnTo>
                <a:lnTo>
                  <a:pt x="142875" y="258961"/>
                </a:lnTo>
                <a:lnTo>
                  <a:pt x="89296" y="303609"/>
                </a:lnTo>
                <a:lnTo>
                  <a:pt x="35718" y="348257"/>
                </a:lnTo>
                <a:lnTo>
                  <a:pt x="0" y="383976"/>
                </a:lnTo>
                <a:lnTo>
                  <a:pt x="0"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12" name="Freeform 907511"/>
          <p:cNvSpPr/>
          <p:nvPr/>
        </p:nvSpPr>
        <p:spPr bwMode="auto">
          <a:xfrm>
            <a:off x="7608094" y="5741788"/>
            <a:ext cx="437555" cy="250033"/>
          </a:xfrm>
          <a:custGeom>
            <a:avLst/>
            <a:gdLst/>
            <a:ahLst/>
            <a:cxnLst/>
            <a:rect l="0" t="0" r="0" b="0"/>
            <a:pathLst>
              <a:path w="437555" h="250033">
                <a:moveTo>
                  <a:pt x="437554" y="0"/>
                </a:moveTo>
                <a:lnTo>
                  <a:pt x="428625" y="8930"/>
                </a:lnTo>
                <a:lnTo>
                  <a:pt x="419695" y="8930"/>
                </a:lnTo>
                <a:lnTo>
                  <a:pt x="392906" y="17860"/>
                </a:lnTo>
                <a:lnTo>
                  <a:pt x="357187" y="26789"/>
                </a:lnTo>
                <a:lnTo>
                  <a:pt x="312539" y="44649"/>
                </a:lnTo>
                <a:lnTo>
                  <a:pt x="258961" y="71438"/>
                </a:lnTo>
                <a:lnTo>
                  <a:pt x="196453" y="98227"/>
                </a:lnTo>
                <a:lnTo>
                  <a:pt x="133945" y="133946"/>
                </a:lnTo>
                <a:lnTo>
                  <a:pt x="71437" y="178594"/>
                </a:lnTo>
                <a:lnTo>
                  <a:pt x="26789" y="214313"/>
                </a:lnTo>
                <a:lnTo>
                  <a:pt x="0" y="250032"/>
                </a:lnTo>
                <a:lnTo>
                  <a:pt x="0"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13" name="Freeform 907512"/>
          <p:cNvSpPr/>
          <p:nvPr/>
        </p:nvSpPr>
        <p:spPr bwMode="auto">
          <a:xfrm>
            <a:off x="8152805" y="5741788"/>
            <a:ext cx="348258" cy="312540"/>
          </a:xfrm>
          <a:custGeom>
            <a:avLst/>
            <a:gdLst/>
            <a:ahLst/>
            <a:cxnLst/>
            <a:rect l="0" t="0" r="0" b="0"/>
            <a:pathLst>
              <a:path w="348258" h="312540">
                <a:moveTo>
                  <a:pt x="330397" y="8930"/>
                </a:moveTo>
                <a:lnTo>
                  <a:pt x="330397" y="8930"/>
                </a:lnTo>
                <a:lnTo>
                  <a:pt x="330397" y="8930"/>
                </a:lnTo>
                <a:lnTo>
                  <a:pt x="321468" y="0"/>
                </a:lnTo>
                <a:lnTo>
                  <a:pt x="321468" y="0"/>
                </a:lnTo>
                <a:lnTo>
                  <a:pt x="321468" y="0"/>
                </a:lnTo>
                <a:lnTo>
                  <a:pt x="321468" y="0"/>
                </a:lnTo>
                <a:lnTo>
                  <a:pt x="330397" y="0"/>
                </a:lnTo>
                <a:lnTo>
                  <a:pt x="339327" y="8930"/>
                </a:lnTo>
                <a:lnTo>
                  <a:pt x="348257" y="8930"/>
                </a:lnTo>
                <a:lnTo>
                  <a:pt x="348257" y="0"/>
                </a:lnTo>
                <a:lnTo>
                  <a:pt x="348257" y="0"/>
                </a:lnTo>
                <a:lnTo>
                  <a:pt x="348257" y="0"/>
                </a:lnTo>
                <a:lnTo>
                  <a:pt x="339327" y="8930"/>
                </a:lnTo>
                <a:lnTo>
                  <a:pt x="330397" y="8930"/>
                </a:lnTo>
                <a:lnTo>
                  <a:pt x="321468" y="26789"/>
                </a:lnTo>
                <a:lnTo>
                  <a:pt x="303608" y="44649"/>
                </a:lnTo>
                <a:lnTo>
                  <a:pt x="294679" y="80367"/>
                </a:lnTo>
                <a:lnTo>
                  <a:pt x="250030" y="133946"/>
                </a:lnTo>
                <a:lnTo>
                  <a:pt x="187522" y="205383"/>
                </a:lnTo>
                <a:lnTo>
                  <a:pt x="98225" y="267891"/>
                </a:lnTo>
                <a:lnTo>
                  <a:pt x="0" y="312539"/>
                </a:lnTo>
                <a:lnTo>
                  <a:pt x="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7514" name="Freeform 907513"/>
          <p:cNvSpPr/>
          <p:nvPr/>
        </p:nvSpPr>
        <p:spPr bwMode="auto">
          <a:xfrm>
            <a:off x="6893719" y="6286499"/>
            <a:ext cx="759024" cy="383978"/>
          </a:xfrm>
          <a:custGeom>
            <a:avLst/>
            <a:gdLst/>
            <a:ahLst/>
            <a:cxnLst/>
            <a:rect l="0" t="0" r="0" b="0"/>
            <a:pathLst>
              <a:path w="759024" h="383978">
                <a:moveTo>
                  <a:pt x="750094" y="8930"/>
                </a:moveTo>
                <a:lnTo>
                  <a:pt x="750094" y="0"/>
                </a:lnTo>
                <a:lnTo>
                  <a:pt x="750094" y="0"/>
                </a:lnTo>
                <a:lnTo>
                  <a:pt x="759023" y="0"/>
                </a:lnTo>
                <a:lnTo>
                  <a:pt x="750094" y="0"/>
                </a:lnTo>
                <a:lnTo>
                  <a:pt x="741164" y="8930"/>
                </a:lnTo>
                <a:lnTo>
                  <a:pt x="723304" y="8930"/>
                </a:lnTo>
                <a:lnTo>
                  <a:pt x="696515" y="17860"/>
                </a:lnTo>
                <a:lnTo>
                  <a:pt x="651867" y="26789"/>
                </a:lnTo>
                <a:lnTo>
                  <a:pt x="607219" y="44649"/>
                </a:lnTo>
                <a:lnTo>
                  <a:pt x="544711" y="62508"/>
                </a:lnTo>
                <a:lnTo>
                  <a:pt x="464344" y="107156"/>
                </a:lnTo>
                <a:lnTo>
                  <a:pt x="383976" y="142875"/>
                </a:lnTo>
                <a:lnTo>
                  <a:pt x="312539" y="187524"/>
                </a:lnTo>
                <a:lnTo>
                  <a:pt x="241101" y="232172"/>
                </a:lnTo>
                <a:lnTo>
                  <a:pt x="178594" y="267891"/>
                </a:lnTo>
                <a:lnTo>
                  <a:pt x="98226" y="330399"/>
                </a:lnTo>
                <a:lnTo>
                  <a:pt x="0" y="383977"/>
                </a:lnTo>
                <a:lnTo>
                  <a:pt x="0"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pPr eaLnBrk="1" hangingPunct="1">
              <a:defRPr/>
            </a:pPr>
            <a:r>
              <a:rPr lang="en-US" smtClean="0"/>
              <a:t>Four Memory Hierarchy Questions</a:t>
            </a:r>
          </a:p>
        </p:txBody>
      </p:sp>
      <p:sp>
        <p:nvSpPr>
          <p:cNvPr id="991235" name="Rectangle 3"/>
          <p:cNvSpPr>
            <a:spLocks noGrp="1" noChangeArrowheads="1"/>
          </p:cNvSpPr>
          <p:nvPr>
            <p:ph type="body" idx="1"/>
          </p:nvPr>
        </p:nvSpPr>
        <p:spPr/>
        <p:txBody>
          <a:bodyPr/>
          <a:lstStyle/>
          <a:p>
            <a:pPr marL="457200" indent="-457200" eaLnBrk="1" hangingPunct="1">
              <a:buFont typeface="Wingdings" panose="05000000000000000000" pitchFamily="2" charset="2"/>
              <a:buAutoNum type="arabicPeriod"/>
              <a:defRPr/>
            </a:pPr>
            <a:r>
              <a:rPr lang="en-US" smtClean="0"/>
              <a:t>Where can a block be placed?</a:t>
            </a:r>
          </a:p>
          <a:p>
            <a:pPr marL="879475" lvl="1" indent="-381000" eaLnBrk="1" hangingPunct="1">
              <a:defRPr/>
            </a:pPr>
            <a:r>
              <a:rPr lang="en-US" smtClean="0"/>
              <a:t>Block placement</a:t>
            </a:r>
          </a:p>
          <a:p>
            <a:pPr marL="457200" indent="-457200" eaLnBrk="1" hangingPunct="1">
              <a:buFont typeface="Wingdings" panose="05000000000000000000" pitchFamily="2" charset="2"/>
              <a:buAutoNum type="arabicPeriod"/>
              <a:defRPr/>
            </a:pPr>
            <a:r>
              <a:rPr lang="en-US" smtClean="0"/>
              <a:t>How is a block found?</a:t>
            </a:r>
          </a:p>
          <a:p>
            <a:pPr marL="879475" lvl="1" indent="-381000" eaLnBrk="1" hangingPunct="1">
              <a:defRPr/>
            </a:pPr>
            <a:r>
              <a:rPr lang="en-US" smtClean="0"/>
              <a:t>Block identification</a:t>
            </a:r>
          </a:p>
          <a:p>
            <a:pPr marL="457200" indent="-457200" eaLnBrk="1" hangingPunct="1">
              <a:buFont typeface="Wingdings" panose="05000000000000000000" pitchFamily="2" charset="2"/>
              <a:buAutoNum type="arabicPeriod"/>
              <a:defRPr/>
            </a:pPr>
            <a:r>
              <a:rPr lang="en-US" smtClean="0"/>
              <a:t>Which block should be replaced on a miss?</a:t>
            </a:r>
          </a:p>
          <a:p>
            <a:pPr marL="879475" lvl="1" indent="-381000" eaLnBrk="1" hangingPunct="1">
              <a:defRPr/>
            </a:pPr>
            <a:r>
              <a:rPr lang="en-US" smtClean="0"/>
              <a:t>Block replacement: </a:t>
            </a:r>
          </a:p>
          <a:p>
            <a:pPr marL="457200" indent="-457200" eaLnBrk="1" hangingPunct="1">
              <a:buFont typeface="Wingdings" panose="05000000000000000000" pitchFamily="2" charset="2"/>
              <a:buAutoNum type="arabicPeriod"/>
              <a:defRPr/>
            </a:pPr>
            <a:r>
              <a:rPr lang="en-US" smtClean="0"/>
              <a:t>What happens on a write?</a:t>
            </a:r>
          </a:p>
          <a:p>
            <a:pPr marL="879475" lvl="1" indent="-381000" eaLnBrk="1" hangingPunct="1">
              <a:defRPr/>
            </a:pPr>
            <a:r>
              <a:rPr lang="en-US" smtClean="0"/>
              <a:t>Write strategy: write-through or write-back</a:t>
            </a:r>
          </a:p>
        </p:txBody>
      </p:sp>
      <p:sp>
        <p:nvSpPr>
          <p:cNvPr id="2" name="Freeform 1"/>
          <p:cNvSpPr/>
          <p:nvPr/>
        </p:nvSpPr>
        <p:spPr bwMode="auto">
          <a:xfrm>
            <a:off x="3679031" y="1768078"/>
            <a:ext cx="508993" cy="116087"/>
          </a:xfrm>
          <a:custGeom>
            <a:avLst/>
            <a:gdLst/>
            <a:ahLst/>
            <a:cxnLst/>
            <a:rect l="0" t="0" r="0" b="0"/>
            <a:pathLst>
              <a:path w="508993" h="116087">
                <a:moveTo>
                  <a:pt x="0" y="116086"/>
                </a:moveTo>
                <a:lnTo>
                  <a:pt x="0" y="116086"/>
                </a:lnTo>
                <a:lnTo>
                  <a:pt x="0" y="116086"/>
                </a:lnTo>
                <a:lnTo>
                  <a:pt x="0" y="116086"/>
                </a:lnTo>
                <a:lnTo>
                  <a:pt x="0" y="107156"/>
                </a:lnTo>
                <a:lnTo>
                  <a:pt x="0" y="107156"/>
                </a:lnTo>
                <a:lnTo>
                  <a:pt x="8930" y="107156"/>
                </a:lnTo>
                <a:lnTo>
                  <a:pt x="26789" y="98226"/>
                </a:lnTo>
                <a:lnTo>
                  <a:pt x="71438" y="89297"/>
                </a:lnTo>
                <a:lnTo>
                  <a:pt x="125016" y="71437"/>
                </a:lnTo>
                <a:lnTo>
                  <a:pt x="214313" y="62508"/>
                </a:lnTo>
                <a:lnTo>
                  <a:pt x="312539" y="44648"/>
                </a:lnTo>
                <a:lnTo>
                  <a:pt x="410766" y="26789"/>
                </a:lnTo>
                <a:lnTo>
                  <a:pt x="508992" y="0"/>
                </a:lnTo>
                <a:lnTo>
                  <a:pt x="50899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054203" y="1669851"/>
            <a:ext cx="187525" cy="205384"/>
          </a:xfrm>
          <a:custGeom>
            <a:avLst/>
            <a:gdLst/>
            <a:ahLst/>
            <a:cxnLst/>
            <a:rect l="0" t="0" r="0" b="0"/>
            <a:pathLst>
              <a:path w="187525" h="205384">
                <a:moveTo>
                  <a:pt x="187524" y="26789"/>
                </a:moveTo>
                <a:lnTo>
                  <a:pt x="187524" y="17860"/>
                </a:lnTo>
                <a:lnTo>
                  <a:pt x="178594" y="17860"/>
                </a:lnTo>
                <a:lnTo>
                  <a:pt x="178594" y="8930"/>
                </a:lnTo>
                <a:lnTo>
                  <a:pt x="178594" y="8930"/>
                </a:lnTo>
                <a:lnTo>
                  <a:pt x="178594" y="0"/>
                </a:lnTo>
                <a:lnTo>
                  <a:pt x="178594" y="0"/>
                </a:lnTo>
                <a:lnTo>
                  <a:pt x="169664" y="0"/>
                </a:lnTo>
                <a:lnTo>
                  <a:pt x="160735" y="0"/>
                </a:lnTo>
                <a:lnTo>
                  <a:pt x="151805" y="0"/>
                </a:lnTo>
                <a:lnTo>
                  <a:pt x="142875" y="8930"/>
                </a:lnTo>
                <a:lnTo>
                  <a:pt x="125016" y="17860"/>
                </a:lnTo>
                <a:lnTo>
                  <a:pt x="116086" y="26789"/>
                </a:lnTo>
                <a:lnTo>
                  <a:pt x="107156" y="35719"/>
                </a:lnTo>
                <a:lnTo>
                  <a:pt x="98227" y="44649"/>
                </a:lnTo>
                <a:lnTo>
                  <a:pt x="89297" y="53578"/>
                </a:lnTo>
                <a:lnTo>
                  <a:pt x="89297" y="53578"/>
                </a:lnTo>
                <a:lnTo>
                  <a:pt x="89297" y="62508"/>
                </a:lnTo>
                <a:lnTo>
                  <a:pt x="98227" y="71438"/>
                </a:lnTo>
                <a:lnTo>
                  <a:pt x="107156" y="71438"/>
                </a:lnTo>
                <a:lnTo>
                  <a:pt x="125016" y="80368"/>
                </a:lnTo>
                <a:lnTo>
                  <a:pt x="142875" y="98227"/>
                </a:lnTo>
                <a:lnTo>
                  <a:pt x="169664" y="107157"/>
                </a:lnTo>
                <a:lnTo>
                  <a:pt x="178594" y="116086"/>
                </a:lnTo>
                <a:lnTo>
                  <a:pt x="178594" y="133946"/>
                </a:lnTo>
                <a:lnTo>
                  <a:pt x="178594" y="151805"/>
                </a:lnTo>
                <a:lnTo>
                  <a:pt x="160735" y="178594"/>
                </a:lnTo>
                <a:lnTo>
                  <a:pt x="133945" y="187524"/>
                </a:lnTo>
                <a:lnTo>
                  <a:pt x="107156" y="205383"/>
                </a:lnTo>
                <a:lnTo>
                  <a:pt x="71438" y="205383"/>
                </a:lnTo>
                <a:lnTo>
                  <a:pt x="44649" y="205383"/>
                </a:lnTo>
                <a:lnTo>
                  <a:pt x="17860" y="205383"/>
                </a:lnTo>
                <a:lnTo>
                  <a:pt x="8930" y="196453"/>
                </a:lnTo>
                <a:lnTo>
                  <a:pt x="0" y="187524"/>
                </a:lnTo>
                <a:lnTo>
                  <a:pt x="8930" y="178594"/>
                </a:lnTo>
                <a:lnTo>
                  <a:pt x="35719" y="169664"/>
                </a:lnTo>
                <a:lnTo>
                  <a:pt x="3571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286375" y="1732359"/>
            <a:ext cx="258962" cy="178595"/>
          </a:xfrm>
          <a:custGeom>
            <a:avLst/>
            <a:gdLst/>
            <a:ahLst/>
            <a:cxnLst/>
            <a:rect l="0" t="0" r="0" b="0"/>
            <a:pathLst>
              <a:path w="258962" h="178595">
                <a:moveTo>
                  <a:pt x="26789" y="62508"/>
                </a:moveTo>
                <a:lnTo>
                  <a:pt x="26789" y="62508"/>
                </a:lnTo>
                <a:lnTo>
                  <a:pt x="17859" y="71438"/>
                </a:lnTo>
                <a:lnTo>
                  <a:pt x="8930" y="80367"/>
                </a:lnTo>
                <a:lnTo>
                  <a:pt x="0" y="89297"/>
                </a:lnTo>
                <a:lnTo>
                  <a:pt x="8930" y="98227"/>
                </a:lnTo>
                <a:lnTo>
                  <a:pt x="17859" y="98227"/>
                </a:lnTo>
                <a:lnTo>
                  <a:pt x="26789" y="98227"/>
                </a:lnTo>
                <a:lnTo>
                  <a:pt x="53578" y="98227"/>
                </a:lnTo>
                <a:lnTo>
                  <a:pt x="71438" y="89297"/>
                </a:lnTo>
                <a:lnTo>
                  <a:pt x="89297" y="80367"/>
                </a:lnTo>
                <a:lnTo>
                  <a:pt x="107156" y="71438"/>
                </a:lnTo>
                <a:lnTo>
                  <a:pt x="107156" y="62508"/>
                </a:lnTo>
                <a:lnTo>
                  <a:pt x="116086" y="44649"/>
                </a:lnTo>
                <a:lnTo>
                  <a:pt x="107156" y="35719"/>
                </a:lnTo>
                <a:lnTo>
                  <a:pt x="98227" y="17860"/>
                </a:lnTo>
                <a:lnTo>
                  <a:pt x="80367" y="17860"/>
                </a:lnTo>
                <a:lnTo>
                  <a:pt x="62508" y="26789"/>
                </a:lnTo>
                <a:lnTo>
                  <a:pt x="35719" y="44649"/>
                </a:lnTo>
                <a:lnTo>
                  <a:pt x="26789" y="71438"/>
                </a:lnTo>
                <a:lnTo>
                  <a:pt x="17859" y="107156"/>
                </a:lnTo>
                <a:lnTo>
                  <a:pt x="17859" y="133945"/>
                </a:lnTo>
                <a:lnTo>
                  <a:pt x="26789" y="151805"/>
                </a:lnTo>
                <a:lnTo>
                  <a:pt x="44648" y="169664"/>
                </a:lnTo>
                <a:lnTo>
                  <a:pt x="71438" y="178594"/>
                </a:lnTo>
                <a:lnTo>
                  <a:pt x="98227" y="169664"/>
                </a:lnTo>
                <a:lnTo>
                  <a:pt x="133945" y="160735"/>
                </a:lnTo>
                <a:lnTo>
                  <a:pt x="169664" y="133945"/>
                </a:lnTo>
                <a:lnTo>
                  <a:pt x="196453" y="107156"/>
                </a:lnTo>
                <a:lnTo>
                  <a:pt x="223242" y="80367"/>
                </a:lnTo>
                <a:lnTo>
                  <a:pt x="241102" y="3571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5527477" y="1589484"/>
            <a:ext cx="62508" cy="285751"/>
          </a:xfrm>
          <a:custGeom>
            <a:avLst/>
            <a:gdLst/>
            <a:ahLst/>
            <a:cxnLst/>
            <a:rect l="0" t="0" r="0" b="0"/>
            <a:pathLst>
              <a:path w="62508" h="285751">
                <a:moveTo>
                  <a:pt x="35718" y="0"/>
                </a:moveTo>
                <a:lnTo>
                  <a:pt x="35718" y="0"/>
                </a:lnTo>
                <a:lnTo>
                  <a:pt x="26789" y="8930"/>
                </a:lnTo>
                <a:lnTo>
                  <a:pt x="26789" y="17860"/>
                </a:lnTo>
                <a:lnTo>
                  <a:pt x="17859" y="26789"/>
                </a:lnTo>
                <a:lnTo>
                  <a:pt x="17859" y="44649"/>
                </a:lnTo>
                <a:lnTo>
                  <a:pt x="8929" y="71438"/>
                </a:lnTo>
                <a:lnTo>
                  <a:pt x="0" y="107156"/>
                </a:lnTo>
                <a:lnTo>
                  <a:pt x="0" y="142875"/>
                </a:lnTo>
                <a:lnTo>
                  <a:pt x="0" y="178594"/>
                </a:lnTo>
                <a:lnTo>
                  <a:pt x="8929" y="214313"/>
                </a:lnTo>
                <a:lnTo>
                  <a:pt x="17859" y="250031"/>
                </a:lnTo>
                <a:lnTo>
                  <a:pt x="35718" y="267891"/>
                </a:lnTo>
                <a:lnTo>
                  <a:pt x="53578" y="276820"/>
                </a:lnTo>
                <a:lnTo>
                  <a:pt x="53578" y="285750"/>
                </a:lnTo>
                <a:lnTo>
                  <a:pt x="62507" y="276820"/>
                </a:lnTo>
                <a:lnTo>
                  <a:pt x="53578" y="267891"/>
                </a:lnTo>
                <a:lnTo>
                  <a:pt x="44648" y="250031"/>
                </a:lnTo>
                <a:lnTo>
                  <a:pt x="44648"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375672" y="1660922"/>
            <a:ext cx="312540" cy="35719"/>
          </a:xfrm>
          <a:custGeom>
            <a:avLst/>
            <a:gdLst/>
            <a:ahLst/>
            <a:cxnLst/>
            <a:rect l="0" t="0" r="0" b="0"/>
            <a:pathLst>
              <a:path w="312540" h="35719">
                <a:moveTo>
                  <a:pt x="0" y="35718"/>
                </a:moveTo>
                <a:lnTo>
                  <a:pt x="8930" y="35718"/>
                </a:lnTo>
                <a:lnTo>
                  <a:pt x="17859" y="26789"/>
                </a:lnTo>
                <a:lnTo>
                  <a:pt x="44648" y="26789"/>
                </a:lnTo>
                <a:lnTo>
                  <a:pt x="89297" y="17859"/>
                </a:lnTo>
                <a:lnTo>
                  <a:pt x="142875" y="8929"/>
                </a:lnTo>
                <a:lnTo>
                  <a:pt x="196453" y="8929"/>
                </a:lnTo>
                <a:lnTo>
                  <a:pt x="250031" y="0"/>
                </a:lnTo>
                <a:lnTo>
                  <a:pt x="285750"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813227" y="1696640"/>
            <a:ext cx="169665" cy="196455"/>
          </a:xfrm>
          <a:custGeom>
            <a:avLst/>
            <a:gdLst/>
            <a:ahLst/>
            <a:cxnLst/>
            <a:rect l="0" t="0" r="0" b="0"/>
            <a:pathLst>
              <a:path w="169665" h="196455">
                <a:moveTo>
                  <a:pt x="71437" y="0"/>
                </a:moveTo>
                <a:lnTo>
                  <a:pt x="71437" y="0"/>
                </a:lnTo>
                <a:lnTo>
                  <a:pt x="62507" y="0"/>
                </a:lnTo>
                <a:lnTo>
                  <a:pt x="53578" y="0"/>
                </a:lnTo>
                <a:lnTo>
                  <a:pt x="44648" y="8930"/>
                </a:lnTo>
                <a:lnTo>
                  <a:pt x="35718" y="26789"/>
                </a:lnTo>
                <a:lnTo>
                  <a:pt x="26789" y="44649"/>
                </a:lnTo>
                <a:lnTo>
                  <a:pt x="8929" y="71438"/>
                </a:lnTo>
                <a:lnTo>
                  <a:pt x="8929" y="98227"/>
                </a:lnTo>
                <a:lnTo>
                  <a:pt x="0" y="125016"/>
                </a:lnTo>
                <a:lnTo>
                  <a:pt x="0" y="133946"/>
                </a:lnTo>
                <a:lnTo>
                  <a:pt x="8929" y="151805"/>
                </a:lnTo>
                <a:lnTo>
                  <a:pt x="17859" y="151805"/>
                </a:lnTo>
                <a:lnTo>
                  <a:pt x="26789" y="151805"/>
                </a:lnTo>
                <a:lnTo>
                  <a:pt x="44648" y="142875"/>
                </a:lnTo>
                <a:lnTo>
                  <a:pt x="71437" y="125016"/>
                </a:lnTo>
                <a:lnTo>
                  <a:pt x="80367" y="98227"/>
                </a:lnTo>
                <a:lnTo>
                  <a:pt x="98226" y="71438"/>
                </a:lnTo>
                <a:lnTo>
                  <a:pt x="107156" y="44649"/>
                </a:lnTo>
                <a:lnTo>
                  <a:pt x="116086" y="26789"/>
                </a:lnTo>
                <a:lnTo>
                  <a:pt x="116086" y="17860"/>
                </a:lnTo>
                <a:lnTo>
                  <a:pt x="116086" y="17860"/>
                </a:lnTo>
                <a:lnTo>
                  <a:pt x="107156" y="44649"/>
                </a:lnTo>
                <a:lnTo>
                  <a:pt x="107156" y="71438"/>
                </a:lnTo>
                <a:lnTo>
                  <a:pt x="98226" y="98227"/>
                </a:lnTo>
                <a:lnTo>
                  <a:pt x="98226" y="142875"/>
                </a:lnTo>
                <a:lnTo>
                  <a:pt x="98226" y="169664"/>
                </a:lnTo>
                <a:lnTo>
                  <a:pt x="107156" y="187524"/>
                </a:lnTo>
                <a:lnTo>
                  <a:pt x="125015" y="196454"/>
                </a:lnTo>
                <a:lnTo>
                  <a:pt x="151804" y="196454"/>
                </a:lnTo>
                <a:lnTo>
                  <a:pt x="169664" y="178594"/>
                </a:lnTo>
                <a:lnTo>
                  <a:pt x="16966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027539" y="1794867"/>
            <a:ext cx="17860" cy="35720"/>
          </a:xfrm>
          <a:custGeom>
            <a:avLst/>
            <a:gdLst/>
            <a:ahLst/>
            <a:cxnLst/>
            <a:rect l="0" t="0" r="0" b="0"/>
            <a:pathLst>
              <a:path w="17860" h="35720">
                <a:moveTo>
                  <a:pt x="0" y="35719"/>
                </a:move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009680" y="1687711"/>
            <a:ext cx="133946" cy="151805"/>
          </a:xfrm>
          <a:custGeom>
            <a:avLst/>
            <a:gdLst/>
            <a:ahLst/>
            <a:cxnLst/>
            <a:rect l="0" t="0" r="0" b="0"/>
            <a:pathLst>
              <a:path w="133946" h="151805">
                <a:moveTo>
                  <a:pt x="89297" y="17859"/>
                </a:moveTo>
                <a:lnTo>
                  <a:pt x="89297" y="8929"/>
                </a:lnTo>
                <a:lnTo>
                  <a:pt x="89297" y="8929"/>
                </a:lnTo>
                <a:lnTo>
                  <a:pt x="89297" y="0"/>
                </a:lnTo>
                <a:lnTo>
                  <a:pt x="89297" y="0"/>
                </a:lnTo>
                <a:lnTo>
                  <a:pt x="89297" y="0"/>
                </a:lnTo>
                <a:lnTo>
                  <a:pt x="89297" y="0"/>
                </a:lnTo>
                <a:lnTo>
                  <a:pt x="89297" y="0"/>
                </a:lnTo>
                <a:lnTo>
                  <a:pt x="89297" y="8929"/>
                </a:lnTo>
                <a:lnTo>
                  <a:pt x="89297" y="26789"/>
                </a:lnTo>
                <a:lnTo>
                  <a:pt x="89297" y="35718"/>
                </a:lnTo>
                <a:lnTo>
                  <a:pt x="98226" y="53578"/>
                </a:lnTo>
                <a:lnTo>
                  <a:pt x="116086" y="62508"/>
                </a:lnTo>
                <a:lnTo>
                  <a:pt x="125015" y="80367"/>
                </a:lnTo>
                <a:lnTo>
                  <a:pt x="125015" y="98226"/>
                </a:lnTo>
                <a:lnTo>
                  <a:pt x="133945" y="116086"/>
                </a:lnTo>
                <a:lnTo>
                  <a:pt x="125015" y="125015"/>
                </a:lnTo>
                <a:lnTo>
                  <a:pt x="116086" y="133945"/>
                </a:lnTo>
                <a:lnTo>
                  <a:pt x="89297" y="142875"/>
                </a:lnTo>
                <a:lnTo>
                  <a:pt x="62508" y="151804"/>
                </a:lnTo>
                <a:lnTo>
                  <a:pt x="44648" y="151804"/>
                </a:lnTo>
                <a:lnTo>
                  <a:pt x="17859" y="151804"/>
                </a:lnTo>
                <a:lnTo>
                  <a:pt x="0" y="142875"/>
                </a:lnTo>
                <a:lnTo>
                  <a:pt x="0" y="125015"/>
                </a:lnTo>
                <a:lnTo>
                  <a:pt x="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197203" y="1651992"/>
            <a:ext cx="142876" cy="160735"/>
          </a:xfrm>
          <a:custGeom>
            <a:avLst/>
            <a:gdLst/>
            <a:ahLst/>
            <a:cxnLst/>
            <a:rect l="0" t="0" r="0" b="0"/>
            <a:pathLst>
              <a:path w="142876" h="160735">
                <a:moveTo>
                  <a:pt x="142875" y="17859"/>
                </a:moveTo>
                <a:lnTo>
                  <a:pt x="142875" y="17859"/>
                </a:lnTo>
                <a:lnTo>
                  <a:pt x="125016" y="8930"/>
                </a:lnTo>
                <a:lnTo>
                  <a:pt x="116086" y="8930"/>
                </a:lnTo>
                <a:lnTo>
                  <a:pt x="98227" y="0"/>
                </a:lnTo>
                <a:lnTo>
                  <a:pt x="80367" y="0"/>
                </a:lnTo>
                <a:lnTo>
                  <a:pt x="62508" y="8930"/>
                </a:lnTo>
                <a:lnTo>
                  <a:pt x="44649" y="17859"/>
                </a:lnTo>
                <a:lnTo>
                  <a:pt x="26789" y="26789"/>
                </a:lnTo>
                <a:lnTo>
                  <a:pt x="17860" y="44648"/>
                </a:lnTo>
                <a:lnTo>
                  <a:pt x="17860" y="53578"/>
                </a:lnTo>
                <a:lnTo>
                  <a:pt x="26789" y="71437"/>
                </a:lnTo>
                <a:lnTo>
                  <a:pt x="44649" y="80367"/>
                </a:lnTo>
                <a:lnTo>
                  <a:pt x="62508" y="89297"/>
                </a:lnTo>
                <a:lnTo>
                  <a:pt x="80367" y="98227"/>
                </a:lnTo>
                <a:lnTo>
                  <a:pt x="98227" y="107156"/>
                </a:lnTo>
                <a:lnTo>
                  <a:pt x="98227" y="125016"/>
                </a:lnTo>
                <a:lnTo>
                  <a:pt x="98227" y="133945"/>
                </a:lnTo>
                <a:lnTo>
                  <a:pt x="80367" y="142875"/>
                </a:lnTo>
                <a:lnTo>
                  <a:pt x="62508" y="151805"/>
                </a:lnTo>
                <a:lnTo>
                  <a:pt x="44649" y="160734"/>
                </a:lnTo>
                <a:lnTo>
                  <a:pt x="26789" y="160734"/>
                </a:lnTo>
                <a:lnTo>
                  <a:pt x="8930" y="160734"/>
                </a:lnTo>
                <a:lnTo>
                  <a:pt x="0" y="151805"/>
                </a:lnTo>
                <a:lnTo>
                  <a:pt x="0" y="142875"/>
                </a:lnTo>
                <a:lnTo>
                  <a:pt x="8930" y="125016"/>
                </a:lnTo>
                <a:lnTo>
                  <a:pt x="893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384727" y="1678781"/>
            <a:ext cx="133946" cy="89298"/>
          </a:xfrm>
          <a:custGeom>
            <a:avLst/>
            <a:gdLst/>
            <a:ahLst/>
            <a:cxnLst/>
            <a:rect l="0" t="0" r="0" b="0"/>
            <a:pathLst>
              <a:path w="133946" h="89298">
                <a:moveTo>
                  <a:pt x="89296" y="8930"/>
                </a:moveTo>
                <a:lnTo>
                  <a:pt x="80367" y="17859"/>
                </a:lnTo>
                <a:lnTo>
                  <a:pt x="62507" y="17859"/>
                </a:lnTo>
                <a:lnTo>
                  <a:pt x="35718" y="26789"/>
                </a:lnTo>
                <a:lnTo>
                  <a:pt x="17859" y="35719"/>
                </a:lnTo>
                <a:lnTo>
                  <a:pt x="8929" y="44648"/>
                </a:lnTo>
                <a:lnTo>
                  <a:pt x="0" y="62508"/>
                </a:lnTo>
                <a:lnTo>
                  <a:pt x="0" y="71438"/>
                </a:lnTo>
                <a:lnTo>
                  <a:pt x="17859" y="80367"/>
                </a:lnTo>
                <a:lnTo>
                  <a:pt x="35718" y="89297"/>
                </a:lnTo>
                <a:lnTo>
                  <a:pt x="53578" y="89297"/>
                </a:lnTo>
                <a:lnTo>
                  <a:pt x="80367" y="89297"/>
                </a:lnTo>
                <a:lnTo>
                  <a:pt x="107156" y="80367"/>
                </a:lnTo>
                <a:lnTo>
                  <a:pt x="125015" y="71438"/>
                </a:lnTo>
                <a:lnTo>
                  <a:pt x="133945" y="62508"/>
                </a:lnTo>
                <a:lnTo>
                  <a:pt x="133945" y="44648"/>
                </a:lnTo>
                <a:lnTo>
                  <a:pt x="133945" y="26789"/>
                </a:lnTo>
                <a:lnTo>
                  <a:pt x="116086" y="17859"/>
                </a:lnTo>
                <a:lnTo>
                  <a:pt x="98226" y="0"/>
                </a:lnTo>
                <a:lnTo>
                  <a:pt x="80367" y="0"/>
                </a:lnTo>
                <a:lnTo>
                  <a:pt x="62507" y="0"/>
                </a:lnTo>
                <a:lnTo>
                  <a:pt x="44648" y="0"/>
                </a:lnTo>
                <a:lnTo>
                  <a:pt x="35718" y="8930"/>
                </a:lnTo>
                <a:lnTo>
                  <a:pt x="44648" y="17859"/>
                </a:lnTo>
                <a:lnTo>
                  <a:pt x="62507" y="17859"/>
                </a:lnTo>
                <a:lnTo>
                  <a:pt x="80367" y="26789"/>
                </a:lnTo>
                <a:lnTo>
                  <a:pt x="8036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643688" y="1625203"/>
            <a:ext cx="151805" cy="125017"/>
          </a:xfrm>
          <a:custGeom>
            <a:avLst/>
            <a:gdLst/>
            <a:ahLst/>
            <a:cxnLst/>
            <a:rect l="0" t="0" r="0" b="0"/>
            <a:pathLst>
              <a:path w="151805" h="125017">
                <a:moveTo>
                  <a:pt x="107156" y="8930"/>
                </a:moveTo>
                <a:lnTo>
                  <a:pt x="98226" y="0"/>
                </a:lnTo>
                <a:lnTo>
                  <a:pt x="89296" y="8930"/>
                </a:lnTo>
                <a:lnTo>
                  <a:pt x="62507" y="8930"/>
                </a:lnTo>
                <a:lnTo>
                  <a:pt x="44648" y="17859"/>
                </a:lnTo>
                <a:lnTo>
                  <a:pt x="17859" y="35719"/>
                </a:lnTo>
                <a:lnTo>
                  <a:pt x="8929" y="53578"/>
                </a:lnTo>
                <a:lnTo>
                  <a:pt x="0" y="71437"/>
                </a:lnTo>
                <a:lnTo>
                  <a:pt x="0" y="89297"/>
                </a:lnTo>
                <a:lnTo>
                  <a:pt x="8929" y="107156"/>
                </a:lnTo>
                <a:lnTo>
                  <a:pt x="26789" y="125016"/>
                </a:lnTo>
                <a:lnTo>
                  <a:pt x="44648" y="125016"/>
                </a:lnTo>
                <a:lnTo>
                  <a:pt x="80367" y="125016"/>
                </a:lnTo>
                <a:lnTo>
                  <a:pt x="107156" y="125016"/>
                </a:lnTo>
                <a:lnTo>
                  <a:pt x="133945" y="116086"/>
                </a:lnTo>
                <a:lnTo>
                  <a:pt x="151804" y="107156"/>
                </a:lnTo>
                <a:lnTo>
                  <a:pt x="15180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795492" y="1687711"/>
            <a:ext cx="62509" cy="80368"/>
          </a:xfrm>
          <a:custGeom>
            <a:avLst/>
            <a:gdLst/>
            <a:ahLst/>
            <a:cxnLst/>
            <a:rect l="0" t="0" r="0" b="0"/>
            <a:pathLst>
              <a:path w="62509" h="80368">
                <a:moveTo>
                  <a:pt x="26789" y="0"/>
                </a:moveTo>
                <a:lnTo>
                  <a:pt x="26789" y="0"/>
                </a:lnTo>
                <a:lnTo>
                  <a:pt x="8930" y="8929"/>
                </a:lnTo>
                <a:lnTo>
                  <a:pt x="0" y="17859"/>
                </a:lnTo>
                <a:lnTo>
                  <a:pt x="0" y="26789"/>
                </a:lnTo>
                <a:lnTo>
                  <a:pt x="0" y="35718"/>
                </a:lnTo>
                <a:lnTo>
                  <a:pt x="0" y="44648"/>
                </a:lnTo>
                <a:lnTo>
                  <a:pt x="8930" y="53578"/>
                </a:lnTo>
                <a:lnTo>
                  <a:pt x="26789" y="71437"/>
                </a:lnTo>
                <a:lnTo>
                  <a:pt x="35719" y="71437"/>
                </a:lnTo>
                <a:lnTo>
                  <a:pt x="53578" y="80367"/>
                </a:lnTo>
                <a:lnTo>
                  <a:pt x="62508" y="80367"/>
                </a:lnTo>
                <a:lnTo>
                  <a:pt x="6250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795492" y="1580554"/>
            <a:ext cx="53579" cy="26791"/>
          </a:xfrm>
          <a:custGeom>
            <a:avLst/>
            <a:gdLst/>
            <a:ahLst/>
            <a:cxnLst/>
            <a:rect l="0" t="0" r="0" b="0"/>
            <a:pathLst>
              <a:path w="53579" h="26791">
                <a:moveTo>
                  <a:pt x="0" y="0"/>
                </a:moveTo>
                <a:lnTo>
                  <a:pt x="0" y="0"/>
                </a:lnTo>
                <a:lnTo>
                  <a:pt x="0" y="0"/>
                </a:lnTo>
                <a:lnTo>
                  <a:pt x="0" y="0"/>
                </a:lnTo>
                <a:lnTo>
                  <a:pt x="0" y="8930"/>
                </a:lnTo>
                <a:lnTo>
                  <a:pt x="8930" y="8930"/>
                </a:lnTo>
                <a:lnTo>
                  <a:pt x="35719" y="17860"/>
                </a:lnTo>
                <a:lnTo>
                  <a:pt x="53578" y="26790"/>
                </a:lnTo>
                <a:lnTo>
                  <a:pt x="53578"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911578" y="1535906"/>
            <a:ext cx="366118" cy="241103"/>
          </a:xfrm>
          <a:custGeom>
            <a:avLst/>
            <a:gdLst/>
            <a:ahLst/>
            <a:cxnLst/>
            <a:rect l="0" t="0" r="0" b="0"/>
            <a:pathLst>
              <a:path w="366118" h="241103">
                <a:moveTo>
                  <a:pt x="89297" y="116086"/>
                </a:moveTo>
                <a:lnTo>
                  <a:pt x="89297" y="116086"/>
                </a:lnTo>
                <a:lnTo>
                  <a:pt x="80367" y="107156"/>
                </a:lnTo>
                <a:lnTo>
                  <a:pt x="71438" y="107156"/>
                </a:lnTo>
                <a:lnTo>
                  <a:pt x="62508" y="107156"/>
                </a:lnTo>
                <a:lnTo>
                  <a:pt x="53578" y="116086"/>
                </a:lnTo>
                <a:lnTo>
                  <a:pt x="35719" y="133945"/>
                </a:lnTo>
                <a:lnTo>
                  <a:pt x="17860" y="151805"/>
                </a:lnTo>
                <a:lnTo>
                  <a:pt x="8930" y="178594"/>
                </a:lnTo>
                <a:lnTo>
                  <a:pt x="0" y="196453"/>
                </a:lnTo>
                <a:lnTo>
                  <a:pt x="0" y="214313"/>
                </a:lnTo>
                <a:lnTo>
                  <a:pt x="8930" y="232172"/>
                </a:lnTo>
                <a:lnTo>
                  <a:pt x="17860" y="241102"/>
                </a:lnTo>
                <a:lnTo>
                  <a:pt x="26789" y="241102"/>
                </a:lnTo>
                <a:lnTo>
                  <a:pt x="35719" y="232172"/>
                </a:lnTo>
                <a:lnTo>
                  <a:pt x="44649" y="223242"/>
                </a:lnTo>
                <a:lnTo>
                  <a:pt x="62508" y="205383"/>
                </a:lnTo>
                <a:lnTo>
                  <a:pt x="80367" y="178594"/>
                </a:lnTo>
                <a:lnTo>
                  <a:pt x="89297" y="160734"/>
                </a:lnTo>
                <a:lnTo>
                  <a:pt x="98227" y="142875"/>
                </a:lnTo>
                <a:lnTo>
                  <a:pt x="107156" y="133945"/>
                </a:lnTo>
                <a:lnTo>
                  <a:pt x="116086" y="133945"/>
                </a:lnTo>
                <a:lnTo>
                  <a:pt x="107156" y="142875"/>
                </a:lnTo>
                <a:lnTo>
                  <a:pt x="107156" y="151805"/>
                </a:lnTo>
                <a:lnTo>
                  <a:pt x="98227" y="169664"/>
                </a:lnTo>
                <a:lnTo>
                  <a:pt x="98227" y="187523"/>
                </a:lnTo>
                <a:lnTo>
                  <a:pt x="89297" y="205383"/>
                </a:lnTo>
                <a:lnTo>
                  <a:pt x="98227" y="214313"/>
                </a:lnTo>
                <a:lnTo>
                  <a:pt x="107156" y="214313"/>
                </a:lnTo>
                <a:lnTo>
                  <a:pt x="125016" y="214313"/>
                </a:lnTo>
                <a:lnTo>
                  <a:pt x="142875" y="214313"/>
                </a:lnTo>
                <a:lnTo>
                  <a:pt x="169664" y="205383"/>
                </a:lnTo>
                <a:lnTo>
                  <a:pt x="187524" y="187523"/>
                </a:lnTo>
                <a:lnTo>
                  <a:pt x="214313" y="160734"/>
                </a:lnTo>
                <a:lnTo>
                  <a:pt x="232172" y="133945"/>
                </a:lnTo>
                <a:lnTo>
                  <a:pt x="250031" y="98227"/>
                </a:lnTo>
                <a:lnTo>
                  <a:pt x="258961" y="71438"/>
                </a:lnTo>
                <a:lnTo>
                  <a:pt x="267891" y="35719"/>
                </a:lnTo>
                <a:lnTo>
                  <a:pt x="267891" y="17859"/>
                </a:lnTo>
                <a:lnTo>
                  <a:pt x="267891" y="0"/>
                </a:lnTo>
                <a:lnTo>
                  <a:pt x="258961" y="0"/>
                </a:lnTo>
                <a:lnTo>
                  <a:pt x="250031" y="0"/>
                </a:lnTo>
                <a:lnTo>
                  <a:pt x="232172" y="17859"/>
                </a:lnTo>
                <a:lnTo>
                  <a:pt x="223242" y="35719"/>
                </a:lnTo>
                <a:lnTo>
                  <a:pt x="214313" y="62508"/>
                </a:lnTo>
                <a:lnTo>
                  <a:pt x="205383" y="89297"/>
                </a:lnTo>
                <a:lnTo>
                  <a:pt x="205383" y="116086"/>
                </a:lnTo>
                <a:lnTo>
                  <a:pt x="205383" y="142875"/>
                </a:lnTo>
                <a:lnTo>
                  <a:pt x="214313" y="169664"/>
                </a:lnTo>
                <a:lnTo>
                  <a:pt x="223242" y="187523"/>
                </a:lnTo>
                <a:lnTo>
                  <a:pt x="241102" y="196453"/>
                </a:lnTo>
                <a:lnTo>
                  <a:pt x="258961" y="196453"/>
                </a:lnTo>
                <a:lnTo>
                  <a:pt x="276820" y="196453"/>
                </a:lnTo>
                <a:lnTo>
                  <a:pt x="303610" y="187523"/>
                </a:lnTo>
                <a:lnTo>
                  <a:pt x="321469" y="169664"/>
                </a:lnTo>
                <a:lnTo>
                  <a:pt x="348258" y="151805"/>
                </a:lnTo>
                <a:lnTo>
                  <a:pt x="357188" y="142875"/>
                </a:lnTo>
                <a:lnTo>
                  <a:pt x="366117" y="125016"/>
                </a:lnTo>
                <a:lnTo>
                  <a:pt x="366117" y="125016"/>
                </a:lnTo>
                <a:lnTo>
                  <a:pt x="357188" y="133945"/>
                </a:lnTo>
                <a:lnTo>
                  <a:pt x="348258" y="151805"/>
                </a:lnTo>
                <a:lnTo>
                  <a:pt x="339328" y="169664"/>
                </a:lnTo>
                <a:lnTo>
                  <a:pt x="330399" y="187523"/>
                </a:lnTo>
                <a:lnTo>
                  <a:pt x="330399" y="205383"/>
                </a:lnTo>
                <a:lnTo>
                  <a:pt x="330399" y="214313"/>
                </a:lnTo>
                <a:lnTo>
                  <a:pt x="330399" y="223242"/>
                </a:lnTo>
                <a:lnTo>
                  <a:pt x="330399" y="232172"/>
                </a:lnTo>
                <a:lnTo>
                  <a:pt x="330399" y="232172"/>
                </a:lnTo>
                <a:lnTo>
                  <a:pt x="330399" y="223242"/>
                </a:lnTo>
                <a:lnTo>
                  <a:pt x="330399" y="205383"/>
                </a:lnTo>
                <a:lnTo>
                  <a:pt x="33039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063383" y="1544836"/>
            <a:ext cx="241102" cy="26790"/>
          </a:xfrm>
          <a:custGeom>
            <a:avLst/>
            <a:gdLst/>
            <a:ahLst/>
            <a:cxnLst/>
            <a:rect l="0" t="0" r="0" b="0"/>
            <a:pathLst>
              <a:path w="241102" h="26790">
                <a:moveTo>
                  <a:pt x="0" y="26789"/>
                </a:moveTo>
                <a:lnTo>
                  <a:pt x="0" y="26789"/>
                </a:lnTo>
                <a:lnTo>
                  <a:pt x="0" y="17859"/>
                </a:lnTo>
                <a:lnTo>
                  <a:pt x="17859" y="8929"/>
                </a:lnTo>
                <a:lnTo>
                  <a:pt x="44648" y="8929"/>
                </a:lnTo>
                <a:lnTo>
                  <a:pt x="80367" y="8929"/>
                </a:lnTo>
                <a:lnTo>
                  <a:pt x="125015" y="0"/>
                </a:lnTo>
                <a:lnTo>
                  <a:pt x="169664" y="0"/>
                </a:lnTo>
                <a:lnTo>
                  <a:pt x="205383" y="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322094" y="2080617"/>
            <a:ext cx="169665" cy="142876"/>
          </a:xfrm>
          <a:custGeom>
            <a:avLst/>
            <a:gdLst/>
            <a:ahLst/>
            <a:cxnLst/>
            <a:rect l="0" t="0" r="0" b="0"/>
            <a:pathLst>
              <a:path w="169665" h="142876">
                <a:moveTo>
                  <a:pt x="80367" y="0"/>
                </a:moveTo>
                <a:lnTo>
                  <a:pt x="71437" y="0"/>
                </a:lnTo>
                <a:lnTo>
                  <a:pt x="62508" y="0"/>
                </a:lnTo>
                <a:lnTo>
                  <a:pt x="44648" y="0"/>
                </a:lnTo>
                <a:lnTo>
                  <a:pt x="26789" y="0"/>
                </a:lnTo>
                <a:lnTo>
                  <a:pt x="8929" y="8930"/>
                </a:lnTo>
                <a:lnTo>
                  <a:pt x="0" y="17859"/>
                </a:lnTo>
                <a:lnTo>
                  <a:pt x="0" y="26789"/>
                </a:lnTo>
                <a:lnTo>
                  <a:pt x="8929" y="35719"/>
                </a:lnTo>
                <a:lnTo>
                  <a:pt x="26789" y="35719"/>
                </a:lnTo>
                <a:lnTo>
                  <a:pt x="53578" y="44648"/>
                </a:lnTo>
                <a:lnTo>
                  <a:pt x="80367" y="44648"/>
                </a:lnTo>
                <a:lnTo>
                  <a:pt x="116086" y="53578"/>
                </a:lnTo>
                <a:lnTo>
                  <a:pt x="142875" y="62508"/>
                </a:lnTo>
                <a:lnTo>
                  <a:pt x="169664" y="71437"/>
                </a:lnTo>
                <a:lnTo>
                  <a:pt x="169664" y="80367"/>
                </a:lnTo>
                <a:lnTo>
                  <a:pt x="169664" y="98227"/>
                </a:lnTo>
                <a:lnTo>
                  <a:pt x="151804" y="116086"/>
                </a:lnTo>
                <a:lnTo>
                  <a:pt x="116086" y="133945"/>
                </a:lnTo>
                <a:lnTo>
                  <a:pt x="80367" y="142875"/>
                </a:lnTo>
                <a:lnTo>
                  <a:pt x="44648" y="142875"/>
                </a:lnTo>
                <a:lnTo>
                  <a:pt x="17859" y="142875"/>
                </a:lnTo>
                <a:lnTo>
                  <a:pt x="0" y="142875"/>
                </a:lnTo>
                <a:lnTo>
                  <a:pt x="0" y="133945"/>
                </a:lnTo>
                <a:lnTo>
                  <a:pt x="17859" y="125016"/>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527477" y="1955601"/>
            <a:ext cx="285751" cy="285751"/>
          </a:xfrm>
          <a:custGeom>
            <a:avLst/>
            <a:gdLst/>
            <a:ahLst/>
            <a:cxnLst/>
            <a:rect l="0" t="0" r="0" b="0"/>
            <a:pathLst>
              <a:path w="285751" h="285751">
                <a:moveTo>
                  <a:pt x="26789" y="187524"/>
                </a:moveTo>
                <a:lnTo>
                  <a:pt x="17859" y="187524"/>
                </a:lnTo>
                <a:lnTo>
                  <a:pt x="8929" y="196453"/>
                </a:lnTo>
                <a:lnTo>
                  <a:pt x="0" y="196453"/>
                </a:lnTo>
                <a:lnTo>
                  <a:pt x="0" y="205383"/>
                </a:lnTo>
                <a:lnTo>
                  <a:pt x="17859" y="205383"/>
                </a:lnTo>
                <a:lnTo>
                  <a:pt x="35718" y="205383"/>
                </a:lnTo>
                <a:lnTo>
                  <a:pt x="62507" y="205383"/>
                </a:lnTo>
                <a:lnTo>
                  <a:pt x="89296" y="205383"/>
                </a:lnTo>
                <a:lnTo>
                  <a:pt x="116086" y="196453"/>
                </a:lnTo>
                <a:lnTo>
                  <a:pt x="142875" y="187524"/>
                </a:lnTo>
                <a:lnTo>
                  <a:pt x="160734" y="178594"/>
                </a:lnTo>
                <a:lnTo>
                  <a:pt x="169664" y="160735"/>
                </a:lnTo>
                <a:lnTo>
                  <a:pt x="169664" y="160735"/>
                </a:lnTo>
                <a:lnTo>
                  <a:pt x="160734" y="151805"/>
                </a:lnTo>
                <a:lnTo>
                  <a:pt x="151804" y="151805"/>
                </a:lnTo>
                <a:lnTo>
                  <a:pt x="133945" y="151805"/>
                </a:lnTo>
                <a:lnTo>
                  <a:pt x="107156" y="169664"/>
                </a:lnTo>
                <a:lnTo>
                  <a:pt x="98226" y="187524"/>
                </a:lnTo>
                <a:lnTo>
                  <a:pt x="89296" y="214313"/>
                </a:lnTo>
                <a:lnTo>
                  <a:pt x="80367" y="241102"/>
                </a:lnTo>
                <a:lnTo>
                  <a:pt x="89296" y="267891"/>
                </a:lnTo>
                <a:lnTo>
                  <a:pt x="98226" y="276821"/>
                </a:lnTo>
                <a:lnTo>
                  <a:pt x="116086" y="285750"/>
                </a:lnTo>
                <a:lnTo>
                  <a:pt x="142875" y="285750"/>
                </a:lnTo>
                <a:lnTo>
                  <a:pt x="169664" y="276821"/>
                </a:lnTo>
                <a:lnTo>
                  <a:pt x="187523" y="258961"/>
                </a:lnTo>
                <a:lnTo>
                  <a:pt x="214312" y="232172"/>
                </a:lnTo>
                <a:lnTo>
                  <a:pt x="241101" y="205383"/>
                </a:lnTo>
                <a:lnTo>
                  <a:pt x="250031" y="178594"/>
                </a:lnTo>
                <a:lnTo>
                  <a:pt x="258961" y="142875"/>
                </a:lnTo>
                <a:lnTo>
                  <a:pt x="267890" y="98227"/>
                </a:lnTo>
                <a:lnTo>
                  <a:pt x="276820" y="62508"/>
                </a:lnTo>
                <a:lnTo>
                  <a:pt x="267890" y="26789"/>
                </a:lnTo>
                <a:lnTo>
                  <a:pt x="267890" y="8930"/>
                </a:lnTo>
                <a:lnTo>
                  <a:pt x="258961" y="0"/>
                </a:lnTo>
                <a:lnTo>
                  <a:pt x="250031" y="0"/>
                </a:lnTo>
                <a:lnTo>
                  <a:pt x="241101" y="17860"/>
                </a:lnTo>
                <a:lnTo>
                  <a:pt x="232171" y="44649"/>
                </a:lnTo>
                <a:lnTo>
                  <a:pt x="232171" y="80368"/>
                </a:lnTo>
                <a:lnTo>
                  <a:pt x="232171" y="116086"/>
                </a:lnTo>
                <a:lnTo>
                  <a:pt x="232171" y="160735"/>
                </a:lnTo>
                <a:lnTo>
                  <a:pt x="241101" y="196453"/>
                </a:lnTo>
                <a:lnTo>
                  <a:pt x="250031" y="223243"/>
                </a:lnTo>
                <a:lnTo>
                  <a:pt x="258961" y="241102"/>
                </a:lnTo>
                <a:lnTo>
                  <a:pt x="276820" y="258961"/>
                </a:lnTo>
                <a:lnTo>
                  <a:pt x="276820" y="267891"/>
                </a:lnTo>
                <a:lnTo>
                  <a:pt x="285750" y="276821"/>
                </a:lnTo>
                <a:lnTo>
                  <a:pt x="276820" y="267891"/>
                </a:lnTo>
                <a:lnTo>
                  <a:pt x="276820" y="250032"/>
                </a:lnTo>
                <a:lnTo>
                  <a:pt x="250031" y="223243"/>
                </a:lnTo>
                <a:lnTo>
                  <a:pt x="232171" y="187524"/>
                </a:lnTo>
                <a:lnTo>
                  <a:pt x="232171"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634633" y="2027039"/>
            <a:ext cx="303610" cy="8931"/>
          </a:xfrm>
          <a:custGeom>
            <a:avLst/>
            <a:gdLst/>
            <a:ahLst/>
            <a:cxnLst/>
            <a:rect l="0" t="0" r="0" b="0"/>
            <a:pathLst>
              <a:path w="303610" h="8931">
                <a:moveTo>
                  <a:pt x="0" y="0"/>
                </a:moveTo>
                <a:lnTo>
                  <a:pt x="8930" y="0"/>
                </a:lnTo>
                <a:lnTo>
                  <a:pt x="26789" y="0"/>
                </a:lnTo>
                <a:lnTo>
                  <a:pt x="53578" y="8930"/>
                </a:lnTo>
                <a:lnTo>
                  <a:pt x="98226" y="8930"/>
                </a:lnTo>
                <a:lnTo>
                  <a:pt x="142875" y="8930"/>
                </a:lnTo>
                <a:lnTo>
                  <a:pt x="196453" y="8930"/>
                </a:lnTo>
                <a:lnTo>
                  <a:pt x="250031" y="8930"/>
                </a:lnTo>
                <a:lnTo>
                  <a:pt x="285750" y="8930"/>
                </a:lnTo>
                <a:lnTo>
                  <a:pt x="303609" y="8930"/>
                </a:lnTo>
                <a:lnTo>
                  <a:pt x="30360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009680" y="1973461"/>
            <a:ext cx="107157" cy="250032"/>
          </a:xfrm>
          <a:custGeom>
            <a:avLst/>
            <a:gdLst/>
            <a:ahLst/>
            <a:cxnLst/>
            <a:rect l="0" t="0" r="0" b="0"/>
            <a:pathLst>
              <a:path w="107157" h="250032">
                <a:moveTo>
                  <a:pt x="107156" y="53578"/>
                </a:moveTo>
                <a:lnTo>
                  <a:pt x="107156" y="44648"/>
                </a:lnTo>
                <a:lnTo>
                  <a:pt x="98226" y="35718"/>
                </a:lnTo>
                <a:lnTo>
                  <a:pt x="98226" y="17859"/>
                </a:lnTo>
                <a:lnTo>
                  <a:pt x="89297" y="8929"/>
                </a:lnTo>
                <a:lnTo>
                  <a:pt x="89297" y="0"/>
                </a:lnTo>
                <a:lnTo>
                  <a:pt x="80367" y="0"/>
                </a:lnTo>
                <a:lnTo>
                  <a:pt x="62508" y="8929"/>
                </a:lnTo>
                <a:lnTo>
                  <a:pt x="53578" y="26789"/>
                </a:lnTo>
                <a:lnTo>
                  <a:pt x="44648" y="53578"/>
                </a:lnTo>
                <a:lnTo>
                  <a:pt x="35718" y="71437"/>
                </a:lnTo>
                <a:lnTo>
                  <a:pt x="26789" y="107156"/>
                </a:lnTo>
                <a:lnTo>
                  <a:pt x="26789" y="133945"/>
                </a:lnTo>
                <a:lnTo>
                  <a:pt x="35718" y="160734"/>
                </a:lnTo>
                <a:lnTo>
                  <a:pt x="35718" y="187523"/>
                </a:lnTo>
                <a:lnTo>
                  <a:pt x="44648" y="205383"/>
                </a:lnTo>
                <a:lnTo>
                  <a:pt x="44648" y="223242"/>
                </a:lnTo>
                <a:lnTo>
                  <a:pt x="35718" y="241101"/>
                </a:lnTo>
                <a:lnTo>
                  <a:pt x="26789" y="250031"/>
                </a:lnTo>
                <a:lnTo>
                  <a:pt x="0" y="250031"/>
                </a:lnTo>
                <a:lnTo>
                  <a:pt x="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875734" y="2107406"/>
            <a:ext cx="294681" cy="35720"/>
          </a:xfrm>
          <a:custGeom>
            <a:avLst/>
            <a:gdLst/>
            <a:ahLst/>
            <a:cxnLst/>
            <a:rect l="0" t="0" r="0" b="0"/>
            <a:pathLst>
              <a:path w="294681" h="35720">
                <a:moveTo>
                  <a:pt x="0" y="35719"/>
                </a:moveTo>
                <a:lnTo>
                  <a:pt x="0" y="35719"/>
                </a:lnTo>
                <a:lnTo>
                  <a:pt x="17860" y="26789"/>
                </a:lnTo>
                <a:lnTo>
                  <a:pt x="35719" y="17859"/>
                </a:lnTo>
                <a:lnTo>
                  <a:pt x="71438" y="8930"/>
                </a:lnTo>
                <a:lnTo>
                  <a:pt x="116086" y="8930"/>
                </a:lnTo>
                <a:lnTo>
                  <a:pt x="169664" y="0"/>
                </a:lnTo>
                <a:lnTo>
                  <a:pt x="223243" y="0"/>
                </a:lnTo>
                <a:lnTo>
                  <a:pt x="258961" y="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179344" y="2116336"/>
            <a:ext cx="35720" cy="80368"/>
          </a:xfrm>
          <a:custGeom>
            <a:avLst/>
            <a:gdLst/>
            <a:ahLst/>
            <a:cxnLst/>
            <a:rect l="0" t="0" r="0" b="0"/>
            <a:pathLst>
              <a:path w="35720" h="80368">
                <a:moveTo>
                  <a:pt x="0" y="0"/>
                </a:moveTo>
                <a:lnTo>
                  <a:pt x="0" y="0"/>
                </a:lnTo>
                <a:lnTo>
                  <a:pt x="0" y="0"/>
                </a:lnTo>
                <a:lnTo>
                  <a:pt x="0" y="8929"/>
                </a:lnTo>
                <a:lnTo>
                  <a:pt x="8929" y="26789"/>
                </a:lnTo>
                <a:lnTo>
                  <a:pt x="17859" y="35718"/>
                </a:lnTo>
                <a:lnTo>
                  <a:pt x="17859" y="44648"/>
                </a:lnTo>
                <a:lnTo>
                  <a:pt x="17859" y="62508"/>
                </a:lnTo>
                <a:lnTo>
                  <a:pt x="26789" y="71437"/>
                </a:lnTo>
                <a:lnTo>
                  <a:pt x="35719" y="80367"/>
                </a:lnTo>
                <a:lnTo>
                  <a:pt x="35719" y="80367"/>
                </a:lnTo>
                <a:lnTo>
                  <a:pt x="35719" y="80367"/>
                </a:lnTo>
                <a:lnTo>
                  <a:pt x="35719" y="80367"/>
                </a:lnTo>
                <a:lnTo>
                  <a:pt x="26789" y="71437"/>
                </a:lnTo>
                <a:lnTo>
                  <a:pt x="2678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188273" y="1946672"/>
            <a:ext cx="35720" cy="26790"/>
          </a:xfrm>
          <a:custGeom>
            <a:avLst/>
            <a:gdLst/>
            <a:ahLst/>
            <a:cxnLst/>
            <a:rect l="0" t="0" r="0" b="0"/>
            <a:pathLst>
              <a:path w="35720" h="26790">
                <a:moveTo>
                  <a:pt x="8930" y="0"/>
                </a:moveTo>
                <a:lnTo>
                  <a:pt x="8930" y="0"/>
                </a:lnTo>
                <a:lnTo>
                  <a:pt x="8930" y="0"/>
                </a:lnTo>
                <a:lnTo>
                  <a:pt x="8930" y="0"/>
                </a:lnTo>
                <a:lnTo>
                  <a:pt x="0" y="0"/>
                </a:lnTo>
                <a:lnTo>
                  <a:pt x="8930" y="8929"/>
                </a:lnTo>
                <a:lnTo>
                  <a:pt x="8930" y="8929"/>
                </a:lnTo>
                <a:lnTo>
                  <a:pt x="17860" y="17859"/>
                </a:lnTo>
                <a:lnTo>
                  <a:pt x="26790" y="17859"/>
                </a:lnTo>
                <a:lnTo>
                  <a:pt x="35719" y="26789"/>
                </a:lnTo>
                <a:lnTo>
                  <a:pt x="3571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250781" y="2089547"/>
            <a:ext cx="223243" cy="98227"/>
          </a:xfrm>
          <a:custGeom>
            <a:avLst/>
            <a:gdLst/>
            <a:ahLst/>
            <a:cxnLst/>
            <a:rect l="0" t="0" r="0" b="0"/>
            <a:pathLst>
              <a:path w="223243" h="98227">
                <a:moveTo>
                  <a:pt x="0" y="62507"/>
                </a:moveTo>
                <a:lnTo>
                  <a:pt x="0" y="62507"/>
                </a:lnTo>
                <a:lnTo>
                  <a:pt x="0" y="53578"/>
                </a:lnTo>
                <a:lnTo>
                  <a:pt x="8930" y="53578"/>
                </a:lnTo>
                <a:lnTo>
                  <a:pt x="17860" y="53578"/>
                </a:lnTo>
                <a:lnTo>
                  <a:pt x="35719" y="53578"/>
                </a:lnTo>
                <a:lnTo>
                  <a:pt x="53578" y="44648"/>
                </a:lnTo>
                <a:lnTo>
                  <a:pt x="71438" y="44648"/>
                </a:lnTo>
                <a:lnTo>
                  <a:pt x="89297" y="35718"/>
                </a:lnTo>
                <a:lnTo>
                  <a:pt x="98227" y="26789"/>
                </a:lnTo>
                <a:lnTo>
                  <a:pt x="116086" y="26789"/>
                </a:lnTo>
                <a:lnTo>
                  <a:pt x="116086" y="17859"/>
                </a:lnTo>
                <a:lnTo>
                  <a:pt x="116086" y="8929"/>
                </a:lnTo>
                <a:lnTo>
                  <a:pt x="107157" y="0"/>
                </a:lnTo>
                <a:lnTo>
                  <a:pt x="98227" y="8929"/>
                </a:lnTo>
                <a:lnTo>
                  <a:pt x="80367" y="17859"/>
                </a:lnTo>
                <a:lnTo>
                  <a:pt x="62508" y="26789"/>
                </a:lnTo>
                <a:lnTo>
                  <a:pt x="53578" y="44648"/>
                </a:lnTo>
                <a:lnTo>
                  <a:pt x="44649" y="62507"/>
                </a:lnTo>
                <a:lnTo>
                  <a:pt x="53578" y="71437"/>
                </a:lnTo>
                <a:lnTo>
                  <a:pt x="62508" y="80367"/>
                </a:lnTo>
                <a:lnTo>
                  <a:pt x="80367" y="89297"/>
                </a:lnTo>
                <a:lnTo>
                  <a:pt x="107157" y="98226"/>
                </a:lnTo>
                <a:lnTo>
                  <a:pt x="133946" y="98226"/>
                </a:lnTo>
                <a:lnTo>
                  <a:pt x="160735" y="89297"/>
                </a:lnTo>
                <a:lnTo>
                  <a:pt x="187524" y="89297"/>
                </a:lnTo>
                <a:lnTo>
                  <a:pt x="205383" y="71437"/>
                </a:lnTo>
                <a:lnTo>
                  <a:pt x="223242" y="53578"/>
                </a:lnTo>
                <a:lnTo>
                  <a:pt x="223242"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465094" y="1955601"/>
            <a:ext cx="44649" cy="223244"/>
          </a:xfrm>
          <a:custGeom>
            <a:avLst/>
            <a:gdLst/>
            <a:ahLst/>
            <a:cxnLst/>
            <a:rect l="0" t="0" r="0" b="0"/>
            <a:pathLst>
              <a:path w="44649" h="223244">
                <a:moveTo>
                  <a:pt x="26789" y="0"/>
                </a:moveTo>
                <a:lnTo>
                  <a:pt x="26789" y="0"/>
                </a:lnTo>
                <a:lnTo>
                  <a:pt x="17859" y="17860"/>
                </a:lnTo>
                <a:lnTo>
                  <a:pt x="8929" y="35719"/>
                </a:lnTo>
                <a:lnTo>
                  <a:pt x="8929" y="62508"/>
                </a:lnTo>
                <a:lnTo>
                  <a:pt x="0" y="98227"/>
                </a:lnTo>
                <a:lnTo>
                  <a:pt x="0" y="125016"/>
                </a:lnTo>
                <a:lnTo>
                  <a:pt x="0" y="151805"/>
                </a:lnTo>
                <a:lnTo>
                  <a:pt x="0" y="178594"/>
                </a:lnTo>
                <a:lnTo>
                  <a:pt x="8929" y="196453"/>
                </a:lnTo>
                <a:lnTo>
                  <a:pt x="17859" y="214313"/>
                </a:lnTo>
                <a:lnTo>
                  <a:pt x="17859" y="214313"/>
                </a:lnTo>
                <a:lnTo>
                  <a:pt x="35719" y="223243"/>
                </a:lnTo>
                <a:lnTo>
                  <a:pt x="44648" y="214313"/>
                </a:lnTo>
                <a:lnTo>
                  <a:pt x="44648"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518672" y="1982390"/>
            <a:ext cx="151806" cy="223244"/>
          </a:xfrm>
          <a:custGeom>
            <a:avLst/>
            <a:gdLst/>
            <a:ahLst/>
            <a:cxnLst/>
            <a:rect l="0" t="0" r="0" b="0"/>
            <a:pathLst>
              <a:path w="151806" h="223244">
                <a:moveTo>
                  <a:pt x="62508" y="133946"/>
                </a:moveTo>
                <a:lnTo>
                  <a:pt x="62508" y="133946"/>
                </a:lnTo>
                <a:lnTo>
                  <a:pt x="62508" y="133946"/>
                </a:lnTo>
                <a:lnTo>
                  <a:pt x="62508" y="133946"/>
                </a:lnTo>
                <a:lnTo>
                  <a:pt x="53578" y="133946"/>
                </a:lnTo>
                <a:lnTo>
                  <a:pt x="53578" y="133946"/>
                </a:lnTo>
                <a:lnTo>
                  <a:pt x="53578" y="133946"/>
                </a:lnTo>
                <a:lnTo>
                  <a:pt x="53578" y="133946"/>
                </a:lnTo>
                <a:lnTo>
                  <a:pt x="53578" y="125016"/>
                </a:lnTo>
                <a:lnTo>
                  <a:pt x="53578" y="125016"/>
                </a:lnTo>
                <a:lnTo>
                  <a:pt x="53578" y="116086"/>
                </a:lnTo>
                <a:lnTo>
                  <a:pt x="44648" y="116086"/>
                </a:lnTo>
                <a:lnTo>
                  <a:pt x="35719" y="116086"/>
                </a:lnTo>
                <a:lnTo>
                  <a:pt x="26789" y="133946"/>
                </a:lnTo>
                <a:lnTo>
                  <a:pt x="17859" y="142875"/>
                </a:lnTo>
                <a:lnTo>
                  <a:pt x="8930" y="160735"/>
                </a:lnTo>
                <a:lnTo>
                  <a:pt x="0" y="187524"/>
                </a:lnTo>
                <a:lnTo>
                  <a:pt x="8930" y="205383"/>
                </a:lnTo>
                <a:lnTo>
                  <a:pt x="8930" y="214313"/>
                </a:lnTo>
                <a:lnTo>
                  <a:pt x="17859" y="223243"/>
                </a:lnTo>
                <a:lnTo>
                  <a:pt x="35719" y="223243"/>
                </a:lnTo>
                <a:lnTo>
                  <a:pt x="44648" y="223243"/>
                </a:lnTo>
                <a:lnTo>
                  <a:pt x="62508" y="214313"/>
                </a:lnTo>
                <a:lnTo>
                  <a:pt x="80367" y="205383"/>
                </a:lnTo>
                <a:lnTo>
                  <a:pt x="98226" y="178594"/>
                </a:lnTo>
                <a:lnTo>
                  <a:pt x="116086" y="151805"/>
                </a:lnTo>
                <a:lnTo>
                  <a:pt x="125016" y="116086"/>
                </a:lnTo>
                <a:lnTo>
                  <a:pt x="133945" y="71438"/>
                </a:lnTo>
                <a:lnTo>
                  <a:pt x="142875" y="35719"/>
                </a:lnTo>
                <a:lnTo>
                  <a:pt x="151805" y="8930"/>
                </a:lnTo>
                <a:lnTo>
                  <a:pt x="151805" y="0"/>
                </a:lnTo>
                <a:lnTo>
                  <a:pt x="142875" y="0"/>
                </a:lnTo>
                <a:lnTo>
                  <a:pt x="133945" y="8930"/>
                </a:lnTo>
                <a:lnTo>
                  <a:pt x="116086" y="35719"/>
                </a:lnTo>
                <a:lnTo>
                  <a:pt x="107156" y="62508"/>
                </a:lnTo>
                <a:lnTo>
                  <a:pt x="107156" y="98227"/>
                </a:lnTo>
                <a:lnTo>
                  <a:pt x="98226" y="125016"/>
                </a:lnTo>
                <a:lnTo>
                  <a:pt x="107156" y="142875"/>
                </a:lnTo>
                <a:lnTo>
                  <a:pt x="116086" y="160735"/>
                </a:lnTo>
                <a:lnTo>
                  <a:pt x="133945" y="169664"/>
                </a:lnTo>
                <a:lnTo>
                  <a:pt x="13394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947297" y="1902023"/>
            <a:ext cx="366118" cy="267892"/>
          </a:xfrm>
          <a:custGeom>
            <a:avLst/>
            <a:gdLst/>
            <a:ahLst/>
            <a:cxnLst/>
            <a:rect l="0" t="0" r="0" b="0"/>
            <a:pathLst>
              <a:path w="366118" h="267892">
                <a:moveTo>
                  <a:pt x="205383" y="0"/>
                </a:moveTo>
                <a:lnTo>
                  <a:pt x="205383" y="0"/>
                </a:lnTo>
                <a:lnTo>
                  <a:pt x="196453" y="8930"/>
                </a:lnTo>
                <a:lnTo>
                  <a:pt x="187523" y="26789"/>
                </a:lnTo>
                <a:lnTo>
                  <a:pt x="187523" y="44649"/>
                </a:lnTo>
                <a:lnTo>
                  <a:pt x="178594" y="80367"/>
                </a:lnTo>
                <a:lnTo>
                  <a:pt x="187523" y="116086"/>
                </a:lnTo>
                <a:lnTo>
                  <a:pt x="187523" y="151805"/>
                </a:lnTo>
                <a:lnTo>
                  <a:pt x="196453" y="187524"/>
                </a:lnTo>
                <a:lnTo>
                  <a:pt x="205383" y="214313"/>
                </a:lnTo>
                <a:lnTo>
                  <a:pt x="214312" y="232172"/>
                </a:lnTo>
                <a:lnTo>
                  <a:pt x="223242" y="250031"/>
                </a:lnTo>
                <a:lnTo>
                  <a:pt x="214312" y="258961"/>
                </a:lnTo>
                <a:lnTo>
                  <a:pt x="205383" y="267891"/>
                </a:lnTo>
                <a:lnTo>
                  <a:pt x="187523" y="267891"/>
                </a:lnTo>
                <a:lnTo>
                  <a:pt x="160734" y="258961"/>
                </a:lnTo>
                <a:lnTo>
                  <a:pt x="125016" y="241102"/>
                </a:lnTo>
                <a:lnTo>
                  <a:pt x="98226" y="223242"/>
                </a:lnTo>
                <a:lnTo>
                  <a:pt x="62508" y="205383"/>
                </a:lnTo>
                <a:lnTo>
                  <a:pt x="35719" y="187524"/>
                </a:lnTo>
                <a:lnTo>
                  <a:pt x="8930" y="178594"/>
                </a:lnTo>
                <a:lnTo>
                  <a:pt x="0" y="169664"/>
                </a:lnTo>
                <a:lnTo>
                  <a:pt x="0" y="169664"/>
                </a:lnTo>
                <a:lnTo>
                  <a:pt x="8930" y="169664"/>
                </a:lnTo>
                <a:lnTo>
                  <a:pt x="26789" y="169664"/>
                </a:lnTo>
                <a:lnTo>
                  <a:pt x="62508" y="178594"/>
                </a:lnTo>
                <a:lnTo>
                  <a:pt x="107156" y="178594"/>
                </a:lnTo>
                <a:lnTo>
                  <a:pt x="142875" y="178594"/>
                </a:lnTo>
                <a:lnTo>
                  <a:pt x="187523" y="178594"/>
                </a:lnTo>
                <a:lnTo>
                  <a:pt x="223242" y="187524"/>
                </a:lnTo>
                <a:lnTo>
                  <a:pt x="241101" y="196453"/>
                </a:lnTo>
                <a:lnTo>
                  <a:pt x="250031" y="205383"/>
                </a:lnTo>
                <a:lnTo>
                  <a:pt x="250031" y="214313"/>
                </a:lnTo>
                <a:lnTo>
                  <a:pt x="250031" y="232172"/>
                </a:lnTo>
                <a:lnTo>
                  <a:pt x="250031" y="250031"/>
                </a:lnTo>
                <a:lnTo>
                  <a:pt x="250031" y="258961"/>
                </a:lnTo>
                <a:lnTo>
                  <a:pt x="258961" y="267891"/>
                </a:lnTo>
                <a:lnTo>
                  <a:pt x="276820" y="258961"/>
                </a:lnTo>
                <a:lnTo>
                  <a:pt x="303609" y="250031"/>
                </a:lnTo>
                <a:lnTo>
                  <a:pt x="321469" y="232172"/>
                </a:lnTo>
                <a:lnTo>
                  <a:pt x="339328" y="214313"/>
                </a:lnTo>
                <a:lnTo>
                  <a:pt x="357187" y="187524"/>
                </a:lnTo>
                <a:lnTo>
                  <a:pt x="366117" y="169664"/>
                </a:lnTo>
                <a:lnTo>
                  <a:pt x="366117" y="151805"/>
                </a:lnTo>
                <a:lnTo>
                  <a:pt x="348258" y="142875"/>
                </a:lnTo>
                <a:lnTo>
                  <a:pt x="330398" y="142875"/>
                </a:lnTo>
                <a:lnTo>
                  <a:pt x="303609" y="151805"/>
                </a:lnTo>
                <a:lnTo>
                  <a:pt x="285750" y="160735"/>
                </a:lnTo>
                <a:lnTo>
                  <a:pt x="267891" y="178594"/>
                </a:lnTo>
                <a:lnTo>
                  <a:pt x="267891" y="187524"/>
                </a:lnTo>
                <a:lnTo>
                  <a:pt x="276820" y="187524"/>
                </a:lnTo>
                <a:lnTo>
                  <a:pt x="303609" y="187524"/>
                </a:lnTo>
                <a:lnTo>
                  <a:pt x="321469" y="187524"/>
                </a:lnTo>
                <a:lnTo>
                  <a:pt x="348258" y="178594"/>
                </a:lnTo>
                <a:lnTo>
                  <a:pt x="34825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492008" y="2018109"/>
            <a:ext cx="44649" cy="89298"/>
          </a:xfrm>
          <a:custGeom>
            <a:avLst/>
            <a:gdLst/>
            <a:ahLst/>
            <a:cxnLst/>
            <a:rect l="0" t="0" r="0" b="0"/>
            <a:pathLst>
              <a:path w="44649" h="89298">
                <a:moveTo>
                  <a:pt x="44648" y="0"/>
                </a:moveTo>
                <a:lnTo>
                  <a:pt x="44648" y="0"/>
                </a:lnTo>
                <a:lnTo>
                  <a:pt x="35719" y="0"/>
                </a:lnTo>
                <a:lnTo>
                  <a:pt x="26789" y="0"/>
                </a:lnTo>
                <a:lnTo>
                  <a:pt x="17859" y="8930"/>
                </a:lnTo>
                <a:lnTo>
                  <a:pt x="17859" y="17860"/>
                </a:lnTo>
                <a:lnTo>
                  <a:pt x="8930" y="26789"/>
                </a:lnTo>
                <a:lnTo>
                  <a:pt x="0" y="35719"/>
                </a:lnTo>
                <a:lnTo>
                  <a:pt x="0" y="53578"/>
                </a:lnTo>
                <a:lnTo>
                  <a:pt x="8930" y="71438"/>
                </a:lnTo>
                <a:lnTo>
                  <a:pt x="8930" y="80367"/>
                </a:lnTo>
                <a:lnTo>
                  <a:pt x="17859" y="89297"/>
                </a:lnTo>
                <a:lnTo>
                  <a:pt x="26789" y="89297"/>
                </a:lnTo>
                <a:lnTo>
                  <a:pt x="35719" y="71438"/>
                </a:lnTo>
                <a:lnTo>
                  <a:pt x="35719" y="53578"/>
                </a:lnTo>
                <a:lnTo>
                  <a:pt x="35719" y="26789"/>
                </a:lnTo>
                <a:lnTo>
                  <a:pt x="3571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492008" y="1866304"/>
            <a:ext cx="53579" cy="62509"/>
          </a:xfrm>
          <a:custGeom>
            <a:avLst/>
            <a:gdLst/>
            <a:ahLst/>
            <a:cxnLst/>
            <a:rect l="0" t="0" r="0" b="0"/>
            <a:pathLst>
              <a:path w="53579" h="62509">
                <a:moveTo>
                  <a:pt x="17859" y="0"/>
                </a:moveTo>
                <a:lnTo>
                  <a:pt x="8930" y="8930"/>
                </a:lnTo>
                <a:lnTo>
                  <a:pt x="8930" y="17860"/>
                </a:lnTo>
                <a:lnTo>
                  <a:pt x="0" y="26790"/>
                </a:lnTo>
                <a:lnTo>
                  <a:pt x="0" y="35719"/>
                </a:lnTo>
                <a:lnTo>
                  <a:pt x="8930" y="44649"/>
                </a:lnTo>
                <a:lnTo>
                  <a:pt x="17859" y="53579"/>
                </a:lnTo>
                <a:lnTo>
                  <a:pt x="26789" y="62508"/>
                </a:lnTo>
                <a:lnTo>
                  <a:pt x="44648" y="62508"/>
                </a:lnTo>
                <a:lnTo>
                  <a:pt x="53578" y="62508"/>
                </a:lnTo>
                <a:lnTo>
                  <a:pt x="5357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625953" y="1982390"/>
            <a:ext cx="142876" cy="116087"/>
          </a:xfrm>
          <a:custGeom>
            <a:avLst/>
            <a:gdLst/>
            <a:ahLst/>
            <a:cxnLst/>
            <a:rect l="0" t="0" r="0" b="0"/>
            <a:pathLst>
              <a:path w="142876" h="116087">
                <a:moveTo>
                  <a:pt x="0" y="8930"/>
                </a:moveTo>
                <a:lnTo>
                  <a:pt x="0" y="17860"/>
                </a:lnTo>
                <a:lnTo>
                  <a:pt x="0" y="26789"/>
                </a:lnTo>
                <a:lnTo>
                  <a:pt x="0" y="44649"/>
                </a:lnTo>
                <a:lnTo>
                  <a:pt x="0" y="62508"/>
                </a:lnTo>
                <a:lnTo>
                  <a:pt x="0" y="80368"/>
                </a:lnTo>
                <a:lnTo>
                  <a:pt x="0" y="98227"/>
                </a:lnTo>
                <a:lnTo>
                  <a:pt x="8930" y="116086"/>
                </a:lnTo>
                <a:lnTo>
                  <a:pt x="8930" y="116086"/>
                </a:lnTo>
                <a:lnTo>
                  <a:pt x="8930" y="116086"/>
                </a:lnTo>
                <a:lnTo>
                  <a:pt x="17860" y="116086"/>
                </a:lnTo>
                <a:lnTo>
                  <a:pt x="26789" y="98227"/>
                </a:lnTo>
                <a:lnTo>
                  <a:pt x="35719" y="71438"/>
                </a:lnTo>
                <a:lnTo>
                  <a:pt x="44649" y="53579"/>
                </a:lnTo>
                <a:lnTo>
                  <a:pt x="62508" y="26789"/>
                </a:lnTo>
                <a:lnTo>
                  <a:pt x="89297" y="8930"/>
                </a:lnTo>
                <a:lnTo>
                  <a:pt x="98227" y="0"/>
                </a:lnTo>
                <a:lnTo>
                  <a:pt x="116086" y="0"/>
                </a:lnTo>
                <a:lnTo>
                  <a:pt x="125016" y="8930"/>
                </a:lnTo>
                <a:lnTo>
                  <a:pt x="133945" y="17860"/>
                </a:lnTo>
                <a:lnTo>
                  <a:pt x="133945" y="35719"/>
                </a:lnTo>
                <a:lnTo>
                  <a:pt x="142875" y="53579"/>
                </a:lnTo>
                <a:lnTo>
                  <a:pt x="142875" y="80368"/>
                </a:lnTo>
                <a:lnTo>
                  <a:pt x="142875" y="89297"/>
                </a:lnTo>
                <a:lnTo>
                  <a:pt x="142875" y="98227"/>
                </a:lnTo>
                <a:lnTo>
                  <a:pt x="142875" y="98227"/>
                </a:lnTo>
                <a:lnTo>
                  <a:pt x="14287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813477" y="1821656"/>
            <a:ext cx="526851" cy="267892"/>
          </a:xfrm>
          <a:custGeom>
            <a:avLst/>
            <a:gdLst/>
            <a:ahLst/>
            <a:cxnLst/>
            <a:rect l="0" t="0" r="0" b="0"/>
            <a:pathLst>
              <a:path w="526851" h="267892">
                <a:moveTo>
                  <a:pt x="80367" y="125016"/>
                </a:moveTo>
                <a:lnTo>
                  <a:pt x="71437" y="125016"/>
                </a:lnTo>
                <a:lnTo>
                  <a:pt x="62507" y="133945"/>
                </a:lnTo>
                <a:lnTo>
                  <a:pt x="53578" y="142875"/>
                </a:lnTo>
                <a:lnTo>
                  <a:pt x="35718" y="160734"/>
                </a:lnTo>
                <a:lnTo>
                  <a:pt x="17859" y="187523"/>
                </a:lnTo>
                <a:lnTo>
                  <a:pt x="8929" y="205383"/>
                </a:lnTo>
                <a:lnTo>
                  <a:pt x="0" y="223242"/>
                </a:lnTo>
                <a:lnTo>
                  <a:pt x="0" y="241102"/>
                </a:lnTo>
                <a:lnTo>
                  <a:pt x="8929" y="250031"/>
                </a:lnTo>
                <a:lnTo>
                  <a:pt x="17859" y="258961"/>
                </a:lnTo>
                <a:lnTo>
                  <a:pt x="35718" y="250031"/>
                </a:lnTo>
                <a:lnTo>
                  <a:pt x="53578" y="250031"/>
                </a:lnTo>
                <a:lnTo>
                  <a:pt x="71437" y="232172"/>
                </a:lnTo>
                <a:lnTo>
                  <a:pt x="89296" y="223242"/>
                </a:lnTo>
                <a:lnTo>
                  <a:pt x="98226" y="205383"/>
                </a:lnTo>
                <a:lnTo>
                  <a:pt x="116086" y="178594"/>
                </a:lnTo>
                <a:lnTo>
                  <a:pt x="125015" y="151805"/>
                </a:lnTo>
                <a:lnTo>
                  <a:pt x="133945" y="125016"/>
                </a:lnTo>
                <a:lnTo>
                  <a:pt x="133945" y="89297"/>
                </a:lnTo>
                <a:lnTo>
                  <a:pt x="133945" y="62508"/>
                </a:lnTo>
                <a:lnTo>
                  <a:pt x="133945" y="35719"/>
                </a:lnTo>
                <a:lnTo>
                  <a:pt x="125015" y="17859"/>
                </a:lnTo>
                <a:lnTo>
                  <a:pt x="116086" y="8930"/>
                </a:lnTo>
                <a:lnTo>
                  <a:pt x="107156" y="0"/>
                </a:lnTo>
                <a:lnTo>
                  <a:pt x="89296" y="8930"/>
                </a:lnTo>
                <a:lnTo>
                  <a:pt x="80367" y="26789"/>
                </a:lnTo>
                <a:lnTo>
                  <a:pt x="71437" y="62508"/>
                </a:lnTo>
                <a:lnTo>
                  <a:pt x="62507" y="98227"/>
                </a:lnTo>
                <a:lnTo>
                  <a:pt x="62507" y="133945"/>
                </a:lnTo>
                <a:lnTo>
                  <a:pt x="80367" y="160734"/>
                </a:lnTo>
                <a:lnTo>
                  <a:pt x="89296" y="187523"/>
                </a:lnTo>
                <a:lnTo>
                  <a:pt x="107156" y="214313"/>
                </a:lnTo>
                <a:lnTo>
                  <a:pt x="125015" y="223242"/>
                </a:lnTo>
                <a:lnTo>
                  <a:pt x="151804" y="232172"/>
                </a:lnTo>
                <a:lnTo>
                  <a:pt x="169664" y="241102"/>
                </a:lnTo>
                <a:lnTo>
                  <a:pt x="187523" y="232172"/>
                </a:lnTo>
                <a:lnTo>
                  <a:pt x="205382" y="232172"/>
                </a:lnTo>
                <a:lnTo>
                  <a:pt x="223242" y="214313"/>
                </a:lnTo>
                <a:lnTo>
                  <a:pt x="241101" y="205383"/>
                </a:lnTo>
                <a:lnTo>
                  <a:pt x="250031" y="187523"/>
                </a:lnTo>
                <a:lnTo>
                  <a:pt x="258961" y="169664"/>
                </a:lnTo>
                <a:lnTo>
                  <a:pt x="267890" y="151805"/>
                </a:lnTo>
                <a:lnTo>
                  <a:pt x="267890" y="142875"/>
                </a:lnTo>
                <a:lnTo>
                  <a:pt x="258961" y="142875"/>
                </a:lnTo>
                <a:lnTo>
                  <a:pt x="250031" y="151805"/>
                </a:lnTo>
                <a:lnTo>
                  <a:pt x="250031" y="160734"/>
                </a:lnTo>
                <a:lnTo>
                  <a:pt x="241101" y="178594"/>
                </a:lnTo>
                <a:lnTo>
                  <a:pt x="232171" y="196453"/>
                </a:lnTo>
                <a:lnTo>
                  <a:pt x="223242" y="214313"/>
                </a:lnTo>
                <a:lnTo>
                  <a:pt x="214312" y="232172"/>
                </a:lnTo>
                <a:lnTo>
                  <a:pt x="214312" y="241102"/>
                </a:lnTo>
                <a:lnTo>
                  <a:pt x="223242" y="250031"/>
                </a:lnTo>
                <a:lnTo>
                  <a:pt x="223242" y="258961"/>
                </a:lnTo>
                <a:lnTo>
                  <a:pt x="241101" y="258961"/>
                </a:lnTo>
                <a:lnTo>
                  <a:pt x="258961" y="250031"/>
                </a:lnTo>
                <a:lnTo>
                  <a:pt x="285750" y="241102"/>
                </a:lnTo>
                <a:lnTo>
                  <a:pt x="303609" y="223242"/>
                </a:lnTo>
                <a:lnTo>
                  <a:pt x="330398" y="205383"/>
                </a:lnTo>
                <a:lnTo>
                  <a:pt x="357187" y="187523"/>
                </a:lnTo>
                <a:lnTo>
                  <a:pt x="375046" y="160734"/>
                </a:lnTo>
                <a:lnTo>
                  <a:pt x="392905" y="151805"/>
                </a:lnTo>
                <a:lnTo>
                  <a:pt x="401835" y="142875"/>
                </a:lnTo>
                <a:lnTo>
                  <a:pt x="410764" y="151805"/>
                </a:lnTo>
                <a:lnTo>
                  <a:pt x="410764" y="160734"/>
                </a:lnTo>
                <a:lnTo>
                  <a:pt x="401835" y="178594"/>
                </a:lnTo>
                <a:lnTo>
                  <a:pt x="392905" y="196453"/>
                </a:lnTo>
                <a:lnTo>
                  <a:pt x="392905" y="223242"/>
                </a:lnTo>
                <a:lnTo>
                  <a:pt x="410764" y="241102"/>
                </a:lnTo>
                <a:lnTo>
                  <a:pt x="419694" y="250031"/>
                </a:lnTo>
                <a:lnTo>
                  <a:pt x="428624" y="267891"/>
                </a:lnTo>
                <a:lnTo>
                  <a:pt x="446483" y="267891"/>
                </a:lnTo>
                <a:lnTo>
                  <a:pt x="455413" y="267891"/>
                </a:lnTo>
                <a:lnTo>
                  <a:pt x="482202" y="267891"/>
                </a:lnTo>
                <a:lnTo>
                  <a:pt x="508991" y="258961"/>
                </a:lnTo>
                <a:lnTo>
                  <a:pt x="526850" y="241102"/>
                </a:lnTo>
                <a:lnTo>
                  <a:pt x="52685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32" name="Freeform 991231"/>
          <p:cNvSpPr/>
          <p:nvPr/>
        </p:nvSpPr>
        <p:spPr bwMode="auto">
          <a:xfrm>
            <a:off x="8197452" y="1937742"/>
            <a:ext cx="151806" cy="178595"/>
          </a:xfrm>
          <a:custGeom>
            <a:avLst/>
            <a:gdLst/>
            <a:ahLst/>
            <a:cxnLst/>
            <a:rect l="0" t="0" r="0" b="0"/>
            <a:pathLst>
              <a:path w="151806" h="178595">
                <a:moveTo>
                  <a:pt x="151805" y="0"/>
                </a:moveTo>
                <a:lnTo>
                  <a:pt x="151805" y="8930"/>
                </a:lnTo>
                <a:lnTo>
                  <a:pt x="142875" y="26789"/>
                </a:lnTo>
                <a:lnTo>
                  <a:pt x="125016" y="53578"/>
                </a:lnTo>
                <a:lnTo>
                  <a:pt x="89297" y="80367"/>
                </a:lnTo>
                <a:lnTo>
                  <a:pt x="53578" y="116086"/>
                </a:lnTo>
                <a:lnTo>
                  <a:pt x="26789" y="142875"/>
                </a:lnTo>
                <a:lnTo>
                  <a:pt x="0" y="169664"/>
                </a:lnTo>
                <a:lnTo>
                  <a:pt x="0" y="178594"/>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33" name="Freeform 991232"/>
          <p:cNvSpPr/>
          <p:nvPr/>
        </p:nvSpPr>
        <p:spPr bwMode="auto">
          <a:xfrm>
            <a:off x="5965031" y="2286000"/>
            <a:ext cx="508993" cy="294681"/>
          </a:xfrm>
          <a:custGeom>
            <a:avLst/>
            <a:gdLst/>
            <a:ahLst/>
            <a:cxnLst/>
            <a:rect l="0" t="0" r="0" b="0"/>
            <a:pathLst>
              <a:path w="508993" h="294681">
                <a:moveTo>
                  <a:pt x="0" y="169664"/>
                </a:moveTo>
                <a:lnTo>
                  <a:pt x="8930" y="178594"/>
                </a:lnTo>
                <a:lnTo>
                  <a:pt x="8930" y="187523"/>
                </a:lnTo>
                <a:lnTo>
                  <a:pt x="17860" y="205383"/>
                </a:lnTo>
                <a:lnTo>
                  <a:pt x="17860" y="223242"/>
                </a:lnTo>
                <a:lnTo>
                  <a:pt x="35719" y="241102"/>
                </a:lnTo>
                <a:lnTo>
                  <a:pt x="53578" y="258961"/>
                </a:lnTo>
                <a:lnTo>
                  <a:pt x="71438" y="267891"/>
                </a:lnTo>
                <a:lnTo>
                  <a:pt x="98227" y="267891"/>
                </a:lnTo>
                <a:lnTo>
                  <a:pt x="116086" y="258961"/>
                </a:lnTo>
                <a:lnTo>
                  <a:pt x="133946" y="250031"/>
                </a:lnTo>
                <a:lnTo>
                  <a:pt x="151805" y="232172"/>
                </a:lnTo>
                <a:lnTo>
                  <a:pt x="160735" y="214313"/>
                </a:lnTo>
                <a:lnTo>
                  <a:pt x="169664" y="196453"/>
                </a:lnTo>
                <a:lnTo>
                  <a:pt x="178594" y="178594"/>
                </a:lnTo>
                <a:lnTo>
                  <a:pt x="178594" y="160734"/>
                </a:lnTo>
                <a:lnTo>
                  <a:pt x="178594" y="151804"/>
                </a:lnTo>
                <a:lnTo>
                  <a:pt x="178594" y="151804"/>
                </a:lnTo>
                <a:lnTo>
                  <a:pt x="187524" y="160734"/>
                </a:lnTo>
                <a:lnTo>
                  <a:pt x="187524" y="178594"/>
                </a:lnTo>
                <a:lnTo>
                  <a:pt x="196453" y="205383"/>
                </a:lnTo>
                <a:lnTo>
                  <a:pt x="196453" y="232172"/>
                </a:lnTo>
                <a:lnTo>
                  <a:pt x="205383" y="258961"/>
                </a:lnTo>
                <a:lnTo>
                  <a:pt x="205383" y="276820"/>
                </a:lnTo>
                <a:lnTo>
                  <a:pt x="214313" y="294680"/>
                </a:lnTo>
                <a:lnTo>
                  <a:pt x="223242" y="294680"/>
                </a:lnTo>
                <a:lnTo>
                  <a:pt x="232172" y="294680"/>
                </a:lnTo>
                <a:lnTo>
                  <a:pt x="241102" y="285750"/>
                </a:lnTo>
                <a:lnTo>
                  <a:pt x="258961" y="267891"/>
                </a:lnTo>
                <a:lnTo>
                  <a:pt x="267891" y="241102"/>
                </a:lnTo>
                <a:lnTo>
                  <a:pt x="276821" y="214313"/>
                </a:lnTo>
                <a:lnTo>
                  <a:pt x="276821" y="196453"/>
                </a:lnTo>
                <a:lnTo>
                  <a:pt x="285750" y="178594"/>
                </a:lnTo>
                <a:lnTo>
                  <a:pt x="285750" y="169664"/>
                </a:lnTo>
                <a:lnTo>
                  <a:pt x="294680" y="178594"/>
                </a:lnTo>
                <a:lnTo>
                  <a:pt x="294680" y="187523"/>
                </a:lnTo>
                <a:lnTo>
                  <a:pt x="312539" y="205383"/>
                </a:lnTo>
                <a:lnTo>
                  <a:pt x="312539" y="232172"/>
                </a:lnTo>
                <a:lnTo>
                  <a:pt x="321469" y="250031"/>
                </a:lnTo>
                <a:lnTo>
                  <a:pt x="330399" y="267891"/>
                </a:lnTo>
                <a:lnTo>
                  <a:pt x="339328" y="276820"/>
                </a:lnTo>
                <a:lnTo>
                  <a:pt x="357188" y="276820"/>
                </a:lnTo>
                <a:lnTo>
                  <a:pt x="366117" y="276820"/>
                </a:lnTo>
                <a:lnTo>
                  <a:pt x="383977" y="267891"/>
                </a:lnTo>
                <a:lnTo>
                  <a:pt x="392907" y="258961"/>
                </a:lnTo>
                <a:lnTo>
                  <a:pt x="401836" y="232172"/>
                </a:lnTo>
                <a:lnTo>
                  <a:pt x="410766" y="205383"/>
                </a:lnTo>
                <a:lnTo>
                  <a:pt x="419696" y="178594"/>
                </a:lnTo>
                <a:lnTo>
                  <a:pt x="428625" y="151804"/>
                </a:lnTo>
                <a:lnTo>
                  <a:pt x="428625" y="125015"/>
                </a:lnTo>
                <a:lnTo>
                  <a:pt x="428625" y="98226"/>
                </a:lnTo>
                <a:lnTo>
                  <a:pt x="419696" y="71437"/>
                </a:lnTo>
                <a:lnTo>
                  <a:pt x="419696" y="53578"/>
                </a:lnTo>
                <a:lnTo>
                  <a:pt x="410766" y="35719"/>
                </a:lnTo>
                <a:lnTo>
                  <a:pt x="401836" y="17859"/>
                </a:lnTo>
                <a:lnTo>
                  <a:pt x="401836" y="17859"/>
                </a:lnTo>
                <a:lnTo>
                  <a:pt x="392907" y="8929"/>
                </a:lnTo>
                <a:lnTo>
                  <a:pt x="392907" y="0"/>
                </a:lnTo>
                <a:lnTo>
                  <a:pt x="392907" y="0"/>
                </a:lnTo>
                <a:lnTo>
                  <a:pt x="392907" y="8929"/>
                </a:lnTo>
                <a:lnTo>
                  <a:pt x="401836" y="26789"/>
                </a:lnTo>
                <a:lnTo>
                  <a:pt x="401836" y="53578"/>
                </a:lnTo>
                <a:lnTo>
                  <a:pt x="410766" y="89297"/>
                </a:lnTo>
                <a:lnTo>
                  <a:pt x="419696" y="125015"/>
                </a:lnTo>
                <a:lnTo>
                  <a:pt x="428625" y="160734"/>
                </a:lnTo>
                <a:lnTo>
                  <a:pt x="437555" y="196453"/>
                </a:lnTo>
                <a:lnTo>
                  <a:pt x="455414" y="232172"/>
                </a:lnTo>
                <a:lnTo>
                  <a:pt x="473274" y="250031"/>
                </a:lnTo>
                <a:lnTo>
                  <a:pt x="491133" y="267891"/>
                </a:lnTo>
                <a:lnTo>
                  <a:pt x="500063" y="276820"/>
                </a:lnTo>
                <a:lnTo>
                  <a:pt x="508992" y="276820"/>
                </a:lnTo>
                <a:lnTo>
                  <a:pt x="508992" y="267891"/>
                </a:lnTo>
                <a:lnTo>
                  <a:pt x="508992"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36" name="Freeform 991235"/>
          <p:cNvSpPr/>
          <p:nvPr/>
        </p:nvSpPr>
        <p:spPr bwMode="auto">
          <a:xfrm>
            <a:off x="6250781" y="2384226"/>
            <a:ext cx="232173" cy="26790"/>
          </a:xfrm>
          <a:custGeom>
            <a:avLst/>
            <a:gdLst/>
            <a:ahLst/>
            <a:cxnLst/>
            <a:rect l="0" t="0" r="0" b="0"/>
            <a:pathLst>
              <a:path w="232173" h="26790">
                <a:moveTo>
                  <a:pt x="0" y="26789"/>
                </a:moveTo>
                <a:lnTo>
                  <a:pt x="0" y="26789"/>
                </a:lnTo>
                <a:lnTo>
                  <a:pt x="0" y="26789"/>
                </a:lnTo>
                <a:lnTo>
                  <a:pt x="0" y="26789"/>
                </a:lnTo>
                <a:lnTo>
                  <a:pt x="17860" y="17860"/>
                </a:lnTo>
                <a:lnTo>
                  <a:pt x="44649" y="17860"/>
                </a:lnTo>
                <a:lnTo>
                  <a:pt x="80367" y="0"/>
                </a:lnTo>
                <a:lnTo>
                  <a:pt x="116086" y="0"/>
                </a:lnTo>
                <a:lnTo>
                  <a:pt x="151805" y="0"/>
                </a:lnTo>
                <a:lnTo>
                  <a:pt x="187524" y="0"/>
                </a:lnTo>
                <a:lnTo>
                  <a:pt x="214313" y="8930"/>
                </a:lnTo>
                <a:lnTo>
                  <a:pt x="232172" y="17860"/>
                </a:lnTo>
                <a:lnTo>
                  <a:pt x="232172"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37" name="Freeform 991236"/>
          <p:cNvSpPr/>
          <p:nvPr/>
        </p:nvSpPr>
        <p:spPr bwMode="auto">
          <a:xfrm>
            <a:off x="6465094" y="2419945"/>
            <a:ext cx="116087" cy="89298"/>
          </a:xfrm>
          <a:custGeom>
            <a:avLst/>
            <a:gdLst/>
            <a:ahLst/>
            <a:cxnLst/>
            <a:rect l="0" t="0" r="0" b="0"/>
            <a:pathLst>
              <a:path w="116087" h="89298">
                <a:moveTo>
                  <a:pt x="17859" y="35719"/>
                </a:moveTo>
                <a:lnTo>
                  <a:pt x="17859" y="44649"/>
                </a:lnTo>
                <a:lnTo>
                  <a:pt x="17859" y="44649"/>
                </a:lnTo>
                <a:lnTo>
                  <a:pt x="26789" y="53578"/>
                </a:lnTo>
                <a:lnTo>
                  <a:pt x="35719" y="62508"/>
                </a:lnTo>
                <a:lnTo>
                  <a:pt x="53578" y="71438"/>
                </a:lnTo>
                <a:lnTo>
                  <a:pt x="71437" y="80368"/>
                </a:lnTo>
                <a:lnTo>
                  <a:pt x="89297" y="89297"/>
                </a:lnTo>
                <a:lnTo>
                  <a:pt x="98226" y="89297"/>
                </a:lnTo>
                <a:lnTo>
                  <a:pt x="116086" y="89297"/>
                </a:lnTo>
                <a:lnTo>
                  <a:pt x="116086" y="89297"/>
                </a:lnTo>
                <a:lnTo>
                  <a:pt x="116086" y="80368"/>
                </a:lnTo>
                <a:lnTo>
                  <a:pt x="107156" y="71438"/>
                </a:lnTo>
                <a:lnTo>
                  <a:pt x="89297" y="62508"/>
                </a:lnTo>
                <a:lnTo>
                  <a:pt x="71437" y="44649"/>
                </a:lnTo>
                <a:lnTo>
                  <a:pt x="53578" y="26789"/>
                </a:lnTo>
                <a:lnTo>
                  <a:pt x="44648" y="17859"/>
                </a:lnTo>
                <a:lnTo>
                  <a:pt x="26789" y="8930"/>
                </a:lnTo>
                <a:lnTo>
                  <a:pt x="17859"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38" name="Freeform 991237"/>
          <p:cNvSpPr/>
          <p:nvPr/>
        </p:nvSpPr>
        <p:spPr bwMode="auto">
          <a:xfrm>
            <a:off x="6000750" y="2348508"/>
            <a:ext cx="62509" cy="44649"/>
          </a:xfrm>
          <a:custGeom>
            <a:avLst/>
            <a:gdLst/>
            <a:ahLst/>
            <a:cxnLst/>
            <a:rect l="0" t="0" r="0" b="0"/>
            <a:pathLst>
              <a:path w="62509" h="44649">
                <a:moveTo>
                  <a:pt x="17859" y="44648"/>
                </a:moveTo>
                <a:lnTo>
                  <a:pt x="8930" y="35718"/>
                </a:lnTo>
                <a:lnTo>
                  <a:pt x="8930" y="35718"/>
                </a:lnTo>
                <a:lnTo>
                  <a:pt x="0" y="26789"/>
                </a:lnTo>
                <a:lnTo>
                  <a:pt x="0" y="8929"/>
                </a:lnTo>
                <a:lnTo>
                  <a:pt x="8930" y="8929"/>
                </a:lnTo>
                <a:lnTo>
                  <a:pt x="17859" y="0"/>
                </a:lnTo>
                <a:lnTo>
                  <a:pt x="35719" y="0"/>
                </a:lnTo>
                <a:lnTo>
                  <a:pt x="44648"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39" name="Freeform 991238"/>
          <p:cNvSpPr/>
          <p:nvPr/>
        </p:nvSpPr>
        <p:spPr bwMode="auto">
          <a:xfrm>
            <a:off x="6715125" y="2294929"/>
            <a:ext cx="62509" cy="241103"/>
          </a:xfrm>
          <a:custGeom>
            <a:avLst/>
            <a:gdLst/>
            <a:ahLst/>
            <a:cxnLst/>
            <a:rect l="0" t="0" r="0" b="0"/>
            <a:pathLst>
              <a:path w="62509" h="241103">
                <a:moveTo>
                  <a:pt x="0" y="0"/>
                </a:moveTo>
                <a:lnTo>
                  <a:pt x="0" y="0"/>
                </a:lnTo>
                <a:lnTo>
                  <a:pt x="0" y="0"/>
                </a:lnTo>
                <a:lnTo>
                  <a:pt x="8930" y="8930"/>
                </a:lnTo>
                <a:lnTo>
                  <a:pt x="17859" y="26790"/>
                </a:lnTo>
                <a:lnTo>
                  <a:pt x="26789" y="44649"/>
                </a:lnTo>
                <a:lnTo>
                  <a:pt x="35719" y="80368"/>
                </a:lnTo>
                <a:lnTo>
                  <a:pt x="44648" y="107157"/>
                </a:lnTo>
                <a:lnTo>
                  <a:pt x="53578" y="151805"/>
                </a:lnTo>
                <a:lnTo>
                  <a:pt x="62508" y="178594"/>
                </a:lnTo>
                <a:lnTo>
                  <a:pt x="62508" y="205384"/>
                </a:lnTo>
                <a:lnTo>
                  <a:pt x="53578" y="223243"/>
                </a:lnTo>
                <a:lnTo>
                  <a:pt x="53578" y="241102"/>
                </a:lnTo>
                <a:lnTo>
                  <a:pt x="35719" y="241102"/>
                </a:lnTo>
                <a:lnTo>
                  <a:pt x="26789" y="241102"/>
                </a:lnTo>
                <a:lnTo>
                  <a:pt x="8930" y="223243"/>
                </a:lnTo>
                <a:lnTo>
                  <a:pt x="8930"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0" name="Freeform 991239"/>
          <p:cNvSpPr/>
          <p:nvPr/>
        </p:nvSpPr>
        <p:spPr bwMode="auto">
          <a:xfrm>
            <a:off x="6554391" y="2312789"/>
            <a:ext cx="535782" cy="178595"/>
          </a:xfrm>
          <a:custGeom>
            <a:avLst/>
            <a:gdLst/>
            <a:ahLst/>
            <a:cxnLst/>
            <a:rect l="0" t="0" r="0" b="0"/>
            <a:pathLst>
              <a:path w="535782" h="178595">
                <a:moveTo>
                  <a:pt x="0" y="133945"/>
                </a:moveTo>
                <a:lnTo>
                  <a:pt x="0" y="133945"/>
                </a:lnTo>
                <a:lnTo>
                  <a:pt x="8929" y="133945"/>
                </a:lnTo>
                <a:lnTo>
                  <a:pt x="26789" y="142875"/>
                </a:lnTo>
                <a:lnTo>
                  <a:pt x="44648" y="142875"/>
                </a:lnTo>
                <a:lnTo>
                  <a:pt x="80367" y="142875"/>
                </a:lnTo>
                <a:lnTo>
                  <a:pt x="116086" y="142875"/>
                </a:lnTo>
                <a:lnTo>
                  <a:pt x="142875" y="133945"/>
                </a:lnTo>
                <a:lnTo>
                  <a:pt x="178593" y="116086"/>
                </a:lnTo>
                <a:lnTo>
                  <a:pt x="214312" y="107156"/>
                </a:lnTo>
                <a:lnTo>
                  <a:pt x="241101" y="89297"/>
                </a:lnTo>
                <a:lnTo>
                  <a:pt x="267890" y="71437"/>
                </a:lnTo>
                <a:lnTo>
                  <a:pt x="276820" y="53578"/>
                </a:lnTo>
                <a:lnTo>
                  <a:pt x="285750" y="35719"/>
                </a:lnTo>
                <a:lnTo>
                  <a:pt x="294679" y="17859"/>
                </a:lnTo>
                <a:lnTo>
                  <a:pt x="285750" y="0"/>
                </a:lnTo>
                <a:lnTo>
                  <a:pt x="285750" y="0"/>
                </a:lnTo>
                <a:lnTo>
                  <a:pt x="276820" y="0"/>
                </a:lnTo>
                <a:lnTo>
                  <a:pt x="267890" y="8930"/>
                </a:lnTo>
                <a:lnTo>
                  <a:pt x="267890" y="26789"/>
                </a:lnTo>
                <a:lnTo>
                  <a:pt x="258961" y="62508"/>
                </a:lnTo>
                <a:lnTo>
                  <a:pt x="267890" y="89297"/>
                </a:lnTo>
                <a:lnTo>
                  <a:pt x="267890" y="116086"/>
                </a:lnTo>
                <a:lnTo>
                  <a:pt x="276820" y="133945"/>
                </a:lnTo>
                <a:lnTo>
                  <a:pt x="285750" y="151805"/>
                </a:lnTo>
                <a:lnTo>
                  <a:pt x="294679" y="169664"/>
                </a:lnTo>
                <a:lnTo>
                  <a:pt x="312539" y="169664"/>
                </a:lnTo>
                <a:lnTo>
                  <a:pt x="330398" y="169664"/>
                </a:lnTo>
                <a:lnTo>
                  <a:pt x="348257" y="160734"/>
                </a:lnTo>
                <a:lnTo>
                  <a:pt x="375047" y="151805"/>
                </a:lnTo>
                <a:lnTo>
                  <a:pt x="392906" y="133945"/>
                </a:lnTo>
                <a:lnTo>
                  <a:pt x="401836" y="116086"/>
                </a:lnTo>
                <a:lnTo>
                  <a:pt x="419695" y="98226"/>
                </a:lnTo>
                <a:lnTo>
                  <a:pt x="419695" y="89297"/>
                </a:lnTo>
                <a:lnTo>
                  <a:pt x="428625" y="80367"/>
                </a:lnTo>
                <a:lnTo>
                  <a:pt x="428625" y="89297"/>
                </a:lnTo>
                <a:lnTo>
                  <a:pt x="419695" y="98226"/>
                </a:lnTo>
                <a:lnTo>
                  <a:pt x="419695" y="116086"/>
                </a:lnTo>
                <a:lnTo>
                  <a:pt x="419695" y="133945"/>
                </a:lnTo>
                <a:lnTo>
                  <a:pt x="419695" y="151805"/>
                </a:lnTo>
                <a:lnTo>
                  <a:pt x="428625" y="160734"/>
                </a:lnTo>
                <a:lnTo>
                  <a:pt x="437554" y="178594"/>
                </a:lnTo>
                <a:lnTo>
                  <a:pt x="446484" y="178594"/>
                </a:lnTo>
                <a:lnTo>
                  <a:pt x="464343" y="178594"/>
                </a:lnTo>
                <a:lnTo>
                  <a:pt x="482203" y="178594"/>
                </a:lnTo>
                <a:lnTo>
                  <a:pt x="500062" y="169664"/>
                </a:lnTo>
                <a:lnTo>
                  <a:pt x="508992" y="151805"/>
                </a:lnTo>
                <a:lnTo>
                  <a:pt x="526851" y="133945"/>
                </a:lnTo>
                <a:lnTo>
                  <a:pt x="535781" y="125015"/>
                </a:lnTo>
                <a:lnTo>
                  <a:pt x="535781" y="116086"/>
                </a:lnTo>
                <a:lnTo>
                  <a:pt x="535781" y="107156"/>
                </a:lnTo>
                <a:lnTo>
                  <a:pt x="535781" y="116086"/>
                </a:lnTo>
                <a:lnTo>
                  <a:pt x="526851" y="125015"/>
                </a:lnTo>
                <a:lnTo>
                  <a:pt x="526851" y="142875"/>
                </a:lnTo>
                <a:lnTo>
                  <a:pt x="517922" y="151805"/>
                </a:lnTo>
                <a:lnTo>
                  <a:pt x="517922" y="169664"/>
                </a:lnTo>
                <a:lnTo>
                  <a:pt x="517922" y="169664"/>
                </a:lnTo>
                <a:lnTo>
                  <a:pt x="526851" y="169664"/>
                </a:lnTo>
                <a:lnTo>
                  <a:pt x="526851" y="169664"/>
                </a:lnTo>
                <a:lnTo>
                  <a:pt x="535781" y="151805"/>
                </a:lnTo>
                <a:lnTo>
                  <a:pt x="535781"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1" name="Freeform 991240"/>
          <p:cNvSpPr/>
          <p:nvPr/>
        </p:nvSpPr>
        <p:spPr bwMode="auto">
          <a:xfrm>
            <a:off x="7358063" y="2286000"/>
            <a:ext cx="133946" cy="169665"/>
          </a:xfrm>
          <a:custGeom>
            <a:avLst/>
            <a:gdLst/>
            <a:ahLst/>
            <a:cxnLst/>
            <a:rect l="0" t="0" r="0" b="0"/>
            <a:pathLst>
              <a:path w="133946" h="169665">
                <a:moveTo>
                  <a:pt x="71437" y="8929"/>
                </a:moveTo>
                <a:lnTo>
                  <a:pt x="62507" y="8929"/>
                </a:lnTo>
                <a:lnTo>
                  <a:pt x="53578" y="0"/>
                </a:lnTo>
                <a:lnTo>
                  <a:pt x="44648" y="0"/>
                </a:lnTo>
                <a:lnTo>
                  <a:pt x="35718" y="0"/>
                </a:lnTo>
                <a:lnTo>
                  <a:pt x="17859" y="0"/>
                </a:lnTo>
                <a:lnTo>
                  <a:pt x="8929" y="8929"/>
                </a:lnTo>
                <a:lnTo>
                  <a:pt x="8929" y="17859"/>
                </a:lnTo>
                <a:lnTo>
                  <a:pt x="8929" y="35719"/>
                </a:lnTo>
                <a:lnTo>
                  <a:pt x="17859" y="53578"/>
                </a:lnTo>
                <a:lnTo>
                  <a:pt x="35718" y="62508"/>
                </a:lnTo>
                <a:lnTo>
                  <a:pt x="62507" y="80367"/>
                </a:lnTo>
                <a:lnTo>
                  <a:pt x="89296" y="89297"/>
                </a:lnTo>
                <a:lnTo>
                  <a:pt x="107156" y="98226"/>
                </a:lnTo>
                <a:lnTo>
                  <a:pt x="125015" y="107156"/>
                </a:lnTo>
                <a:lnTo>
                  <a:pt x="133945" y="125015"/>
                </a:lnTo>
                <a:lnTo>
                  <a:pt x="125015" y="133945"/>
                </a:lnTo>
                <a:lnTo>
                  <a:pt x="107156" y="151804"/>
                </a:lnTo>
                <a:lnTo>
                  <a:pt x="89296" y="160734"/>
                </a:lnTo>
                <a:lnTo>
                  <a:pt x="62507" y="169664"/>
                </a:lnTo>
                <a:lnTo>
                  <a:pt x="35718" y="169664"/>
                </a:lnTo>
                <a:lnTo>
                  <a:pt x="8929" y="169664"/>
                </a:lnTo>
                <a:lnTo>
                  <a:pt x="0" y="151804"/>
                </a:lnTo>
                <a:lnTo>
                  <a:pt x="0" y="142875"/>
                </a:lnTo>
                <a:lnTo>
                  <a:pt x="8929" y="125015"/>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2" name="Freeform 991241"/>
          <p:cNvSpPr/>
          <p:nvPr/>
        </p:nvSpPr>
        <p:spPr bwMode="auto">
          <a:xfrm>
            <a:off x="7527727" y="2143125"/>
            <a:ext cx="303610" cy="303610"/>
          </a:xfrm>
          <a:custGeom>
            <a:avLst/>
            <a:gdLst/>
            <a:ahLst/>
            <a:cxnLst/>
            <a:rect l="0" t="0" r="0" b="0"/>
            <a:pathLst>
              <a:path w="303610" h="303610">
                <a:moveTo>
                  <a:pt x="35718" y="214312"/>
                </a:moveTo>
                <a:lnTo>
                  <a:pt x="35718" y="223242"/>
                </a:lnTo>
                <a:lnTo>
                  <a:pt x="17859" y="223242"/>
                </a:lnTo>
                <a:lnTo>
                  <a:pt x="8929" y="232172"/>
                </a:lnTo>
                <a:lnTo>
                  <a:pt x="0" y="241101"/>
                </a:lnTo>
                <a:lnTo>
                  <a:pt x="8929" y="241101"/>
                </a:lnTo>
                <a:lnTo>
                  <a:pt x="26789" y="250031"/>
                </a:lnTo>
                <a:lnTo>
                  <a:pt x="44648" y="241101"/>
                </a:lnTo>
                <a:lnTo>
                  <a:pt x="71437" y="241101"/>
                </a:lnTo>
                <a:lnTo>
                  <a:pt x="98226" y="232172"/>
                </a:lnTo>
                <a:lnTo>
                  <a:pt x="116086" y="214312"/>
                </a:lnTo>
                <a:lnTo>
                  <a:pt x="142875" y="205383"/>
                </a:lnTo>
                <a:lnTo>
                  <a:pt x="151804" y="196453"/>
                </a:lnTo>
                <a:lnTo>
                  <a:pt x="151804" y="187523"/>
                </a:lnTo>
                <a:lnTo>
                  <a:pt x="151804" y="178594"/>
                </a:lnTo>
                <a:lnTo>
                  <a:pt x="133945" y="169664"/>
                </a:lnTo>
                <a:lnTo>
                  <a:pt x="116086" y="178594"/>
                </a:lnTo>
                <a:lnTo>
                  <a:pt x="98226" y="187523"/>
                </a:lnTo>
                <a:lnTo>
                  <a:pt x="71437" y="205383"/>
                </a:lnTo>
                <a:lnTo>
                  <a:pt x="62507" y="223242"/>
                </a:lnTo>
                <a:lnTo>
                  <a:pt x="53578" y="241101"/>
                </a:lnTo>
                <a:lnTo>
                  <a:pt x="53578" y="267890"/>
                </a:lnTo>
                <a:lnTo>
                  <a:pt x="71437" y="285750"/>
                </a:lnTo>
                <a:lnTo>
                  <a:pt x="89296" y="294679"/>
                </a:lnTo>
                <a:lnTo>
                  <a:pt x="116086" y="294679"/>
                </a:lnTo>
                <a:lnTo>
                  <a:pt x="151804" y="294679"/>
                </a:lnTo>
                <a:lnTo>
                  <a:pt x="178593" y="285750"/>
                </a:lnTo>
                <a:lnTo>
                  <a:pt x="205382" y="267890"/>
                </a:lnTo>
                <a:lnTo>
                  <a:pt x="223242" y="250031"/>
                </a:lnTo>
                <a:lnTo>
                  <a:pt x="241101" y="232172"/>
                </a:lnTo>
                <a:lnTo>
                  <a:pt x="250031" y="205383"/>
                </a:lnTo>
                <a:lnTo>
                  <a:pt x="258961" y="178594"/>
                </a:lnTo>
                <a:lnTo>
                  <a:pt x="267890" y="142875"/>
                </a:lnTo>
                <a:lnTo>
                  <a:pt x="267890" y="107156"/>
                </a:lnTo>
                <a:lnTo>
                  <a:pt x="267890" y="71437"/>
                </a:lnTo>
                <a:lnTo>
                  <a:pt x="267890" y="44648"/>
                </a:lnTo>
                <a:lnTo>
                  <a:pt x="267890" y="17859"/>
                </a:lnTo>
                <a:lnTo>
                  <a:pt x="267890" y="0"/>
                </a:lnTo>
                <a:lnTo>
                  <a:pt x="258961" y="0"/>
                </a:lnTo>
                <a:lnTo>
                  <a:pt x="250031" y="0"/>
                </a:lnTo>
                <a:lnTo>
                  <a:pt x="241101" y="8929"/>
                </a:lnTo>
                <a:lnTo>
                  <a:pt x="232171" y="35719"/>
                </a:lnTo>
                <a:lnTo>
                  <a:pt x="223242" y="71437"/>
                </a:lnTo>
                <a:lnTo>
                  <a:pt x="223242" y="107156"/>
                </a:lnTo>
                <a:lnTo>
                  <a:pt x="223242" y="151804"/>
                </a:lnTo>
                <a:lnTo>
                  <a:pt x="232171" y="196453"/>
                </a:lnTo>
                <a:lnTo>
                  <a:pt x="241101" y="232172"/>
                </a:lnTo>
                <a:lnTo>
                  <a:pt x="250031" y="267890"/>
                </a:lnTo>
                <a:lnTo>
                  <a:pt x="267890" y="285750"/>
                </a:lnTo>
                <a:lnTo>
                  <a:pt x="285750" y="303609"/>
                </a:lnTo>
                <a:lnTo>
                  <a:pt x="303609" y="303609"/>
                </a:lnTo>
                <a:lnTo>
                  <a:pt x="303609" y="303609"/>
                </a:lnTo>
                <a:lnTo>
                  <a:pt x="303609" y="294679"/>
                </a:lnTo>
                <a:lnTo>
                  <a:pt x="285750" y="276820"/>
                </a:lnTo>
                <a:lnTo>
                  <a:pt x="267890" y="258961"/>
                </a:lnTo>
                <a:lnTo>
                  <a:pt x="250031" y="241101"/>
                </a:lnTo>
                <a:lnTo>
                  <a:pt x="250031"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3" name="Freeform 991242"/>
          <p:cNvSpPr/>
          <p:nvPr/>
        </p:nvSpPr>
        <p:spPr bwMode="auto">
          <a:xfrm>
            <a:off x="7679531" y="2241351"/>
            <a:ext cx="241103" cy="26790"/>
          </a:xfrm>
          <a:custGeom>
            <a:avLst/>
            <a:gdLst/>
            <a:ahLst/>
            <a:cxnLst/>
            <a:rect l="0" t="0" r="0" b="0"/>
            <a:pathLst>
              <a:path w="241103" h="26790">
                <a:moveTo>
                  <a:pt x="0" y="26789"/>
                </a:moveTo>
                <a:lnTo>
                  <a:pt x="8930" y="17860"/>
                </a:lnTo>
                <a:lnTo>
                  <a:pt x="26789" y="17860"/>
                </a:lnTo>
                <a:lnTo>
                  <a:pt x="62508" y="8930"/>
                </a:lnTo>
                <a:lnTo>
                  <a:pt x="98227" y="8930"/>
                </a:lnTo>
                <a:lnTo>
                  <a:pt x="142875" y="0"/>
                </a:lnTo>
                <a:lnTo>
                  <a:pt x="187524" y="0"/>
                </a:lnTo>
                <a:lnTo>
                  <a:pt x="214313" y="0"/>
                </a:lnTo>
                <a:lnTo>
                  <a:pt x="232172" y="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4" name="Freeform 991243"/>
          <p:cNvSpPr/>
          <p:nvPr/>
        </p:nvSpPr>
        <p:spPr bwMode="auto">
          <a:xfrm>
            <a:off x="3804047" y="2768203"/>
            <a:ext cx="142876" cy="214313"/>
          </a:xfrm>
          <a:custGeom>
            <a:avLst/>
            <a:gdLst/>
            <a:ahLst/>
            <a:cxnLst/>
            <a:rect l="0" t="0" r="0" b="0"/>
            <a:pathLst>
              <a:path w="142876" h="214313">
                <a:moveTo>
                  <a:pt x="98226" y="53578"/>
                </a:moveTo>
                <a:lnTo>
                  <a:pt x="89297" y="53578"/>
                </a:lnTo>
                <a:lnTo>
                  <a:pt x="89297" y="53578"/>
                </a:lnTo>
                <a:lnTo>
                  <a:pt x="89297" y="44648"/>
                </a:lnTo>
                <a:lnTo>
                  <a:pt x="89297" y="44648"/>
                </a:lnTo>
                <a:lnTo>
                  <a:pt x="89297" y="35718"/>
                </a:lnTo>
                <a:lnTo>
                  <a:pt x="80367" y="26789"/>
                </a:lnTo>
                <a:lnTo>
                  <a:pt x="80367" y="17860"/>
                </a:lnTo>
                <a:lnTo>
                  <a:pt x="80367" y="8930"/>
                </a:lnTo>
                <a:lnTo>
                  <a:pt x="71437" y="0"/>
                </a:lnTo>
                <a:lnTo>
                  <a:pt x="62508" y="0"/>
                </a:lnTo>
                <a:lnTo>
                  <a:pt x="53578" y="0"/>
                </a:lnTo>
                <a:lnTo>
                  <a:pt x="44648" y="0"/>
                </a:lnTo>
                <a:lnTo>
                  <a:pt x="35719" y="8930"/>
                </a:lnTo>
                <a:lnTo>
                  <a:pt x="26789" y="26789"/>
                </a:lnTo>
                <a:lnTo>
                  <a:pt x="17859" y="53578"/>
                </a:lnTo>
                <a:lnTo>
                  <a:pt x="8930" y="80367"/>
                </a:lnTo>
                <a:lnTo>
                  <a:pt x="0" y="116086"/>
                </a:lnTo>
                <a:lnTo>
                  <a:pt x="0" y="151804"/>
                </a:lnTo>
                <a:lnTo>
                  <a:pt x="8930" y="178593"/>
                </a:lnTo>
                <a:lnTo>
                  <a:pt x="17859" y="196453"/>
                </a:lnTo>
                <a:lnTo>
                  <a:pt x="44648" y="214312"/>
                </a:lnTo>
                <a:lnTo>
                  <a:pt x="71437" y="214312"/>
                </a:lnTo>
                <a:lnTo>
                  <a:pt x="98226" y="214312"/>
                </a:lnTo>
                <a:lnTo>
                  <a:pt x="116086" y="205383"/>
                </a:lnTo>
                <a:lnTo>
                  <a:pt x="142875" y="187523"/>
                </a:lnTo>
                <a:lnTo>
                  <a:pt x="14287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5" name="Freeform 991244"/>
          <p:cNvSpPr/>
          <p:nvPr/>
        </p:nvSpPr>
        <p:spPr bwMode="auto">
          <a:xfrm>
            <a:off x="3955852" y="2839640"/>
            <a:ext cx="133946" cy="89298"/>
          </a:xfrm>
          <a:custGeom>
            <a:avLst/>
            <a:gdLst/>
            <a:ahLst/>
            <a:cxnLst/>
            <a:rect l="0" t="0" r="0" b="0"/>
            <a:pathLst>
              <a:path w="133946" h="89298">
                <a:moveTo>
                  <a:pt x="17859" y="0"/>
                </a:moveTo>
                <a:lnTo>
                  <a:pt x="8929" y="0"/>
                </a:lnTo>
                <a:lnTo>
                  <a:pt x="8929" y="17860"/>
                </a:lnTo>
                <a:lnTo>
                  <a:pt x="0" y="35719"/>
                </a:lnTo>
                <a:lnTo>
                  <a:pt x="0" y="53578"/>
                </a:lnTo>
                <a:lnTo>
                  <a:pt x="8929" y="71438"/>
                </a:lnTo>
                <a:lnTo>
                  <a:pt x="17859" y="80367"/>
                </a:lnTo>
                <a:lnTo>
                  <a:pt x="35718" y="89297"/>
                </a:lnTo>
                <a:lnTo>
                  <a:pt x="62507" y="80367"/>
                </a:lnTo>
                <a:lnTo>
                  <a:pt x="89296" y="80367"/>
                </a:lnTo>
                <a:lnTo>
                  <a:pt x="107156" y="71438"/>
                </a:lnTo>
                <a:lnTo>
                  <a:pt x="125015" y="53578"/>
                </a:lnTo>
                <a:lnTo>
                  <a:pt x="133945" y="44649"/>
                </a:lnTo>
                <a:lnTo>
                  <a:pt x="125015" y="26789"/>
                </a:lnTo>
                <a:lnTo>
                  <a:pt x="116086" y="17860"/>
                </a:lnTo>
                <a:lnTo>
                  <a:pt x="89296" y="8930"/>
                </a:lnTo>
                <a:lnTo>
                  <a:pt x="62507" y="0"/>
                </a:lnTo>
                <a:lnTo>
                  <a:pt x="35718" y="0"/>
                </a:lnTo>
                <a:lnTo>
                  <a:pt x="17859" y="0"/>
                </a:lnTo>
                <a:lnTo>
                  <a:pt x="0" y="8930"/>
                </a:lnTo>
                <a:lnTo>
                  <a:pt x="0" y="26789"/>
                </a:lnTo>
                <a:lnTo>
                  <a:pt x="17859" y="26789"/>
                </a:lnTo>
                <a:lnTo>
                  <a:pt x="35718" y="26789"/>
                </a:lnTo>
                <a:lnTo>
                  <a:pt x="62507" y="26789"/>
                </a:lnTo>
                <a:lnTo>
                  <a:pt x="6250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6" name="Freeform 991245"/>
          <p:cNvSpPr/>
          <p:nvPr/>
        </p:nvSpPr>
        <p:spPr bwMode="auto">
          <a:xfrm>
            <a:off x="4098727" y="2652117"/>
            <a:ext cx="419696" cy="321470"/>
          </a:xfrm>
          <a:custGeom>
            <a:avLst/>
            <a:gdLst/>
            <a:ahLst/>
            <a:cxnLst/>
            <a:rect l="0" t="0" r="0" b="0"/>
            <a:pathLst>
              <a:path w="419696" h="321470">
                <a:moveTo>
                  <a:pt x="0" y="142875"/>
                </a:moveTo>
                <a:lnTo>
                  <a:pt x="8929" y="151804"/>
                </a:lnTo>
                <a:lnTo>
                  <a:pt x="8929" y="151804"/>
                </a:lnTo>
                <a:lnTo>
                  <a:pt x="8929" y="160734"/>
                </a:lnTo>
                <a:lnTo>
                  <a:pt x="17859" y="169664"/>
                </a:lnTo>
                <a:lnTo>
                  <a:pt x="26789" y="178594"/>
                </a:lnTo>
                <a:lnTo>
                  <a:pt x="26789" y="187523"/>
                </a:lnTo>
                <a:lnTo>
                  <a:pt x="35718" y="196453"/>
                </a:lnTo>
                <a:lnTo>
                  <a:pt x="44648" y="205383"/>
                </a:lnTo>
                <a:lnTo>
                  <a:pt x="44648" y="214312"/>
                </a:lnTo>
                <a:lnTo>
                  <a:pt x="44648" y="214312"/>
                </a:lnTo>
                <a:lnTo>
                  <a:pt x="44648" y="205383"/>
                </a:lnTo>
                <a:lnTo>
                  <a:pt x="44648" y="196453"/>
                </a:lnTo>
                <a:lnTo>
                  <a:pt x="44648" y="178594"/>
                </a:lnTo>
                <a:lnTo>
                  <a:pt x="53578" y="151804"/>
                </a:lnTo>
                <a:lnTo>
                  <a:pt x="53578" y="133946"/>
                </a:lnTo>
                <a:lnTo>
                  <a:pt x="62507" y="116086"/>
                </a:lnTo>
                <a:lnTo>
                  <a:pt x="71437" y="98227"/>
                </a:lnTo>
                <a:lnTo>
                  <a:pt x="80367" y="89297"/>
                </a:lnTo>
                <a:lnTo>
                  <a:pt x="89296" y="98227"/>
                </a:lnTo>
                <a:lnTo>
                  <a:pt x="98226" y="107156"/>
                </a:lnTo>
                <a:lnTo>
                  <a:pt x="98226" y="125016"/>
                </a:lnTo>
                <a:lnTo>
                  <a:pt x="107156" y="151804"/>
                </a:lnTo>
                <a:lnTo>
                  <a:pt x="107156" y="169664"/>
                </a:lnTo>
                <a:lnTo>
                  <a:pt x="116086" y="187523"/>
                </a:lnTo>
                <a:lnTo>
                  <a:pt x="125015" y="196453"/>
                </a:lnTo>
                <a:lnTo>
                  <a:pt x="125015" y="196453"/>
                </a:lnTo>
                <a:lnTo>
                  <a:pt x="133945" y="196453"/>
                </a:lnTo>
                <a:lnTo>
                  <a:pt x="142875" y="178594"/>
                </a:lnTo>
                <a:lnTo>
                  <a:pt x="151804" y="160734"/>
                </a:lnTo>
                <a:lnTo>
                  <a:pt x="151804" y="142875"/>
                </a:lnTo>
                <a:lnTo>
                  <a:pt x="151804" y="116086"/>
                </a:lnTo>
                <a:lnTo>
                  <a:pt x="160734" y="98227"/>
                </a:lnTo>
                <a:lnTo>
                  <a:pt x="169664" y="80367"/>
                </a:lnTo>
                <a:lnTo>
                  <a:pt x="169664" y="80367"/>
                </a:lnTo>
                <a:lnTo>
                  <a:pt x="178593" y="80367"/>
                </a:lnTo>
                <a:lnTo>
                  <a:pt x="178593" y="98227"/>
                </a:lnTo>
                <a:lnTo>
                  <a:pt x="178593" y="107156"/>
                </a:lnTo>
                <a:lnTo>
                  <a:pt x="187523" y="125016"/>
                </a:lnTo>
                <a:lnTo>
                  <a:pt x="187523" y="142875"/>
                </a:lnTo>
                <a:lnTo>
                  <a:pt x="196453" y="151804"/>
                </a:lnTo>
                <a:lnTo>
                  <a:pt x="205382" y="160734"/>
                </a:lnTo>
                <a:lnTo>
                  <a:pt x="214312" y="160734"/>
                </a:lnTo>
                <a:lnTo>
                  <a:pt x="223242" y="160734"/>
                </a:lnTo>
                <a:lnTo>
                  <a:pt x="232171" y="151804"/>
                </a:lnTo>
                <a:lnTo>
                  <a:pt x="241101" y="133946"/>
                </a:lnTo>
                <a:lnTo>
                  <a:pt x="241101" y="107156"/>
                </a:lnTo>
                <a:lnTo>
                  <a:pt x="241101" y="89297"/>
                </a:lnTo>
                <a:lnTo>
                  <a:pt x="241101" y="71438"/>
                </a:lnTo>
                <a:lnTo>
                  <a:pt x="250031" y="71438"/>
                </a:lnTo>
                <a:lnTo>
                  <a:pt x="250031" y="71438"/>
                </a:lnTo>
                <a:lnTo>
                  <a:pt x="258961" y="89297"/>
                </a:lnTo>
                <a:lnTo>
                  <a:pt x="258961" y="107156"/>
                </a:lnTo>
                <a:lnTo>
                  <a:pt x="267890" y="133946"/>
                </a:lnTo>
                <a:lnTo>
                  <a:pt x="285750" y="169664"/>
                </a:lnTo>
                <a:lnTo>
                  <a:pt x="303609" y="205383"/>
                </a:lnTo>
                <a:lnTo>
                  <a:pt x="321468" y="241101"/>
                </a:lnTo>
                <a:lnTo>
                  <a:pt x="339328" y="267890"/>
                </a:lnTo>
                <a:lnTo>
                  <a:pt x="348257" y="294679"/>
                </a:lnTo>
                <a:lnTo>
                  <a:pt x="357187" y="312539"/>
                </a:lnTo>
                <a:lnTo>
                  <a:pt x="357187" y="321469"/>
                </a:lnTo>
                <a:lnTo>
                  <a:pt x="348257" y="321469"/>
                </a:lnTo>
                <a:lnTo>
                  <a:pt x="339328" y="303609"/>
                </a:lnTo>
                <a:lnTo>
                  <a:pt x="321468" y="276820"/>
                </a:lnTo>
                <a:lnTo>
                  <a:pt x="303609" y="241101"/>
                </a:lnTo>
                <a:lnTo>
                  <a:pt x="276820" y="205383"/>
                </a:lnTo>
                <a:lnTo>
                  <a:pt x="267890" y="160734"/>
                </a:lnTo>
                <a:lnTo>
                  <a:pt x="267890" y="116086"/>
                </a:lnTo>
                <a:lnTo>
                  <a:pt x="267890" y="80367"/>
                </a:lnTo>
                <a:lnTo>
                  <a:pt x="276820" y="44649"/>
                </a:lnTo>
                <a:lnTo>
                  <a:pt x="294679" y="26789"/>
                </a:lnTo>
                <a:lnTo>
                  <a:pt x="312539" y="8930"/>
                </a:lnTo>
                <a:lnTo>
                  <a:pt x="339328" y="0"/>
                </a:lnTo>
                <a:lnTo>
                  <a:pt x="366117" y="0"/>
                </a:lnTo>
                <a:lnTo>
                  <a:pt x="392906" y="8930"/>
                </a:lnTo>
                <a:lnTo>
                  <a:pt x="410765" y="8930"/>
                </a:lnTo>
                <a:lnTo>
                  <a:pt x="419695" y="26789"/>
                </a:lnTo>
                <a:lnTo>
                  <a:pt x="419695" y="35719"/>
                </a:lnTo>
                <a:lnTo>
                  <a:pt x="410765" y="53578"/>
                </a:lnTo>
                <a:lnTo>
                  <a:pt x="383976" y="71438"/>
                </a:lnTo>
                <a:lnTo>
                  <a:pt x="366117" y="89297"/>
                </a:lnTo>
                <a:lnTo>
                  <a:pt x="339328" y="98227"/>
                </a:lnTo>
                <a:lnTo>
                  <a:pt x="330398" y="98227"/>
                </a:lnTo>
                <a:lnTo>
                  <a:pt x="321468" y="89297"/>
                </a:lnTo>
                <a:lnTo>
                  <a:pt x="32146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7" name="Freeform 991246"/>
          <p:cNvSpPr/>
          <p:nvPr/>
        </p:nvSpPr>
        <p:spPr bwMode="auto">
          <a:xfrm>
            <a:off x="4554141" y="2562820"/>
            <a:ext cx="276821" cy="196454"/>
          </a:xfrm>
          <a:custGeom>
            <a:avLst/>
            <a:gdLst/>
            <a:ahLst/>
            <a:cxnLst/>
            <a:rect l="0" t="0" r="0" b="0"/>
            <a:pathLst>
              <a:path w="276821" h="196454">
                <a:moveTo>
                  <a:pt x="44648" y="71438"/>
                </a:moveTo>
                <a:lnTo>
                  <a:pt x="35718" y="71438"/>
                </a:lnTo>
                <a:lnTo>
                  <a:pt x="26789" y="62508"/>
                </a:lnTo>
                <a:lnTo>
                  <a:pt x="17859" y="53578"/>
                </a:lnTo>
                <a:lnTo>
                  <a:pt x="8929" y="53578"/>
                </a:lnTo>
                <a:lnTo>
                  <a:pt x="8929" y="44649"/>
                </a:lnTo>
                <a:lnTo>
                  <a:pt x="0" y="53578"/>
                </a:lnTo>
                <a:lnTo>
                  <a:pt x="0" y="71438"/>
                </a:lnTo>
                <a:lnTo>
                  <a:pt x="0" y="89297"/>
                </a:lnTo>
                <a:lnTo>
                  <a:pt x="0" y="116086"/>
                </a:lnTo>
                <a:lnTo>
                  <a:pt x="0" y="142875"/>
                </a:lnTo>
                <a:lnTo>
                  <a:pt x="0" y="169664"/>
                </a:lnTo>
                <a:lnTo>
                  <a:pt x="0" y="187524"/>
                </a:lnTo>
                <a:lnTo>
                  <a:pt x="8929" y="196453"/>
                </a:lnTo>
                <a:lnTo>
                  <a:pt x="17859" y="196453"/>
                </a:lnTo>
                <a:lnTo>
                  <a:pt x="35718" y="187524"/>
                </a:lnTo>
                <a:lnTo>
                  <a:pt x="53578" y="178594"/>
                </a:lnTo>
                <a:lnTo>
                  <a:pt x="62507" y="160735"/>
                </a:lnTo>
                <a:lnTo>
                  <a:pt x="80367" y="133946"/>
                </a:lnTo>
                <a:lnTo>
                  <a:pt x="80367" y="116086"/>
                </a:lnTo>
                <a:lnTo>
                  <a:pt x="89297" y="89297"/>
                </a:lnTo>
                <a:lnTo>
                  <a:pt x="89297" y="71438"/>
                </a:lnTo>
                <a:lnTo>
                  <a:pt x="89297" y="62508"/>
                </a:lnTo>
                <a:lnTo>
                  <a:pt x="80367" y="62508"/>
                </a:lnTo>
                <a:lnTo>
                  <a:pt x="80367" y="62508"/>
                </a:lnTo>
                <a:lnTo>
                  <a:pt x="71437" y="80368"/>
                </a:lnTo>
                <a:lnTo>
                  <a:pt x="71437" y="98227"/>
                </a:lnTo>
                <a:lnTo>
                  <a:pt x="71437" y="116086"/>
                </a:lnTo>
                <a:lnTo>
                  <a:pt x="71437" y="133946"/>
                </a:lnTo>
                <a:lnTo>
                  <a:pt x="80367" y="151805"/>
                </a:lnTo>
                <a:lnTo>
                  <a:pt x="89297" y="160735"/>
                </a:lnTo>
                <a:lnTo>
                  <a:pt x="98226" y="169664"/>
                </a:lnTo>
                <a:lnTo>
                  <a:pt x="107156" y="160735"/>
                </a:lnTo>
                <a:lnTo>
                  <a:pt x="116086" y="151805"/>
                </a:lnTo>
                <a:lnTo>
                  <a:pt x="125015" y="133946"/>
                </a:lnTo>
                <a:lnTo>
                  <a:pt x="133945" y="116086"/>
                </a:lnTo>
                <a:lnTo>
                  <a:pt x="142875" y="89297"/>
                </a:lnTo>
                <a:lnTo>
                  <a:pt x="151804" y="71438"/>
                </a:lnTo>
                <a:lnTo>
                  <a:pt x="160734" y="53578"/>
                </a:lnTo>
                <a:lnTo>
                  <a:pt x="160734" y="35719"/>
                </a:lnTo>
                <a:lnTo>
                  <a:pt x="160734" y="35719"/>
                </a:lnTo>
                <a:lnTo>
                  <a:pt x="160734" y="44649"/>
                </a:lnTo>
                <a:lnTo>
                  <a:pt x="160734" y="53578"/>
                </a:lnTo>
                <a:lnTo>
                  <a:pt x="169664" y="71438"/>
                </a:lnTo>
                <a:lnTo>
                  <a:pt x="169664" y="89297"/>
                </a:lnTo>
                <a:lnTo>
                  <a:pt x="178593" y="107157"/>
                </a:lnTo>
                <a:lnTo>
                  <a:pt x="178593" y="125016"/>
                </a:lnTo>
                <a:lnTo>
                  <a:pt x="187523" y="133946"/>
                </a:lnTo>
                <a:lnTo>
                  <a:pt x="187523" y="142875"/>
                </a:lnTo>
                <a:lnTo>
                  <a:pt x="187523" y="142875"/>
                </a:lnTo>
                <a:lnTo>
                  <a:pt x="187523" y="133946"/>
                </a:lnTo>
                <a:lnTo>
                  <a:pt x="187523" y="116086"/>
                </a:lnTo>
                <a:lnTo>
                  <a:pt x="196453" y="98227"/>
                </a:lnTo>
                <a:lnTo>
                  <a:pt x="196453" y="71438"/>
                </a:lnTo>
                <a:lnTo>
                  <a:pt x="205382" y="44649"/>
                </a:lnTo>
                <a:lnTo>
                  <a:pt x="214312" y="17860"/>
                </a:lnTo>
                <a:lnTo>
                  <a:pt x="223242" y="8930"/>
                </a:lnTo>
                <a:lnTo>
                  <a:pt x="232172" y="0"/>
                </a:lnTo>
                <a:lnTo>
                  <a:pt x="250031" y="0"/>
                </a:lnTo>
                <a:lnTo>
                  <a:pt x="258961" y="0"/>
                </a:lnTo>
                <a:lnTo>
                  <a:pt x="267890" y="0"/>
                </a:lnTo>
                <a:lnTo>
                  <a:pt x="276820" y="8930"/>
                </a:lnTo>
                <a:lnTo>
                  <a:pt x="276820" y="8930"/>
                </a:lnTo>
                <a:lnTo>
                  <a:pt x="276820" y="17860"/>
                </a:lnTo>
                <a:lnTo>
                  <a:pt x="27682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8" name="Freeform 991247"/>
          <p:cNvSpPr/>
          <p:nvPr/>
        </p:nvSpPr>
        <p:spPr bwMode="auto">
          <a:xfrm>
            <a:off x="4804172" y="2580680"/>
            <a:ext cx="116087" cy="116087"/>
          </a:xfrm>
          <a:custGeom>
            <a:avLst/>
            <a:gdLst/>
            <a:ahLst/>
            <a:cxnLst/>
            <a:rect l="0" t="0" r="0" b="0"/>
            <a:pathLst>
              <a:path w="116087" h="116087">
                <a:moveTo>
                  <a:pt x="8930" y="17859"/>
                </a:moveTo>
                <a:lnTo>
                  <a:pt x="8930" y="26789"/>
                </a:lnTo>
                <a:lnTo>
                  <a:pt x="8930" y="26789"/>
                </a:lnTo>
                <a:lnTo>
                  <a:pt x="0" y="44648"/>
                </a:lnTo>
                <a:lnTo>
                  <a:pt x="0" y="44648"/>
                </a:lnTo>
                <a:lnTo>
                  <a:pt x="8930" y="53578"/>
                </a:lnTo>
                <a:lnTo>
                  <a:pt x="17859" y="62508"/>
                </a:lnTo>
                <a:lnTo>
                  <a:pt x="26789" y="62508"/>
                </a:lnTo>
                <a:lnTo>
                  <a:pt x="35719" y="62508"/>
                </a:lnTo>
                <a:lnTo>
                  <a:pt x="53578" y="62508"/>
                </a:lnTo>
                <a:lnTo>
                  <a:pt x="71437" y="53578"/>
                </a:lnTo>
                <a:lnTo>
                  <a:pt x="80367" y="44648"/>
                </a:lnTo>
                <a:lnTo>
                  <a:pt x="98226" y="35718"/>
                </a:lnTo>
                <a:lnTo>
                  <a:pt x="107156" y="26789"/>
                </a:lnTo>
                <a:lnTo>
                  <a:pt x="107156" y="17859"/>
                </a:lnTo>
                <a:lnTo>
                  <a:pt x="116086" y="0"/>
                </a:lnTo>
                <a:lnTo>
                  <a:pt x="107156" y="0"/>
                </a:lnTo>
                <a:lnTo>
                  <a:pt x="98226" y="0"/>
                </a:lnTo>
                <a:lnTo>
                  <a:pt x="89297" y="17859"/>
                </a:lnTo>
                <a:lnTo>
                  <a:pt x="80367" y="26789"/>
                </a:lnTo>
                <a:lnTo>
                  <a:pt x="80367" y="53578"/>
                </a:lnTo>
                <a:lnTo>
                  <a:pt x="80367" y="71437"/>
                </a:lnTo>
                <a:lnTo>
                  <a:pt x="80367" y="98226"/>
                </a:lnTo>
                <a:lnTo>
                  <a:pt x="89297" y="107156"/>
                </a:lnTo>
                <a:lnTo>
                  <a:pt x="98226" y="116086"/>
                </a:lnTo>
                <a:lnTo>
                  <a:pt x="98226" y="116086"/>
                </a:lnTo>
                <a:lnTo>
                  <a:pt x="9822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49" name="Freeform 991248"/>
          <p:cNvSpPr/>
          <p:nvPr/>
        </p:nvSpPr>
        <p:spPr bwMode="auto">
          <a:xfrm>
            <a:off x="4170164" y="2937867"/>
            <a:ext cx="53579" cy="178595"/>
          </a:xfrm>
          <a:custGeom>
            <a:avLst/>
            <a:gdLst/>
            <a:ahLst/>
            <a:cxnLst/>
            <a:rect l="0" t="0" r="0" b="0"/>
            <a:pathLst>
              <a:path w="53579" h="178595">
                <a:moveTo>
                  <a:pt x="8930" y="0"/>
                </a:moveTo>
                <a:lnTo>
                  <a:pt x="0" y="0"/>
                </a:lnTo>
                <a:lnTo>
                  <a:pt x="0" y="8929"/>
                </a:lnTo>
                <a:lnTo>
                  <a:pt x="0" y="17859"/>
                </a:lnTo>
                <a:lnTo>
                  <a:pt x="0" y="26789"/>
                </a:lnTo>
                <a:lnTo>
                  <a:pt x="0" y="53578"/>
                </a:lnTo>
                <a:lnTo>
                  <a:pt x="8930" y="71437"/>
                </a:lnTo>
                <a:lnTo>
                  <a:pt x="17859" y="89297"/>
                </a:lnTo>
                <a:lnTo>
                  <a:pt x="26789" y="116086"/>
                </a:lnTo>
                <a:lnTo>
                  <a:pt x="35719" y="133945"/>
                </a:lnTo>
                <a:lnTo>
                  <a:pt x="44649" y="142875"/>
                </a:lnTo>
                <a:lnTo>
                  <a:pt x="53578" y="151804"/>
                </a:lnTo>
                <a:lnTo>
                  <a:pt x="53578" y="169664"/>
                </a:lnTo>
                <a:lnTo>
                  <a:pt x="53578" y="169664"/>
                </a:lnTo>
                <a:lnTo>
                  <a:pt x="44649" y="178594"/>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0" name="Freeform 991249"/>
          <p:cNvSpPr/>
          <p:nvPr/>
        </p:nvSpPr>
        <p:spPr bwMode="auto">
          <a:xfrm>
            <a:off x="4036219" y="3027164"/>
            <a:ext cx="241102" cy="62508"/>
          </a:xfrm>
          <a:custGeom>
            <a:avLst/>
            <a:gdLst/>
            <a:ahLst/>
            <a:cxnLst/>
            <a:rect l="0" t="0" r="0" b="0"/>
            <a:pathLst>
              <a:path w="241102" h="62508">
                <a:moveTo>
                  <a:pt x="0" y="62507"/>
                </a:moveTo>
                <a:lnTo>
                  <a:pt x="0" y="62507"/>
                </a:lnTo>
                <a:lnTo>
                  <a:pt x="8929" y="62507"/>
                </a:lnTo>
                <a:lnTo>
                  <a:pt x="35719" y="53578"/>
                </a:lnTo>
                <a:lnTo>
                  <a:pt x="62508" y="53578"/>
                </a:lnTo>
                <a:lnTo>
                  <a:pt x="98226" y="35718"/>
                </a:lnTo>
                <a:lnTo>
                  <a:pt x="142875" y="26789"/>
                </a:lnTo>
                <a:lnTo>
                  <a:pt x="178594" y="17859"/>
                </a:lnTo>
                <a:lnTo>
                  <a:pt x="214312" y="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1" name="Freeform 991250"/>
          <p:cNvSpPr/>
          <p:nvPr/>
        </p:nvSpPr>
        <p:spPr bwMode="auto">
          <a:xfrm>
            <a:off x="4295180" y="3009304"/>
            <a:ext cx="187524" cy="107158"/>
          </a:xfrm>
          <a:custGeom>
            <a:avLst/>
            <a:gdLst/>
            <a:ahLst/>
            <a:cxnLst/>
            <a:rect l="0" t="0" r="0" b="0"/>
            <a:pathLst>
              <a:path w="187524" h="107158">
                <a:moveTo>
                  <a:pt x="26789" y="0"/>
                </a:moveTo>
                <a:lnTo>
                  <a:pt x="17859" y="8930"/>
                </a:lnTo>
                <a:lnTo>
                  <a:pt x="17859" y="17860"/>
                </a:lnTo>
                <a:lnTo>
                  <a:pt x="8929" y="35719"/>
                </a:lnTo>
                <a:lnTo>
                  <a:pt x="8929" y="53578"/>
                </a:lnTo>
                <a:lnTo>
                  <a:pt x="0" y="80367"/>
                </a:lnTo>
                <a:lnTo>
                  <a:pt x="8929" y="89297"/>
                </a:lnTo>
                <a:lnTo>
                  <a:pt x="17859" y="107157"/>
                </a:lnTo>
                <a:lnTo>
                  <a:pt x="26789" y="107157"/>
                </a:lnTo>
                <a:lnTo>
                  <a:pt x="35718" y="107157"/>
                </a:lnTo>
                <a:lnTo>
                  <a:pt x="44648" y="98227"/>
                </a:lnTo>
                <a:lnTo>
                  <a:pt x="53578" y="80367"/>
                </a:lnTo>
                <a:lnTo>
                  <a:pt x="62508" y="71438"/>
                </a:lnTo>
                <a:lnTo>
                  <a:pt x="71437" y="44649"/>
                </a:lnTo>
                <a:lnTo>
                  <a:pt x="80367" y="26789"/>
                </a:lnTo>
                <a:lnTo>
                  <a:pt x="80367" y="8930"/>
                </a:lnTo>
                <a:lnTo>
                  <a:pt x="89297" y="0"/>
                </a:lnTo>
                <a:lnTo>
                  <a:pt x="89297" y="0"/>
                </a:lnTo>
                <a:lnTo>
                  <a:pt x="98226" y="8930"/>
                </a:lnTo>
                <a:lnTo>
                  <a:pt x="98226" y="26789"/>
                </a:lnTo>
                <a:lnTo>
                  <a:pt x="107156" y="44649"/>
                </a:lnTo>
                <a:lnTo>
                  <a:pt x="116086" y="62508"/>
                </a:lnTo>
                <a:lnTo>
                  <a:pt x="125015" y="71438"/>
                </a:lnTo>
                <a:lnTo>
                  <a:pt x="133945" y="80367"/>
                </a:lnTo>
                <a:lnTo>
                  <a:pt x="151804" y="89297"/>
                </a:lnTo>
                <a:lnTo>
                  <a:pt x="160734" y="80367"/>
                </a:lnTo>
                <a:lnTo>
                  <a:pt x="169664" y="71438"/>
                </a:lnTo>
                <a:lnTo>
                  <a:pt x="187523" y="53578"/>
                </a:lnTo>
                <a:lnTo>
                  <a:pt x="18752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2" name="Freeform 991251"/>
          <p:cNvSpPr/>
          <p:nvPr/>
        </p:nvSpPr>
        <p:spPr bwMode="auto">
          <a:xfrm>
            <a:off x="4509492" y="2973586"/>
            <a:ext cx="169665" cy="187524"/>
          </a:xfrm>
          <a:custGeom>
            <a:avLst/>
            <a:gdLst/>
            <a:ahLst/>
            <a:cxnLst/>
            <a:rect l="0" t="0" r="0" b="0"/>
            <a:pathLst>
              <a:path w="169665" h="187524">
                <a:moveTo>
                  <a:pt x="44649" y="0"/>
                </a:moveTo>
                <a:lnTo>
                  <a:pt x="44649" y="0"/>
                </a:lnTo>
                <a:lnTo>
                  <a:pt x="35719" y="0"/>
                </a:lnTo>
                <a:lnTo>
                  <a:pt x="26789" y="0"/>
                </a:lnTo>
                <a:lnTo>
                  <a:pt x="17860" y="8929"/>
                </a:lnTo>
                <a:lnTo>
                  <a:pt x="8930" y="8929"/>
                </a:lnTo>
                <a:lnTo>
                  <a:pt x="0" y="17859"/>
                </a:lnTo>
                <a:lnTo>
                  <a:pt x="0" y="17859"/>
                </a:lnTo>
                <a:lnTo>
                  <a:pt x="0" y="26789"/>
                </a:lnTo>
                <a:lnTo>
                  <a:pt x="0" y="35718"/>
                </a:lnTo>
                <a:lnTo>
                  <a:pt x="0" y="44648"/>
                </a:lnTo>
                <a:lnTo>
                  <a:pt x="8930" y="44648"/>
                </a:lnTo>
                <a:lnTo>
                  <a:pt x="17860" y="44648"/>
                </a:lnTo>
                <a:lnTo>
                  <a:pt x="26789" y="44648"/>
                </a:lnTo>
                <a:lnTo>
                  <a:pt x="35719" y="35718"/>
                </a:lnTo>
                <a:lnTo>
                  <a:pt x="53578" y="26789"/>
                </a:lnTo>
                <a:lnTo>
                  <a:pt x="62508" y="17859"/>
                </a:lnTo>
                <a:lnTo>
                  <a:pt x="71438" y="8929"/>
                </a:lnTo>
                <a:lnTo>
                  <a:pt x="80367" y="0"/>
                </a:lnTo>
                <a:lnTo>
                  <a:pt x="89297" y="8929"/>
                </a:lnTo>
                <a:lnTo>
                  <a:pt x="89297" y="17859"/>
                </a:lnTo>
                <a:lnTo>
                  <a:pt x="89297" y="35718"/>
                </a:lnTo>
                <a:lnTo>
                  <a:pt x="98227" y="53578"/>
                </a:lnTo>
                <a:lnTo>
                  <a:pt x="116086" y="80367"/>
                </a:lnTo>
                <a:lnTo>
                  <a:pt x="125016" y="107156"/>
                </a:lnTo>
                <a:lnTo>
                  <a:pt x="142875" y="125015"/>
                </a:lnTo>
                <a:lnTo>
                  <a:pt x="160735" y="142875"/>
                </a:lnTo>
                <a:lnTo>
                  <a:pt x="169664" y="160734"/>
                </a:lnTo>
                <a:lnTo>
                  <a:pt x="169664" y="178593"/>
                </a:lnTo>
                <a:lnTo>
                  <a:pt x="169664" y="187523"/>
                </a:lnTo>
                <a:lnTo>
                  <a:pt x="151805" y="187523"/>
                </a:lnTo>
                <a:lnTo>
                  <a:pt x="133946" y="187523"/>
                </a:lnTo>
                <a:lnTo>
                  <a:pt x="116086" y="178593"/>
                </a:lnTo>
                <a:lnTo>
                  <a:pt x="89297" y="160734"/>
                </a:lnTo>
                <a:lnTo>
                  <a:pt x="8929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3" name="Freeform 991252"/>
          <p:cNvSpPr/>
          <p:nvPr/>
        </p:nvSpPr>
        <p:spPr bwMode="auto">
          <a:xfrm>
            <a:off x="4679156" y="2875359"/>
            <a:ext cx="107158" cy="151806"/>
          </a:xfrm>
          <a:custGeom>
            <a:avLst/>
            <a:gdLst/>
            <a:ahLst/>
            <a:cxnLst/>
            <a:rect l="0" t="0" r="0" b="0"/>
            <a:pathLst>
              <a:path w="107158" h="151806">
                <a:moveTo>
                  <a:pt x="44649" y="17859"/>
                </a:moveTo>
                <a:lnTo>
                  <a:pt x="44649" y="17859"/>
                </a:lnTo>
                <a:lnTo>
                  <a:pt x="35719" y="8930"/>
                </a:lnTo>
                <a:lnTo>
                  <a:pt x="35719" y="0"/>
                </a:lnTo>
                <a:lnTo>
                  <a:pt x="26789" y="0"/>
                </a:lnTo>
                <a:lnTo>
                  <a:pt x="26789" y="0"/>
                </a:lnTo>
                <a:lnTo>
                  <a:pt x="17860" y="17859"/>
                </a:lnTo>
                <a:lnTo>
                  <a:pt x="8930" y="35719"/>
                </a:lnTo>
                <a:lnTo>
                  <a:pt x="0" y="53578"/>
                </a:lnTo>
                <a:lnTo>
                  <a:pt x="0" y="71437"/>
                </a:lnTo>
                <a:lnTo>
                  <a:pt x="8930" y="89297"/>
                </a:lnTo>
                <a:lnTo>
                  <a:pt x="26789" y="98227"/>
                </a:lnTo>
                <a:lnTo>
                  <a:pt x="44649" y="107156"/>
                </a:lnTo>
                <a:lnTo>
                  <a:pt x="62508" y="107156"/>
                </a:lnTo>
                <a:lnTo>
                  <a:pt x="80367" y="107156"/>
                </a:lnTo>
                <a:lnTo>
                  <a:pt x="98227" y="107156"/>
                </a:lnTo>
                <a:lnTo>
                  <a:pt x="107157" y="116086"/>
                </a:lnTo>
                <a:lnTo>
                  <a:pt x="107157" y="125016"/>
                </a:lnTo>
                <a:lnTo>
                  <a:pt x="89297" y="125016"/>
                </a:lnTo>
                <a:lnTo>
                  <a:pt x="71438" y="142875"/>
                </a:lnTo>
                <a:lnTo>
                  <a:pt x="53578" y="151805"/>
                </a:lnTo>
                <a:lnTo>
                  <a:pt x="35719" y="151805"/>
                </a:lnTo>
                <a:lnTo>
                  <a:pt x="3571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4" name="Freeform 991253"/>
          <p:cNvSpPr/>
          <p:nvPr/>
        </p:nvSpPr>
        <p:spPr bwMode="auto">
          <a:xfrm>
            <a:off x="4009430" y="3571875"/>
            <a:ext cx="294680" cy="330399"/>
          </a:xfrm>
          <a:custGeom>
            <a:avLst/>
            <a:gdLst/>
            <a:ahLst/>
            <a:cxnLst/>
            <a:rect l="0" t="0" r="0" b="0"/>
            <a:pathLst>
              <a:path w="294680" h="330399">
                <a:moveTo>
                  <a:pt x="26789" y="17859"/>
                </a:moveTo>
                <a:lnTo>
                  <a:pt x="26789" y="17859"/>
                </a:lnTo>
                <a:lnTo>
                  <a:pt x="17859" y="8929"/>
                </a:lnTo>
                <a:lnTo>
                  <a:pt x="8929" y="8929"/>
                </a:lnTo>
                <a:lnTo>
                  <a:pt x="8929" y="0"/>
                </a:lnTo>
                <a:lnTo>
                  <a:pt x="0" y="0"/>
                </a:lnTo>
                <a:lnTo>
                  <a:pt x="0" y="0"/>
                </a:lnTo>
                <a:lnTo>
                  <a:pt x="0" y="8929"/>
                </a:lnTo>
                <a:lnTo>
                  <a:pt x="0" y="17859"/>
                </a:lnTo>
                <a:lnTo>
                  <a:pt x="8929" y="44648"/>
                </a:lnTo>
                <a:lnTo>
                  <a:pt x="8929" y="71437"/>
                </a:lnTo>
                <a:lnTo>
                  <a:pt x="17859" y="107156"/>
                </a:lnTo>
                <a:lnTo>
                  <a:pt x="26789" y="151804"/>
                </a:lnTo>
                <a:lnTo>
                  <a:pt x="26789" y="205382"/>
                </a:lnTo>
                <a:lnTo>
                  <a:pt x="26789" y="250031"/>
                </a:lnTo>
                <a:lnTo>
                  <a:pt x="26789" y="285750"/>
                </a:lnTo>
                <a:lnTo>
                  <a:pt x="26789" y="321468"/>
                </a:lnTo>
                <a:lnTo>
                  <a:pt x="26789" y="330398"/>
                </a:lnTo>
                <a:lnTo>
                  <a:pt x="44648" y="330398"/>
                </a:lnTo>
                <a:lnTo>
                  <a:pt x="71437" y="321468"/>
                </a:lnTo>
                <a:lnTo>
                  <a:pt x="98226" y="294679"/>
                </a:lnTo>
                <a:lnTo>
                  <a:pt x="133945" y="267890"/>
                </a:lnTo>
                <a:lnTo>
                  <a:pt x="178593" y="250031"/>
                </a:lnTo>
                <a:lnTo>
                  <a:pt x="223242" y="232171"/>
                </a:lnTo>
                <a:lnTo>
                  <a:pt x="258961" y="223242"/>
                </a:lnTo>
                <a:lnTo>
                  <a:pt x="294679" y="214312"/>
                </a:lnTo>
                <a:lnTo>
                  <a:pt x="294679"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5" name="Freeform 991254"/>
          <p:cNvSpPr/>
          <p:nvPr/>
        </p:nvSpPr>
        <p:spPr bwMode="auto">
          <a:xfrm>
            <a:off x="4241602" y="3661171"/>
            <a:ext cx="196454" cy="250033"/>
          </a:xfrm>
          <a:custGeom>
            <a:avLst/>
            <a:gdLst/>
            <a:ahLst/>
            <a:cxnLst/>
            <a:rect l="0" t="0" r="0" b="0"/>
            <a:pathLst>
              <a:path w="196454" h="250033">
                <a:moveTo>
                  <a:pt x="17859" y="80368"/>
                </a:moveTo>
                <a:lnTo>
                  <a:pt x="8929" y="89297"/>
                </a:lnTo>
                <a:lnTo>
                  <a:pt x="8929" y="98227"/>
                </a:lnTo>
                <a:lnTo>
                  <a:pt x="0" y="107157"/>
                </a:lnTo>
                <a:lnTo>
                  <a:pt x="8929" y="125016"/>
                </a:lnTo>
                <a:lnTo>
                  <a:pt x="17859" y="133946"/>
                </a:lnTo>
                <a:lnTo>
                  <a:pt x="35718" y="133946"/>
                </a:lnTo>
                <a:lnTo>
                  <a:pt x="53578" y="125016"/>
                </a:lnTo>
                <a:lnTo>
                  <a:pt x="71437" y="116086"/>
                </a:lnTo>
                <a:lnTo>
                  <a:pt x="89296" y="107157"/>
                </a:lnTo>
                <a:lnTo>
                  <a:pt x="98226" y="98227"/>
                </a:lnTo>
                <a:lnTo>
                  <a:pt x="107156" y="89297"/>
                </a:lnTo>
                <a:lnTo>
                  <a:pt x="107156" y="62508"/>
                </a:lnTo>
                <a:lnTo>
                  <a:pt x="107156" y="44649"/>
                </a:lnTo>
                <a:lnTo>
                  <a:pt x="98226" y="17860"/>
                </a:lnTo>
                <a:lnTo>
                  <a:pt x="89296" y="8930"/>
                </a:lnTo>
                <a:lnTo>
                  <a:pt x="71437" y="0"/>
                </a:lnTo>
                <a:lnTo>
                  <a:pt x="62507" y="0"/>
                </a:lnTo>
                <a:lnTo>
                  <a:pt x="44648" y="17860"/>
                </a:lnTo>
                <a:lnTo>
                  <a:pt x="35718" y="44649"/>
                </a:lnTo>
                <a:lnTo>
                  <a:pt x="26789" y="80368"/>
                </a:lnTo>
                <a:lnTo>
                  <a:pt x="26789" y="133946"/>
                </a:lnTo>
                <a:lnTo>
                  <a:pt x="26789" y="178594"/>
                </a:lnTo>
                <a:lnTo>
                  <a:pt x="35718" y="214313"/>
                </a:lnTo>
                <a:lnTo>
                  <a:pt x="62507" y="241102"/>
                </a:lnTo>
                <a:lnTo>
                  <a:pt x="89296" y="250032"/>
                </a:lnTo>
                <a:lnTo>
                  <a:pt x="116086" y="250032"/>
                </a:lnTo>
                <a:lnTo>
                  <a:pt x="151804" y="241102"/>
                </a:lnTo>
                <a:lnTo>
                  <a:pt x="178593" y="223243"/>
                </a:lnTo>
                <a:lnTo>
                  <a:pt x="196453" y="196454"/>
                </a:lnTo>
                <a:lnTo>
                  <a:pt x="196453"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6" name="Freeform 991255"/>
          <p:cNvSpPr/>
          <p:nvPr/>
        </p:nvSpPr>
        <p:spPr bwMode="auto">
          <a:xfrm>
            <a:off x="4455914" y="3705820"/>
            <a:ext cx="241103" cy="232173"/>
          </a:xfrm>
          <a:custGeom>
            <a:avLst/>
            <a:gdLst/>
            <a:ahLst/>
            <a:cxnLst/>
            <a:rect l="0" t="0" r="0" b="0"/>
            <a:pathLst>
              <a:path w="241103" h="232173">
                <a:moveTo>
                  <a:pt x="53578" y="8930"/>
                </a:moveTo>
                <a:lnTo>
                  <a:pt x="44649" y="8930"/>
                </a:lnTo>
                <a:lnTo>
                  <a:pt x="35719" y="0"/>
                </a:lnTo>
                <a:lnTo>
                  <a:pt x="26789" y="0"/>
                </a:lnTo>
                <a:lnTo>
                  <a:pt x="17859" y="0"/>
                </a:lnTo>
                <a:lnTo>
                  <a:pt x="8930" y="8930"/>
                </a:lnTo>
                <a:lnTo>
                  <a:pt x="8930" y="26789"/>
                </a:lnTo>
                <a:lnTo>
                  <a:pt x="0" y="53578"/>
                </a:lnTo>
                <a:lnTo>
                  <a:pt x="0" y="98226"/>
                </a:lnTo>
                <a:lnTo>
                  <a:pt x="0" y="133945"/>
                </a:lnTo>
                <a:lnTo>
                  <a:pt x="0" y="169664"/>
                </a:lnTo>
                <a:lnTo>
                  <a:pt x="8930" y="205383"/>
                </a:lnTo>
                <a:lnTo>
                  <a:pt x="26789" y="223242"/>
                </a:lnTo>
                <a:lnTo>
                  <a:pt x="35719" y="232172"/>
                </a:lnTo>
                <a:lnTo>
                  <a:pt x="53578" y="232172"/>
                </a:lnTo>
                <a:lnTo>
                  <a:pt x="62508" y="205383"/>
                </a:lnTo>
                <a:lnTo>
                  <a:pt x="80367" y="187523"/>
                </a:lnTo>
                <a:lnTo>
                  <a:pt x="98227" y="151805"/>
                </a:lnTo>
                <a:lnTo>
                  <a:pt x="107156" y="107156"/>
                </a:lnTo>
                <a:lnTo>
                  <a:pt x="116086" y="71437"/>
                </a:lnTo>
                <a:lnTo>
                  <a:pt x="116086" y="44648"/>
                </a:lnTo>
                <a:lnTo>
                  <a:pt x="116086" y="35719"/>
                </a:lnTo>
                <a:lnTo>
                  <a:pt x="125016" y="35719"/>
                </a:lnTo>
                <a:lnTo>
                  <a:pt x="125016" y="53578"/>
                </a:lnTo>
                <a:lnTo>
                  <a:pt x="125016" y="89297"/>
                </a:lnTo>
                <a:lnTo>
                  <a:pt x="125016" y="116086"/>
                </a:lnTo>
                <a:lnTo>
                  <a:pt x="133945" y="142875"/>
                </a:lnTo>
                <a:lnTo>
                  <a:pt x="151805" y="169664"/>
                </a:lnTo>
                <a:lnTo>
                  <a:pt x="160734" y="178594"/>
                </a:lnTo>
                <a:lnTo>
                  <a:pt x="178594" y="187523"/>
                </a:lnTo>
                <a:lnTo>
                  <a:pt x="196453" y="187523"/>
                </a:lnTo>
                <a:lnTo>
                  <a:pt x="214313" y="178594"/>
                </a:lnTo>
                <a:lnTo>
                  <a:pt x="223242" y="151805"/>
                </a:lnTo>
                <a:lnTo>
                  <a:pt x="241102" y="116086"/>
                </a:lnTo>
                <a:lnTo>
                  <a:pt x="24110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7" name="Freeform 991256"/>
          <p:cNvSpPr/>
          <p:nvPr/>
        </p:nvSpPr>
        <p:spPr bwMode="auto">
          <a:xfrm>
            <a:off x="4652367" y="3679031"/>
            <a:ext cx="125017" cy="223243"/>
          </a:xfrm>
          <a:custGeom>
            <a:avLst/>
            <a:gdLst/>
            <a:ahLst/>
            <a:cxnLst/>
            <a:rect l="0" t="0" r="0" b="0"/>
            <a:pathLst>
              <a:path w="125017" h="223243">
                <a:moveTo>
                  <a:pt x="71438" y="0"/>
                </a:moveTo>
                <a:lnTo>
                  <a:pt x="71438" y="8930"/>
                </a:lnTo>
                <a:lnTo>
                  <a:pt x="53578" y="17859"/>
                </a:lnTo>
                <a:lnTo>
                  <a:pt x="35719" y="35719"/>
                </a:lnTo>
                <a:lnTo>
                  <a:pt x="26789" y="53578"/>
                </a:lnTo>
                <a:lnTo>
                  <a:pt x="8930" y="71437"/>
                </a:lnTo>
                <a:lnTo>
                  <a:pt x="0" y="98226"/>
                </a:lnTo>
                <a:lnTo>
                  <a:pt x="8930" y="107156"/>
                </a:lnTo>
                <a:lnTo>
                  <a:pt x="17860" y="116086"/>
                </a:lnTo>
                <a:lnTo>
                  <a:pt x="26789" y="125015"/>
                </a:lnTo>
                <a:lnTo>
                  <a:pt x="53578" y="125015"/>
                </a:lnTo>
                <a:lnTo>
                  <a:pt x="71438" y="125015"/>
                </a:lnTo>
                <a:lnTo>
                  <a:pt x="98227" y="133945"/>
                </a:lnTo>
                <a:lnTo>
                  <a:pt x="107156" y="151805"/>
                </a:lnTo>
                <a:lnTo>
                  <a:pt x="116086" y="160734"/>
                </a:lnTo>
                <a:lnTo>
                  <a:pt x="125016" y="178594"/>
                </a:lnTo>
                <a:lnTo>
                  <a:pt x="116086" y="196453"/>
                </a:lnTo>
                <a:lnTo>
                  <a:pt x="98227" y="205383"/>
                </a:lnTo>
                <a:lnTo>
                  <a:pt x="89297" y="214312"/>
                </a:lnTo>
                <a:lnTo>
                  <a:pt x="71438" y="223242"/>
                </a:lnTo>
                <a:lnTo>
                  <a:pt x="53578" y="214312"/>
                </a:lnTo>
                <a:lnTo>
                  <a:pt x="53578" y="205383"/>
                </a:lnTo>
                <a:lnTo>
                  <a:pt x="53578" y="187523"/>
                </a:lnTo>
                <a:lnTo>
                  <a:pt x="53578" y="160734"/>
                </a:lnTo>
                <a:lnTo>
                  <a:pt x="5357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8" name="Freeform 991257"/>
          <p:cNvSpPr/>
          <p:nvPr/>
        </p:nvSpPr>
        <p:spPr bwMode="auto">
          <a:xfrm>
            <a:off x="4839891" y="3571875"/>
            <a:ext cx="53579" cy="330399"/>
          </a:xfrm>
          <a:custGeom>
            <a:avLst/>
            <a:gdLst/>
            <a:ahLst/>
            <a:cxnLst/>
            <a:rect l="0" t="0" r="0" b="0"/>
            <a:pathLst>
              <a:path w="53579" h="330399">
                <a:moveTo>
                  <a:pt x="8929" y="0"/>
                </a:moveTo>
                <a:lnTo>
                  <a:pt x="8929" y="0"/>
                </a:lnTo>
                <a:lnTo>
                  <a:pt x="0" y="0"/>
                </a:lnTo>
                <a:lnTo>
                  <a:pt x="0" y="0"/>
                </a:lnTo>
                <a:lnTo>
                  <a:pt x="0" y="0"/>
                </a:lnTo>
                <a:lnTo>
                  <a:pt x="0" y="17859"/>
                </a:lnTo>
                <a:lnTo>
                  <a:pt x="0" y="35718"/>
                </a:lnTo>
                <a:lnTo>
                  <a:pt x="0" y="71437"/>
                </a:lnTo>
                <a:lnTo>
                  <a:pt x="0" y="116086"/>
                </a:lnTo>
                <a:lnTo>
                  <a:pt x="8929" y="160734"/>
                </a:lnTo>
                <a:lnTo>
                  <a:pt x="8929" y="205382"/>
                </a:lnTo>
                <a:lnTo>
                  <a:pt x="8929" y="250031"/>
                </a:lnTo>
                <a:lnTo>
                  <a:pt x="17859" y="285750"/>
                </a:lnTo>
                <a:lnTo>
                  <a:pt x="17859" y="312539"/>
                </a:lnTo>
                <a:lnTo>
                  <a:pt x="26789" y="321468"/>
                </a:lnTo>
                <a:lnTo>
                  <a:pt x="35718" y="330398"/>
                </a:lnTo>
                <a:lnTo>
                  <a:pt x="44648" y="321468"/>
                </a:lnTo>
                <a:lnTo>
                  <a:pt x="44648" y="303609"/>
                </a:lnTo>
                <a:lnTo>
                  <a:pt x="53578" y="276820"/>
                </a:lnTo>
                <a:lnTo>
                  <a:pt x="44648" y="241101"/>
                </a:lnTo>
                <a:lnTo>
                  <a:pt x="44648"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59" name="Freeform 991258"/>
          <p:cNvSpPr/>
          <p:nvPr/>
        </p:nvSpPr>
        <p:spPr bwMode="auto">
          <a:xfrm>
            <a:off x="4705945" y="3652242"/>
            <a:ext cx="258962" cy="62509"/>
          </a:xfrm>
          <a:custGeom>
            <a:avLst/>
            <a:gdLst/>
            <a:ahLst/>
            <a:cxnLst/>
            <a:rect l="0" t="0" r="0" b="0"/>
            <a:pathLst>
              <a:path w="258962" h="62509">
                <a:moveTo>
                  <a:pt x="0" y="53578"/>
                </a:moveTo>
                <a:lnTo>
                  <a:pt x="8930" y="53578"/>
                </a:lnTo>
                <a:lnTo>
                  <a:pt x="26789" y="62508"/>
                </a:lnTo>
                <a:lnTo>
                  <a:pt x="53578" y="62508"/>
                </a:lnTo>
                <a:lnTo>
                  <a:pt x="98227" y="62508"/>
                </a:lnTo>
                <a:lnTo>
                  <a:pt x="142875" y="53578"/>
                </a:lnTo>
                <a:lnTo>
                  <a:pt x="178594" y="44648"/>
                </a:lnTo>
                <a:lnTo>
                  <a:pt x="223243" y="35719"/>
                </a:lnTo>
                <a:lnTo>
                  <a:pt x="250032" y="1785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0" name="Freeform 991259"/>
          <p:cNvSpPr/>
          <p:nvPr/>
        </p:nvSpPr>
        <p:spPr bwMode="auto">
          <a:xfrm>
            <a:off x="5036344" y="3509367"/>
            <a:ext cx="303610" cy="357188"/>
          </a:xfrm>
          <a:custGeom>
            <a:avLst/>
            <a:gdLst/>
            <a:ahLst/>
            <a:cxnLst/>
            <a:rect l="0" t="0" r="0" b="0"/>
            <a:pathLst>
              <a:path w="303610" h="357188">
                <a:moveTo>
                  <a:pt x="35719" y="8929"/>
                </a:moveTo>
                <a:lnTo>
                  <a:pt x="35719" y="8929"/>
                </a:lnTo>
                <a:lnTo>
                  <a:pt x="35719" y="17859"/>
                </a:lnTo>
                <a:lnTo>
                  <a:pt x="26789" y="26789"/>
                </a:lnTo>
                <a:lnTo>
                  <a:pt x="26789" y="53578"/>
                </a:lnTo>
                <a:lnTo>
                  <a:pt x="17859" y="80367"/>
                </a:lnTo>
                <a:lnTo>
                  <a:pt x="26789" y="107156"/>
                </a:lnTo>
                <a:lnTo>
                  <a:pt x="26789" y="151804"/>
                </a:lnTo>
                <a:lnTo>
                  <a:pt x="35719" y="196453"/>
                </a:lnTo>
                <a:lnTo>
                  <a:pt x="44648" y="232172"/>
                </a:lnTo>
                <a:lnTo>
                  <a:pt x="44648" y="276820"/>
                </a:lnTo>
                <a:lnTo>
                  <a:pt x="44648" y="303609"/>
                </a:lnTo>
                <a:lnTo>
                  <a:pt x="35719" y="330398"/>
                </a:lnTo>
                <a:lnTo>
                  <a:pt x="26789" y="348258"/>
                </a:lnTo>
                <a:lnTo>
                  <a:pt x="26789" y="348258"/>
                </a:lnTo>
                <a:lnTo>
                  <a:pt x="8929" y="348258"/>
                </a:lnTo>
                <a:lnTo>
                  <a:pt x="0" y="330398"/>
                </a:lnTo>
                <a:lnTo>
                  <a:pt x="0" y="294679"/>
                </a:lnTo>
                <a:lnTo>
                  <a:pt x="0" y="250031"/>
                </a:lnTo>
                <a:lnTo>
                  <a:pt x="0" y="196453"/>
                </a:lnTo>
                <a:lnTo>
                  <a:pt x="17859" y="142875"/>
                </a:lnTo>
                <a:lnTo>
                  <a:pt x="44648" y="89297"/>
                </a:lnTo>
                <a:lnTo>
                  <a:pt x="71437" y="44648"/>
                </a:lnTo>
                <a:lnTo>
                  <a:pt x="107156" y="17859"/>
                </a:lnTo>
                <a:lnTo>
                  <a:pt x="133945" y="0"/>
                </a:lnTo>
                <a:lnTo>
                  <a:pt x="151804" y="0"/>
                </a:lnTo>
                <a:lnTo>
                  <a:pt x="169664" y="0"/>
                </a:lnTo>
                <a:lnTo>
                  <a:pt x="178594" y="17859"/>
                </a:lnTo>
                <a:lnTo>
                  <a:pt x="178594" y="44648"/>
                </a:lnTo>
                <a:lnTo>
                  <a:pt x="169664" y="80367"/>
                </a:lnTo>
                <a:lnTo>
                  <a:pt x="151804" y="125015"/>
                </a:lnTo>
                <a:lnTo>
                  <a:pt x="125015" y="178594"/>
                </a:lnTo>
                <a:lnTo>
                  <a:pt x="107156" y="232172"/>
                </a:lnTo>
                <a:lnTo>
                  <a:pt x="89297" y="276820"/>
                </a:lnTo>
                <a:lnTo>
                  <a:pt x="89297" y="312539"/>
                </a:lnTo>
                <a:lnTo>
                  <a:pt x="98226" y="339328"/>
                </a:lnTo>
                <a:lnTo>
                  <a:pt x="116086" y="357187"/>
                </a:lnTo>
                <a:lnTo>
                  <a:pt x="151804" y="357187"/>
                </a:lnTo>
                <a:lnTo>
                  <a:pt x="187523" y="357187"/>
                </a:lnTo>
                <a:lnTo>
                  <a:pt x="223242" y="357187"/>
                </a:lnTo>
                <a:lnTo>
                  <a:pt x="267890" y="348258"/>
                </a:lnTo>
                <a:lnTo>
                  <a:pt x="303609" y="330398"/>
                </a:lnTo>
                <a:lnTo>
                  <a:pt x="303609"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1" name="Freeform 991260"/>
          <p:cNvSpPr/>
          <p:nvPr/>
        </p:nvSpPr>
        <p:spPr bwMode="auto">
          <a:xfrm>
            <a:off x="5232797" y="3670101"/>
            <a:ext cx="303610" cy="214314"/>
          </a:xfrm>
          <a:custGeom>
            <a:avLst/>
            <a:gdLst/>
            <a:ahLst/>
            <a:cxnLst/>
            <a:rect l="0" t="0" r="0" b="0"/>
            <a:pathLst>
              <a:path w="303610" h="214314">
                <a:moveTo>
                  <a:pt x="0" y="89297"/>
                </a:moveTo>
                <a:lnTo>
                  <a:pt x="0" y="98227"/>
                </a:lnTo>
                <a:lnTo>
                  <a:pt x="0" y="98227"/>
                </a:lnTo>
                <a:lnTo>
                  <a:pt x="0" y="98227"/>
                </a:lnTo>
                <a:lnTo>
                  <a:pt x="8930" y="107156"/>
                </a:lnTo>
                <a:lnTo>
                  <a:pt x="26789" y="98227"/>
                </a:lnTo>
                <a:lnTo>
                  <a:pt x="53578" y="89297"/>
                </a:lnTo>
                <a:lnTo>
                  <a:pt x="80367" y="80367"/>
                </a:lnTo>
                <a:lnTo>
                  <a:pt x="116086" y="71438"/>
                </a:lnTo>
                <a:lnTo>
                  <a:pt x="142875" y="62508"/>
                </a:lnTo>
                <a:lnTo>
                  <a:pt x="160734" y="53578"/>
                </a:lnTo>
                <a:lnTo>
                  <a:pt x="178594" y="35719"/>
                </a:lnTo>
                <a:lnTo>
                  <a:pt x="178594" y="26789"/>
                </a:lnTo>
                <a:lnTo>
                  <a:pt x="178594" y="17860"/>
                </a:lnTo>
                <a:lnTo>
                  <a:pt x="160734" y="8930"/>
                </a:lnTo>
                <a:lnTo>
                  <a:pt x="133945" y="0"/>
                </a:lnTo>
                <a:lnTo>
                  <a:pt x="98226" y="8930"/>
                </a:lnTo>
                <a:lnTo>
                  <a:pt x="71437" y="26789"/>
                </a:lnTo>
                <a:lnTo>
                  <a:pt x="44648" y="53578"/>
                </a:lnTo>
                <a:lnTo>
                  <a:pt x="26789" y="89297"/>
                </a:lnTo>
                <a:lnTo>
                  <a:pt x="26789" y="125016"/>
                </a:lnTo>
                <a:lnTo>
                  <a:pt x="35719" y="151805"/>
                </a:lnTo>
                <a:lnTo>
                  <a:pt x="62508" y="178594"/>
                </a:lnTo>
                <a:lnTo>
                  <a:pt x="89297" y="196453"/>
                </a:lnTo>
                <a:lnTo>
                  <a:pt x="133945" y="205383"/>
                </a:lnTo>
                <a:lnTo>
                  <a:pt x="178594" y="214313"/>
                </a:lnTo>
                <a:lnTo>
                  <a:pt x="214312" y="205383"/>
                </a:lnTo>
                <a:lnTo>
                  <a:pt x="250031" y="196453"/>
                </a:lnTo>
                <a:lnTo>
                  <a:pt x="276820" y="187524"/>
                </a:lnTo>
                <a:lnTo>
                  <a:pt x="303609" y="169664"/>
                </a:lnTo>
                <a:lnTo>
                  <a:pt x="30360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2" name="Freeform 991261"/>
          <p:cNvSpPr/>
          <p:nvPr/>
        </p:nvSpPr>
        <p:spPr bwMode="auto">
          <a:xfrm>
            <a:off x="5536406" y="3705820"/>
            <a:ext cx="133947" cy="142876"/>
          </a:xfrm>
          <a:custGeom>
            <a:avLst/>
            <a:gdLst/>
            <a:ahLst/>
            <a:cxnLst/>
            <a:rect l="0" t="0" r="0" b="0"/>
            <a:pathLst>
              <a:path w="133947" h="142876">
                <a:moveTo>
                  <a:pt x="53578" y="8930"/>
                </a:moveTo>
                <a:lnTo>
                  <a:pt x="53578" y="8930"/>
                </a:lnTo>
                <a:lnTo>
                  <a:pt x="53578" y="8930"/>
                </a:lnTo>
                <a:lnTo>
                  <a:pt x="44649" y="0"/>
                </a:lnTo>
                <a:lnTo>
                  <a:pt x="44649" y="0"/>
                </a:lnTo>
                <a:lnTo>
                  <a:pt x="35719" y="8930"/>
                </a:lnTo>
                <a:lnTo>
                  <a:pt x="17860" y="17859"/>
                </a:lnTo>
                <a:lnTo>
                  <a:pt x="8930" y="35719"/>
                </a:lnTo>
                <a:lnTo>
                  <a:pt x="0" y="62508"/>
                </a:lnTo>
                <a:lnTo>
                  <a:pt x="0" y="89297"/>
                </a:lnTo>
                <a:lnTo>
                  <a:pt x="0" y="107156"/>
                </a:lnTo>
                <a:lnTo>
                  <a:pt x="17860" y="125016"/>
                </a:lnTo>
                <a:lnTo>
                  <a:pt x="35719" y="133945"/>
                </a:lnTo>
                <a:lnTo>
                  <a:pt x="53578" y="142875"/>
                </a:lnTo>
                <a:lnTo>
                  <a:pt x="71438" y="142875"/>
                </a:lnTo>
                <a:lnTo>
                  <a:pt x="98227" y="142875"/>
                </a:lnTo>
                <a:lnTo>
                  <a:pt x="116086" y="125016"/>
                </a:lnTo>
                <a:lnTo>
                  <a:pt x="133946" y="107156"/>
                </a:lnTo>
                <a:lnTo>
                  <a:pt x="13394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3" name="Freeform 991262"/>
          <p:cNvSpPr/>
          <p:nvPr/>
        </p:nvSpPr>
        <p:spPr bwMode="auto">
          <a:xfrm>
            <a:off x="5688211" y="3509367"/>
            <a:ext cx="482204" cy="392907"/>
          </a:xfrm>
          <a:custGeom>
            <a:avLst/>
            <a:gdLst/>
            <a:ahLst/>
            <a:cxnLst/>
            <a:rect l="0" t="0" r="0" b="0"/>
            <a:pathLst>
              <a:path w="482204" h="392907">
                <a:moveTo>
                  <a:pt x="17859" y="241101"/>
                </a:moveTo>
                <a:lnTo>
                  <a:pt x="8930" y="241101"/>
                </a:lnTo>
                <a:lnTo>
                  <a:pt x="8930" y="250031"/>
                </a:lnTo>
                <a:lnTo>
                  <a:pt x="0" y="258961"/>
                </a:lnTo>
                <a:lnTo>
                  <a:pt x="0" y="267890"/>
                </a:lnTo>
                <a:lnTo>
                  <a:pt x="0" y="267890"/>
                </a:lnTo>
                <a:lnTo>
                  <a:pt x="8930" y="267890"/>
                </a:lnTo>
                <a:lnTo>
                  <a:pt x="17859" y="267890"/>
                </a:lnTo>
                <a:lnTo>
                  <a:pt x="35719" y="258961"/>
                </a:lnTo>
                <a:lnTo>
                  <a:pt x="62508" y="241101"/>
                </a:lnTo>
                <a:lnTo>
                  <a:pt x="80367" y="232172"/>
                </a:lnTo>
                <a:lnTo>
                  <a:pt x="98227" y="214312"/>
                </a:lnTo>
                <a:lnTo>
                  <a:pt x="107156" y="205383"/>
                </a:lnTo>
                <a:lnTo>
                  <a:pt x="98227" y="187523"/>
                </a:lnTo>
                <a:lnTo>
                  <a:pt x="89297" y="178594"/>
                </a:lnTo>
                <a:lnTo>
                  <a:pt x="80367" y="169664"/>
                </a:lnTo>
                <a:lnTo>
                  <a:pt x="62508" y="178594"/>
                </a:lnTo>
                <a:lnTo>
                  <a:pt x="44648" y="187523"/>
                </a:lnTo>
                <a:lnTo>
                  <a:pt x="26789" y="214312"/>
                </a:lnTo>
                <a:lnTo>
                  <a:pt x="17859" y="241101"/>
                </a:lnTo>
                <a:lnTo>
                  <a:pt x="17859" y="267890"/>
                </a:lnTo>
                <a:lnTo>
                  <a:pt x="17859" y="303609"/>
                </a:lnTo>
                <a:lnTo>
                  <a:pt x="26789" y="330398"/>
                </a:lnTo>
                <a:lnTo>
                  <a:pt x="44648" y="348258"/>
                </a:lnTo>
                <a:lnTo>
                  <a:pt x="62508" y="366117"/>
                </a:lnTo>
                <a:lnTo>
                  <a:pt x="80367" y="366117"/>
                </a:lnTo>
                <a:lnTo>
                  <a:pt x="107156" y="366117"/>
                </a:lnTo>
                <a:lnTo>
                  <a:pt x="125016" y="348258"/>
                </a:lnTo>
                <a:lnTo>
                  <a:pt x="133945" y="330398"/>
                </a:lnTo>
                <a:lnTo>
                  <a:pt x="151805" y="294679"/>
                </a:lnTo>
                <a:lnTo>
                  <a:pt x="160734" y="258961"/>
                </a:lnTo>
                <a:lnTo>
                  <a:pt x="169664" y="223242"/>
                </a:lnTo>
                <a:lnTo>
                  <a:pt x="169664" y="187523"/>
                </a:lnTo>
                <a:lnTo>
                  <a:pt x="169664" y="169664"/>
                </a:lnTo>
                <a:lnTo>
                  <a:pt x="178594" y="169664"/>
                </a:lnTo>
                <a:lnTo>
                  <a:pt x="169664" y="187523"/>
                </a:lnTo>
                <a:lnTo>
                  <a:pt x="169664" y="223242"/>
                </a:lnTo>
                <a:lnTo>
                  <a:pt x="169664" y="258961"/>
                </a:lnTo>
                <a:lnTo>
                  <a:pt x="178594" y="294679"/>
                </a:lnTo>
                <a:lnTo>
                  <a:pt x="178594" y="330398"/>
                </a:lnTo>
                <a:lnTo>
                  <a:pt x="178594" y="366117"/>
                </a:lnTo>
                <a:lnTo>
                  <a:pt x="187523" y="383976"/>
                </a:lnTo>
                <a:lnTo>
                  <a:pt x="187523" y="392906"/>
                </a:lnTo>
                <a:lnTo>
                  <a:pt x="196453" y="392906"/>
                </a:lnTo>
                <a:lnTo>
                  <a:pt x="205383" y="375047"/>
                </a:lnTo>
                <a:lnTo>
                  <a:pt x="223242" y="357187"/>
                </a:lnTo>
                <a:lnTo>
                  <a:pt x="232172" y="321469"/>
                </a:lnTo>
                <a:lnTo>
                  <a:pt x="250031" y="285750"/>
                </a:lnTo>
                <a:lnTo>
                  <a:pt x="258961" y="258961"/>
                </a:lnTo>
                <a:lnTo>
                  <a:pt x="267891" y="241101"/>
                </a:lnTo>
                <a:lnTo>
                  <a:pt x="267891" y="241101"/>
                </a:lnTo>
                <a:lnTo>
                  <a:pt x="276820" y="250031"/>
                </a:lnTo>
                <a:lnTo>
                  <a:pt x="276820" y="276820"/>
                </a:lnTo>
                <a:lnTo>
                  <a:pt x="276820" y="303609"/>
                </a:lnTo>
                <a:lnTo>
                  <a:pt x="276820" y="330398"/>
                </a:lnTo>
                <a:lnTo>
                  <a:pt x="276820" y="357187"/>
                </a:lnTo>
                <a:lnTo>
                  <a:pt x="276820" y="375047"/>
                </a:lnTo>
                <a:lnTo>
                  <a:pt x="285750" y="392906"/>
                </a:lnTo>
                <a:lnTo>
                  <a:pt x="294680" y="392906"/>
                </a:lnTo>
                <a:lnTo>
                  <a:pt x="312539" y="383976"/>
                </a:lnTo>
                <a:lnTo>
                  <a:pt x="321469" y="366117"/>
                </a:lnTo>
                <a:lnTo>
                  <a:pt x="339328" y="330398"/>
                </a:lnTo>
                <a:lnTo>
                  <a:pt x="357187" y="285750"/>
                </a:lnTo>
                <a:lnTo>
                  <a:pt x="375047" y="232172"/>
                </a:lnTo>
                <a:lnTo>
                  <a:pt x="392906" y="169664"/>
                </a:lnTo>
                <a:lnTo>
                  <a:pt x="410766" y="116086"/>
                </a:lnTo>
                <a:lnTo>
                  <a:pt x="428625" y="62508"/>
                </a:lnTo>
                <a:lnTo>
                  <a:pt x="437555" y="26789"/>
                </a:lnTo>
                <a:lnTo>
                  <a:pt x="446484" y="8929"/>
                </a:lnTo>
                <a:lnTo>
                  <a:pt x="446484" y="0"/>
                </a:lnTo>
                <a:lnTo>
                  <a:pt x="437555" y="0"/>
                </a:lnTo>
                <a:lnTo>
                  <a:pt x="428625" y="17859"/>
                </a:lnTo>
                <a:lnTo>
                  <a:pt x="410766" y="53578"/>
                </a:lnTo>
                <a:lnTo>
                  <a:pt x="401836" y="98226"/>
                </a:lnTo>
                <a:lnTo>
                  <a:pt x="401836" y="151804"/>
                </a:lnTo>
                <a:lnTo>
                  <a:pt x="392906" y="205383"/>
                </a:lnTo>
                <a:lnTo>
                  <a:pt x="392906" y="258961"/>
                </a:lnTo>
                <a:lnTo>
                  <a:pt x="383977" y="294679"/>
                </a:lnTo>
                <a:lnTo>
                  <a:pt x="383977" y="330398"/>
                </a:lnTo>
                <a:lnTo>
                  <a:pt x="392906" y="348258"/>
                </a:lnTo>
                <a:lnTo>
                  <a:pt x="401836" y="357187"/>
                </a:lnTo>
                <a:lnTo>
                  <a:pt x="419695" y="357187"/>
                </a:lnTo>
                <a:lnTo>
                  <a:pt x="437555" y="339328"/>
                </a:lnTo>
                <a:lnTo>
                  <a:pt x="455414" y="312539"/>
                </a:lnTo>
                <a:lnTo>
                  <a:pt x="473273" y="276820"/>
                </a:lnTo>
                <a:lnTo>
                  <a:pt x="482203" y="223242"/>
                </a:lnTo>
                <a:lnTo>
                  <a:pt x="48220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4" name="Freeform 991263"/>
          <p:cNvSpPr/>
          <p:nvPr/>
        </p:nvSpPr>
        <p:spPr bwMode="auto">
          <a:xfrm>
            <a:off x="6206133" y="3411140"/>
            <a:ext cx="53579" cy="508993"/>
          </a:xfrm>
          <a:custGeom>
            <a:avLst/>
            <a:gdLst/>
            <a:ahLst/>
            <a:cxnLst/>
            <a:rect l="0" t="0" r="0" b="0"/>
            <a:pathLst>
              <a:path w="53579" h="508993">
                <a:moveTo>
                  <a:pt x="35719" y="0"/>
                </a:moveTo>
                <a:lnTo>
                  <a:pt x="35719" y="8930"/>
                </a:lnTo>
                <a:lnTo>
                  <a:pt x="35719" y="17860"/>
                </a:lnTo>
                <a:lnTo>
                  <a:pt x="35719" y="44649"/>
                </a:lnTo>
                <a:lnTo>
                  <a:pt x="26789" y="80367"/>
                </a:lnTo>
                <a:lnTo>
                  <a:pt x="17859" y="125016"/>
                </a:lnTo>
                <a:lnTo>
                  <a:pt x="8930" y="178594"/>
                </a:lnTo>
                <a:lnTo>
                  <a:pt x="0" y="241102"/>
                </a:lnTo>
                <a:lnTo>
                  <a:pt x="0" y="303610"/>
                </a:lnTo>
                <a:lnTo>
                  <a:pt x="0" y="357188"/>
                </a:lnTo>
                <a:lnTo>
                  <a:pt x="8930" y="401836"/>
                </a:lnTo>
                <a:lnTo>
                  <a:pt x="17859" y="437555"/>
                </a:lnTo>
                <a:lnTo>
                  <a:pt x="26789" y="473274"/>
                </a:lnTo>
                <a:lnTo>
                  <a:pt x="35719" y="491133"/>
                </a:lnTo>
                <a:lnTo>
                  <a:pt x="44648" y="508992"/>
                </a:lnTo>
                <a:lnTo>
                  <a:pt x="44648" y="508992"/>
                </a:lnTo>
                <a:lnTo>
                  <a:pt x="53578" y="500063"/>
                </a:lnTo>
                <a:lnTo>
                  <a:pt x="44648" y="473274"/>
                </a:lnTo>
                <a:lnTo>
                  <a:pt x="35719" y="446485"/>
                </a:lnTo>
                <a:lnTo>
                  <a:pt x="17859" y="401836"/>
                </a:lnTo>
                <a:lnTo>
                  <a:pt x="17859"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5" name="Freeform 991264"/>
          <p:cNvSpPr/>
          <p:nvPr/>
        </p:nvSpPr>
        <p:spPr bwMode="auto">
          <a:xfrm>
            <a:off x="6063258" y="3714750"/>
            <a:ext cx="366118" cy="285751"/>
          </a:xfrm>
          <a:custGeom>
            <a:avLst/>
            <a:gdLst/>
            <a:ahLst/>
            <a:cxnLst/>
            <a:rect l="0" t="0" r="0" b="0"/>
            <a:pathLst>
              <a:path w="366118" h="285751">
                <a:moveTo>
                  <a:pt x="0" y="0"/>
                </a:moveTo>
                <a:lnTo>
                  <a:pt x="0" y="8929"/>
                </a:lnTo>
                <a:lnTo>
                  <a:pt x="8930" y="17859"/>
                </a:lnTo>
                <a:lnTo>
                  <a:pt x="26789" y="35718"/>
                </a:lnTo>
                <a:lnTo>
                  <a:pt x="53578" y="53578"/>
                </a:lnTo>
                <a:lnTo>
                  <a:pt x="89297" y="71437"/>
                </a:lnTo>
                <a:lnTo>
                  <a:pt x="133945" y="71437"/>
                </a:lnTo>
                <a:lnTo>
                  <a:pt x="169664" y="71437"/>
                </a:lnTo>
                <a:lnTo>
                  <a:pt x="205383" y="71437"/>
                </a:lnTo>
                <a:lnTo>
                  <a:pt x="241101" y="62507"/>
                </a:lnTo>
                <a:lnTo>
                  <a:pt x="267890" y="44648"/>
                </a:lnTo>
                <a:lnTo>
                  <a:pt x="285750" y="35718"/>
                </a:lnTo>
                <a:lnTo>
                  <a:pt x="294680" y="17859"/>
                </a:lnTo>
                <a:lnTo>
                  <a:pt x="303609" y="8929"/>
                </a:lnTo>
                <a:lnTo>
                  <a:pt x="303609" y="17859"/>
                </a:lnTo>
                <a:lnTo>
                  <a:pt x="294680" y="26789"/>
                </a:lnTo>
                <a:lnTo>
                  <a:pt x="294680" y="44648"/>
                </a:lnTo>
                <a:lnTo>
                  <a:pt x="285750" y="71437"/>
                </a:lnTo>
                <a:lnTo>
                  <a:pt x="276820" y="89296"/>
                </a:lnTo>
                <a:lnTo>
                  <a:pt x="276820" y="116086"/>
                </a:lnTo>
                <a:lnTo>
                  <a:pt x="276820" y="125015"/>
                </a:lnTo>
                <a:lnTo>
                  <a:pt x="276820" y="133945"/>
                </a:lnTo>
                <a:lnTo>
                  <a:pt x="285750" y="133945"/>
                </a:lnTo>
                <a:lnTo>
                  <a:pt x="294680" y="125015"/>
                </a:lnTo>
                <a:lnTo>
                  <a:pt x="312539" y="107156"/>
                </a:lnTo>
                <a:lnTo>
                  <a:pt x="330398" y="89296"/>
                </a:lnTo>
                <a:lnTo>
                  <a:pt x="339328" y="62507"/>
                </a:lnTo>
                <a:lnTo>
                  <a:pt x="357187" y="53578"/>
                </a:lnTo>
                <a:lnTo>
                  <a:pt x="357187" y="53578"/>
                </a:lnTo>
                <a:lnTo>
                  <a:pt x="366117" y="53578"/>
                </a:lnTo>
                <a:lnTo>
                  <a:pt x="357187" y="71437"/>
                </a:lnTo>
                <a:lnTo>
                  <a:pt x="348258" y="89296"/>
                </a:lnTo>
                <a:lnTo>
                  <a:pt x="339328" y="116086"/>
                </a:lnTo>
                <a:lnTo>
                  <a:pt x="330398" y="142875"/>
                </a:lnTo>
                <a:lnTo>
                  <a:pt x="321469" y="178593"/>
                </a:lnTo>
                <a:lnTo>
                  <a:pt x="312539" y="196453"/>
                </a:lnTo>
                <a:lnTo>
                  <a:pt x="312539" y="223242"/>
                </a:lnTo>
                <a:lnTo>
                  <a:pt x="303609" y="250031"/>
                </a:lnTo>
                <a:lnTo>
                  <a:pt x="303609" y="267890"/>
                </a:lnTo>
                <a:lnTo>
                  <a:pt x="312539" y="285750"/>
                </a:lnTo>
                <a:lnTo>
                  <a:pt x="31253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6" name="Freeform 991265"/>
          <p:cNvSpPr/>
          <p:nvPr/>
        </p:nvSpPr>
        <p:spPr bwMode="auto">
          <a:xfrm>
            <a:off x="6527602" y="3509367"/>
            <a:ext cx="312540" cy="392907"/>
          </a:xfrm>
          <a:custGeom>
            <a:avLst/>
            <a:gdLst/>
            <a:ahLst/>
            <a:cxnLst/>
            <a:rect l="0" t="0" r="0" b="0"/>
            <a:pathLst>
              <a:path w="312540" h="392907">
                <a:moveTo>
                  <a:pt x="35718" y="0"/>
                </a:moveTo>
                <a:lnTo>
                  <a:pt x="35718" y="0"/>
                </a:lnTo>
                <a:lnTo>
                  <a:pt x="26789" y="8929"/>
                </a:lnTo>
                <a:lnTo>
                  <a:pt x="17859" y="35719"/>
                </a:lnTo>
                <a:lnTo>
                  <a:pt x="17859" y="71437"/>
                </a:lnTo>
                <a:lnTo>
                  <a:pt x="8929" y="116086"/>
                </a:lnTo>
                <a:lnTo>
                  <a:pt x="0" y="169664"/>
                </a:lnTo>
                <a:lnTo>
                  <a:pt x="0" y="232172"/>
                </a:lnTo>
                <a:lnTo>
                  <a:pt x="8929" y="276820"/>
                </a:lnTo>
                <a:lnTo>
                  <a:pt x="17859" y="321469"/>
                </a:lnTo>
                <a:lnTo>
                  <a:pt x="35718" y="339328"/>
                </a:lnTo>
                <a:lnTo>
                  <a:pt x="53578" y="348258"/>
                </a:lnTo>
                <a:lnTo>
                  <a:pt x="71437" y="348258"/>
                </a:lnTo>
                <a:lnTo>
                  <a:pt x="98226" y="339328"/>
                </a:lnTo>
                <a:lnTo>
                  <a:pt x="125015" y="312539"/>
                </a:lnTo>
                <a:lnTo>
                  <a:pt x="142875" y="267890"/>
                </a:lnTo>
                <a:lnTo>
                  <a:pt x="160734" y="223242"/>
                </a:lnTo>
                <a:lnTo>
                  <a:pt x="169664" y="160734"/>
                </a:lnTo>
                <a:lnTo>
                  <a:pt x="178593" y="107156"/>
                </a:lnTo>
                <a:lnTo>
                  <a:pt x="178593" y="62508"/>
                </a:lnTo>
                <a:lnTo>
                  <a:pt x="178593" y="35719"/>
                </a:lnTo>
                <a:lnTo>
                  <a:pt x="178593" y="26789"/>
                </a:lnTo>
                <a:lnTo>
                  <a:pt x="169664" y="44648"/>
                </a:lnTo>
                <a:lnTo>
                  <a:pt x="160734" y="80367"/>
                </a:lnTo>
                <a:lnTo>
                  <a:pt x="151804" y="133945"/>
                </a:lnTo>
                <a:lnTo>
                  <a:pt x="151804" y="187523"/>
                </a:lnTo>
                <a:lnTo>
                  <a:pt x="160734" y="241101"/>
                </a:lnTo>
                <a:lnTo>
                  <a:pt x="169664" y="294679"/>
                </a:lnTo>
                <a:lnTo>
                  <a:pt x="187523" y="339328"/>
                </a:lnTo>
                <a:lnTo>
                  <a:pt x="214312" y="375047"/>
                </a:lnTo>
                <a:lnTo>
                  <a:pt x="241101" y="392906"/>
                </a:lnTo>
                <a:lnTo>
                  <a:pt x="267890" y="392906"/>
                </a:lnTo>
                <a:lnTo>
                  <a:pt x="294679" y="375047"/>
                </a:lnTo>
                <a:lnTo>
                  <a:pt x="312539" y="348258"/>
                </a:lnTo>
                <a:lnTo>
                  <a:pt x="312539"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7" name="Freeform 991266"/>
          <p:cNvSpPr/>
          <p:nvPr/>
        </p:nvSpPr>
        <p:spPr bwMode="auto">
          <a:xfrm>
            <a:off x="6777633" y="3670101"/>
            <a:ext cx="169665" cy="232173"/>
          </a:xfrm>
          <a:custGeom>
            <a:avLst/>
            <a:gdLst/>
            <a:ahLst/>
            <a:cxnLst/>
            <a:rect l="0" t="0" r="0" b="0"/>
            <a:pathLst>
              <a:path w="169665" h="232173">
                <a:moveTo>
                  <a:pt x="71437" y="0"/>
                </a:moveTo>
                <a:lnTo>
                  <a:pt x="62508" y="8930"/>
                </a:lnTo>
                <a:lnTo>
                  <a:pt x="44648" y="17860"/>
                </a:lnTo>
                <a:lnTo>
                  <a:pt x="26789" y="26789"/>
                </a:lnTo>
                <a:lnTo>
                  <a:pt x="8930" y="35719"/>
                </a:lnTo>
                <a:lnTo>
                  <a:pt x="0" y="53578"/>
                </a:lnTo>
                <a:lnTo>
                  <a:pt x="0" y="62508"/>
                </a:lnTo>
                <a:lnTo>
                  <a:pt x="8930" y="71438"/>
                </a:lnTo>
                <a:lnTo>
                  <a:pt x="35719" y="80367"/>
                </a:lnTo>
                <a:lnTo>
                  <a:pt x="71437" y="89297"/>
                </a:lnTo>
                <a:lnTo>
                  <a:pt x="98226" y="98227"/>
                </a:lnTo>
                <a:lnTo>
                  <a:pt x="133945" y="116086"/>
                </a:lnTo>
                <a:lnTo>
                  <a:pt x="151805" y="133945"/>
                </a:lnTo>
                <a:lnTo>
                  <a:pt x="169664" y="160735"/>
                </a:lnTo>
                <a:lnTo>
                  <a:pt x="160734" y="178594"/>
                </a:lnTo>
                <a:lnTo>
                  <a:pt x="142875" y="196453"/>
                </a:lnTo>
                <a:lnTo>
                  <a:pt x="125015" y="214313"/>
                </a:lnTo>
                <a:lnTo>
                  <a:pt x="89297" y="223242"/>
                </a:lnTo>
                <a:lnTo>
                  <a:pt x="71437" y="232172"/>
                </a:lnTo>
                <a:lnTo>
                  <a:pt x="53578" y="223242"/>
                </a:lnTo>
                <a:lnTo>
                  <a:pt x="62508" y="196453"/>
                </a:lnTo>
                <a:lnTo>
                  <a:pt x="71437" y="169664"/>
                </a:lnTo>
                <a:lnTo>
                  <a:pt x="7143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8" name="Freeform 991267"/>
          <p:cNvSpPr/>
          <p:nvPr/>
        </p:nvSpPr>
        <p:spPr bwMode="auto">
          <a:xfrm>
            <a:off x="6956227" y="3679031"/>
            <a:ext cx="187524" cy="205384"/>
          </a:xfrm>
          <a:custGeom>
            <a:avLst/>
            <a:gdLst/>
            <a:ahLst/>
            <a:cxnLst/>
            <a:rect l="0" t="0" r="0" b="0"/>
            <a:pathLst>
              <a:path w="187524" h="205384">
                <a:moveTo>
                  <a:pt x="44648" y="53578"/>
                </a:moveTo>
                <a:lnTo>
                  <a:pt x="35718" y="62508"/>
                </a:lnTo>
                <a:lnTo>
                  <a:pt x="26789" y="71437"/>
                </a:lnTo>
                <a:lnTo>
                  <a:pt x="8929" y="80367"/>
                </a:lnTo>
                <a:lnTo>
                  <a:pt x="0" y="98226"/>
                </a:lnTo>
                <a:lnTo>
                  <a:pt x="8929" y="98226"/>
                </a:lnTo>
                <a:lnTo>
                  <a:pt x="17859" y="107156"/>
                </a:lnTo>
                <a:lnTo>
                  <a:pt x="35718" y="98226"/>
                </a:lnTo>
                <a:lnTo>
                  <a:pt x="71437" y="89297"/>
                </a:lnTo>
                <a:lnTo>
                  <a:pt x="98226" y="80367"/>
                </a:lnTo>
                <a:lnTo>
                  <a:pt x="133945" y="62508"/>
                </a:lnTo>
                <a:lnTo>
                  <a:pt x="160734" y="44648"/>
                </a:lnTo>
                <a:lnTo>
                  <a:pt x="169664" y="26789"/>
                </a:lnTo>
                <a:lnTo>
                  <a:pt x="178593" y="8930"/>
                </a:lnTo>
                <a:lnTo>
                  <a:pt x="169664" y="0"/>
                </a:lnTo>
                <a:lnTo>
                  <a:pt x="151804" y="0"/>
                </a:lnTo>
                <a:lnTo>
                  <a:pt x="125015" y="17859"/>
                </a:lnTo>
                <a:lnTo>
                  <a:pt x="98226" y="44648"/>
                </a:lnTo>
                <a:lnTo>
                  <a:pt x="71437" y="80367"/>
                </a:lnTo>
                <a:lnTo>
                  <a:pt x="53578" y="125015"/>
                </a:lnTo>
                <a:lnTo>
                  <a:pt x="53578" y="160734"/>
                </a:lnTo>
                <a:lnTo>
                  <a:pt x="53578" y="187523"/>
                </a:lnTo>
                <a:lnTo>
                  <a:pt x="71437" y="205383"/>
                </a:lnTo>
                <a:lnTo>
                  <a:pt x="89296" y="205383"/>
                </a:lnTo>
                <a:lnTo>
                  <a:pt x="107156" y="205383"/>
                </a:lnTo>
                <a:lnTo>
                  <a:pt x="133945" y="205383"/>
                </a:lnTo>
                <a:lnTo>
                  <a:pt x="160734" y="187523"/>
                </a:lnTo>
                <a:lnTo>
                  <a:pt x="187523" y="160734"/>
                </a:lnTo>
                <a:lnTo>
                  <a:pt x="18752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69" name="Freeform 991268"/>
          <p:cNvSpPr/>
          <p:nvPr/>
        </p:nvSpPr>
        <p:spPr bwMode="auto">
          <a:xfrm>
            <a:off x="7143750" y="3554015"/>
            <a:ext cx="348259" cy="348259"/>
          </a:xfrm>
          <a:custGeom>
            <a:avLst/>
            <a:gdLst/>
            <a:ahLst/>
            <a:cxnLst/>
            <a:rect l="0" t="0" r="0" b="0"/>
            <a:pathLst>
              <a:path w="348259" h="348259">
                <a:moveTo>
                  <a:pt x="98227" y="116086"/>
                </a:moveTo>
                <a:lnTo>
                  <a:pt x="98227" y="125016"/>
                </a:lnTo>
                <a:lnTo>
                  <a:pt x="89297" y="142875"/>
                </a:lnTo>
                <a:lnTo>
                  <a:pt x="71438" y="160735"/>
                </a:lnTo>
                <a:lnTo>
                  <a:pt x="62508" y="187524"/>
                </a:lnTo>
                <a:lnTo>
                  <a:pt x="44648" y="223242"/>
                </a:lnTo>
                <a:lnTo>
                  <a:pt x="26789" y="250031"/>
                </a:lnTo>
                <a:lnTo>
                  <a:pt x="8930" y="285750"/>
                </a:lnTo>
                <a:lnTo>
                  <a:pt x="0" y="312539"/>
                </a:lnTo>
                <a:lnTo>
                  <a:pt x="0" y="330399"/>
                </a:lnTo>
                <a:lnTo>
                  <a:pt x="0" y="330399"/>
                </a:lnTo>
                <a:lnTo>
                  <a:pt x="8930" y="330399"/>
                </a:lnTo>
                <a:lnTo>
                  <a:pt x="26789" y="321469"/>
                </a:lnTo>
                <a:lnTo>
                  <a:pt x="44648" y="294680"/>
                </a:lnTo>
                <a:lnTo>
                  <a:pt x="71438" y="267891"/>
                </a:lnTo>
                <a:lnTo>
                  <a:pt x="98227" y="232172"/>
                </a:lnTo>
                <a:lnTo>
                  <a:pt x="125016" y="187524"/>
                </a:lnTo>
                <a:lnTo>
                  <a:pt x="151805" y="142875"/>
                </a:lnTo>
                <a:lnTo>
                  <a:pt x="169664" y="98227"/>
                </a:lnTo>
                <a:lnTo>
                  <a:pt x="178594" y="53578"/>
                </a:lnTo>
                <a:lnTo>
                  <a:pt x="178594" y="17860"/>
                </a:lnTo>
                <a:lnTo>
                  <a:pt x="169664" y="0"/>
                </a:lnTo>
                <a:lnTo>
                  <a:pt x="151805" y="0"/>
                </a:lnTo>
                <a:lnTo>
                  <a:pt x="125016" y="17860"/>
                </a:lnTo>
                <a:lnTo>
                  <a:pt x="107156" y="44649"/>
                </a:lnTo>
                <a:lnTo>
                  <a:pt x="89297" y="89297"/>
                </a:lnTo>
                <a:lnTo>
                  <a:pt x="80367" y="133946"/>
                </a:lnTo>
                <a:lnTo>
                  <a:pt x="80367" y="187524"/>
                </a:lnTo>
                <a:lnTo>
                  <a:pt x="98227" y="241102"/>
                </a:lnTo>
                <a:lnTo>
                  <a:pt x="125016" y="276821"/>
                </a:lnTo>
                <a:lnTo>
                  <a:pt x="169664" y="312539"/>
                </a:lnTo>
                <a:lnTo>
                  <a:pt x="223242" y="330399"/>
                </a:lnTo>
                <a:lnTo>
                  <a:pt x="285750" y="348258"/>
                </a:lnTo>
                <a:lnTo>
                  <a:pt x="348258" y="348258"/>
                </a:lnTo>
                <a:lnTo>
                  <a:pt x="348258"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0" name="Freeform 991269"/>
          <p:cNvSpPr/>
          <p:nvPr/>
        </p:nvSpPr>
        <p:spPr bwMode="auto">
          <a:xfrm>
            <a:off x="7518797" y="3455789"/>
            <a:ext cx="303610" cy="383977"/>
          </a:xfrm>
          <a:custGeom>
            <a:avLst/>
            <a:gdLst/>
            <a:ahLst/>
            <a:cxnLst/>
            <a:rect l="0" t="0" r="0" b="0"/>
            <a:pathLst>
              <a:path w="303610" h="383977">
                <a:moveTo>
                  <a:pt x="107156" y="62507"/>
                </a:moveTo>
                <a:lnTo>
                  <a:pt x="98226" y="71437"/>
                </a:lnTo>
                <a:lnTo>
                  <a:pt x="98226" y="80367"/>
                </a:lnTo>
                <a:lnTo>
                  <a:pt x="89297" y="107156"/>
                </a:lnTo>
                <a:lnTo>
                  <a:pt x="80367" y="142875"/>
                </a:lnTo>
                <a:lnTo>
                  <a:pt x="80367" y="187523"/>
                </a:lnTo>
                <a:lnTo>
                  <a:pt x="89297" y="232172"/>
                </a:lnTo>
                <a:lnTo>
                  <a:pt x="98226" y="285750"/>
                </a:lnTo>
                <a:lnTo>
                  <a:pt x="107156" y="321468"/>
                </a:lnTo>
                <a:lnTo>
                  <a:pt x="116086" y="357187"/>
                </a:lnTo>
                <a:lnTo>
                  <a:pt x="125016" y="375047"/>
                </a:lnTo>
                <a:lnTo>
                  <a:pt x="133945" y="383976"/>
                </a:lnTo>
                <a:lnTo>
                  <a:pt x="133945" y="375047"/>
                </a:lnTo>
                <a:lnTo>
                  <a:pt x="133945" y="348257"/>
                </a:lnTo>
                <a:lnTo>
                  <a:pt x="125016" y="312539"/>
                </a:lnTo>
                <a:lnTo>
                  <a:pt x="107156" y="267890"/>
                </a:lnTo>
                <a:lnTo>
                  <a:pt x="89297" y="214312"/>
                </a:lnTo>
                <a:lnTo>
                  <a:pt x="71437" y="160734"/>
                </a:lnTo>
                <a:lnTo>
                  <a:pt x="44648" y="107156"/>
                </a:lnTo>
                <a:lnTo>
                  <a:pt x="26789" y="62507"/>
                </a:lnTo>
                <a:lnTo>
                  <a:pt x="8930" y="35718"/>
                </a:lnTo>
                <a:lnTo>
                  <a:pt x="0" y="8929"/>
                </a:lnTo>
                <a:lnTo>
                  <a:pt x="8930" y="0"/>
                </a:lnTo>
                <a:lnTo>
                  <a:pt x="26789" y="0"/>
                </a:lnTo>
                <a:lnTo>
                  <a:pt x="53578" y="0"/>
                </a:lnTo>
                <a:lnTo>
                  <a:pt x="89297" y="8929"/>
                </a:lnTo>
                <a:lnTo>
                  <a:pt x="125016" y="8929"/>
                </a:lnTo>
                <a:lnTo>
                  <a:pt x="160734" y="17859"/>
                </a:lnTo>
                <a:lnTo>
                  <a:pt x="187523" y="26789"/>
                </a:lnTo>
                <a:lnTo>
                  <a:pt x="196453" y="35718"/>
                </a:lnTo>
                <a:lnTo>
                  <a:pt x="196453" y="53578"/>
                </a:lnTo>
                <a:lnTo>
                  <a:pt x="178594" y="80367"/>
                </a:lnTo>
                <a:lnTo>
                  <a:pt x="151805" y="107156"/>
                </a:lnTo>
                <a:lnTo>
                  <a:pt x="107156" y="133945"/>
                </a:lnTo>
                <a:lnTo>
                  <a:pt x="80367" y="160734"/>
                </a:lnTo>
                <a:lnTo>
                  <a:pt x="44648" y="178593"/>
                </a:lnTo>
                <a:lnTo>
                  <a:pt x="35719" y="196453"/>
                </a:lnTo>
                <a:lnTo>
                  <a:pt x="44648" y="205382"/>
                </a:lnTo>
                <a:lnTo>
                  <a:pt x="71437" y="205382"/>
                </a:lnTo>
                <a:lnTo>
                  <a:pt x="107156" y="205382"/>
                </a:lnTo>
                <a:lnTo>
                  <a:pt x="151805" y="205382"/>
                </a:lnTo>
                <a:lnTo>
                  <a:pt x="205383" y="196453"/>
                </a:lnTo>
                <a:lnTo>
                  <a:pt x="250031" y="196453"/>
                </a:lnTo>
                <a:lnTo>
                  <a:pt x="285750" y="205382"/>
                </a:lnTo>
                <a:lnTo>
                  <a:pt x="303609" y="214312"/>
                </a:lnTo>
                <a:lnTo>
                  <a:pt x="294680" y="223242"/>
                </a:lnTo>
                <a:lnTo>
                  <a:pt x="276820" y="241101"/>
                </a:lnTo>
                <a:lnTo>
                  <a:pt x="232172" y="267890"/>
                </a:lnTo>
                <a:lnTo>
                  <a:pt x="187523" y="294679"/>
                </a:lnTo>
                <a:lnTo>
                  <a:pt x="133945" y="312539"/>
                </a:lnTo>
                <a:lnTo>
                  <a:pt x="89297" y="339328"/>
                </a:lnTo>
                <a:lnTo>
                  <a:pt x="62508" y="357187"/>
                </a:lnTo>
                <a:lnTo>
                  <a:pt x="53578" y="366117"/>
                </a:lnTo>
                <a:lnTo>
                  <a:pt x="62508" y="366117"/>
                </a:lnTo>
                <a:lnTo>
                  <a:pt x="98226" y="348257"/>
                </a:lnTo>
                <a:lnTo>
                  <a:pt x="133945" y="321468"/>
                </a:lnTo>
                <a:lnTo>
                  <a:pt x="187523" y="285750"/>
                </a:lnTo>
                <a:lnTo>
                  <a:pt x="241101" y="241101"/>
                </a:lnTo>
                <a:lnTo>
                  <a:pt x="241101"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1" name="Freeform 991270"/>
          <p:cNvSpPr/>
          <p:nvPr/>
        </p:nvSpPr>
        <p:spPr bwMode="auto">
          <a:xfrm>
            <a:off x="7822406" y="3464718"/>
            <a:ext cx="107158" cy="375048"/>
          </a:xfrm>
          <a:custGeom>
            <a:avLst/>
            <a:gdLst/>
            <a:ahLst/>
            <a:cxnLst/>
            <a:rect l="0" t="0" r="0" b="0"/>
            <a:pathLst>
              <a:path w="107158" h="375048">
                <a:moveTo>
                  <a:pt x="71438" y="0"/>
                </a:moveTo>
                <a:lnTo>
                  <a:pt x="62508" y="0"/>
                </a:lnTo>
                <a:lnTo>
                  <a:pt x="53578" y="17860"/>
                </a:lnTo>
                <a:lnTo>
                  <a:pt x="35719" y="35719"/>
                </a:lnTo>
                <a:lnTo>
                  <a:pt x="26789" y="62508"/>
                </a:lnTo>
                <a:lnTo>
                  <a:pt x="8930" y="107157"/>
                </a:lnTo>
                <a:lnTo>
                  <a:pt x="0" y="151805"/>
                </a:lnTo>
                <a:lnTo>
                  <a:pt x="0" y="205383"/>
                </a:lnTo>
                <a:lnTo>
                  <a:pt x="0" y="258961"/>
                </a:lnTo>
                <a:lnTo>
                  <a:pt x="8930" y="294680"/>
                </a:lnTo>
                <a:lnTo>
                  <a:pt x="17860" y="330399"/>
                </a:lnTo>
                <a:lnTo>
                  <a:pt x="35719" y="357188"/>
                </a:lnTo>
                <a:lnTo>
                  <a:pt x="53578" y="375047"/>
                </a:lnTo>
                <a:lnTo>
                  <a:pt x="71438" y="375047"/>
                </a:lnTo>
                <a:lnTo>
                  <a:pt x="80367" y="366118"/>
                </a:lnTo>
                <a:lnTo>
                  <a:pt x="98227" y="348258"/>
                </a:lnTo>
                <a:lnTo>
                  <a:pt x="98227" y="321469"/>
                </a:lnTo>
                <a:lnTo>
                  <a:pt x="107157" y="285750"/>
                </a:lnTo>
                <a:lnTo>
                  <a:pt x="10715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2" name="Freeform 991271"/>
          <p:cNvSpPr/>
          <p:nvPr/>
        </p:nvSpPr>
        <p:spPr bwMode="auto">
          <a:xfrm>
            <a:off x="7902773" y="3670101"/>
            <a:ext cx="142876" cy="98228"/>
          </a:xfrm>
          <a:custGeom>
            <a:avLst/>
            <a:gdLst/>
            <a:ahLst/>
            <a:cxnLst/>
            <a:rect l="0" t="0" r="0" b="0"/>
            <a:pathLst>
              <a:path w="142876" h="98228">
                <a:moveTo>
                  <a:pt x="35719" y="35719"/>
                </a:moveTo>
                <a:lnTo>
                  <a:pt x="26790" y="44649"/>
                </a:lnTo>
                <a:lnTo>
                  <a:pt x="17860" y="53578"/>
                </a:lnTo>
                <a:lnTo>
                  <a:pt x="8930" y="62508"/>
                </a:lnTo>
                <a:lnTo>
                  <a:pt x="8930" y="80367"/>
                </a:lnTo>
                <a:lnTo>
                  <a:pt x="0" y="89297"/>
                </a:lnTo>
                <a:lnTo>
                  <a:pt x="8930" y="98227"/>
                </a:lnTo>
                <a:lnTo>
                  <a:pt x="17860" y="98227"/>
                </a:lnTo>
                <a:lnTo>
                  <a:pt x="35719" y="98227"/>
                </a:lnTo>
                <a:lnTo>
                  <a:pt x="53579" y="89297"/>
                </a:lnTo>
                <a:lnTo>
                  <a:pt x="80368" y="80367"/>
                </a:lnTo>
                <a:lnTo>
                  <a:pt x="107157" y="71438"/>
                </a:lnTo>
                <a:lnTo>
                  <a:pt x="125016" y="53578"/>
                </a:lnTo>
                <a:lnTo>
                  <a:pt x="142875" y="35719"/>
                </a:lnTo>
                <a:lnTo>
                  <a:pt x="133946" y="26789"/>
                </a:lnTo>
                <a:lnTo>
                  <a:pt x="116086" y="8930"/>
                </a:lnTo>
                <a:lnTo>
                  <a:pt x="89297" y="0"/>
                </a:lnTo>
                <a:lnTo>
                  <a:pt x="71438" y="0"/>
                </a:lnTo>
                <a:lnTo>
                  <a:pt x="53579" y="8930"/>
                </a:lnTo>
                <a:lnTo>
                  <a:pt x="35719" y="17860"/>
                </a:lnTo>
                <a:lnTo>
                  <a:pt x="44649" y="26789"/>
                </a:lnTo>
                <a:lnTo>
                  <a:pt x="53579" y="26789"/>
                </a:lnTo>
                <a:lnTo>
                  <a:pt x="5357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3" name="Freeform 991272"/>
          <p:cNvSpPr/>
          <p:nvPr/>
        </p:nvSpPr>
        <p:spPr bwMode="auto">
          <a:xfrm>
            <a:off x="8090297" y="3634382"/>
            <a:ext cx="142875" cy="169665"/>
          </a:xfrm>
          <a:custGeom>
            <a:avLst/>
            <a:gdLst/>
            <a:ahLst/>
            <a:cxnLst/>
            <a:rect l="0" t="0" r="0" b="0"/>
            <a:pathLst>
              <a:path w="142875" h="169665">
                <a:moveTo>
                  <a:pt x="142874" y="0"/>
                </a:moveTo>
                <a:lnTo>
                  <a:pt x="133944" y="0"/>
                </a:lnTo>
                <a:lnTo>
                  <a:pt x="116085" y="0"/>
                </a:lnTo>
                <a:lnTo>
                  <a:pt x="89297" y="8930"/>
                </a:lnTo>
                <a:lnTo>
                  <a:pt x="62508" y="17860"/>
                </a:lnTo>
                <a:lnTo>
                  <a:pt x="35719" y="44649"/>
                </a:lnTo>
                <a:lnTo>
                  <a:pt x="17859" y="71438"/>
                </a:lnTo>
                <a:lnTo>
                  <a:pt x="0" y="98227"/>
                </a:lnTo>
                <a:lnTo>
                  <a:pt x="0" y="125016"/>
                </a:lnTo>
                <a:lnTo>
                  <a:pt x="0" y="142875"/>
                </a:lnTo>
                <a:lnTo>
                  <a:pt x="17859" y="160735"/>
                </a:lnTo>
                <a:lnTo>
                  <a:pt x="35719" y="169664"/>
                </a:lnTo>
                <a:lnTo>
                  <a:pt x="62508" y="160735"/>
                </a:lnTo>
                <a:lnTo>
                  <a:pt x="89297" y="160735"/>
                </a:lnTo>
                <a:lnTo>
                  <a:pt x="116085" y="142875"/>
                </a:lnTo>
                <a:lnTo>
                  <a:pt x="142874" y="125016"/>
                </a:lnTo>
                <a:lnTo>
                  <a:pt x="14287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4" name="Freeform 991273"/>
          <p:cNvSpPr/>
          <p:nvPr/>
        </p:nvSpPr>
        <p:spPr bwMode="auto">
          <a:xfrm>
            <a:off x="8242101" y="3634382"/>
            <a:ext cx="107157" cy="187525"/>
          </a:xfrm>
          <a:custGeom>
            <a:avLst/>
            <a:gdLst/>
            <a:ahLst/>
            <a:cxnLst/>
            <a:rect l="0" t="0" r="0" b="0"/>
            <a:pathLst>
              <a:path w="107157" h="187525">
                <a:moveTo>
                  <a:pt x="107156" y="0"/>
                </a:moveTo>
                <a:lnTo>
                  <a:pt x="89297" y="8930"/>
                </a:lnTo>
                <a:lnTo>
                  <a:pt x="62508" y="17860"/>
                </a:lnTo>
                <a:lnTo>
                  <a:pt x="44648" y="26789"/>
                </a:lnTo>
                <a:lnTo>
                  <a:pt x="26789" y="44649"/>
                </a:lnTo>
                <a:lnTo>
                  <a:pt x="17859" y="71438"/>
                </a:lnTo>
                <a:lnTo>
                  <a:pt x="17859" y="89297"/>
                </a:lnTo>
                <a:lnTo>
                  <a:pt x="8929" y="116086"/>
                </a:lnTo>
                <a:lnTo>
                  <a:pt x="0" y="133946"/>
                </a:lnTo>
                <a:lnTo>
                  <a:pt x="0" y="151805"/>
                </a:lnTo>
                <a:lnTo>
                  <a:pt x="8929" y="169664"/>
                </a:lnTo>
                <a:lnTo>
                  <a:pt x="17859" y="178594"/>
                </a:lnTo>
                <a:lnTo>
                  <a:pt x="35719" y="187524"/>
                </a:lnTo>
                <a:lnTo>
                  <a:pt x="44648" y="187524"/>
                </a:lnTo>
                <a:lnTo>
                  <a:pt x="53578" y="178594"/>
                </a:lnTo>
                <a:lnTo>
                  <a:pt x="53578" y="160735"/>
                </a:lnTo>
                <a:lnTo>
                  <a:pt x="5357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5" name="Freeform 991274"/>
          <p:cNvSpPr/>
          <p:nvPr/>
        </p:nvSpPr>
        <p:spPr bwMode="auto">
          <a:xfrm>
            <a:off x="8376046" y="3634382"/>
            <a:ext cx="17860" cy="142876"/>
          </a:xfrm>
          <a:custGeom>
            <a:avLst/>
            <a:gdLst/>
            <a:ahLst/>
            <a:cxnLst/>
            <a:rect l="0" t="0" r="0" b="0"/>
            <a:pathLst>
              <a:path w="17860" h="142876">
                <a:moveTo>
                  <a:pt x="17859" y="0"/>
                </a:moveTo>
                <a:lnTo>
                  <a:pt x="8930" y="0"/>
                </a:lnTo>
                <a:lnTo>
                  <a:pt x="8930" y="8930"/>
                </a:lnTo>
                <a:lnTo>
                  <a:pt x="0" y="17860"/>
                </a:lnTo>
                <a:lnTo>
                  <a:pt x="0" y="44649"/>
                </a:lnTo>
                <a:lnTo>
                  <a:pt x="8930" y="62508"/>
                </a:lnTo>
                <a:lnTo>
                  <a:pt x="0" y="80368"/>
                </a:lnTo>
                <a:lnTo>
                  <a:pt x="0" y="107157"/>
                </a:lnTo>
                <a:lnTo>
                  <a:pt x="0" y="116086"/>
                </a:lnTo>
                <a:lnTo>
                  <a:pt x="0" y="133946"/>
                </a:lnTo>
                <a:lnTo>
                  <a:pt x="8930" y="142875"/>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6" name="Freeform 991275"/>
          <p:cNvSpPr/>
          <p:nvPr/>
        </p:nvSpPr>
        <p:spPr bwMode="auto">
          <a:xfrm>
            <a:off x="4625578" y="4036218"/>
            <a:ext cx="375048" cy="196454"/>
          </a:xfrm>
          <a:custGeom>
            <a:avLst/>
            <a:gdLst/>
            <a:ahLst/>
            <a:cxnLst/>
            <a:rect l="0" t="0" r="0" b="0"/>
            <a:pathLst>
              <a:path w="375048" h="196454">
                <a:moveTo>
                  <a:pt x="0" y="0"/>
                </a:moveTo>
                <a:lnTo>
                  <a:pt x="0" y="8930"/>
                </a:lnTo>
                <a:lnTo>
                  <a:pt x="8930" y="35719"/>
                </a:lnTo>
                <a:lnTo>
                  <a:pt x="8930" y="62508"/>
                </a:lnTo>
                <a:lnTo>
                  <a:pt x="17860" y="98227"/>
                </a:lnTo>
                <a:lnTo>
                  <a:pt x="26789" y="133946"/>
                </a:lnTo>
                <a:lnTo>
                  <a:pt x="35719" y="160735"/>
                </a:lnTo>
                <a:lnTo>
                  <a:pt x="44649" y="178594"/>
                </a:lnTo>
                <a:lnTo>
                  <a:pt x="62508" y="196453"/>
                </a:lnTo>
                <a:lnTo>
                  <a:pt x="80367" y="196453"/>
                </a:lnTo>
                <a:lnTo>
                  <a:pt x="98227" y="196453"/>
                </a:lnTo>
                <a:lnTo>
                  <a:pt x="107156" y="178594"/>
                </a:lnTo>
                <a:lnTo>
                  <a:pt x="125016" y="160735"/>
                </a:lnTo>
                <a:lnTo>
                  <a:pt x="142875" y="125016"/>
                </a:lnTo>
                <a:lnTo>
                  <a:pt x="151805" y="89297"/>
                </a:lnTo>
                <a:lnTo>
                  <a:pt x="169664" y="62508"/>
                </a:lnTo>
                <a:lnTo>
                  <a:pt x="178594" y="35719"/>
                </a:lnTo>
                <a:lnTo>
                  <a:pt x="187524" y="17860"/>
                </a:lnTo>
                <a:lnTo>
                  <a:pt x="187524" y="8930"/>
                </a:lnTo>
                <a:lnTo>
                  <a:pt x="187524" y="26789"/>
                </a:lnTo>
                <a:lnTo>
                  <a:pt x="187524" y="44649"/>
                </a:lnTo>
                <a:lnTo>
                  <a:pt x="196453" y="80368"/>
                </a:lnTo>
                <a:lnTo>
                  <a:pt x="196453" y="107157"/>
                </a:lnTo>
                <a:lnTo>
                  <a:pt x="196453" y="142875"/>
                </a:lnTo>
                <a:lnTo>
                  <a:pt x="205383" y="169664"/>
                </a:lnTo>
                <a:lnTo>
                  <a:pt x="205383" y="178594"/>
                </a:lnTo>
                <a:lnTo>
                  <a:pt x="205383" y="196453"/>
                </a:lnTo>
                <a:lnTo>
                  <a:pt x="223242" y="187524"/>
                </a:lnTo>
                <a:lnTo>
                  <a:pt x="232172" y="178594"/>
                </a:lnTo>
                <a:lnTo>
                  <a:pt x="241102" y="160735"/>
                </a:lnTo>
                <a:lnTo>
                  <a:pt x="258961" y="133946"/>
                </a:lnTo>
                <a:lnTo>
                  <a:pt x="267891" y="107157"/>
                </a:lnTo>
                <a:lnTo>
                  <a:pt x="285750" y="98227"/>
                </a:lnTo>
                <a:lnTo>
                  <a:pt x="312539" y="89297"/>
                </a:lnTo>
                <a:lnTo>
                  <a:pt x="330399" y="98227"/>
                </a:lnTo>
                <a:lnTo>
                  <a:pt x="348258" y="116086"/>
                </a:lnTo>
                <a:lnTo>
                  <a:pt x="366117" y="125016"/>
                </a:lnTo>
                <a:lnTo>
                  <a:pt x="375047" y="142875"/>
                </a:lnTo>
                <a:lnTo>
                  <a:pt x="375047" y="142875"/>
                </a:lnTo>
                <a:lnTo>
                  <a:pt x="375047" y="151805"/>
                </a:lnTo>
                <a:lnTo>
                  <a:pt x="375047" y="142875"/>
                </a:lnTo>
                <a:lnTo>
                  <a:pt x="366117" y="133946"/>
                </a:lnTo>
                <a:lnTo>
                  <a:pt x="36611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7" name="Freeform 991276"/>
          <p:cNvSpPr/>
          <p:nvPr/>
        </p:nvSpPr>
        <p:spPr bwMode="auto">
          <a:xfrm>
            <a:off x="4777383" y="3875484"/>
            <a:ext cx="17860" cy="8931"/>
          </a:xfrm>
          <a:custGeom>
            <a:avLst/>
            <a:gdLst/>
            <a:ahLst/>
            <a:cxnLst/>
            <a:rect l="0" t="0" r="0" b="0"/>
            <a:pathLst>
              <a:path w="17860" h="8931">
                <a:moveTo>
                  <a:pt x="8930" y="0"/>
                </a:moveTo>
                <a:lnTo>
                  <a:pt x="8930" y="0"/>
                </a:lnTo>
                <a:lnTo>
                  <a:pt x="0" y="0"/>
                </a:lnTo>
                <a:lnTo>
                  <a:pt x="0" y="0"/>
                </a:lnTo>
                <a:lnTo>
                  <a:pt x="0" y="0"/>
                </a:lnTo>
                <a:lnTo>
                  <a:pt x="0" y="0"/>
                </a:lnTo>
                <a:lnTo>
                  <a:pt x="8930" y="0"/>
                </a:lnTo>
                <a:lnTo>
                  <a:pt x="17859" y="8930"/>
                </a:lnTo>
                <a:lnTo>
                  <a:pt x="1785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8" name="Freeform 991277"/>
          <p:cNvSpPr/>
          <p:nvPr/>
        </p:nvSpPr>
        <p:spPr bwMode="auto">
          <a:xfrm>
            <a:off x="5170289" y="4071937"/>
            <a:ext cx="241103" cy="223243"/>
          </a:xfrm>
          <a:custGeom>
            <a:avLst/>
            <a:gdLst/>
            <a:ahLst/>
            <a:cxnLst/>
            <a:rect l="0" t="0" r="0" b="0"/>
            <a:pathLst>
              <a:path w="241103" h="223243">
                <a:moveTo>
                  <a:pt x="17859" y="44649"/>
                </a:moveTo>
                <a:lnTo>
                  <a:pt x="17859" y="35719"/>
                </a:lnTo>
                <a:lnTo>
                  <a:pt x="8930" y="26789"/>
                </a:lnTo>
                <a:lnTo>
                  <a:pt x="0" y="8930"/>
                </a:lnTo>
                <a:lnTo>
                  <a:pt x="0" y="0"/>
                </a:lnTo>
                <a:lnTo>
                  <a:pt x="0" y="0"/>
                </a:lnTo>
                <a:lnTo>
                  <a:pt x="0" y="17859"/>
                </a:lnTo>
                <a:lnTo>
                  <a:pt x="8930" y="53578"/>
                </a:lnTo>
                <a:lnTo>
                  <a:pt x="8930" y="89297"/>
                </a:lnTo>
                <a:lnTo>
                  <a:pt x="17859" y="125016"/>
                </a:lnTo>
                <a:lnTo>
                  <a:pt x="26789" y="160734"/>
                </a:lnTo>
                <a:lnTo>
                  <a:pt x="35719" y="196453"/>
                </a:lnTo>
                <a:lnTo>
                  <a:pt x="44649" y="214313"/>
                </a:lnTo>
                <a:lnTo>
                  <a:pt x="53578" y="223242"/>
                </a:lnTo>
                <a:lnTo>
                  <a:pt x="62508" y="223242"/>
                </a:lnTo>
                <a:lnTo>
                  <a:pt x="80367" y="205383"/>
                </a:lnTo>
                <a:lnTo>
                  <a:pt x="98227" y="187524"/>
                </a:lnTo>
                <a:lnTo>
                  <a:pt x="116086" y="151805"/>
                </a:lnTo>
                <a:lnTo>
                  <a:pt x="133945" y="116086"/>
                </a:lnTo>
                <a:lnTo>
                  <a:pt x="151805" y="80367"/>
                </a:lnTo>
                <a:lnTo>
                  <a:pt x="160734" y="53578"/>
                </a:lnTo>
                <a:lnTo>
                  <a:pt x="178594" y="44649"/>
                </a:lnTo>
                <a:lnTo>
                  <a:pt x="187524" y="53578"/>
                </a:lnTo>
                <a:lnTo>
                  <a:pt x="196453" y="80367"/>
                </a:lnTo>
                <a:lnTo>
                  <a:pt x="196453" y="107156"/>
                </a:lnTo>
                <a:lnTo>
                  <a:pt x="205383" y="142875"/>
                </a:lnTo>
                <a:lnTo>
                  <a:pt x="214313" y="178594"/>
                </a:lnTo>
                <a:lnTo>
                  <a:pt x="223242" y="205383"/>
                </a:lnTo>
                <a:lnTo>
                  <a:pt x="232172" y="214313"/>
                </a:lnTo>
                <a:lnTo>
                  <a:pt x="241102" y="214313"/>
                </a:lnTo>
                <a:lnTo>
                  <a:pt x="241102"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79" name="Freeform 991278"/>
          <p:cNvSpPr/>
          <p:nvPr/>
        </p:nvSpPr>
        <p:spPr bwMode="auto">
          <a:xfrm>
            <a:off x="5607844" y="4009429"/>
            <a:ext cx="116087" cy="258962"/>
          </a:xfrm>
          <a:custGeom>
            <a:avLst/>
            <a:gdLst/>
            <a:ahLst/>
            <a:cxnLst/>
            <a:rect l="0" t="0" r="0" b="0"/>
            <a:pathLst>
              <a:path w="116087" h="258962">
                <a:moveTo>
                  <a:pt x="71437" y="8930"/>
                </a:moveTo>
                <a:lnTo>
                  <a:pt x="62508" y="8930"/>
                </a:lnTo>
                <a:lnTo>
                  <a:pt x="62508" y="0"/>
                </a:lnTo>
                <a:lnTo>
                  <a:pt x="53578" y="0"/>
                </a:lnTo>
                <a:lnTo>
                  <a:pt x="44648" y="0"/>
                </a:lnTo>
                <a:lnTo>
                  <a:pt x="35719" y="8930"/>
                </a:lnTo>
                <a:lnTo>
                  <a:pt x="26789" y="26789"/>
                </a:lnTo>
                <a:lnTo>
                  <a:pt x="17859" y="44649"/>
                </a:lnTo>
                <a:lnTo>
                  <a:pt x="8929" y="71438"/>
                </a:lnTo>
                <a:lnTo>
                  <a:pt x="0" y="98227"/>
                </a:lnTo>
                <a:lnTo>
                  <a:pt x="8929" y="116086"/>
                </a:lnTo>
                <a:lnTo>
                  <a:pt x="26789" y="142875"/>
                </a:lnTo>
                <a:lnTo>
                  <a:pt x="44648" y="160735"/>
                </a:lnTo>
                <a:lnTo>
                  <a:pt x="62508" y="178594"/>
                </a:lnTo>
                <a:lnTo>
                  <a:pt x="89297" y="196453"/>
                </a:lnTo>
                <a:lnTo>
                  <a:pt x="107156" y="214313"/>
                </a:lnTo>
                <a:lnTo>
                  <a:pt x="116086" y="232172"/>
                </a:lnTo>
                <a:lnTo>
                  <a:pt x="116086" y="241102"/>
                </a:lnTo>
                <a:lnTo>
                  <a:pt x="107156" y="250032"/>
                </a:lnTo>
                <a:lnTo>
                  <a:pt x="89297" y="258961"/>
                </a:lnTo>
                <a:lnTo>
                  <a:pt x="71437" y="258961"/>
                </a:lnTo>
                <a:lnTo>
                  <a:pt x="53578" y="250032"/>
                </a:lnTo>
                <a:lnTo>
                  <a:pt x="35719" y="241102"/>
                </a:lnTo>
                <a:lnTo>
                  <a:pt x="26789" y="223242"/>
                </a:lnTo>
                <a:lnTo>
                  <a:pt x="2678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0" name="Freeform 991279"/>
          <p:cNvSpPr/>
          <p:nvPr/>
        </p:nvSpPr>
        <p:spPr bwMode="auto">
          <a:xfrm>
            <a:off x="5732859" y="3946921"/>
            <a:ext cx="276822" cy="348259"/>
          </a:xfrm>
          <a:custGeom>
            <a:avLst/>
            <a:gdLst/>
            <a:ahLst/>
            <a:cxnLst/>
            <a:rect l="0" t="0" r="0" b="0"/>
            <a:pathLst>
              <a:path w="276822" h="348259">
                <a:moveTo>
                  <a:pt x="8930" y="205383"/>
                </a:moveTo>
                <a:lnTo>
                  <a:pt x="8930" y="214313"/>
                </a:lnTo>
                <a:lnTo>
                  <a:pt x="0" y="223243"/>
                </a:lnTo>
                <a:lnTo>
                  <a:pt x="0" y="232172"/>
                </a:lnTo>
                <a:lnTo>
                  <a:pt x="8930" y="232172"/>
                </a:lnTo>
                <a:lnTo>
                  <a:pt x="17860" y="241102"/>
                </a:lnTo>
                <a:lnTo>
                  <a:pt x="35719" y="250032"/>
                </a:lnTo>
                <a:lnTo>
                  <a:pt x="53579" y="250032"/>
                </a:lnTo>
                <a:lnTo>
                  <a:pt x="71438" y="241102"/>
                </a:lnTo>
                <a:lnTo>
                  <a:pt x="89297" y="232172"/>
                </a:lnTo>
                <a:lnTo>
                  <a:pt x="107157" y="232172"/>
                </a:lnTo>
                <a:lnTo>
                  <a:pt x="116086" y="214313"/>
                </a:lnTo>
                <a:lnTo>
                  <a:pt x="116086" y="205383"/>
                </a:lnTo>
                <a:lnTo>
                  <a:pt x="116086" y="196454"/>
                </a:lnTo>
                <a:lnTo>
                  <a:pt x="107157" y="178594"/>
                </a:lnTo>
                <a:lnTo>
                  <a:pt x="98227" y="178594"/>
                </a:lnTo>
                <a:lnTo>
                  <a:pt x="89297" y="178594"/>
                </a:lnTo>
                <a:lnTo>
                  <a:pt x="80368" y="187524"/>
                </a:lnTo>
                <a:lnTo>
                  <a:pt x="80368" y="214313"/>
                </a:lnTo>
                <a:lnTo>
                  <a:pt x="71438" y="241102"/>
                </a:lnTo>
                <a:lnTo>
                  <a:pt x="80368" y="267891"/>
                </a:lnTo>
                <a:lnTo>
                  <a:pt x="89297" y="294680"/>
                </a:lnTo>
                <a:lnTo>
                  <a:pt x="107157" y="312540"/>
                </a:lnTo>
                <a:lnTo>
                  <a:pt x="125016" y="330399"/>
                </a:lnTo>
                <a:lnTo>
                  <a:pt x="151805" y="339329"/>
                </a:lnTo>
                <a:lnTo>
                  <a:pt x="169664" y="339329"/>
                </a:lnTo>
                <a:lnTo>
                  <a:pt x="196454" y="330399"/>
                </a:lnTo>
                <a:lnTo>
                  <a:pt x="214313" y="312540"/>
                </a:lnTo>
                <a:lnTo>
                  <a:pt x="223243" y="285750"/>
                </a:lnTo>
                <a:lnTo>
                  <a:pt x="241102" y="250032"/>
                </a:lnTo>
                <a:lnTo>
                  <a:pt x="250032" y="205383"/>
                </a:lnTo>
                <a:lnTo>
                  <a:pt x="258961" y="160735"/>
                </a:lnTo>
                <a:lnTo>
                  <a:pt x="258961" y="107157"/>
                </a:lnTo>
                <a:lnTo>
                  <a:pt x="250032" y="71438"/>
                </a:lnTo>
                <a:lnTo>
                  <a:pt x="250032" y="26790"/>
                </a:lnTo>
                <a:lnTo>
                  <a:pt x="250032" y="8930"/>
                </a:lnTo>
                <a:lnTo>
                  <a:pt x="241102" y="0"/>
                </a:lnTo>
                <a:lnTo>
                  <a:pt x="241102" y="17860"/>
                </a:lnTo>
                <a:lnTo>
                  <a:pt x="232172" y="44649"/>
                </a:lnTo>
                <a:lnTo>
                  <a:pt x="232172" y="80368"/>
                </a:lnTo>
                <a:lnTo>
                  <a:pt x="232172" y="133946"/>
                </a:lnTo>
                <a:lnTo>
                  <a:pt x="232172" y="178594"/>
                </a:lnTo>
                <a:lnTo>
                  <a:pt x="241102" y="232172"/>
                </a:lnTo>
                <a:lnTo>
                  <a:pt x="241102" y="267891"/>
                </a:lnTo>
                <a:lnTo>
                  <a:pt x="250032" y="303610"/>
                </a:lnTo>
                <a:lnTo>
                  <a:pt x="258961" y="330399"/>
                </a:lnTo>
                <a:lnTo>
                  <a:pt x="258961" y="339329"/>
                </a:lnTo>
                <a:lnTo>
                  <a:pt x="267891" y="348258"/>
                </a:lnTo>
                <a:lnTo>
                  <a:pt x="267891" y="348258"/>
                </a:lnTo>
                <a:lnTo>
                  <a:pt x="276821" y="339329"/>
                </a:lnTo>
                <a:lnTo>
                  <a:pt x="276821" y="321469"/>
                </a:lnTo>
                <a:lnTo>
                  <a:pt x="267891" y="294680"/>
                </a:lnTo>
                <a:lnTo>
                  <a:pt x="250032" y="258961"/>
                </a:lnTo>
                <a:lnTo>
                  <a:pt x="232172" y="214313"/>
                </a:lnTo>
                <a:lnTo>
                  <a:pt x="232172"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1" name="Freeform 991280"/>
          <p:cNvSpPr/>
          <p:nvPr/>
        </p:nvSpPr>
        <p:spPr bwMode="auto">
          <a:xfrm>
            <a:off x="5822156" y="4027289"/>
            <a:ext cx="294681" cy="35719"/>
          </a:xfrm>
          <a:custGeom>
            <a:avLst/>
            <a:gdLst/>
            <a:ahLst/>
            <a:cxnLst/>
            <a:rect l="0" t="0" r="0" b="0"/>
            <a:pathLst>
              <a:path w="294681" h="35719">
                <a:moveTo>
                  <a:pt x="0" y="0"/>
                </a:moveTo>
                <a:lnTo>
                  <a:pt x="0" y="8929"/>
                </a:lnTo>
                <a:lnTo>
                  <a:pt x="8930" y="8929"/>
                </a:lnTo>
                <a:lnTo>
                  <a:pt x="26789" y="17859"/>
                </a:lnTo>
                <a:lnTo>
                  <a:pt x="62508" y="26789"/>
                </a:lnTo>
                <a:lnTo>
                  <a:pt x="98227" y="26789"/>
                </a:lnTo>
                <a:lnTo>
                  <a:pt x="142875" y="35718"/>
                </a:lnTo>
                <a:lnTo>
                  <a:pt x="196453" y="35718"/>
                </a:lnTo>
                <a:lnTo>
                  <a:pt x="241102" y="35718"/>
                </a:lnTo>
                <a:lnTo>
                  <a:pt x="294680" y="26789"/>
                </a:lnTo>
                <a:lnTo>
                  <a:pt x="29468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2" name="Freeform 991281"/>
          <p:cNvSpPr/>
          <p:nvPr/>
        </p:nvSpPr>
        <p:spPr bwMode="auto">
          <a:xfrm>
            <a:off x="6215063" y="4116586"/>
            <a:ext cx="205383" cy="133946"/>
          </a:xfrm>
          <a:custGeom>
            <a:avLst/>
            <a:gdLst/>
            <a:ahLst/>
            <a:cxnLst/>
            <a:rect l="0" t="0" r="0" b="0"/>
            <a:pathLst>
              <a:path w="205383" h="133946">
                <a:moveTo>
                  <a:pt x="17859" y="8929"/>
                </a:moveTo>
                <a:lnTo>
                  <a:pt x="17859" y="8929"/>
                </a:lnTo>
                <a:lnTo>
                  <a:pt x="17859" y="8929"/>
                </a:lnTo>
                <a:lnTo>
                  <a:pt x="8929" y="0"/>
                </a:lnTo>
                <a:lnTo>
                  <a:pt x="8929" y="0"/>
                </a:lnTo>
                <a:lnTo>
                  <a:pt x="0" y="8929"/>
                </a:lnTo>
                <a:lnTo>
                  <a:pt x="0" y="26789"/>
                </a:lnTo>
                <a:lnTo>
                  <a:pt x="0" y="53578"/>
                </a:lnTo>
                <a:lnTo>
                  <a:pt x="0" y="80367"/>
                </a:lnTo>
                <a:lnTo>
                  <a:pt x="0" y="107156"/>
                </a:lnTo>
                <a:lnTo>
                  <a:pt x="8929" y="125015"/>
                </a:lnTo>
                <a:lnTo>
                  <a:pt x="17859" y="133945"/>
                </a:lnTo>
                <a:lnTo>
                  <a:pt x="26789" y="133945"/>
                </a:lnTo>
                <a:lnTo>
                  <a:pt x="44648" y="125015"/>
                </a:lnTo>
                <a:lnTo>
                  <a:pt x="62507" y="107156"/>
                </a:lnTo>
                <a:lnTo>
                  <a:pt x="89296" y="89296"/>
                </a:lnTo>
                <a:lnTo>
                  <a:pt x="107156" y="62507"/>
                </a:lnTo>
                <a:lnTo>
                  <a:pt x="133945" y="35718"/>
                </a:lnTo>
                <a:lnTo>
                  <a:pt x="160734" y="26789"/>
                </a:lnTo>
                <a:lnTo>
                  <a:pt x="178593" y="17859"/>
                </a:lnTo>
                <a:lnTo>
                  <a:pt x="196453" y="26789"/>
                </a:lnTo>
                <a:lnTo>
                  <a:pt x="205382" y="44648"/>
                </a:lnTo>
                <a:lnTo>
                  <a:pt x="205382" y="71437"/>
                </a:lnTo>
                <a:lnTo>
                  <a:pt x="196453" y="98226"/>
                </a:lnTo>
                <a:lnTo>
                  <a:pt x="196453" y="116085"/>
                </a:lnTo>
                <a:lnTo>
                  <a:pt x="178593" y="133945"/>
                </a:lnTo>
                <a:lnTo>
                  <a:pt x="178593"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3" name="Freeform 991282"/>
          <p:cNvSpPr/>
          <p:nvPr/>
        </p:nvSpPr>
        <p:spPr bwMode="auto">
          <a:xfrm>
            <a:off x="6232922" y="3964781"/>
            <a:ext cx="44649" cy="26790"/>
          </a:xfrm>
          <a:custGeom>
            <a:avLst/>
            <a:gdLst/>
            <a:ahLst/>
            <a:cxnLst/>
            <a:rect l="0" t="0" r="0" b="0"/>
            <a:pathLst>
              <a:path w="44649" h="26790">
                <a:moveTo>
                  <a:pt x="17859" y="26789"/>
                </a:moveTo>
                <a:lnTo>
                  <a:pt x="8930" y="26789"/>
                </a:lnTo>
                <a:lnTo>
                  <a:pt x="8930" y="26789"/>
                </a:lnTo>
                <a:lnTo>
                  <a:pt x="8930" y="17859"/>
                </a:lnTo>
                <a:lnTo>
                  <a:pt x="0" y="17859"/>
                </a:lnTo>
                <a:lnTo>
                  <a:pt x="0" y="17859"/>
                </a:lnTo>
                <a:lnTo>
                  <a:pt x="8930" y="17859"/>
                </a:lnTo>
                <a:lnTo>
                  <a:pt x="8930" y="8930"/>
                </a:lnTo>
                <a:lnTo>
                  <a:pt x="26789" y="893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4" name="Freeform 991283"/>
          <p:cNvSpPr/>
          <p:nvPr/>
        </p:nvSpPr>
        <p:spPr bwMode="auto">
          <a:xfrm>
            <a:off x="6670477" y="4107656"/>
            <a:ext cx="8930" cy="26790"/>
          </a:xfrm>
          <a:custGeom>
            <a:avLst/>
            <a:gdLst/>
            <a:ahLst/>
            <a:cxnLst/>
            <a:rect l="0" t="0" r="0" b="0"/>
            <a:pathLst>
              <a:path w="8930" h="26790">
                <a:moveTo>
                  <a:pt x="8929" y="26789"/>
                </a:moveTo>
                <a:lnTo>
                  <a:pt x="8929" y="17859"/>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5" name="Freeform 991284"/>
          <p:cNvSpPr/>
          <p:nvPr/>
        </p:nvSpPr>
        <p:spPr bwMode="auto">
          <a:xfrm>
            <a:off x="6625828" y="4045148"/>
            <a:ext cx="107157" cy="187524"/>
          </a:xfrm>
          <a:custGeom>
            <a:avLst/>
            <a:gdLst/>
            <a:ahLst/>
            <a:cxnLst/>
            <a:rect l="0" t="0" r="0" b="0"/>
            <a:pathLst>
              <a:path w="107157" h="187524">
                <a:moveTo>
                  <a:pt x="26789" y="0"/>
                </a:moveTo>
                <a:lnTo>
                  <a:pt x="26789" y="8930"/>
                </a:lnTo>
                <a:lnTo>
                  <a:pt x="17860" y="8930"/>
                </a:lnTo>
                <a:lnTo>
                  <a:pt x="8930" y="26789"/>
                </a:lnTo>
                <a:lnTo>
                  <a:pt x="8930" y="44648"/>
                </a:lnTo>
                <a:lnTo>
                  <a:pt x="8930" y="80367"/>
                </a:lnTo>
                <a:lnTo>
                  <a:pt x="0" y="107156"/>
                </a:lnTo>
                <a:lnTo>
                  <a:pt x="8930" y="133945"/>
                </a:lnTo>
                <a:lnTo>
                  <a:pt x="8930" y="160734"/>
                </a:lnTo>
                <a:lnTo>
                  <a:pt x="17860" y="178594"/>
                </a:lnTo>
                <a:lnTo>
                  <a:pt x="26789" y="187523"/>
                </a:lnTo>
                <a:lnTo>
                  <a:pt x="44649" y="187523"/>
                </a:lnTo>
                <a:lnTo>
                  <a:pt x="62508" y="178594"/>
                </a:lnTo>
                <a:lnTo>
                  <a:pt x="71438" y="160734"/>
                </a:lnTo>
                <a:lnTo>
                  <a:pt x="89297" y="142875"/>
                </a:lnTo>
                <a:lnTo>
                  <a:pt x="98227" y="116086"/>
                </a:lnTo>
                <a:lnTo>
                  <a:pt x="107156" y="89297"/>
                </a:lnTo>
                <a:lnTo>
                  <a:pt x="107156" y="62508"/>
                </a:lnTo>
                <a:lnTo>
                  <a:pt x="107156" y="35719"/>
                </a:lnTo>
                <a:lnTo>
                  <a:pt x="107156" y="26789"/>
                </a:lnTo>
                <a:lnTo>
                  <a:pt x="98227" y="17859"/>
                </a:lnTo>
                <a:lnTo>
                  <a:pt x="89297" y="26789"/>
                </a:lnTo>
                <a:lnTo>
                  <a:pt x="80367" y="35719"/>
                </a:lnTo>
                <a:lnTo>
                  <a:pt x="80367" y="44648"/>
                </a:lnTo>
                <a:lnTo>
                  <a:pt x="80367" y="53578"/>
                </a:lnTo>
                <a:lnTo>
                  <a:pt x="80367" y="71438"/>
                </a:lnTo>
                <a:lnTo>
                  <a:pt x="80367" y="80367"/>
                </a:lnTo>
                <a:lnTo>
                  <a:pt x="80367" y="89297"/>
                </a:lnTo>
                <a:lnTo>
                  <a:pt x="89297" y="98227"/>
                </a:lnTo>
                <a:lnTo>
                  <a:pt x="89297" y="98227"/>
                </a:lnTo>
                <a:lnTo>
                  <a:pt x="98227" y="89297"/>
                </a:lnTo>
                <a:lnTo>
                  <a:pt x="107156" y="80367"/>
                </a:lnTo>
                <a:lnTo>
                  <a:pt x="107156" y="80367"/>
                </a:lnTo>
                <a:lnTo>
                  <a:pt x="107156" y="62508"/>
                </a:lnTo>
                <a:lnTo>
                  <a:pt x="107156" y="53578"/>
                </a:lnTo>
                <a:lnTo>
                  <a:pt x="107156" y="53578"/>
                </a:lnTo>
                <a:lnTo>
                  <a:pt x="98227" y="44648"/>
                </a:lnTo>
                <a:lnTo>
                  <a:pt x="98227" y="44648"/>
                </a:lnTo>
                <a:lnTo>
                  <a:pt x="98227" y="53578"/>
                </a:lnTo>
                <a:lnTo>
                  <a:pt x="98227" y="62508"/>
                </a:lnTo>
                <a:lnTo>
                  <a:pt x="9822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6" name="Freeform 991285"/>
          <p:cNvSpPr/>
          <p:nvPr/>
        </p:nvSpPr>
        <p:spPr bwMode="auto">
          <a:xfrm>
            <a:off x="6572250" y="4054078"/>
            <a:ext cx="223243" cy="267891"/>
          </a:xfrm>
          <a:custGeom>
            <a:avLst/>
            <a:gdLst/>
            <a:ahLst/>
            <a:cxnLst/>
            <a:rect l="0" t="0" r="0" b="0"/>
            <a:pathLst>
              <a:path w="223243" h="267891">
                <a:moveTo>
                  <a:pt x="169664" y="8929"/>
                </a:moveTo>
                <a:lnTo>
                  <a:pt x="169664" y="8929"/>
                </a:lnTo>
                <a:lnTo>
                  <a:pt x="160734" y="8929"/>
                </a:lnTo>
                <a:lnTo>
                  <a:pt x="160734" y="8929"/>
                </a:lnTo>
                <a:lnTo>
                  <a:pt x="151805" y="0"/>
                </a:lnTo>
                <a:lnTo>
                  <a:pt x="142875" y="8929"/>
                </a:lnTo>
                <a:lnTo>
                  <a:pt x="133945" y="8929"/>
                </a:lnTo>
                <a:lnTo>
                  <a:pt x="125016" y="17859"/>
                </a:lnTo>
                <a:lnTo>
                  <a:pt x="116086" y="17859"/>
                </a:lnTo>
                <a:lnTo>
                  <a:pt x="107156" y="26789"/>
                </a:lnTo>
                <a:lnTo>
                  <a:pt x="98227" y="44648"/>
                </a:lnTo>
                <a:lnTo>
                  <a:pt x="89297" y="62508"/>
                </a:lnTo>
                <a:lnTo>
                  <a:pt x="89297" y="80367"/>
                </a:lnTo>
                <a:lnTo>
                  <a:pt x="98227" y="98226"/>
                </a:lnTo>
                <a:lnTo>
                  <a:pt x="107156" y="116086"/>
                </a:lnTo>
                <a:lnTo>
                  <a:pt x="125016" y="133945"/>
                </a:lnTo>
                <a:lnTo>
                  <a:pt x="151805" y="151804"/>
                </a:lnTo>
                <a:lnTo>
                  <a:pt x="178594" y="160734"/>
                </a:lnTo>
                <a:lnTo>
                  <a:pt x="205383" y="169664"/>
                </a:lnTo>
                <a:lnTo>
                  <a:pt x="223242" y="178593"/>
                </a:lnTo>
                <a:lnTo>
                  <a:pt x="223242" y="187523"/>
                </a:lnTo>
                <a:lnTo>
                  <a:pt x="214313" y="205383"/>
                </a:lnTo>
                <a:lnTo>
                  <a:pt x="187523" y="214312"/>
                </a:lnTo>
                <a:lnTo>
                  <a:pt x="151805" y="232172"/>
                </a:lnTo>
                <a:lnTo>
                  <a:pt x="107156" y="250031"/>
                </a:lnTo>
                <a:lnTo>
                  <a:pt x="62508" y="258961"/>
                </a:lnTo>
                <a:lnTo>
                  <a:pt x="26789" y="267890"/>
                </a:lnTo>
                <a:lnTo>
                  <a:pt x="0" y="267890"/>
                </a:lnTo>
                <a:lnTo>
                  <a:pt x="8930" y="258961"/>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7" name="Freeform 991286"/>
          <p:cNvSpPr/>
          <p:nvPr/>
        </p:nvSpPr>
        <p:spPr bwMode="auto">
          <a:xfrm>
            <a:off x="6938367" y="4071937"/>
            <a:ext cx="241103" cy="223243"/>
          </a:xfrm>
          <a:custGeom>
            <a:avLst/>
            <a:gdLst/>
            <a:ahLst/>
            <a:cxnLst/>
            <a:rect l="0" t="0" r="0" b="0"/>
            <a:pathLst>
              <a:path w="241103" h="223243">
                <a:moveTo>
                  <a:pt x="17860" y="26789"/>
                </a:moveTo>
                <a:lnTo>
                  <a:pt x="17860" y="26789"/>
                </a:lnTo>
                <a:lnTo>
                  <a:pt x="17860" y="26789"/>
                </a:lnTo>
                <a:lnTo>
                  <a:pt x="8930" y="35719"/>
                </a:lnTo>
                <a:lnTo>
                  <a:pt x="8930" y="53578"/>
                </a:lnTo>
                <a:lnTo>
                  <a:pt x="0" y="71438"/>
                </a:lnTo>
                <a:lnTo>
                  <a:pt x="0" y="107156"/>
                </a:lnTo>
                <a:lnTo>
                  <a:pt x="0" y="133945"/>
                </a:lnTo>
                <a:lnTo>
                  <a:pt x="0" y="160734"/>
                </a:lnTo>
                <a:lnTo>
                  <a:pt x="8930" y="187524"/>
                </a:lnTo>
                <a:lnTo>
                  <a:pt x="17860" y="205383"/>
                </a:lnTo>
                <a:lnTo>
                  <a:pt x="35719" y="214313"/>
                </a:lnTo>
                <a:lnTo>
                  <a:pt x="44649" y="214313"/>
                </a:lnTo>
                <a:lnTo>
                  <a:pt x="71438" y="214313"/>
                </a:lnTo>
                <a:lnTo>
                  <a:pt x="89297" y="196453"/>
                </a:lnTo>
                <a:lnTo>
                  <a:pt x="107156" y="178594"/>
                </a:lnTo>
                <a:lnTo>
                  <a:pt x="133946" y="151805"/>
                </a:lnTo>
                <a:lnTo>
                  <a:pt x="142875" y="125016"/>
                </a:lnTo>
                <a:lnTo>
                  <a:pt x="160735" y="98227"/>
                </a:lnTo>
                <a:lnTo>
                  <a:pt x="160735" y="80367"/>
                </a:lnTo>
                <a:lnTo>
                  <a:pt x="160735" y="80367"/>
                </a:lnTo>
                <a:lnTo>
                  <a:pt x="160735" y="89297"/>
                </a:lnTo>
                <a:lnTo>
                  <a:pt x="160735" y="116086"/>
                </a:lnTo>
                <a:lnTo>
                  <a:pt x="151805" y="142875"/>
                </a:lnTo>
                <a:lnTo>
                  <a:pt x="160735" y="169664"/>
                </a:lnTo>
                <a:lnTo>
                  <a:pt x="160735" y="196453"/>
                </a:lnTo>
                <a:lnTo>
                  <a:pt x="178594" y="214313"/>
                </a:lnTo>
                <a:lnTo>
                  <a:pt x="187524" y="223242"/>
                </a:lnTo>
                <a:lnTo>
                  <a:pt x="205383" y="223242"/>
                </a:lnTo>
                <a:lnTo>
                  <a:pt x="214313" y="214313"/>
                </a:lnTo>
                <a:lnTo>
                  <a:pt x="232172" y="196453"/>
                </a:lnTo>
                <a:lnTo>
                  <a:pt x="241102" y="169664"/>
                </a:lnTo>
                <a:lnTo>
                  <a:pt x="241102" y="142875"/>
                </a:lnTo>
                <a:lnTo>
                  <a:pt x="241102" y="107156"/>
                </a:lnTo>
                <a:lnTo>
                  <a:pt x="232172" y="71438"/>
                </a:lnTo>
                <a:lnTo>
                  <a:pt x="223242" y="35719"/>
                </a:lnTo>
                <a:lnTo>
                  <a:pt x="214313" y="17859"/>
                </a:lnTo>
                <a:lnTo>
                  <a:pt x="205383" y="0"/>
                </a:lnTo>
                <a:lnTo>
                  <a:pt x="196453" y="0"/>
                </a:lnTo>
                <a:lnTo>
                  <a:pt x="196453" y="0"/>
                </a:lnTo>
                <a:lnTo>
                  <a:pt x="196453" y="8930"/>
                </a:lnTo>
                <a:lnTo>
                  <a:pt x="205383" y="17859"/>
                </a:lnTo>
                <a:lnTo>
                  <a:pt x="20538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8" name="Freeform 991287"/>
          <p:cNvSpPr/>
          <p:nvPr/>
        </p:nvSpPr>
        <p:spPr bwMode="auto">
          <a:xfrm>
            <a:off x="7259836" y="4098726"/>
            <a:ext cx="214313" cy="187525"/>
          </a:xfrm>
          <a:custGeom>
            <a:avLst/>
            <a:gdLst/>
            <a:ahLst/>
            <a:cxnLst/>
            <a:rect l="0" t="0" r="0" b="0"/>
            <a:pathLst>
              <a:path w="214313" h="187525">
                <a:moveTo>
                  <a:pt x="80367" y="0"/>
                </a:moveTo>
                <a:lnTo>
                  <a:pt x="71437" y="0"/>
                </a:lnTo>
                <a:lnTo>
                  <a:pt x="62508" y="0"/>
                </a:lnTo>
                <a:lnTo>
                  <a:pt x="44648" y="0"/>
                </a:lnTo>
                <a:lnTo>
                  <a:pt x="35719" y="0"/>
                </a:lnTo>
                <a:lnTo>
                  <a:pt x="26789" y="8930"/>
                </a:lnTo>
                <a:lnTo>
                  <a:pt x="8930" y="35719"/>
                </a:lnTo>
                <a:lnTo>
                  <a:pt x="8930" y="62508"/>
                </a:lnTo>
                <a:lnTo>
                  <a:pt x="0" y="89297"/>
                </a:lnTo>
                <a:lnTo>
                  <a:pt x="0" y="116086"/>
                </a:lnTo>
                <a:lnTo>
                  <a:pt x="0" y="142875"/>
                </a:lnTo>
                <a:lnTo>
                  <a:pt x="0" y="160735"/>
                </a:lnTo>
                <a:lnTo>
                  <a:pt x="0" y="178594"/>
                </a:lnTo>
                <a:lnTo>
                  <a:pt x="8930" y="187524"/>
                </a:lnTo>
                <a:lnTo>
                  <a:pt x="26789" y="178594"/>
                </a:lnTo>
                <a:lnTo>
                  <a:pt x="44648" y="160735"/>
                </a:lnTo>
                <a:lnTo>
                  <a:pt x="62508" y="133945"/>
                </a:lnTo>
                <a:lnTo>
                  <a:pt x="71437" y="107156"/>
                </a:lnTo>
                <a:lnTo>
                  <a:pt x="89297" y="80367"/>
                </a:lnTo>
                <a:lnTo>
                  <a:pt x="107156" y="44649"/>
                </a:lnTo>
                <a:lnTo>
                  <a:pt x="116086" y="26789"/>
                </a:lnTo>
                <a:lnTo>
                  <a:pt x="125016" y="26789"/>
                </a:lnTo>
                <a:lnTo>
                  <a:pt x="125016" y="35719"/>
                </a:lnTo>
                <a:lnTo>
                  <a:pt x="125016" y="62508"/>
                </a:lnTo>
                <a:lnTo>
                  <a:pt x="133945" y="98227"/>
                </a:lnTo>
                <a:lnTo>
                  <a:pt x="133945" y="125016"/>
                </a:lnTo>
                <a:lnTo>
                  <a:pt x="133945" y="151805"/>
                </a:lnTo>
                <a:lnTo>
                  <a:pt x="142875" y="178594"/>
                </a:lnTo>
                <a:lnTo>
                  <a:pt x="151805" y="187524"/>
                </a:lnTo>
                <a:lnTo>
                  <a:pt x="169664" y="187524"/>
                </a:lnTo>
                <a:lnTo>
                  <a:pt x="187523" y="178594"/>
                </a:lnTo>
                <a:lnTo>
                  <a:pt x="196453" y="160735"/>
                </a:lnTo>
                <a:lnTo>
                  <a:pt x="205383" y="125016"/>
                </a:lnTo>
                <a:lnTo>
                  <a:pt x="214312" y="89297"/>
                </a:lnTo>
                <a:lnTo>
                  <a:pt x="21431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89" name="Freeform 991288"/>
          <p:cNvSpPr/>
          <p:nvPr/>
        </p:nvSpPr>
        <p:spPr bwMode="auto">
          <a:xfrm>
            <a:off x="7474148" y="4071937"/>
            <a:ext cx="98228" cy="348259"/>
          </a:xfrm>
          <a:custGeom>
            <a:avLst/>
            <a:gdLst/>
            <a:ahLst/>
            <a:cxnLst/>
            <a:rect l="0" t="0" r="0" b="0"/>
            <a:pathLst>
              <a:path w="98228" h="348259">
                <a:moveTo>
                  <a:pt x="35719" y="0"/>
                </a:moveTo>
                <a:lnTo>
                  <a:pt x="35719" y="8930"/>
                </a:lnTo>
                <a:lnTo>
                  <a:pt x="35719" y="26789"/>
                </a:lnTo>
                <a:lnTo>
                  <a:pt x="26790" y="44649"/>
                </a:lnTo>
                <a:lnTo>
                  <a:pt x="26790" y="80367"/>
                </a:lnTo>
                <a:lnTo>
                  <a:pt x="26790" y="116086"/>
                </a:lnTo>
                <a:lnTo>
                  <a:pt x="17860" y="160734"/>
                </a:lnTo>
                <a:lnTo>
                  <a:pt x="17860" y="205383"/>
                </a:lnTo>
                <a:lnTo>
                  <a:pt x="8930" y="250031"/>
                </a:lnTo>
                <a:lnTo>
                  <a:pt x="8930" y="285750"/>
                </a:lnTo>
                <a:lnTo>
                  <a:pt x="0" y="312539"/>
                </a:lnTo>
                <a:lnTo>
                  <a:pt x="0" y="339328"/>
                </a:lnTo>
                <a:lnTo>
                  <a:pt x="0" y="348258"/>
                </a:lnTo>
                <a:lnTo>
                  <a:pt x="0" y="348258"/>
                </a:lnTo>
                <a:lnTo>
                  <a:pt x="0" y="339328"/>
                </a:lnTo>
                <a:lnTo>
                  <a:pt x="8930" y="321469"/>
                </a:lnTo>
                <a:lnTo>
                  <a:pt x="8930" y="276820"/>
                </a:lnTo>
                <a:lnTo>
                  <a:pt x="17860" y="232172"/>
                </a:lnTo>
                <a:lnTo>
                  <a:pt x="26790" y="169664"/>
                </a:lnTo>
                <a:lnTo>
                  <a:pt x="35719" y="107156"/>
                </a:lnTo>
                <a:lnTo>
                  <a:pt x="44649" y="53578"/>
                </a:lnTo>
                <a:lnTo>
                  <a:pt x="53579" y="17859"/>
                </a:lnTo>
                <a:lnTo>
                  <a:pt x="71438" y="0"/>
                </a:lnTo>
                <a:lnTo>
                  <a:pt x="80368" y="8930"/>
                </a:lnTo>
                <a:lnTo>
                  <a:pt x="89297" y="26789"/>
                </a:lnTo>
                <a:lnTo>
                  <a:pt x="98227" y="53578"/>
                </a:lnTo>
                <a:lnTo>
                  <a:pt x="98227" y="80367"/>
                </a:lnTo>
                <a:lnTo>
                  <a:pt x="89297" y="107156"/>
                </a:lnTo>
                <a:lnTo>
                  <a:pt x="80368" y="133945"/>
                </a:lnTo>
                <a:lnTo>
                  <a:pt x="62508" y="160734"/>
                </a:lnTo>
                <a:lnTo>
                  <a:pt x="44649" y="178594"/>
                </a:lnTo>
                <a:lnTo>
                  <a:pt x="26790" y="187524"/>
                </a:lnTo>
                <a:lnTo>
                  <a:pt x="8930" y="187524"/>
                </a:lnTo>
                <a:lnTo>
                  <a:pt x="0" y="178594"/>
                </a:lnTo>
                <a:lnTo>
                  <a:pt x="0" y="151805"/>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90" name="Freeform 991289"/>
          <p:cNvSpPr/>
          <p:nvPr/>
        </p:nvSpPr>
        <p:spPr bwMode="auto">
          <a:xfrm>
            <a:off x="7608094" y="4063007"/>
            <a:ext cx="107157" cy="410767"/>
          </a:xfrm>
          <a:custGeom>
            <a:avLst/>
            <a:gdLst/>
            <a:ahLst/>
            <a:cxnLst/>
            <a:rect l="0" t="0" r="0" b="0"/>
            <a:pathLst>
              <a:path w="107157" h="410767">
                <a:moveTo>
                  <a:pt x="53578" y="116086"/>
                </a:moveTo>
                <a:lnTo>
                  <a:pt x="53578" y="116086"/>
                </a:lnTo>
                <a:lnTo>
                  <a:pt x="53578" y="116086"/>
                </a:lnTo>
                <a:lnTo>
                  <a:pt x="53578" y="116086"/>
                </a:lnTo>
                <a:lnTo>
                  <a:pt x="53578" y="116086"/>
                </a:lnTo>
                <a:lnTo>
                  <a:pt x="53578" y="116086"/>
                </a:lnTo>
                <a:lnTo>
                  <a:pt x="44648" y="125016"/>
                </a:lnTo>
                <a:lnTo>
                  <a:pt x="44648" y="151805"/>
                </a:lnTo>
                <a:lnTo>
                  <a:pt x="35719" y="178594"/>
                </a:lnTo>
                <a:lnTo>
                  <a:pt x="35719" y="214313"/>
                </a:lnTo>
                <a:lnTo>
                  <a:pt x="35719" y="258961"/>
                </a:lnTo>
                <a:lnTo>
                  <a:pt x="26789" y="303610"/>
                </a:lnTo>
                <a:lnTo>
                  <a:pt x="26789" y="339329"/>
                </a:lnTo>
                <a:lnTo>
                  <a:pt x="26789" y="375047"/>
                </a:lnTo>
                <a:lnTo>
                  <a:pt x="17859" y="392907"/>
                </a:lnTo>
                <a:lnTo>
                  <a:pt x="17859" y="410766"/>
                </a:lnTo>
                <a:lnTo>
                  <a:pt x="8929" y="410766"/>
                </a:lnTo>
                <a:lnTo>
                  <a:pt x="8929" y="401836"/>
                </a:lnTo>
                <a:lnTo>
                  <a:pt x="0" y="375047"/>
                </a:lnTo>
                <a:lnTo>
                  <a:pt x="0" y="330399"/>
                </a:lnTo>
                <a:lnTo>
                  <a:pt x="0" y="267891"/>
                </a:lnTo>
                <a:lnTo>
                  <a:pt x="0" y="196454"/>
                </a:lnTo>
                <a:lnTo>
                  <a:pt x="8929" y="125016"/>
                </a:lnTo>
                <a:lnTo>
                  <a:pt x="17859" y="71438"/>
                </a:lnTo>
                <a:lnTo>
                  <a:pt x="35719" y="26789"/>
                </a:lnTo>
                <a:lnTo>
                  <a:pt x="62508" y="8930"/>
                </a:lnTo>
                <a:lnTo>
                  <a:pt x="80367" y="0"/>
                </a:lnTo>
                <a:lnTo>
                  <a:pt x="98226" y="8930"/>
                </a:lnTo>
                <a:lnTo>
                  <a:pt x="107156" y="17860"/>
                </a:lnTo>
                <a:lnTo>
                  <a:pt x="107156" y="44649"/>
                </a:lnTo>
                <a:lnTo>
                  <a:pt x="98226" y="71438"/>
                </a:lnTo>
                <a:lnTo>
                  <a:pt x="89297" y="98227"/>
                </a:lnTo>
                <a:lnTo>
                  <a:pt x="71437" y="125016"/>
                </a:lnTo>
                <a:lnTo>
                  <a:pt x="53578" y="142875"/>
                </a:lnTo>
                <a:lnTo>
                  <a:pt x="35719" y="151805"/>
                </a:lnTo>
                <a:lnTo>
                  <a:pt x="26789" y="160735"/>
                </a:lnTo>
                <a:lnTo>
                  <a:pt x="26789" y="151805"/>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91" name="Freeform 991290"/>
          <p:cNvSpPr/>
          <p:nvPr/>
        </p:nvSpPr>
        <p:spPr bwMode="auto">
          <a:xfrm>
            <a:off x="7661672" y="4089796"/>
            <a:ext cx="151806" cy="196455"/>
          </a:xfrm>
          <a:custGeom>
            <a:avLst/>
            <a:gdLst/>
            <a:ahLst/>
            <a:cxnLst/>
            <a:rect l="0" t="0" r="0" b="0"/>
            <a:pathLst>
              <a:path w="151806" h="196455">
                <a:moveTo>
                  <a:pt x="0" y="116086"/>
                </a:moveTo>
                <a:lnTo>
                  <a:pt x="0" y="116086"/>
                </a:lnTo>
                <a:lnTo>
                  <a:pt x="0" y="116086"/>
                </a:lnTo>
                <a:lnTo>
                  <a:pt x="0" y="125016"/>
                </a:lnTo>
                <a:lnTo>
                  <a:pt x="0" y="125016"/>
                </a:lnTo>
                <a:lnTo>
                  <a:pt x="17859" y="116086"/>
                </a:lnTo>
                <a:lnTo>
                  <a:pt x="26789" y="107157"/>
                </a:lnTo>
                <a:lnTo>
                  <a:pt x="53578" y="98227"/>
                </a:lnTo>
                <a:lnTo>
                  <a:pt x="71437" y="80368"/>
                </a:lnTo>
                <a:lnTo>
                  <a:pt x="89297" y="62508"/>
                </a:lnTo>
                <a:lnTo>
                  <a:pt x="107156" y="44649"/>
                </a:lnTo>
                <a:lnTo>
                  <a:pt x="125016" y="26790"/>
                </a:lnTo>
                <a:lnTo>
                  <a:pt x="125016" y="8930"/>
                </a:lnTo>
                <a:lnTo>
                  <a:pt x="125016" y="0"/>
                </a:lnTo>
                <a:lnTo>
                  <a:pt x="116086" y="0"/>
                </a:lnTo>
                <a:lnTo>
                  <a:pt x="98226" y="17860"/>
                </a:lnTo>
                <a:lnTo>
                  <a:pt x="80367" y="44649"/>
                </a:lnTo>
                <a:lnTo>
                  <a:pt x="62508" y="71438"/>
                </a:lnTo>
                <a:lnTo>
                  <a:pt x="53578" y="107157"/>
                </a:lnTo>
                <a:lnTo>
                  <a:pt x="62508" y="142875"/>
                </a:lnTo>
                <a:lnTo>
                  <a:pt x="62508" y="160735"/>
                </a:lnTo>
                <a:lnTo>
                  <a:pt x="80367" y="178594"/>
                </a:lnTo>
                <a:lnTo>
                  <a:pt x="89297" y="196454"/>
                </a:lnTo>
                <a:lnTo>
                  <a:pt x="107156" y="196454"/>
                </a:lnTo>
                <a:lnTo>
                  <a:pt x="125016" y="187524"/>
                </a:lnTo>
                <a:lnTo>
                  <a:pt x="151805" y="169665"/>
                </a:lnTo>
                <a:lnTo>
                  <a:pt x="151805"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92" name="Freeform 991291"/>
          <p:cNvSpPr/>
          <p:nvPr/>
        </p:nvSpPr>
        <p:spPr bwMode="auto">
          <a:xfrm>
            <a:off x="7822406" y="3920132"/>
            <a:ext cx="232173" cy="357189"/>
          </a:xfrm>
          <a:custGeom>
            <a:avLst/>
            <a:gdLst/>
            <a:ahLst/>
            <a:cxnLst/>
            <a:rect l="0" t="0" r="0" b="0"/>
            <a:pathLst>
              <a:path w="232173" h="357189">
                <a:moveTo>
                  <a:pt x="17860" y="178594"/>
                </a:moveTo>
                <a:lnTo>
                  <a:pt x="8930" y="196454"/>
                </a:lnTo>
                <a:lnTo>
                  <a:pt x="8930" y="205383"/>
                </a:lnTo>
                <a:lnTo>
                  <a:pt x="8930" y="232172"/>
                </a:lnTo>
                <a:lnTo>
                  <a:pt x="0" y="250032"/>
                </a:lnTo>
                <a:lnTo>
                  <a:pt x="8930" y="267891"/>
                </a:lnTo>
                <a:lnTo>
                  <a:pt x="8930" y="285750"/>
                </a:lnTo>
                <a:lnTo>
                  <a:pt x="17860" y="294680"/>
                </a:lnTo>
                <a:lnTo>
                  <a:pt x="35719" y="294680"/>
                </a:lnTo>
                <a:lnTo>
                  <a:pt x="53578" y="285750"/>
                </a:lnTo>
                <a:lnTo>
                  <a:pt x="71438" y="276821"/>
                </a:lnTo>
                <a:lnTo>
                  <a:pt x="98227" y="258961"/>
                </a:lnTo>
                <a:lnTo>
                  <a:pt x="116086" y="241102"/>
                </a:lnTo>
                <a:lnTo>
                  <a:pt x="133946" y="205383"/>
                </a:lnTo>
                <a:lnTo>
                  <a:pt x="151805" y="178594"/>
                </a:lnTo>
                <a:lnTo>
                  <a:pt x="160735" y="133946"/>
                </a:lnTo>
                <a:lnTo>
                  <a:pt x="178594" y="98227"/>
                </a:lnTo>
                <a:lnTo>
                  <a:pt x="178594" y="53579"/>
                </a:lnTo>
                <a:lnTo>
                  <a:pt x="178594" y="26789"/>
                </a:lnTo>
                <a:lnTo>
                  <a:pt x="178594" y="0"/>
                </a:lnTo>
                <a:lnTo>
                  <a:pt x="160735" y="0"/>
                </a:lnTo>
                <a:lnTo>
                  <a:pt x="151805" y="8930"/>
                </a:lnTo>
                <a:lnTo>
                  <a:pt x="125016" y="35719"/>
                </a:lnTo>
                <a:lnTo>
                  <a:pt x="107157" y="80368"/>
                </a:lnTo>
                <a:lnTo>
                  <a:pt x="89297" y="125016"/>
                </a:lnTo>
                <a:lnTo>
                  <a:pt x="80367" y="178594"/>
                </a:lnTo>
                <a:lnTo>
                  <a:pt x="80367" y="232172"/>
                </a:lnTo>
                <a:lnTo>
                  <a:pt x="89297" y="267891"/>
                </a:lnTo>
                <a:lnTo>
                  <a:pt x="98227" y="303610"/>
                </a:lnTo>
                <a:lnTo>
                  <a:pt x="107157" y="330399"/>
                </a:lnTo>
                <a:lnTo>
                  <a:pt x="133946" y="348258"/>
                </a:lnTo>
                <a:lnTo>
                  <a:pt x="160735" y="357188"/>
                </a:lnTo>
                <a:lnTo>
                  <a:pt x="196453" y="348258"/>
                </a:lnTo>
                <a:lnTo>
                  <a:pt x="232172" y="339329"/>
                </a:lnTo>
                <a:lnTo>
                  <a:pt x="232172" y="3393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93" name="Freeform 991292"/>
          <p:cNvSpPr/>
          <p:nvPr/>
        </p:nvSpPr>
        <p:spPr bwMode="auto">
          <a:xfrm>
            <a:off x="8081367" y="3955851"/>
            <a:ext cx="330399" cy="303611"/>
          </a:xfrm>
          <a:custGeom>
            <a:avLst/>
            <a:gdLst/>
            <a:ahLst/>
            <a:cxnLst/>
            <a:rect l="0" t="0" r="0" b="0"/>
            <a:pathLst>
              <a:path w="330399" h="303611">
                <a:moveTo>
                  <a:pt x="0" y="133945"/>
                </a:moveTo>
                <a:lnTo>
                  <a:pt x="8930" y="133945"/>
                </a:lnTo>
                <a:lnTo>
                  <a:pt x="8930" y="142875"/>
                </a:lnTo>
                <a:lnTo>
                  <a:pt x="26789" y="151805"/>
                </a:lnTo>
                <a:lnTo>
                  <a:pt x="35719" y="160735"/>
                </a:lnTo>
                <a:lnTo>
                  <a:pt x="44649" y="169664"/>
                </a:lnTo>
                <a:lnTo>
                  <a:pt x="53578" y="187524"/>
                </a:lnTo>
                <a:lnTo>
                  <a:pt x="62508" y="196453"/>
                </a:lnTo>
                <a:lnTo>
                  <a:pt x="80367" y="214313"/>
                </a:lnTo>
                <a:lnTo>
                  <a:pt x="89297" y="214313"/>
                </a:lnTo>
                <a:lnTo>
                  <a:pt x="89297" y="223242"/>
                </a:lnTo>
                <a:lnTo>
                  <a:pt x="89297" y="223242"/>
                </a:lnTo>
                <a:lnTo>
                  <a:pt x="89297" y="223242"/>
                </a:lnTo>
                <a:lnTo>
                  <a:pt x="89297" y="223242"/>
                </a:lnTo>
                <a:lnTo>
                  <a:pt x="89297" y="205383"/>
                </a:lnTo>
                <a:lnTo>
                  <a:pt x="89297" y="196453"/>
                </a:lnTo>
                <a:lnTo>
                  <a:pt x="98227" y="169664"/>
                </a:lnTo>
                <a:lnTo>
                  <a:pt x="116085" y="151805"/>
                </a:lnTo>
                <a:lnTo>
                  <a:pt x="133945" y="142875"/>
                </a:lnTo>
                <a:lnTo>
                  <a:pt x="151804" y="133945"/>
                </a:lnTo>
                <a:lnTo>
                  <a:pt x="160734" y="133945"/>
                </a:lnTo>
                <a:lnTo>
                  <a:pt x="178593" y="142875"/>
                </a:lnTo>
                <a:lnTo>
                  <a:pt x="169663" y="160735"/>
                </a:lnTo>
                <a:lnTo>
                  <a:pt x="169663" y="187524"/>
                </a:lnTo>
                <a:lnTo>
                  <a:pt x="169663" y="205383"/>
                </a:lnTo>
                <a:lnTo>
                  <a:pt x="160734" y="232172"/>
                </a:lnTo>
                <a:lnTo>
                  <a:pt x="160734" y="258961"/>
                </a:lnTo>
                <a:lnTo>
                  <a:pt x="151804" y="267891"/>
                </a:lnTo>
                <a:lnTo>
                  <a:pt x="142874" y="285750"/>
                </a:lnTo>
                <a:lnTo>
                  <a:pt x="142874" y="285750"/>
                </a:lnTo>
                <a:lnTo>
                  <a:pt x="151804" y="276820"/>
                </a:lnTo>
                <a:lnTo>
                  <a:pt x="169663" y="267891"/>
                </a:lnTo>
                <a:lnTo>
                  <a:pt x="187523" y="241102"/>
                </a:lnTo>
                <a:lnTo>
                  <a:pt x="205382" y="214313"/>
                </a:lnTo>
                <a:lnTo>
                  <a:pt x="214312" y="187524"/>
                </a:lnTo>
                <a:lnTo>
                  <a:pt x="214312" y="169664"/>
                </a:lnTo>
                <a:lnTo>
                  <a:pt x="223242" y="160735"/>
                </a:lnTo>
                <a:lnTo>
                  <a:pt x="223242" y="169664"/>
                </a:lnTo>
                <a:lnTo>
                  <a:pt x="223242" y="178594"/>
                </a:lnTo>
                <a:lnTo>
                  <a:pt x="223242" y="196453"/>
                </a:lnTo>
                <a:lnTo>
                  <a:pt x="214312" y="223242"/>
                </a:lnTo>
                <a:lnTo>
                  <a:pt x="214312" y="241102"/>
                </a:lnTo>
                <a:lnTo>
                  <a:pt x="223242" y="258961"/>
                </a:lnTo>
                <a:lnTo>
                  <a:pt x="223242" y="267891"/>
                </a:lnTo>
                <a:lnTo>
                  <a:pt x="232171" y="267891"/>
                </a:lnTo>
                <a:lnTo>
                  <a:pt x="241101" y="267891"/>
                </a:lnTo>
                <a:lnTo>
                  <a:pt x="250031" y="258961"/>
                </a:lnTo>
                <a:lnTo>
                  <a:pt x="267890" y="241102"/>
                </a:lnTo>
                <a:lnTo>
                  <a:pt x="267890" y="214313"/>
                </a:lnTo>
                <a:lnTo>
                  <a:pt x="276820" y="187524"/>
                </a:lnTo>
                <a:lnTo>
                  <a:pt x="294679" y="160735"/>
                </a:lnTo>
                <a:lnTo>
                  <a:pt x="312538" y="125016"/>
                </a:lnTo>
                <a:lnTo>
                  <a:pt x="312538" y="89297"/>
                </a:lnTo>
                <a:lnTo>
                  <a:pt x="321468" y="62508"/>
                </a:lnTo>
                <a:lnTo>
                  <a:pt x="330398" y="26789"/>
                </a:lnTo>
                <a:lnTo>
                  <a:pt x="330398" y="8930"/>
                </a:lnTo>
                <a:lnTo>
                  <a:pt x="330398" y="0"/>
                </a:lnTo>
                <a:lnTo>
                  <a:pt x="330398" y="0"/>
                </a:lnTo>
                <a:lnTo>
                  <a:pt x="321468" y="8930"/>
                </a:lnTo>
                <a:lnTo>
                  <a:pt x="321468" y="26789"/>
                </a:lnTo>
                <a:lnTo>
                  <a:pt x="321468" y="53578"/>
                </a:lnTo>
                <a:lnTo>
                  <a:pt x="303609" y="89297"/>
                </a:lnTo>
                <a:lnTo>
                  <a:pt x="294679" y="133945"/>
                </a:lnTo>
                <a:lnTo>
                  <a:pt x="285749" y="169664"/>
                </a:lnTo>
                <a:lnTo>
                  <a:pt x="285749" y="214313"/>
                </a:lnTo>
                <a:lnTo>
                  <a:pt x="285749" y="241102"/>
                </a:lnTo>
                <a:lnTo>
                  <a:pt x="285749" y="267891"/>
                </a:lnTo>
                <a:lnTo>
                  <a:pt x="294679" y="285750"/>
                </a:lnTo>
                <a:lnTo>
                  <a:pt x="294679" y="303610"/>
                </a:lnTo>
                <a:lnTo>
                  <a:pt x="294679" y="303610"/>
                </a:lnTo>
                <a:lnTo>
                  <a:pt x="294679" y="303610"/>
                </a:lnTo>
                <a:lnTo>
                  <a:pt x="294679" y="285750"/>
                </a:lnTo>
                <a:lnTo>
                  <a:pt x="285749" y="267891"/>
                </a:lnTo>
                <a:lnTo>
                  <a:pt x="267890" y="241102"/>
                </a:lnTo>
                <a:lnTo>
                  <a:pt x="258960" y="205383"/>
                </a:lnTo>
                <a:lnTo>
                  <a:pt x="241101" y="178594"/>
                </a:lnTo>
                <a:lnTo>
                  <a:pt x="241101"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1294" name="Freeform 991293"/>
          <p:cNvSpPr/>
          <p:nvPr/>
        </p:nvSpPr>
        <p:spPr bwMode="auto">
          <a:xfrm>
            <a:off x="8268890" y="4045148"/>
            <a:ext cx="142876" cy="26790"/>
          </a:xfrm>
          <a:custGeom>
            <a:avLst/>
            <a:gdLst/>
            <a:ahLst/>
            <a:cxnLst/>
            <a:rect l="0" t="0" r="0" b="0"/>
            <a:pathLst>
              <a:path w="142876" h="26790">
                <a:moveTo>
                  <a:pt x="0" y="0"/>
                </a:moveTo>
                <a:lnTo>
                  <a:pt x="0" y="0"/>
                </a:lnTo>
                <a:lnTo>
                  <a:pt x="8930" y="0"/>
                </a:lnTo>
                <a:lnTo>
                  <a:pt x="26789" y="8930"/>
                </a:lnTo>
                <a:lnTo>
                  <a:pt x="44648" y="17859"/>
                </a:lnTo>
                <a:lnTo>
                  <a:pt x="71437" y="17859"/>
                </a:lnTo>
                <a:lnTo>
                  <a:pt x="80367" y="26789"/>
                </a:lnTo>
                <a:lnTo>
                  <a:pt x="98226" y="26789"/>
                </a:lnTo>
                <a:lnTo>
                  <a:pt x="125015" y="17859"/>
                </a:lnTo>
                <a:lnTo>
                  <a:pt x="142875" y="8930"/>
                </a:lnTo>
                <a:lnTo>
                  <a:pt x="14287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122238" y="57150"/>
            <a:ext cx="8716962" cy="552450"/>
          </a:xfrm>
        </p:spPr>
        <p:txBody>
          <a:bodyPr/>
          <a:lstStyle/>
          <a:p>
            <a:pPr eaLnBrk="1" hangingPunct="1">
              <a:defRPr/>
            </a:pPr>
            <a:r>
              <a:rPr lang="en-US" sz="3000" smtClean="0"/>
              <a:t>Which block should be replaced on a miss?</a:t>
            </a:r>
          </a:p>
        </p:txBody>
      </p:sp>
      <p:sp>
        <p:nvSpPr>
          <p:cNvPr id="908291" name="Rectangle 3"/>
          <p:cNvSpPr>
            <a:spLocks noGrp="1" noChangeArrowheads="1"/>
          </p:cNvSpPr>
          <p:nvPr>
            <p:ph type="body" idx="1"/>
          </p:nvPr>
        </p:nvSpPr>
        <p:spPr>
          <a:xfrm>
            <a:off x="290513" y="838200"/>
            <a:ext cx="8701087" cy="5607050"/>
          </a:xfrm>
        </p:spPr>
        <p:txBody>
          <a:bodyPr/>
          <a:lstStyle/>
          <a:p>
            <a:pPr eaLnBrk="1" hangingPunct="1">
              <a:defRPr/>
            </a:pPr>
            <a:r>
              <a:rPr lang="en-US" smtClean="0"/>
              <a:t>Direct-Mapped </a:t>
            </a:r>
            <a:r>
              <a:rPr lang="en-US" smtClean="0">
                <a:sym typeface="Wingdings" pitchFamily="2" charset="2"/>
              </a:rPr>
              <a:t> no choice to make</a:t>
            </a:r>
          </a:p>
          <a:p>
            <a:pPr eaLnBrk="1" hangingPunct="1">
              <a:defRPr/>
            </a:pPr>
            <a:r>
              <a:rPr lang="en-US" smtClean="0">
                <a:sym typeface="Wingdings" pitchFamily="2" charset="2"/>
              </a:rPr>
              <a:t>For Set associative or fully associative how do we select which block is removed from the cache</a:t>
            </a:r>
          </a:p>
          <a:p>
            <a:pPr eaLnBrk="1" hangingPunct="1">
              <a:defRPr/>
            </a:pPr>
            <a:r>
              <a:rPr lang="en-US" smtClean="0"/>
              <a:t>Three strategies</a:t>
            </a:r>
          </a:p>
          <a:p>
            <a:pPr eaLnBrk="1" hangingPunct="1">
              <a:buFont typeface="Wingdings" panose="05000000000000000000" pitchFamily="2" charset="2"/>
              <a:buChar char="l"/>
              <a:defRPr/>
            </a:pPr>
            <a:r>
              <a:rPr lang="en-US" smtClean="0"/>
              <a:t>Random</a:t>
            </a:r>
          </a:p>
          <a:p>
            <a:pPr lvl="1" eaLnBrk="1" hangingPunct="1">
              <a:defRPr/>
            </a:pPr>
            <a:r>
              <a:rPr lang="en-US" smtClean="0"/>
              <a:t>Randomly or pseudo-randomly select the block to swap out</a:t>
            </a:r>
          </a:p>
          <a:p>
            <a:pPr eaLnBrk="1" hangingPunct="1">
              <a:buFont typeface="Wingdings" panose="05000000000000000000" pitchFamily="2" charset="2"/>
              <a:buChar char="l"/>
              <a:defRPr/>
            </a:pPr>
            <a:r>
              <a:rPr lang="en-US" smtClean="0"/>
              <a:t>Least Recently Used (LRU)</a:t>
            </a:r>
          </a:p>
          <a:p>
            <a:pPr lvl="1" eaLnBrk="1" hangingPunct="1">
              <a:defRPr/>
            </a:pPr>
            <a:r>
              <a:rPr lang="en-US" smtClean="0"/>
              <a:t>Temporal locality </a:t>
            </a:r>
            <a:r>
              <a:rPr lang="en-US" smtClean="0">
                <a:sym typeface="Wingdings" pitchFamily="2" charset="2"/>
              </a:rPr>
              <a:t> more recently used blocks are more likely to be used again sooner</a:t>
            </a:r>
          </a:p>
          <a:p>
            <a:pPr lvl="1" eaLnBrk="1" hangingPunct="1">
              <a:defRPr/>
            </a:pPr>
            <a:r>
              <a:rPr lang="en-US" smtClean="0">
                <a:sym typeface="Wingdings" pitchFamily="2" charset="2"/>
              </a:rPr>
              <a:t>LRU – the least recently used block is the one selected to go</a:t>
            </a:r>
            <a:endParaRPr lang="en-US" smtClean="0"/>
          </a:p>
          <a:p>
            <a:pPr eaLnBrk="1" hangingPunct="1">
              <a:buFont typeface="Wingdings" panose="05000000000000000000" pitchFamily="2" charset="2"/>
              <a:buChar char="l"/>
              <a:defRPr/>
            </a:pPr>
            <a:r>
              <a:rPr lang="en-US" smtClean="0"/>
              <a:t>First In First Out (FIFO) </a:t>
            </a:r>
          </a:p>
          <a:p>
            <a:pPr lvl="1" eaLnBrk="1" hangingPunct="1">
              <a:defRPr/>
            </a:pPr>
            <a:r>
              <a:rPr lang="en-US" smtClean="0"/>
              <a:t>Least Recently Used block difficult to compute easier to keep track of oldest block</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Von Neumann Architecture</a:t>
            </a:r>
            <a:endParaRPr lang="en-US" dirty="0"/>
          </a:p>
        </p:txBody>
      </p:sp>
      <p:sp>
        <p:nvSpPr>
          <p:cNvPr id="3" name="Content Placeholder 2"/>
          <p:cNvSpPr>
            <a:spLocks noGrp="1"/>
          </p:cNvSpPr>
          <p:nvPr>
            <p:ph idx="1"/>
          </p:nvPr>
        </p:nvSpPr>
        <p:spPr/>
        <p:txBody>
          <a:bodyPr/>
          <a:lstStyle/>
          <a:p>
            <a:pPr>
              <a:defRPr/>
            </a:pPr>
            <a:r>
              <a:rPr lang="en-US" dirty="0"/>
              <a:t>“Changing the program of a fixed-program machine requires re-wiring, re-structuring, or re-designing the machine. The earliest computers were not so much "programmed" as they were "designed". "Reprogramming", when it was possible at all, was a laborious process, starting with </a:t>
            </a:r>
            <a:r>
              <a:rPr lang="en-US" dirty="0">
                <a:hlinkClick r:id="rId2" tooltip="Flowchart"/>
              </a:rPr>
              <a:t>flowcharts</a:t>
            </a:r>
            <a:r>
              <a:rPr lang="en-US" dirty="0"/>
              <a:t> and paper notes, followed by detailed engineering designs, and then the often-arduous process of physically re-wiring and re-building the machine. It could take three weeks to set up a program on </a:t>
            </a:r>
            <a:r>
              <a:rPr lang="en-US" dirty="0">
                <a:hlinkClick r:id="rId3" tooltip="ENIAC"/>
              </a:rPr>
              <a:t>ENIAC</a:t>
            </a:r>
            <a:r>
              <a:rPr lang="en-US" dirty="0"/>
              <a:t> and get it working.</a:t>
            </a:r>
            <a:r>
              <a:rPr lang="en-US" baseline="30000" dirty="0">
                <a:hlinkClick r:id="rId4"/>
              </a:rPr>
              <a:t>[3</a:t>
            </a:r>
            <a:r>
              <a:rPr lang="en-US" baseline="30000" dirty="0" smtClean="0">
                <a:hlinkClick r:id="rId4"/>
              </a:rPr>
              <a:t>]</a:t>
            </a:r>
            <a:endParaRPr lang="en-US" baseline="30000" dirty="0" smtClean="0"/>
          </a:p>
          <a:p>
            <a:pPr>
              <a:defRPr/>
            </a:pPr>
            <a:endParaRPr lang="en-US" baseline="30000" dirty="0"/>
          </a:p>
          <a:p>
            <a:pPr>
              <a:defRPr/>
            </a:pPr>
            <a:r>
              <a:rPr lang="en-US" dirty="0"/>
              <a:t>The idea of the stored-program computer changed all that</a:t>
            </a:r>
            <a:r>
              <a:rPr lang="en-US" dirty="0" smtClean="0"/>
              <a:t>:”</a:t>
            </a:r>
            <a:endParaRPr lang="en-US" dirty="0"/>
          </a:p>
          <a:p>
            <a:pPr>
              <a:defRPr/>
            </a:pPr>
            <a:r>
              <a:rPr lang="en-US" dirty="0" smtClean="0"/>
              <a:t>Princeton (</a:t>
            </a:r>
            <a:r>
              <a:rPr lang="en-US" dirty="0" err="1" smtClean="0"/>
              <a:t>Eniac</a:t>
            </a:r>
            <a:r>
              <a:rPr lang="en-US" dirty="0" smtClean="0"/>
              <a:t>) </a:t>
            </a:r>
            <a:r>
              <a:rPr lang="en-US" dirty="0" err="1" smtClean="0"/>
              <a:t>vs</a:t>
            </a:r>
            <a:r>
              <a:rPr lang="en-US" dirty="0" smtClean="0"/>
              <a:t> Harvard (</a:t>
            </a:r>
            <a:r>
              <a:rPr lang="en-US" dirty="0" err="1" smtClean="0"/>
              <a:t>Edvac</a:t>
            </a:r>
            <a:r>
              <a:rPr lang="en-US" dirty="0" smtClean="0"/>
              <a:t>)</a:t>
            </a:r>
            <a:endParaRPr lang="en-US" dirty="0"/>
          </a:p>
        </p:txBody>
      </p:sp>
      <p:sp>
        <p:nvSpPr>
          <p:cNvPr id="8196" name="TextBox 3"/>
          <p:cNvSpPr txBox="1">
            <a:spLocks noChangeArrowheads="1"/>
          </p:cNvSpPr>
          <p:nvPr/>
        </p:nvSpPr>
        <p:spPr bwMode="auto">
          <a:xfrm>
            <a:off x="1431925" y="6488113"/>
            <a:ext cx="5578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600">
                <a:solidFill>
                  <a:schemeClr val="tx1"/>
                </a:solidFill>
              </a:rPr>
              <a:t>http://en.wikipedia.org/wiki/Von_Neumann_architecture</a:t>
            </a:r>
          </a:p>
        </p:txBody>
      </p:sp>
      <p:sp>
        <p:nvSpPr>
          <p:cNvPr id="4" name="Freeform 3"/>
          <p:cNvSpPr/>
          <p:nvPr/>
        </p:nvSpPr>
        <p:spPr bwMode="auto">
          <a:xfrm>
            <a:off x="2759273" y="5697140"/>
            <a:ext cx="214314" cy="35720"/>
          </a:xfrm>
          <a:custGeom>
            <a:avLst/>
            <a:gdLst/>
            <a:ahLst/>
            <a:cxnLst/>
            <a:rect l="0" t="0" r="0" b="0"/>
            <a:pathLst>
              <a:path w="214314" h="35720">
                <a:moveTo>
                  <a:pt x="0" y="0"/>
                </a:moveTo>
                <a:lnTo>
                  <a:pt x="0" y="0"/>
                </a:lnTo>
                <a:lnTo>
                  <a:pt x="0" y="8930"/>
                </a:lnTo>
                <a:lnTo>
                  <a:pt x="0" y="8930"/>
                </a:lnTo>
                <a:lnTo>
                  <a:pt x="8930" y="8930"/>
                </a:lnTo>
                <a:lnTo>
                  <a:pt x="17860" y="8930"/>
                </a:lnTo>
                <a:lnTo>
                  <a:pt x="35719" y="8930"/>
                </a:lnTo>
                <a:lnTo>
                  <a:pt x="44649" y="17859"/>
                </a:lnTo>
                <a:lnTo>
                  <a:pt x="62508" y="17859"/>
                </a:lnTo>
                <a:lnTo>
                  <a:pt x="80368" y="8930"/>
                </a:lnTo>
                <a:lnTo>
                  <a:pt x="98227" y="17859"/>
                </a:lnTo>
                <a:lnTo>
                  <a:pt x="116086" y="17859"/>
                </a:lnTo>
                <a:lnTo>
                  <a:pt x="133946" y="26789"/>
                </a:lnTo>
                <a:lnTo>
                  <a:pt x="142875" y="26789"/>
                </a:lnTo>
                <a:lnTo>
                  <a:pt x="169665" y="26789"/>
                </a:lnTo>
                <a:lnTo>
                  <a:pt x="187524" y="26789"/>
                </a:lnTo>
                <a:lnTo>
                  <a:pt x="214313" y="35719"/>
                </a:lnTo>
                <a:lnTo>
                  <a:pt x="214313"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045023" y="5732859"/>
            <a:ext cx="35720" cy="1"/>
          </a:xfrm>
          <a:custGeom>
            <a:avLst/>
            <a:gdLst/>
            <a:ahLst/>
            <a:cxnLst/>
            <a:rect l="0" t="0" r="0" b="0"/>
            <a:pathLst>
              <a:path w="35720" h="1">
                <a:moveTo>
                  <a:pt x="0" y="0"/>
                </a:moveTo>
                <a:lnTo>
                  <a:pt x="35719" y="0"/>
                </a:lnTo>
                <a:lnTo>
                  <a:pt x="3571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161109" y="5732859"/>
            <a:ext cx="232173" cy="8930"/>
          </a:xfrm>
          <a:custGeom>
            <a:avLst/>
            <a:gdLst/>
            <a:ahLst/>
            <a:cxnLst/>
            <a:rect l="0" t="0" r="0" b="0"/>
            <a:pathLst>
              <a:path w="232173" h="8930">
                <a:moveTo>
                  <a:pt x="0" y="0"/>
                </a:moveTo>
                <a:lnTo>
                  <a:pt x="44649" y="8929"/>
                </a:lnTo>
                <a:lnTo>
                  <a:pt x="89297" y="0"/>
                </a:lnTo>
                <a:lnTo>
                  <a:pt x="142875" y="0"/>
                </a:lnTo>
                <a:lnTo>
                  <a:pt x="187524" y="0"/>
                </a:lnTo>
                <a:lnTo>
                  <a:pt x="232172" y="0"/>
                </a:lnTo>
                <a:lnTo>
                  <a:pt x="23217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491508" y="5634632"/>
            <a:ext cx="2553891" cy="98228"/>
          </a:xfrm>
          <a:custGeom>
            <a:avLst/>
            <a:gdLst/>
            <a:ahLst/>
            <a:cxnLst/>
            <a:rect l="0" t="0" r="0" b="0"/>
            <a:pathLst>
              <a:path w="2553891" h="98228">
                <a:moveTo>
                  <a:pt x="0" y="98227"/>
                </a:moveTo>
                <a:lnTo>
                  <a:pt x="53578" y="89297"/>
                </a:lnTo>
                <a:lnTo>
                  <a:pt x="107156" y="89297"/>
                </a:lnTo>
                <a:lnTo>
                  <a:pt x="160734" y="89297"/>
                </a:lnTo>
                <a:lnTo>
                  <a:pt x="214312" y="80367"/>
                </a:lnTo>
                <a:lnTo>
                  <a:pt x="267890" y="80367"/>
                </a:lnTo>
                <a:lnTo>
                  <a:pt x="330398" y="71438"/>
                </a:lnTo>
                <a:lnTo>
                  <a:pt x="383976" y="71438"/>
                </a:lnTo>
                <a:lnTo>
                  <a:pt x="428625" y="62508"/>
                </a:lnTo>
                <a:lnTo>
                  <a:pt x="491133" y="53578"/>
                </a:lnTo>
                <a:lnTo>
                  <a:pt x="544711" y="53578"/>
                </a:lnTo>
                <a:lnTo>
                  <a:pt x="589359" y="53578"/>
                </a:lnTo>
                <a:lnTo>
                  <a:pt x="642937" y="53578"/>
                </a:lnTo>
                <a:lnTo>
                  <a:pt x="696515" y="53578"/>
                </a:lnTo>
                <a:lnTo>
                  <a:pt x="741164" y="62508"/>
                </a:lnTo>
                <a:lnTo>
                  <a:pt x="794742" y="62508"/>
                </a:lnTo>
                <a:lnTo>
                  <a:pt x="848320" y="62508"/>
                </a:lnTo>
                <a:lnTo>
                  <a:pt x="910828" y="53578"/>
                </a:lnTo>
                <a:lnTo>
                  <a:pt x="964406" y="44648"/>
                </a:lnTo>
                <a:lnTo>
                  <a:pt x="1017984" y="35719"/>
                </a:lnTo>
                <a:lnTo>
                  <a:pt x="1071562" y="35719"/>
                </a:lnTo>
                <a:lnTo>
                  <a:pt x="1125140" y="35719"/>
                </a:lnTo>
                <a:lnTo>
                  <a:pt x="1178719" y="35719"/>
                </a:lnTo>
                <a:lnTo>
                  <a:pt x="1223367" y="35719"/>
                </a:lnTo>
                <a:lnTo>
                  <a:pt x="1276945" y="26789"/>
                </a:lnTo>
                <a:lnTo>
                  <a:pt x="1321594" y="26789"/>
                </a:lnTo>
                <a:lnTo>
                  <a:pt x="1366242" y="26789"/>
                </a:lnTo>
                <a:lnTo>
                  <a:pt x="1410890" y="26789"/>
                </a:lnTo>
                <a:lnTo>
                  <a:pt x="1455539" y="26789"/>
                </a:lnTo>
                <a:lnTo>
                  <a:pt x="1509117" y="26789"/>
                </a:lnTo>
                <a:lnTo>
                  <a:pt x="1553765" y="26789"/>
                </a:lnTo>
                <a:lnTo>
                  <a:pt x="1598414" y="17859"/>
                </a:lnTo>
                <a:lnTo>
                  <a:pt x="1643062" y="8930"/>
                </a:lnTo>
                <a:lnTo>
                  <a:pt x="1687711" y="8930"/>
                </a:lnTo>
                <a:lnTo>
                  <a:pt x="1741289" y="0"/>
                </a:lnTo>
                <a:lnTo>
                  <a:pt x="1785937" y="0"/>
                </a:lnTo>
                <a:lnTo>
                  <a:pt x="1821656" y="0"/>
                </a:lnTo>
                <a:lnTo>
                  <a:pt x="1866305" y="8930"/>
                </a:lnTo>
                <a:lnTo>
                  <a:pt x="1902023" y="8930"/>
                </a:lnTo>
                <a:lnTo>
                  <a:pt x="1937742" y="8930"/>
                </a:lnTo>
                <a:lnTo>
                  <a:pt x="1964531" y="17859"/>
                </a:lnTo>
                <a:lnTo>
                  <a:pt x="2000250" y="26789"/>
                </a:lnTo>
                <a:lnTo>
                  <a:pt x="2035969" y="26789"/>
                </a:lnTo>
                <a:lnTo>
                  <a:pt x="2071687" y="35719"/>
                </a:lnTo>
                <a:lnTo>
                  <a:pt x="2107406" y="35719"/>
                </a:lnTo>
                <a:lnTo>
                  <a:pt x="2152055" y="35719"/>
                </a:lnTo>
                <a:lnTo>
                  <a:pt x="2187773" y="35719"/>
                </a:lnTo>
                <a:lnTo>
                  <a:pt x="2223492" y="35719"/>
                </a:lnTo>
                <a:lnTo>
                  <a:pt x="2259211" y="35719"/>
                </a:lnTo>
                <a:lnTo>
                  <a:pt x="2294930" y="35719"/>
                </a:lnTo>
                <a:lnTo>
                  <a:pt x="2330648" y="26789"/>
                </a:lnTo>
                <a:lnTo>
                  <a:pt x="2357437" y="26789"/>
                </a:lnTo>
                <a:lnTo>
                  <a:pt x="2393156" y="26789"/>
                </a:lnTo>
                <a:lnTo>
                  <a:pt x="2428875" y="26789"/>
                </a:lnTo>
                <a:lnTo>
                  <a:pt x="2464594" y="35719"/>
                </a:lnTo>
                <a:lnTo>
                  <a:pt x="2500312" y="35719"/>
                </a:lnTo>
                <a:lnTo>
                  <a:pt x="2527101" y="44648"/>
                </a:lnTo>
                <a:lnTo>
                  <a:pt x="2553890" y="53578"/>
                </a:lnTo>
                <a:lnTo>
                  <a:pt x="2553890"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670102" y="4268390"/>
            <a:ext cx="1571626" cy="634009"/>
          </a:xfrm>
          <a:custGeom>
            <a:avLst/>
            <a:gdLst/>
            <a:ahLst/>
            <a:cxnLst/>
            <a:rect l="0" t="0" r="0" b="0"/>
            <a:pathLst>
              <a:path w="1571626" h="634009">
                <a:moveTo>
                  <a:pt x="1571625" y="133946"/>
                </a:moveTo>
                <a:lnTo>
                  <a:pt x="1571625" y="133946"/>
                </a:lnTo>
                <a:lnTo>
                  <a:pt x="1571625" y="133946"/>
                </a:lnTo>
                <a:lnTo>
                  <a:pt x="1571625" y="125016"/>
                </a:lnTo>
                <a:lnTo>
                  <a:pt x="1571625" y="125016"/>
                </a:lnTo>
                <a:lnTo>
                  <a:pt x="1571625" y="116086"/>
                </a:lnTo>
                <a:lnTo>
                  <a:pt x="1553765" y="107156"/>
                </a:lnTo>
                <a:lnTo>
                  <a:pt x="1544836" y="98227"/>
                </a:lnTo>
                <a:lnTo>
                  <a:pt x="1535906" y="80367"/>
                </a:lnTo>
                <a:lnTo>
                  <a:pt x="1518046" y="71438"/>
                </a:lnTo>
                <a:lnTo>
                  <a:pt x="1491257" y="62508"/>
                </a:lnTo>
                <a:lnTo>
                  <a:pt x="1464468" y="44649"/>
                </a:lnTo>
                <a:lnTo>
                  <a:pt x="1419820" y="44649"/>
                </a:lnTo>
                <a:lnTo>
                  <a:pt x="1375171" y="26789"/>
                </a:lnTo>
                <a:lnTo>
                  <a:pt x="1330523" y="17860"/>
                </a:lnTo>
                <a:lnTo>
                  <a:pt x="1276945" y="17860"/>
                </a:lnTo>
                <a:lnTo>
                  <a:pt x="1214437" y="17860"/>
                </a:lnTo>
                <a:lnTo>
                  <a:pt x="1151929" y="8930"/>
                </a:lnTo>
                <a:lnTo>
                  <a:pt x="1089421" y="8930"/>
                </a:lnTo>
                <a:lnTo>
                  <a:pt x="1017984" y="0"/>
                </a:lnTo>
                <a:lnTo>
                  <a:pt x="946546" y="0"/>
                </a:lnTo>
                <a:lnTo>
                  <a:pt x="875109" y="8930"/>
                </a:lnTo>
                <a:lnTo>
                  <a:pt x="803671" y="8930"/>
                </a:lnTo>
                <a:lnTo>
                  <a:pt x="732234" y="17860"/>
                </a:lnTo>
                <a:lnTo>
                  <a:pt x="660796" y="26789"/>
                </a:lnTo>
                <a:lnTo>
                  <a:pt x="589359" y="35719"/>
                </a:lnTo>
                <a:lnTo>
                  <a:pt x="526851" y="44649"/>
                </a:lnTo>
                <a:lnTo>
                  <a:pt x="464343" y="71438"/>
                </a:lnTo>
                <a:lnTo>
                  <a:pt x="401836" y="98227"/>
                </a:lnTo>
                <a:lnTo>
                  <a:pt x="339328" y="125016"/>
                </a:lnTo>
                <a:lnTo>
                  <a:pt x="267890" y="160735"/>
                </a:lnTo>
                <a:lnTo>
                  <a:pt x="205382" y="196453"/>
                </a:lnTo>
                <a:lnTo>
                  <a:pt x="151804" y="241102"/>
                </a:lnTo>
                <a:lnTo>
                  <a:pt x="107156" y="285750"/>
                </a:lnTo>
                <a:lnTo>
                  <a:pt x="62507" y="321469"/>
                </a:lnTo>
                <a:lnTo>
                  <a:pt x="35718" y="366117"/>
                </a:lnTo>
                <a:lnTo>
                  <a:pt x="8929" y="410766"/>
                </a:lnTo>
                <a:lnTo>
                  <a:pt x="0" y="464344"/>
                </a:lnTo>
                <a:lnTo>
                  <a:pt x="0" y="508992"/>
                </a:lnTo>
                <a:lnTo>
                  <a:pt x="17859" y="553641"/>
                </a:lnTo>
                <a:lnTo>
                  <a:pt x="44648" y="589360"/>
                </a:lnTo>
                <a:lnTo>
                  <a:pt x="80367" y="634008"/>
                </a:lnTo>
                <a:lnTo>
                  <a:pt x="80367" y="6340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848695" y="4134445"/>
            <a:ext cx="1571626" cy="955478"/>
          </a:xfrm>
          <a:custGeom>
            <a:avLst/>
            <a:gdLst/>
            <a:ahLst/>
            <a:cxnLst/>
            <a:rect l="0" t="0" r="0" b="0"/>
            <a:pathLst>
              <a:path w="1571626" h="955478">
                <a:moveTo>
                  <a:pt x="0" y="830461"/>
                </a:moveTo>
                <a:lnTo>
                  <a:pt x="62508" y="866180"/>
                </a:lnTo>
                <a:lnTo>
                  <a:pt x="142875" y="892969"/>
                </a:lnTo>
                <a:lnTo>
                  <a:pt x="223243" y="919758"/>
                </a:lnTo>
                <a:lnTo>
                  <a:pt x="330399" y="937618"/>
                </a:lnTo>
                <a:lnTo>
                  <a:pt x="428625" y="955477"/>
                </a:lnTo>
                <a:lnTo>
                  <a:pt x="544711" y="955477"/>
                </a:lnTo>
                <a:lnTo>
                  <a:pt x="660797" y="955477"/>
                </a:lnTo>
                <a:lnTo>
                  <a:pt x="767953" y="946547"/>
                </a:lnTo>
                <a:lnTo>
                  <a:pt x="875110" y="928688"/>
                </a:lnTo>
                <a:lnTo>
                  <a:pt x="982266" y="901899"/>
                </a:lnTo>
                <a:lnTo>
                  <a:pt x="1080493" y="875110"/>
                </a:lnTo>
                <a:lnTo>
                  <a:pt x="1178719" y="839391"/>
                </a:lnTo>
                <a:lnTo>
                  <a:pt x="1268016" y="794743"/>
                </a:lnTo>
                <a:lnTo>
                  <a:pt x="1348383" y="750094"/>
                </a:lnTo>
                <a:lnTo>
                  <a:pt x="1419821" y="696516"/>
                </a:lnTo>
                <a:lnTo>
                  <a:pt x="1482328" y="634008"/>
                </a:lnTo>
                <a:lnTo>
                  <a:pt x="1526977" y="580430"/>
                </a:lnTo>
                <a:lnTo>
                  <a:pt x="1562696" y="508992"/>
                </a:lnTo>
                <a:lnTo>
                  <a:pt x="1571625" y="446484"/>
                </a:lnTo>
                <a:lnTo>
                  <a:pt x="1571625" y="375047"/>
                </a:lnTo>
                <a:lnTo>
                  <a:pt x="1553766" y="294680"/>
                </a:lnTo>
                <a:lnTo>
                  <a:pt x="1518047" y="232172"/>
                </a:lnTo>
                <a:lnTo>
                  <a:pt x="1455539" y="160734"/>
                </a:lnTo>
                <a:lnTo>
                  <a:pt x="1375172" y="98226"/>
                </a:lnTo>
                <a:lnTo>
                  <a:pt x="1285875" y="53578"/>
                </a:lnTo>
                <a:lnTo>
                  <a:pt x="1169789" y="17859"/>
                </a:lnTo>
                <a:lnTo>
                  <a:pt x="1035844" y="0"/>
                </a:lnTo>
                <a:lnTo>
                  <a:pt x="901899" y="8930"/>
                </a:lnTo>
                <a:lnTo>
                  <a:pt x="750094" y="35719"/>
                </a:lnTo>
                <a:lnTo>
                  <a:pt x="607219" y="71437"/>
                </a:lnTo>
                <a:lnTo>
                  <a:pt x="607219"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482453" y="4973836"/>
            <a:ext cx="1526978" cy="1223367"/>
          </a:xfrm>
          <a:custGeom>
            <a:avLst/>
            <a:gdLst/>
            <a:ahLst/>
            <a:cxnLst/>
            <a:rect l="0" t="0" r="0" b="0"/>
            <a:pathLst>
              <a:path w="1526978" h="1223367">
                <a:moveTo>
                  <a:pt x="1526977" y="0"/>
                </a:moveTo>
                <a:lnTo>
                  <a:pt x="1518047" y="0"/>
                </a:lnTo>
                <a:lnTo>
                  <a:pt x="1509117" y="0"/>
                </a:lnTo>
                <a:lnTo>
                  <a:pt x="1500188" y="8930"/>
                </a:lnTo>
                <a:lnTo>
                  <a:pt x="1482328" y="26789"/>
                </a:lnTo>
                <a:lnTo>
                  <a:pt x="1464469" y="44648"/>
                </a:lnTo>
                <a:lnTo>
                  <a:pt x="1446610" y="62508"/>
                </a:lnTo>
                <a:lnTo>
                  <a:pt x="1428750" y="80367"/>
                </a:lnTo>
                <a:lnTo>
                  <a:pt x="1401961" y="107156"/>
                </a:lnTo>
                <a:lnTo>
                  <a:pt x="1366242" y="133945"/>
                </a:lnTo>
                <a:lnTo>
                  <a:pt x="1330524" y="160734"/>
                </a:lnTo>
                <a:lnTo>
                  <a:pt x="1294805" y="187523"/>
                </a:lnTo>
                <a:lnTo>
                  <a:pt x="1250156" y="214312"/>
                </a:lnTo>
                <a:lnTo>
                  <a:pt x="1205508" y="250031"/>
                </a:lnTo>
                <a:lnTo>
                  <a:pt x="1151930" y="294680"/>
                </a:lnTo>
                <a:lnTo>
                  <a:pt x="1098352" y="330398"/>
                </a:lnTo>
                <a:lnTo>
                  <a:pt x="1035844" y="383977"/>
                </a:lnTo>
                <a:lnTo>
                  <a:pt x="973336" y="437555"/>
                </a:lnTo>
                <a:lnTo>
                  <a:pt x="892969" y="500062"/>
                </a:lnTo>
                <a:lnTo>
                  <a:pt x="821531" y="562570"/>
                </a:lnTo>
                <a:lnTo>
                  <a:pt x="741164" y="634007"/>
                </a:lnTo>
                <a:lnTo>
                  <a:pt x="660797" y="705444"/>
                </a:lnTo>
                <a:lnTo>
                  <a:pt x="571500" y="767952"/>
                </a:lnTo>
                <a:lnTo>
                  <a:pt x="491133" y="830460"/>
                </a:lnTo>
                <a:lnTo>
                  <a:pt x="419695" y="892968"/>
                </a:lnTo>
                <a:lnTo>
                  <a:pt x="339328" y="946546"/>
                </a:lnTo>
                <a:lnTo>
                  <a:pt x="267891" y="991194"/>
                </a:lnTo>
                <a:lnTo>
                  <a:pt x="205383" y="1035843"/>
                </a:lnTo>
                <a:lnTo>
                  <a:pt x="151805" y="1080491"/>
                </a:lnTo>
                <a:lnTo>
                  <a:pt x="98227" y="1116210"/>
                </a:lnTo>
                <a:lnTo>
                  <a:pt x="62508" y="1151929"/>
                </a:lnTo>
                <a:lnTo>
                  <a:pt x="35719" y="1178718"/>
                </a:lnTo>
                <a:lnTo>
                  <a:pt x="8930" y="1205507"/>
                </a:lnTo>
                <a:lnTo>
                  <a:pt x="0" y="1223366"/>
                </a:lnTo>
                <a:lnTo>
                  <a:pt x="0" y="122336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214938" y="5947171"/>
            <a:ext cx="392907" cy="232173"/>
          </a:xfrm>
          <a:custGeom>
            <a:avLst/>
            <a:gdLst/>
            <a:ahLst/>
            <a:cxnLst/>
            <a:rect l="0" t="0" r="0" b="0"/>
            <a:pathLst>
              <a:path w="392907" h="232173">
                <a:moveTo>
                  <a:pt x="0" y="232172"/>
                </a:moveTo>
                <a:lnTo>
                  <a:pt x="0" y="232172"/>
                </a:lnTo>
                <a:lnTo>
                  <a:pt x="0" y="232172"/>
                </a:lnTo>
                <a:lnTo>
                  <a:pt x="0" y="232172"/>
                </a:lnTo>
                <a:lnTo>
                  <a:pt x="8929" y="223242"/>
                </a:lnTo>
                <a:lnTo>
                  <a:pt x="17859" y="223242"/>
                </a:lnTo>
                <a:lnTo>
                  <a:pt x="26789" y="214313"/>
                </a:lnTo>
                <a:lnTo>
                  <a:pt x="35718" y="205383"/>
                </a:lnTo>
                <a:lnTo>
                  <a:pt x="44648" y="205383"/>
                </a:lnTo>
                <a:lnTo>
                  <a:pt x="53578" y="196453"/>
                </a:lnTo>
                <a:lnTo>
                  <a:pt x="62507" y="196453"/>
                </a:lnTo>
                <a:lnTo>
                  <a:pt x="80367" y="187524"/>
                </a:lnTo>
                <a:lnTo>
                  <a:pt x="107156" y="178594"/>
                </a:lnTo>
                <a:lnTo>
                  <a:pt x="125015" y="160734"/>
                </a:lnTo>
                <a:lnTo>
                  <a:pt x="160734" y="142875"/>
                </a:lnTo>
                <a:lnTo>
                  <a:pt x="205382" y="116086"/>
                </a:lnTo>
                <a:lnTo>
                  <a:pt x="250031" y="89297"/>
                </a:lnTo>
                <a:lnTo>
                  <a:pt x="303609" y="62508"/>
                </a:lnTo>
                <a:lnTo>
                  <a:pt x="348257" y="26789"/>
                </a:lnTo>
                <a:lnTo>
                  <a:pt x="392906" y="0"/>
                </a:lnTo>
                <a:lnTo>
                  <a:pt x="39290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pPr eaLnBrk="1" hangingPunct="1">
              <a:defRPr/>
            </a:pPr>
            <a:r>
              <a:rPr lang="en-US" smtClean="0"/>
              <a:t>What happens on a write?</a:t>
            </a:r>
          </a:p>
        </p:txBody>
      </p:sp>
      <p:sp>
        <p:nvSpPr>
          <p:cNvPr id="909315" name="Rectangle 3"/>
          <p:cNvSpPr>
            <a:spLocks noGrp="1" noChangeArrowheads="1"/>
          </p:cNvSpPr>
          <p:nvPr>
            <p:ph type="body" idx="1"/>
          </p:nvPr>
        </p:nvSpPr>
        <p:spPr/>
        <p:txBody>
          <a:bodyPr/>
          <a:lstStyle/>
          <a:p>
            <a:pPr eaLnBrk="1" hangingPunct="1">
              <a:defRPr/>
            </a:pPr>
            <a:r>
              <a:rPr lang="en-US" smtClean="0"/>
              <a:t>Write through</a:t>
            </a:r>
          </a:p>
          <a:p>
            <a:pPr eaLnBrk="1" hangingPunct="1">
              <a:defRPr/>
            </a:pPr>
            <a:r>
              <a:rPr lang="en-US" smtClean="0"/>
              <a:t>Write back</a:t>
            </a:r>
          </a:p>
          <a:p>
            <a:pPr eaLnBrk="1" hangingPunct="1">
              <a:defRPr/>
            </a:pPr>
            <a:endParaRPr lang="en-US" smtClean="0"/>
          </a:p>
          <a:p>
            <a:pPr eaLnBrk="1" hangingPunct="1">
              <a:defRPr/>
            </a:pPr>
            <a:r>
              <a:rPr lang="en-US" smtClean="0"/>
              <a:t>Write allocate</a:t>
            </a:r>
          </a:p>
          <a:p>
            <a:pPr eaLnBrk="1" hangingPunct="1">
              <a:defRPr/>
            </a:pPr>
            <a:r>
              <a:rPr lang="en-US" smtClean="0"/>
              <a:t>No-write allocate</a:t>
            </a:r>
          </a:p>
        </p:txBody>
      </p:sp>
      <p:sp>
        <p:nvSpPr>
          <p:cNvPr id="2" name="Freeform 1"/>
          <p:cNvSpPr/>
          <p:nvPr/>
        </p:nvSpPr>
        <p:spPr bwMode="auto">
          <a:xfrm>
            <a:off x="5679281" y="1705570"/>
            <a:ext cx="1053704" cy="517923"/>
          </a:xfrm>
          <a:custGeom>
            <a:avLst/>
            <a:gdLst/>
            <a:ahLst/>
            <a:cxnLst/>
            <a:rect l="0" t="0" r="0" b="0"/>
            <a:pathLst>
              <a:path w="1053704" h="517923">
                <a:moveTo>
                  <a:pt x="26789" y="89297"/>
                </a:moveTo>
                <a:lnTo>
                  <a:pt x="26789" y="80367"/>
                </a:lnTo>
                <a:lnTo>
                  <a:pt x="26789" y="80367"/>
                </a:lnTo>
                <a:lnTo>
                  <a:pt x="26789" y="80367"/>
                </a:lnTo>
                <a:lnTo>
                  <a:pt x="26789" y="89297"/>
                </a:lnTo>
                <a:lnTo>
                  <a:pt x="26789" y="98227"/>
                </a:lnTo>
                <a:lnTo>
                  <a:pt x="26789" y="116086"/>
                </a:lnTo>
                <a:lnTo>
                  <a:pt x="26789" y="133945"/>
                </a:lnTo>
                <a:lnTo>
                  <a:pt x="26789" y="169664"/>
                </a:lnTo>
                <a:lnTo>
                  <a:pt x="26789" y="196453"/>
                </a:lnTo>
                <a:lnTo>
                  <a:pt x="26789" y="232172"/>
                </a:lnTo>
                <a:lnTo>
                  <a:pt x="17860" y="258961"/>
                </a:lnTo>
                <a:lnTo>
                  <a:pt x="17860" y="285750"/>
                </a:lnTo>
                <a:lnTo>
                  <a:pt x="17860" y="303609"/>
                </a:lnTo>
                <a:lnTo>
                  <a:pt x="8930" y="312539"/>
                </a:lnTo>
                <a:lnTo>
                  <a:pt x="8930" y="321469"/>
                </a:lnTo>
                <a:lnTo>
                  <a:pt x="0" y="312539"/>
                </a:lnTo>
                <a:lnTo>
                  <a:pt x="8930" y="294680"/>
                </a:lnTo>
                <a:lnTo>
                  <a:pt x="0" y="267891"/>
                </a:lnTo>
                <a:lnTo>
                  <a:pt x="0" y="241102"/>
                </a:lnTo>
                <a:lnTo>
                  <a:pt x="0" y="205383"/>
                </a:lnTo>
                <a:lnTo>
                  <a:pt x="8930" y="169664"/>
                </a:lnTo>
                <a:lnTo>
                  <a:pt x="8930" y="133945"/>
                </a:lnTo>
                <a:lnTo>
                  <a:pt x="17860" y="98227"/>
                </a:lnTo>
                <a:lnTo>
                  <a:pt x="35719" y="71438"/>
                </a:lnTo>
                <a:lnTo>
                  <a:pt x="44649" y="53578"/>
                </a:lnTo>
                <a:lnTo>
                  <a:pt x="53578" y="44649"/>
                </a:lnTo>
                <a:lnTo>
                  <a:pt x="62508" y="35719"/>
                </a:lnTo>
                <a:lnTo>
                  <a:pt x="89297" y="26789"/>
                </a:lnTo>
                <a:lnTo>
                  <a:pt x="116086" y="26789"/>
                </a:lnTo>
                <a:lnTo>
                  <a:pt x="151805" y="26789"/>
                </a:lnTo>
                <a:lnTo>
                  <a:pt x="205383" y="17859"/>
                </a:lnTo>
                <a:lnTo>
                  <a:pt x="267891" y="26789"/>
                </a:lnTo>
                <a:lnTo>
                  <a:pt x="330399" y="26789"/>
                </a:lnTo>
                <a:lnTo>
                  <a:pt x="401836" y="17859"/>
                </a:lnTo>
                <a:lnTo>
                  <a:pt x="473274" y="17859"/>
                </a:lnTo>
                <a:lnTo>
                  <a:pt x="544711" y="17859"/>
                </a:lnTo>
                <a:lnTo>
                  <a:pt x="607219" y="8930"/>
                </a:lnTo>
                <a:lnTo>
                  <a:pt x="669727" y="8930"/>
                </a:lnTo>
                <a:lnTo>
                  <a:pt x="723305" y="0"/>
                </a:lnTo>
                <a:lnTo>
                  <a:pt x="767953" y="0"/>
                </a:lnTo>
                <a:lnTo>
                  <a:pt x="812602" y="0"/>
                </a:lnTo>
                <a:lnTo>
                  <a:pt x="839391" y="0"/>
                </a:lnTo>
                <a:lnTo>
                  <a:pt x="857250" y="0"/>
                </a:lnTo>
                <a:lnTo>
                  <a:pt x="875110" y="8930"/>
                </a:lnTo>
                <a:lnTo>
                  <a:pt x="884039" y="17859"/>
                </a:lnTo>
                <a:lnTo>
                  <a:pt x="892969" y="26789"/>
                </a:lnTo>
                <a:lnTo>
                  <a:pt x="892969" y="35719"/>
                </a:lnTo>
                <a:lnTo>
                  <a:pt x="892969" y="53578"/>
                </a:lnTo>
                <a:lnTo>
                  <a:pt x="884039" y="71438"/>
                </a:lnTo>
                <a:lnTo>
                  <a:pt x="884039" y="89297"/>
                </a:lnTo>
                <a:lnTo>
                  <a:pt x="884039" y="116086"/>
                </a:lnTo>
                <a:lnTo>
                  <a:pt x="884039" y="142875"/>
                </a:lnTo>
                <a:lnTo>
                  <a:pt x="892969" y="178594"/>
                </a:lnTo>
                <a:lnTo>
                  <a:pt x="901899" y="214313"/>
                </a:lnTo>
                <a:lnTo>
                  <a:pt x="919758" y="258961"/>
                </a:lnTo>
                <a:lnTo>
                  <a:pt x="946547" y="294680"/>
                </a:lnTo>
                <a:lnTo>
                  <a:pt x="964407" y="330399"/>
                </a:lnTo>
                <a:lnTo>
                  <a:pt x="991196" y="357188"/>
                </a:lnTo>
                <a:lnTo>
                  <a:pt x="1009055" y="392906"/>
                </a:lnTo>
                <a:lnTo>
                  <a:pt x="1017985" y="419695"/>
                </a:lnTo>
                <a:lnTo>
                  <a:pt x="1035844" y="446484"/>
                </a:lnTo>
                <a:lnTo>
                  <a:pt x="1044774" y="464344"/>
                </a:lnTo>
                <a:lnTo>
                  <a:pt x="1053703" y="491133"/>
                </a:lnTo>
                <a:lnTo>
                  <a:pt x="1053703" y="500063"/>
                </a:lnTo>
                <a:lnTo>
                  <a:pt x="1053703" y="517922"/>
                </a:lnTo>
                <a:lnTo>
                  <a:pt x="1053703" y="517922"/>
                </a:lnTo>
                <a:lnTo>
                  <a:pt x="1035844" y="517922"/>
                </a:lnTo>
                <a:lnTo>
                  <a:pt x="1000125" y="517922"/>
                </a:lnTo>
                <a:lnTo>
                  <a:pt x="955477" y="508992"/>
                </a:lnTo>
                <a:lnTo>
                  <a:pt x="875110" y="491133"/>
                </a:lnTo>
                <a:lnTo>
                  <a:pt x="776883" y="482203"/>
                </a:lnTo>
                <a:lnTo>
                  <a:pt x="660797" y="464344"/>
                </a:lnTo>
                <a:lnTo>
                  <a:pt x="535782" y="464344"/>
                </a:lnTo>
                <a:lnTo>
                  <a:pt x="419696" y="464344"/>
                </a:lnTo>
                <a:lnTo>
                  <a:pt x="321469" y="464344"/>
                </a:lnTo>
                <a:lnTo>
                  <a:pt x="258961" y="482203"/>
                </a:lnTo>
                <a:lnTo>
                  <a:pt x="214313" y="491133"/>
                </a:lnTo>
                <a:lnTo>
                  <a:pt x="214313" y="482203"/>
                </a:lnTo>
                <a:lnTo>
                  <a:pt x="214313" y="473274"/>
                </a:lnTo>
                <a:lnTo>
                  <a:pt x="214313" y="4732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947172" y="1839515"/>
            <a:ext cx="223243" cy="187525"/>
          </a:xfrm>
          <a:custGeom>
            <a:avLst/>
            <a:gdLst/>
            <a:ahLst/>
            <a:cxnLst/>
            <a:rect l="0" t="0" r="0" b="0"/>
            <a:pathLst>
              <a:path w="223243" h="187525">
                <a:moveTo>
                  <a:pt x="0" y="8930"/>
                </a:moveTo>
                <a:lnTo>
                  <a:pt x="0" y="0"/>
                </a:lnTo>
                <a:lnTo>
                  <a:pt x="8930" y="8930"/>
                </a:lnTo>
                <a:lnTo>
                  <a:pt x="8930" y="8930"/>
                </a:lnTo>
                <a:lnTo>
                  <a:pt x="17859" y="17860"/>
                </a:lnTo>
                <a:lnTo>
                  <a:pt x="8930" y="35719"/>
                </a:lnTo>
                <a:lnTo>
                  <a:pt x="8930" y="53579"/>
                </a:lnTo>
                <a:lnTo>
                  <a:pt x="0" y="80368"/>
                </a:lnTo>
                <a:lnTo>
                  <a:pt x="0" y="107157"/>
                </a:lnTo>
                <a:lnTo>
                  <a:pt x="0" y="133946"/>
                </a:lnTo>
                <a:lnTo>
                  <a:pt x="8930" y="160735"/>
                </a:lnTo>
                <a:lnTo>
                  <a:pt x="26789" y="169664"/>
                </a:lnTo>
                <a:lnTo>
                  <a:pt x="62508" y="187524"/>
                </a:lnTo>
                <a:lnTo>
                  <a:pt x="89297" y="187524"/>
                </a:lnTo>
                <a:lnTo>
                  <a:pt x="133945" y="187524"/>
                </a:lnTo>
                <a:lnTo>
                  <a:pt x="169664" y="178594"/>
                </a:lnTo>
                <a:lnTo>
                  <a:pt x="205383" y="169664"/>
                </a:lnTo>
                <a:lnTo>
                  <a:pt x="223242" y="142875"/>
                </a:lnTo>
                <a:lnTo>
                  <a:pt x="22324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232922" y="1812726"/>
            <a:ext cx="8931" cy="223244"/>
          </a:xfrm>
          <a:custGeom>
            <a:avLst/>
            <a:gdLst/>
            <a:ahLst/>
            <a:cxnLst/>
            <a:rect l="0" t="0" r="0" b="0"/>
            <a:pathLst>
              <a:path w="8931" h="223244">
                <a:moveTo>
                  <a:pt x="8930" y="0"/>
                </a:moveTo>
                <a:lnTo>
                  <a:pt x="8930" y="0"/>
                </a:lnTo>
                <a:lnTo>
                  <a:pt x="8930" y="8930"/>
                </a:lnTo>
                <a:lnTo>
                  <a:pt x="8930" y="17860"/>
                </a:lnTo>
                <a:lnTo>
                  <a:pt x="8930" y="44649"/>
                </a:lnTo>
                <a:lnTo>
                  <a:pt x="0" y="71438"/>
                </a:lnTo>
                <a:lnTo>
                  <a:pt x="0" y="116086"/>
                </a:lnTo>
                <a:lnTo>
                  <a:pt x="8930" y="151805"/>
                </a:lnTo>
                <a:lnTo>
                  <a:pt x="8930" y="187524"/>
                </a:lnTo>
                <a:lnTo>
                  <a:pt x="8930" y="223243"/>
                </a:lnTo>
                <a:lnTo>
                  <a:pt x="8930"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5661422" y="2580680"/>
            <a:ext cx="1178720" cy="553641"/>
          </a:xfrm>
          <a:custGeom>
            <a:avLst/>
            <a:gdLst/>
            <a:ahLst/>
            <a:cxnLst/>
            <a:rect l="0" t="0" r="0" b="0"/>
            <a:pathLst>
              <a:path w="1178720" h="553641">
                <a:moveTo>
                  <a:pt x="17859" y="89297"/>
                </a:moveTo>
                <a:lnTo>
                  <a:pt x="17859" y="107156"/>
                </a:lnTo>
                <a:lnTo>
                  <a:pt x="17859" y="133945"/>
                </a:lnTo>
                <a:lnTo>
                  <a:pt x="26789" y="178593"/>
                </a:lnTo>
                <a:lnTo>
                  <a:pt x="26789" y="241101"/>
                </a:lnTo>
                <a:lnTo>
                  <a:pt x="26789" y="303609"/>
                </a:lnTo>
                <a:lnTo>
                  <a:pt x="35719" y="366116"/>
                </a:lnTo>
                <a:lnTo>
                  <a:pt x="44648" y="419695"/>
                </a:lnTo>
                <a:lnTo>
                  <a:pt x="53578" y="473273"/>
                </a:lnTo>
                <a:lnTo>
                  <a:pt x="53578" y="508991"/>
                </a:lnTo>
                <a:lnTo>
                  <a:pt x="62508" y="535781"/>
                </a:lnTo>
                <a:lnTo>
                  <a:pt x="62508" y="544710"/>
                </a:lnTo>
                <a:lnTo>
                  <a:pt x="53578" y="544710"/>
                </a:lnTo>
                <a:lnTo>
                  <a:pt x="53578" y="535781"/>
                </a:lnTo>
                <a:lnTo>
                  <a:pt x="44648" y="508991"/>
                </a:lnTo>
                <a:lnTo>
                  <a:pt x="26789" y="464343"/>
                </a:lnTo>
                <a:lnTo>
                  <a:pt x="17859" y="401835"/>
                </a:lnTo>
                <a:lnTo>
                  <a:pt x="8930" y="339327"/>
                </a:lnTo>
                <a:lnTo>
                  <a:pt x="0" y="276820"/>
                </a:lnTo>
                <a:lnTo>
                  <a:pt x="0" y="223241"/>
                </a:lnTo>
                <a:lnTo>
                  <a:pt x="8930" y="178593"/>
                </a:lnTo>
                <a:lnTo>
                  <a:pt x="26789" y="142875"/>
                </a:lnTo>
                <a:lnTo>
                  <a:pt x="62508" y="125015"/>
                </a:lnTo>
                <a:lnTo>
                  <a:pt x="107156" y="116086"/>
                </a:lnTo>
                <a:lnTo>
                  <a:pt x="160734" y="107156"/>
                </a:lnTo>
                <a:lnTo>
                  <a:pt x="214312" y="107156"/>
                </a:lnTo>
                <a:lnTo>
                  <a:pt x="276820" y="107156"/>
                </a:lnTo>
                <a:lnTo>
                  <a:pt x="339328" y="98226"/>
                </a:lnTo>
                <a:lnTo>
                  <a:pt x="401836" y="98226"/>
                </a:lnTo>
                <a:lnTo>
                  <a:pt x="464344" y="89297"/>
                </a:lnTo>
                <a:lnTo>
                  <a:pt x="526851" y="80367"/>
                </a:lnTo>
                <a:lnTo>
                  <a:pt x="598289" y="71437"/>
                </a:lnTo>
                <a:lnTo>
                  <a:pt x="660797" y="53578"/>
                </a:lnTo>
                <a:lnTo>
                  <a:pt x="714375" y="35718"/>
                </a:lnTo>
                <a:lnTo>
                  <a:pt x="767953" y="17859"/>
                </a:lnTo>
                <a:lnTo>
                  <a:pt x="812601" y="8929"/>
                </a:lnTo>
                <a:lnTo>
                  <a:pt x="848320" y="0"/>
                </a:lnTo>
                <a:lnTo>
                  <a:pt x="875109" y="8929"/>
                </a:lnTo>
                <a:lnTo>
                  <a:pt x="892969" y="8929"/>
                </a:lnTo>
                <a:lnTo>
                  <a:pt x="901898" y="26789"/>
                </a:lnTo>
                <a:lnTo>
                  <a:pt x="901898" y="44648"/>
                </a:lnTo>
                <a:lnTo>
                  <a:pt x="910828" y="62508"/>
                </a:lnTo>
                <a:lnTo>
                  <a:pt x="901898" y="89297"/>
                </a:lnTo>
                <a:lnTo>
                  <a:pt x="910828" y="116086"/>
                </a:lnTo>
                <a:lnTo>
                  <a:pt x="910828" y="142875"/>
                </a:lnTo>
                <a:lnTo>
                  <a:pt x="919758" y="178593"/>
                </a:lnTo>
                <a:lnTo>
                  <a:pt x="928687" y="214312"/>
                </a:lnTo>
                <a:lnTo>
                  <a:pt x="946547" y="258960"/>
                </a:lnTo>
                <a:lnTo>
                  <a:pt x="982266" y="294679"/>
                </a:lnTo>
                <a:lnTo>
                  <a:pt x="1009055" y="339327"/>
                </a:lnTo>
                <a:lnTo>
                  <a:pt x="1053703" y="383976"/>
                </a:lnTo>
                <a:lnTo>
                  <a:pt x="1089422" y="428624"/>
                </a:lnTo>
                <a:lnTo>
                  <a:pt x="1125141" y="464343"/>
                </a:lnTo>
                <a:lnTo>
                  <a:pt x="1151930" y="500062"/>
                </a:lnTo>
                <a:lnTo>
                  <a:pt x="1169789" y="517921"/>
                </a:lnTo>
                <a:lnTo>
                  <a:pt x="1178719" y="526851"/>
                </a:lnTo>
                <a:lnTo>
                  <a:pt x="1178719" y="544710"/>
                </a:lnTo>
                <a:lnTo>
                  <a:pt x="1169789" y="553640"/>
                </a:lnTo>
                <a:lnTo>
                  <a:pt x="1151930" y="553640"/>
                </a:lnTo>
                <a:lnTo>
                  <a:pt x="1116211" y="553640"/>
                </a:lnTo>
                <a:lnTo>
                  <a:pt x="1080492" y="544710"/>
                </a:lnTo>
                <a:lnTo>
                  <a:pt x="1017984" y="544710"/>
                </a:lnTo>
                <a:lnTo>
                  <a:pt x="937617" y="535781"/>
                </a:lnTo>
                <a:lnTo>
                  <a:pt x="830461" y="535781"/>
                </a:lnTo>
                <a:lnTo>
                  <a:pt x="705445" y="535781"/>
                </a:lnTo>
                <a:lnTo>
                  <a:pt x="562570" y="535781"/>
                </a:lnTo>
                <a:lnTo>
                  <a:pt x="428625" y="535781"/>
                </a:lnTo>
                <a:lnTo>
                  <a:pt x="303609" y="535781"/>
                </a:lnTo>
                <a:lnTo>
                  <a:pt x="214312" y="535781"/>
                </a:lnTo>
                <a:lnTo>
                  <a:pt x="151805" y="526851"/>
                </a:lnTo>
                <a:lnTo>
                  <a:pt x="116086" y="526851"/>
                </a:lnTo>
                <a:lnTo>
                  <a:pt x="107156" y="517921"/>
                </a:lnTo>
                <a:lnTo>
                  <a:pt x="107156" y="5179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902523" y="2794992"/>
            <a:ext cx="196455" cy="214313"/>
          </a:xfrm>
          <a:custGeom>
            <a:avLst/>
            <a:gdLst/>
            <a:ahLst/>
            <a:cxnLst/>
            <a:rect l="0" t="0" r="0" b="0"/>
            <a:pathLst>
              <a:path w="196455" h="214313">
                <a:moveTo>
                  <a:pt x="8930" y="0"/>
                </a:moveTo>
                <a:lnTo>
                  <a:pt x="8930" y="8929"/>
                </a:lnTo>
                <a:lnTo>
                  <a:pt x="8930" y="17859"/>
                </a:lnTo>
                <a:lnTo>
                  <a:pt x="8930" y="35719"/>
                </a:lnTo>
                <a:lnTo>
                  <a:pt x="8930" y="62508"/>
                </a:lnTo>
                <a:lnTo>
                  <a:pt x="0" y="89297"/>
                </a:lnTo>
                <a:lnTo>
                  <a:pt x="0" y="125015"/>
                </a:lnTo>
                <a:lnTo>
                  <a:pt x="0" y="151804"/>
                </a:lnTo>
                <a:lnTo>
                  <a:pt x="0" y="178594"/>
                </a:lnTo>
                <a:lnTo>
                  <a:pt x="8930" y="196453"/>
                </a:lnTo>
                <a:lnTo>
                  <a:pt x="17860" y="205383"/>
                </a:lnTo>
                <a:lnTo>
                  <a:pt x="35719" y="214312"/>
                </a:lnTo>
                <a:lnTo>
                  <a:pt x="71438" y="214312"/>
                </a:lnTo>
                <a:lnTo>
                  <a:pt x="107157" y="196453"/>
                </a:lnTo>
                <a:lnTo>
                  <a:pt x="151805" y="187523"/>
                </a:lnTo>
                <a:lnTo>
                  <a:pt x="196454" y="160734"/>
                </a:lnTo>
                <a:lnTo>
                  <a:pt x="19645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116836" y="2786063"/>
            <a:ext cx="250032" cy="169664"/>
          </a:xfrm>
          <a:custGeom>
            <a:avLst/>
            <a:gdLst/>
            <a:ahLst/>
            <a:cxnLst/>
            <a:rect l="0" t="0" r="0" b="0"/>
            <a:pathLst>
              <a:path w="250032" h="169664">
                <a:moveTo>
                  <a:pt x="0" y="53577"/>
                </a:moveTo>
                <a:lnTo>
                  <a:pt x="0" y="53577"/>
                </a:lnTo>
                <a:lnTo>
                  <a:pt x="0" y="44648"/>
                </a:lnTo>
                <a:lnTo>
                  <a:pt x="0" y="44648"/>
                </a:lnTo>
                <a:lnTo>
                  <a:pt x="8930" y="26788"/>
                </a:lnTo>
                <a:lnTo>
                  <a:pt x="26789" y="26788"/>
                </a:lnTo>
                <a:lnTo>
                  <a:pt x="53578" y="17858"/>
                </a:lnTo>
                <a:lnTo>
                  <a:pt x="71437" y="0"/>
                </a:lnTo>
                <a:lnTo>
                  <a:pt x="98227" y="0"/>
                </a:lnTo>
                <a:lnTo>
                  <a:pt x="116086" y="0"/>
                </a:lnTo>
                <a:lnTo>
                  <a:pt x="125016" y="17858"/>
                </a:lnTo>
                <a:lnTo>
                  <a:pt x="116086" y="35718"/>
                </a:lnTo>
                <a:lnTo>
                  <a:pt x="98227" y="71437"/>
                </a:lnTo>
                <a:lnTo>
                  <a:pt x="80367" y="98226"/>
                </a:lnTo>
                <a:lnTo>
                  <a:pt x="62508" y="125015"/>
                </a:lnTo>
                <a:lnTo>
                  <a:pt x="53578" y="151804"/>
                </a:lnTo>
                <a:lnTo>
                  <a:pt x="44648" y="160733"/>
                </a:lnTo>
                <a:lnTo>
                  <a:pt x="53578" y="169663"/>
                </a:lnTo>
                <a:lnTo>
                  <a:pt x="80367" y="169663"/>
                </a:lnTo>
                <a:lnTo>
                  <a:pt x="125016" y="160733"/>
                </a:lnTo>
                <a:lnTo>
                  <a:pt x="160734" y="142874"/>
                </a:lnTo>
                <a:lnTo>
                  <a:pt x="205383" y="125015"/>
                </a:lnTo>
                <a:lnTo>
                  <a:pt x="232172" y="116085"/>
                </a:lnTo>
                <a:lnTo>
                  <a:pt x="250031" y="107155"/>
                </a:lnTo>
                <a:lnTo>
                  <a:pt x="250031" y="1071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634633" y="3527226"/>
            <a:ext cx="1330524" cy="607220"/>
          </a:xfrm>
          <a:custGeom>
            <a:avLst/>
            <a:gdLst/>
            <a:ahLst/>
            <a:cxnLst/>
            <a:rect l="0" t="0" r="0" b="0"/>
            <a:pathLst>
              <a:path w="1330524" h="607220">
                <a:moveTo>
                  <a:pt x="151805" y="89297"/>
                </a:moveTo>
                <a:lnTo>
                  <a:pt x="151805" y="89297"/>
                </a:lnTo>
                <a:lnTo>
                  <a:pt x="142875" y="107156"/>
                </a:lnTo>
                <a:lnTo>
                  <a:pt x="142875" y="133945"/>
                </a:lnTo>
                <a:lnTo>
                  <a:pt x="133945" y="178594"/>
                </a:lnTo>
                <a:lnTo>
                  <a:pt x="133945" y="232172"/>
                </a:lnTo>
                <a:lnTo>
                  <a:pt x="133945" y="303610"/>
                </a:lnTo>
                <a:lnTo>
                  <a:pt x="142875" y="366117"/>
                </a:lnTo>
                <a:lnTo>
                  <a:pt x="142875" y="428625"/>
                </a:lnTo>
                <a:lnTo>
                  <a:pt x="142875" y="473274"/>
                </a:lnTo>
                <a:lnTo>
                  <a:pt x="142875" y="500063"/>
                </a:lnTo>
                <a:lnTo>
                  <a:pt x="133945" y="517922"/>
                </a:lnTo>
                <a:lnTo>
                  <a:pt x="125015" y="526852"/>
                </a:lnTo>
                <a:lnTo>
                  <a:pt x="116086" y="517922"/>
                </a:lnTo>
                <a:lnTo>
                  <a:pt x="107156" y="500063"/>
                </a:lnTo>
                <a:lnTo>
                  <a:pt x="89297" y="464344"/>
                </a:lnTo>
                <a:lnTo>
                  <a:pt x="62508" y="410766"/>
                </a:lnTo>
                <a:lnTo>
                  <a:pt x="44648" y="357188"/>
                </a:lnTo>
                <a:lnTo>
                  <a:pt x="26789" y="294680"/>
                </a:lnTo>
                <a:lnTo>
                  <a:pt x="8930" y="241102"/>
                </a:lnTo>
                <a:lnTo>
                  <a:pt x="0" y="196453"/>
                </a:lnTo>
                <a:lnTo>
                  <a:pt x="0" y="160735"/>
                </a:lnTo>
                <a:lnTo>
                  <a:pt x="17859" y="142875"/>
                </a:lnTo>
                <a:lnTo>
                  <a:pt x="44648" y="133945"/>
                </a:lnTo>
                <a:lnTo>
                  <a:pt x="80367" y="125016"/>
                </a:lnTo>
                <a:lnTo>
                  <a:pt x="125015" y="116086"/>
                </a:lnTo>
                <a:lnTo>
                  <a:pt x="187523" y="107156"/>
                </a:lnTo>
                <a:lnTo>
                  <a:pt x="250031" y="98227"/>
                </a:lnTo>
                <a:lnTo>
                  <a:pt x="330398" y="89297"/>
                </a:lnTo>
                <a:lnTo>
                  <a:pt x="410765" y="80367"/>
                </a:lnTo>
                <a:lnTo>
                  <a:pt x="491133" y="62508"/>
                </a:lnTo>
                <a:lnTo>
                  <a:pt x="571500" y="53578"/>
                </a:lnTo>
                <a:lnTo>
                  <a:pt x="651867" y="35719"/>
                </a:lnTo>
                <a:lnTo>
                  <a:pt x="723305" y="17860"/>
                </a:lnTo>
                <a:lnTo>
                  <a:pt x="785812" y="0"/>
                </a:lnTo>
                <a:lnTo>
                  <a:pt x="839390" y="0"/>
                </a:lnTo>
                <a:lnTo>
                  <a:pt x="892969" y="0"/>
                </a:lnTo>
                <a:lnTo>
                  <a:pt x="928687" y="8930"/>
                </a:lnTo>
                <a:lnTo>
                  <a:pt x="964406" y="26789"/>
                </a:lnTo>
                <a:lnTo>
                  <a:pt x="1000125" y="62508"/>
                </a:lnTo>
                <a:lnTo>
                  <a:pt x="1026914" y="107156"/>
                </a:lnTo>
                <a:lnTo>
                  <a:pt x="1044773" y="151805"/>
                </a:lnTo>
                <a:lnTo>
                  <a:pt x="1062633" y="205383"/>
                </a:lnTo>
                <a:lnTo>
                  <a:pt x="1089422" y="258961"/>
                </a:lnTo>
                <a:lnTo>
                  <a:pt x="1116211" y="312539"/>
                </a:lnTo>
                <a:lnTo>
                  <a:pt x="1143000" y="357188"/>
                </a:lnTo>
                <a:lnTo>
                  <a:pt x="1169789" y="401836"/>
                </a:lnTo>
                <a:lnTo>
                  <a:pt x="1196578" y="437555"/>
                </a:lnTo>
                <a:lnTo>
                  <a:pt x="1223367" y="473274"/>
                </a:lnTo>
                <a:lnTo>
                  <a:pt x="1250156" y="508992"/>
                </a:lnTo>
                <a:lnTo>
                  <a:pt x="1276945" y="535781"/>
                </a:lnTo>
                <a:lnTo>
                  <a:pt x="1303734" y="553641"/>
                </a:lnTo>
                <a:lnTo>
                  <a:pt x="1321594" y="571500"/>
                </a:lnTo>
                <a:lnTo>
                  <a:pt x="1330523" y="580430"/>
                </a:lnTo>
                <a:lnTo>
                  <a:pt x="1321594" y="589360"/>
                </a:lnTo>
                <a:lnTo>
                  <a:pt x="1303734" y="589360"/>
                </a:lnTo>
                <a:lnTo>
                  <a:pt x="1268015" y="589360"/>
                </a:lnTo>
                <a:lnTo>
                  <a:pt x="1214437" y="580430"/>
                </a:lnTo>
                <a:lnTo>
                  <a:pt x="1134070" y="571500"/>
                </a:lnTo>
                <a:lnTo>
                  <a:pt x="1035844" y="562570"/>
                </a:lnTo>
                <a:lnTo>
                  <a:pt x="919758" y="553641"/>
                </a:lnTo>
                <a:lnTo>
                  <a:pt x="785812" y="544711"/>
                </a:lnTo>
                <a:lnTo>
                  <a:pt x="660797" y="553641"/>
                </a:lnTo>
                <a:lnTo>
                  <a:pt x="526851" y="562570"/>
                </a:lnTo>
                <a:lnTo>
                  <a:pt x="410765" y="580430"/>
                </a:lnTo>
                <a:lnTo>
                  <a:pt x="312539" y="598289"/>
                </a:lnTo>
                <a:lnTo>
                  <a:pt x="250031" y="607219"/>
                </a:lnTo>
                <a:lnTo>
                  <a:pt x="205383" y="607219"/>
                </a:lnTo>
                <a:lnTo>
                  <a:pt x="187523" y="589360"/>
                </a:lnTo>
                <a:lnTo>
                  <a:pt x="187523" y="571500"/>
                </a:lnTo>
                <a:lnTo>
                  <a:pt x="187523"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000750" y="3723679"/>
            <a:ext cx="267892" cy="303611"/>
          </a:xfrm>
          <a:custGeom>
            <a:avLst/>
            <a:gdLst/>
            <a:ahLst/>
            <a:cxnLst/>
            <a:rect l="0" t="0" r="0" b="0"/>
            <a:pathLst>
              <a:path w="267892" h="303611">
                <a:moveTo>
                  <a:pt x="44648" y="0"/>
                </a:moveTo>
                <a:lnTo>
                  <a:pt x="35719" y="8930"/>
                </a:lnTo>
                <a:lnTo>
                  <a:pt x="35719" y="8930"/>
                </a:lnTo>
                <a:lnTo>
                  <a:pt x="26789" y="17860"/>
                </a:lnTo>
                <a:lnTo>
                  <a:pt x="17859" y="44649"/>
                </a:lnTo>
                <a:lnTo>
                  <a:pt x="17859" y="80367"/>
                </a:lnTo>
                <a:lnTo>
                  <a:pt x="8930" y="125016"/>
                </a:lnTo>
                <a:lnTo>
                  <a:pt x="0" y="169664"/>
                </a:lnTo>
                <a:lnTo>
                  <a:pt x="0" y="214313"/>
                </a:lnTo>
                <a:lnTo>
                  <a:pt x="0" y="250032"/>
                </a:lnTo>
                <a:lnTo>
                  <a:pt x="8930" y="285750"/>
                </a:lnTo>
                <a:lnTo>
                  <a:pt x="26789" y="294680"/>
                </a:lnTo>
                <a:lnTo>
                  <a:pt x="53578" y="303610"/>
                </a:lnTo>
                <a:lnTo>
                  <a:pt x="89297" y="294680"/>
                </a:lnTo>
                <a:lnTo>
                  <a:pt x="125016" y="267891"/>
                </a:lnTo>
                <a:lnTo>
                  <a:pt x="169664" y="250032"/>
                </a:lnTo>
                <a:lnTo>
                  <a:pt x="205383" y="223242"/>
                </a:lnTo>
                <a:lnTo>
                  <a:pt x="241102" y="205383"/>
                </a:lnTo>
                <a:lnTo>
                  <a:pt x="258961" y="196453"/>
                </a:lnTo>
                <a:lnTo>
                  <a:pt x="267891" y="187524"/>
                </a:lnTo>
                <a:lnTo>
                  <a:pt x="267891"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179344" y="3696890"/>
            <a:ext cx="276821" cy="357189"/>
          </a:xfrm>
          <a:custGeom>
            <a:avLst/>
            <a:gdLst/>
            <a:ahLst/>
            <a:cxnLst/>
            <a:rect l="0" t="0" r="0" b="0"/>
            <a:pathLst>
              <a:path w="276821" h="357189">
                <a:moveTo>
                  <a:pt x="0" y="26789"/>
                </a:moveTo>
                <a:lnTo>
                  <a:pt x="0" y="26789"/>
                </a:lnTo>
                <a:lnTo>
                  <a:pt x="0" y="17860"/>
                </a:lnTo>
                <a:lnTo>
                  <a:pt x="8929" y="17860"/>
                </a:lnTo>
                <a:lnTo>
                  <a:pt x="26789" y="8930"/>
                </a:lnTo>
                <a:lnTo>
                  <a:pt x="53578" y="8930"/>
                </a:lnTo>
                <a:lnTo>
                  <a:pt x="80367" y="0"/>
                </a:lnTo>
                <a:lnTo>
                  <a:pt x="107156" y="0"/>
                </a:lnTo>
                <a:lnTo>
                  <a:pt x="133945" y="0"/>
                </a:lnTo>
                <a:lnTo>
                  <a:pt x="151804" y="0"/>
                </a:lnTo>
                <a:lnTo>
                  <a:pt x="151804" y="0"/>
                </a:lnTo>
                <a:lnTo>
                  <a:pt x="142875" y="8930"/>
                </a:lnTo>
                <a:lnTo>
                  <a:pt x="133945" y="26789"/>
                </a:lnTo>
                <a:lnTo>
                  <a:pt x="116086" y="44649"/>
                </a:lnTo>
                <a:lnTo>
                  <a:pt x="107156" y="62508"/>
                </a:lnTo>
                <a:lnTo>
                  <a:pt x="107156" y="80367"/>
                </a:lnTo>
                <a:lnTo>
                  <a:pt x="116086" y="98227"/>
                </a:lnTo>
                <a:lnTo>
                  <a:pt x="133945" y="116086"/>
                </a:lnTo>
                <a:lnTo>
                  <a:pt x="160734" y="125016"/>
                </a:lnTo>
                <a:lnTo>
                  <a:pt x="196453" y="125016"/>
                </a:lnTo>
                <a:lnTo>
                  <a:pt x="223242" y="133946"/>
                </a:lnTo>
                <a:lnTo>
                  <a:pt x="258961" y="133946"/>
                </a:lnTo>
                <a:lnTo>
                  <a:pt x="276820" y="133946"/>
                </a:lnTo>
                <a:lnTo>
                  <a:pt x="276820" y="142875"/>
                </a:lnTo>
                <a:lnTo>
                  <a:pt x="258961" y="160735"/>
                </a:lnTo>
                <a:lnTo>
                  <a:pt x="232172" y="187524"/>
                </a:lnTo>
                <a:lnTo>
                  <a:pt x="187523" y="223242"/>
                </a:lnTo>
                <a:lnTo>
                  <a:pt x="142875" y="258961"/>
                </a:lnTo>
                <a:lnTo>
                  <a:pt x="107156" y="294680"/>
                </a:lnTo>
                <a:lnTo>
                  <a:pt x="80367" y="321469"/>
                </a:lnTo>
                <a:lnTo>
                  <a:pt x="71437" y="339328"/>
                </a:lnTo>
                <a:lnTo>
                  <a:pt x="62508" y="357188"/>
                </a:lnTo>
                <a:lnTo>
                  <a:pt x="62508"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661422" y="4688086"/>
            <a:ext cx="2696766" cy="848321"/>
          </a:xfrm>
          <a:custGeom>
            <a:avLst/>
            <a:gdLst/>
            <a:ahLst/>
            <a:cxnLst/>
            <a:rect l="0" t="0" r="0" b="0"/>
            <a:pathLst>
              <a:path w="2696766" h="848321">
                <a:moveTo>
                  <a:pt x="133945" y="0"/>
                </a:moveTo>
                <a:lnTo>
                  <a:pt x="125016" y="0"/>
                </a:lnTo>
                <a:lnTo>
                  <a:pt x="125016" y="17859"/>
                </a:lnTo>
                <a:lnTo>
                  <a:pt x="125016" y="35718"/>
                </a:lnTo>
                <a:lnTo>
                  <a:pt x="125016" y="80367"/>
                </a:lnTo>
                <a:lnTo>
                  <a:pt x="133945" y="133945"/>
                </a:lnTo>
                <a:lnTo>
                  <a:pt x="142875" y="205383"/>
                </a:lnTo>
                <a:lnTo>
                  <a:pt x="151805" y="294680"/>
                </a:lnTo>
                <a:lnTo>
                  <a:pt x="160734" y="392906"/>
                </a:lnTo>
                <a:lnTo>
                  <a:pt x="178594" y="482203"/>
                </a:lnTo>
                <a:lnTo>
                  <a:pt x="196453" y="553641"/>
                </a:lnTo>
                <a:lnTo>
                  <a:pt x="205383" y="616148"/>
                </a:lnTo>
                <a:lnTo>
                  <a:pt x="205383" y="642937"/>
                </a:lnTo>
                <a:lnTo>
                  <a:pt x="196453" y="660797"/>
                </a:lnTo>
                <a:lnTo>
                  <a:pt x="178594" y="660797"/>
                </a:lnTo>
                <a:lnTo>
                  <a:pt x="169664" y="634008"/>
                </a:lnTo>
                <a:lnTo>
                  <a:pt x="142875" y="598289"/>
                </a:lnTo>
                <a:lnTo>
                  <a:pt x="107156" y="535781"/>
                </a:lnTo>
                <a:lnTo>
                  <a:pt x="71437" y="464344"/>
                </a:lnTo>
                <a:lnTo>
                  <a:pt x="35719" y="383977"/>
                </a:lnTo>
                <a:lnTo>
                  <a:pt x="17859" y="312539"/>
                </a:lnTo>
                <a:lnTo>
                  <a:pt x="0" y="250031"/>
                </a:lnTo>
                <a:lnTo>
                  <a:pt x="0" y="205383"/>
                </a:lnTo>
                <a:lnTo>
                  <a:pt x="17859" y="178593"/>
                </a:lnTo>
                <a:lnTo>
                  <a:pt x="44648" y="160734"/>
                </a:lnTo>
                <a:lnTo>
                  <a:pt x="80367" y="160734"/>
                </a:lnTo>
                <a:lnTo>
                  <a:pt x="125016" y="151804"/>
                </a:lnTo>
                <a:lnTo>
                  <a:pt x="169664" y="151804"/>
                </a:lnTo>
                <a:lnTo>
                  <a:pt x="223242" y="151804"/>
                </a:lnTo>
                <a:lnTo>
                  <a:pt x="285750" y="151804"/>
                </a:lnTo>
                <a:lnTo>
                  <a:pt x="348258" y="151804"/>
                </a:lnTo>
                <a:lnTo>
                  <a:pt x="410766" y="142875"/>
                </a:lnTo>
                <a:lnTo>
                  <a:pt x="482203" y="133945"/>
                </a:lnTo>
                <a:lnTo>
                  <a:pt x="553641" y="116085"/>
                </a:lnTo>
                <a:lnTo>
                  <a:pt x="634008" y="89296"/>
                </a:lnTo>
                <a:lnTo>
                  <a:pt x="723305" y="71437"/>
                </a:lnTo>
                <a:lnTo>
                  <a:pt x="812601" y="53578"/>
                </a:lnTo>
                <a:lnTo>
                  <a:pt x="910828" y="35718"/>
                </a:lnTo>
                <a:lnTo>
                  <a:pt x="1017984" y="35718"/>
                </a:lnTo>
                <a:lnTo>
                  <a:pt x="1125141" y="26789"/>
                </a:lnTo>
                <a:lnTo>
                  <a:pt x="1232297" y="35718"/>
                </a:lnTo>
                <a:lnTo>
                  <a:pt x="1330523" y="35718"/>
                </a:lnTo>
                <a:lnTo>
                  <a:pt x="1419820" y="44648"/>
                </a:lnTo>
                <a:lnTo>
                  <a:pt x="1509117" y="53578"/>
                </a:lnTo>
                <a:lnTo>
                  <a:pt x="1589484" y="53578"/>
                </a:lnTo>
                <a:lnTo>
                  <a:pt x="1669851" y="53578"/>
                </a:lnTo>
                <a:lnTo>
                  <a:pt x="1750219" y="53578"/>
                </a:lnTo>
                <a:lnTo>
                  <a:pt x="1821656" y="44648"/>
                </a:lnTo>
                <a:lnTo>
                  <a:pt x="1893094" y="44648"/>
                </a:lnTo>
                <a:lnTo>
                  <a:pt x="1946672" y="44648"/>
                </a:lnTo>
                <a:lnTo>
                  <a:pt x="2000250" y="44648"/>
                </a:lnTo>
                <a:lnTo>
                  <a:pt x="2035969" y="62507"/>
                </a:lnTo>
                <a:lnTo>
                  <a:pt x="2062758" y="80367"/>
                </a:lnTo>
                <a:lnTo>
                  <a:pt x="2080617" y="116085"/>
                </a:lnTo>
                <a:lnTo>
                  <a:pt x="2098476" y="151804"/>
                </a:lnTo>
                <a:lnTo>
                  <a:pt x="2125266" y="196453"/>
                </a:lnTo>
                <a:lnTo>
                  <a:pt x="2152055" y="241102"/>
                </a:lnTo>
                <a:lnTo>
                  <a:pt x="2178844" y="285750"/>
                </a:lnTo>
                <a:lnTo>
                  <a:pt x="2214562" y="330398"/>
                </a:lnTo>
                <a:lnTo>
                  <a:pt x="2241351" y="375047"/>
                </a:lnTo>
                <a:lnTo>
                  <a:pt x="2286000" y="428625"/>
                </a:lnTo>
                <a:lnTo>
                  <a:pt x="2321719" y="473273"/>
                </a:lnTo>
                <a:lnTo>
                  <a:pt x="2375297" y="508992"/>
                </a:lnTo>
                <a:lnTo>
                  <a:pt x="2428875" y="562570"/>
                </a:lnTo>
                <a:lnTo>
                  <a:pt x="2491383" y="598289"/>
                </a:lnTo>
                <a:lnTo>
                  <a:pt x="2544960" y="642937"/>
                </a:lnTo>
                <a:lnTo>
                  <a:pt x="2598538" y="687586"/>
                </a:lnTo>
                <a:lnTo>
                  <a:pt x="2652116" y="714375"/>
                </a:lnTo>
                <a:lnTo>
                  <a:pt x="2669976" y="741164"/>
                </a:lnTo>
                <a:lnTo>
                  <a:pt x="2687835" y="750094"/>
                </a:lnTo>
                <a:lnTo>
                  <a:pt x="2687835" y="767953"/>
                </a:lnTo>
                <a:lnTo>
                  <a:pt x="2687835" y="776883"/>
                </a:lnTo>
                <a:lnTo>
                  <a:pt x="2696765" y="785812"/>
                </a:lnTo>
                <a:lnTo>
                  <a:pt x="2696765" y="794742"/>
                </a:lnTo>
                <a:lnTo>
                  <a:pt x="2687835" y="803672"/>
                </a:lnTo>
                <a:lnTo>
                  <a:pt x="2669976" y="812602"/>
                </a:lnTo>
                <a:lnTo>
                  <a:pt x="2616398" y="821531"/>
                </a:lnTo>
                <a:lnTo>
                  <a:pt x="2536030" y="839391"/>
                </a:lnTo>
                <a:lnTo>
                  <a:pt x="2419945" y="848320"/>
                </a:lnTo>
                <a:lnTo>
                  <a:pt x="2286000" y="848320"/>
                </a:lnTo>
                <a:lnTo>
                  <a:pt x="2125266" y="848320"/>
                </a:lnTo>
                <a:lnTo>
                  <a:pt x="1964531" y="839391"/>
                </a:lnTo>
                <a:lnTo>
                  <a:pt x="1785937" y="821531"/>
                </a:lnTo>
                <a:lnTo>
                  <a:pt x="1598414" y="803672"/>
                </a:lnTo>
                <a:lnTo>
                  <a:pt x="1410891" y="785812"/>
                </a:lnTo>
                <a:lnTo>
                  <a:pt x="1214437" y="767953"/>
                </a:lnTo>
                <a:lnTo>
                  <a:pt x="1035844" y="759023"/>
                </a:lnTo>
                <a:lnTo>
                  <a:pt x="866180" y="750094"/>
                </a:lnTo>
                <a:lnTo>
                  <a:pt x="705445" y="759023"/>
                </a:lnTo>
                <a:lnTo>
                  <a:pt x="571500" y="776883"/>
                </a:lnTo>
                <a:lnTo>
                  <a:pt x="437555" y="812602"/>
                </a:lnTo>
                <a:lnTo>
                  <a:pt x="312539" y="839391"/>
                </a:lnTo>
                <a:lnTo>
                  <a:pt x="312539" y="8393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331148" y="4964906"/>
            <a:ext cx="401837" cy="348259"/>
          </a:xfrm>
          <a:custGeom>
            <a:avLst/>
            <a:gdLst/>
            <a:ahLst/>
            <a:cxnLst/>
            <a:rect l="0" t="0" r="0" b="0"/>
            <a:pathLst>
              <a:path w="401837" h="348259">
                <a:moveTo>
                  <a:pt x="62508" y="26789"/>
                </a:moveTo>
                <a:lnTo>
                  <a:pt x="62508" y="26789"/>
                </a:lnTo>
                <a:lnTo>
                  <a:pt x="53579" y="35719"/>
                </a:lnTo>
                <a:lnTo>
                  <a:pt x="35719" y="44649"/>
                </a:lnTo>
                <a:lnTo>
                  <a:pt x="35719" y="62508"/>
                </a:lnTo>
                <a:lnTo>
                  <a:pt x="26790" y="80367"/>
                </a:lnTo>
                <a:lnTo>
                  <a:pt x="26790" y="107157"/>
                </a:lnTo>
                <a:lnTo>
                  <a:pt x="26790" y="142875"/>
                </a:lnTo>
                <a:lnTo>
                  <a:pt x="26790" y="187524"/>
                </a:lnTo>
                <a:lnTo>
                  <a:pt x="26790" y="223242"/>
                </a:lnTo>
                <a:lnTo>
                  <a:pt x="26790" y="250032"/>
                </a:lnTo>
                <a:lnTo>
                  <a:pt x="17860" y="267891"/>
                </a:lnTo>
                <a:lnTo>
                  <a:pt x="8930" y="276821"/>
                </a:lnTo>
                <a:lnTo>
                  <a:pt x="0" y="267891"/>
                </a:lnTo>
                <a:lnTo>
                  <a:pt x="0" y="250032"/>
                </a:lnTo>
                <a:lnTo>
                  <a:pt x="0" y="214313"/>
                </a:lnTo>
                <a:lnTo>
                  <a:pt x="0" y="169664"/>
                </a:lnTo>
                <a:lnTo>
                  <a:pt x="8930" y="125016"/>
                </a:lnTo>
                <a:lnTo>
                  <a:pt x="26790" y="80367"/>
                </a:lnTo>
                <a:lnTo>
                  <a:pt x="44649" y="53578"/>
                </a:lnTo>
                <a:lnTo>
                  <a:pt x="62508" y="44649"/>
                </a:lnTo>
                <a:lnTo>
                  <a:pt x="89297" y="53578"/>
                </a:lnTo>
                <a:lnTo>
                  <a:pt x="107157" y="80367"/>
                </a:lnTo>
                <a:lnTo>
                  <a:pt x="116086" y="125016"/>
                </a:lnTo>
                <a:lnTo>
                  <a:pt x="125016" y="169664"/>
                </a:lnTo>
                <a:lnTo>
                  <a:pt x="133946" y="205383"/>
                </a:lnTo>
                <a:lnTo>
                  <a:pt x="133946" y="241102"/>
                </a:lnTo>
                <a:lnTo>
                  <a:pt x="133946" y="267891"/>
                </a:lnTo>
                <a:lnTo>
                  <a:pt x="133946" y="276821"/>
                </a:lnTo>
                <a:lnTo>
                  <a:pt x="133946" y="276821"/>
                </a:lnTo>
                <a:lnTo>
                  <a:pt x="133946" y="258961"/>
                </a:lnTo>
                <a:lnTo>
                  <a:pt x="133946" y="232172"/>
                </a:lnTo>
                <a:lnTo>
                  <a:pt x="142875" y="178594"/>
                </a:lnTo>
                <a:lnTo>
                  <a:pt x="160735" y="125016"/>
                </a:lnTo>
                <a:lnTo>
                  <a:pt x="187524" y="71438"/>
                </a:lnTo>
                <a:lnTo>
                  <a:pt x="214313" y="26789"/>
                </a:lnTo>
                <a:lnTo>
                  <a:pt x="241102" y="0"/>
                </a:lnTo>
                <a:lnTo>
                  <a:pt x="267891" y="8930"/>
                </a:lnTo>
                <a:lnTo>
                  <a:pt x="294680" y="35719"/>
                </a:lnTo>
                <a:lnTo>
                  <a:pt x="321469" y="89297"/>
                </a:lnTo>
                <a:lnTo>
                  <a:pt x="339329" y="151805"/>
                </a:lnTo>
                <a:lnTo>
                  <a:pt x="357188" y="214313"/>
                </a:lnTo>
                <a:lnTo>
                  <a:pt x="366118" y="276821"/>
                </a:lnTo>
                <a:lnTo>
                  <a:pt x="366118" y="312539"/>
                </a:lnTo>
                <a:lnTo>
                  <a:pt x="375047" y="339328"/>
                </a:lnTo>
                <a:lnTo>
                  <a:pt x="375047" y="348258"/>
                </a:lnTo>
                <a:lnTo>
                  <a:pt x="375047" y="321469"/>
                </a:lnTo>
                <a:lnTo>
                  <a:pt x="383977" y="285750"/>
                </a:lnTo>
                <a:lnTo>
                  <a:pt x="392907" y="232172"/>
                </a:lnTo>
                <a:lnTo>
                  <a:pt x="401836" y="169664"/>
                </a:lnTo>
                <a:lnTo>
                  <a:pt x="40183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938367" y="4938117"/>
            <a:ext cx="428626" cy="321470"/>
          </a:xfrm>
          <a:custGeom>
            <a:avLst/>
            <a:gdLst/>
            <a:ahLst/>
            <a:cxnLst/>
            <a:rect l="0" t="0" r="0" b="0"/>
            <a:pathLst>
              <a:path w="428626" h="321470">
                <a:moveTo>
                  <a:pt x="26789" y="98227"/>
                </a:moveTo>
                <a:lnTo>
                  <a:pt x="26789" y="89297"/>
                </a:lnTo>
                <a:lnTo>
                  <a:pt x="17860" y="89297"/>
                </a:lnTo>
                <a:lnTo>
                  <a:pt x="17860" y="89297"/>
                </a:lnTo>
                <a:lnTo>
                  <a:pt x="17860" y="98227"/>
                </a:lnTo>
                <a:lnTo>
                  <a:pt x="17860" y="116086"/>
                </a:lnTo>
                <a:lnTo>
                  <a:pt x="17860" y="142875"/>
                </a:lnTo>
                <a:lnTo>
                  <a:pt x="17860" y="178594"/>
                </a:lnTo>
                <a:lnTo>
                  <a:pt x="17860" y="214313"/>
                </a:lnTo>
                <a:lnTo>
                  <a:pt x="17860" y="241102"/>
                </a:lnTo>
                <a:lnTo>
                  <a:pt x="8930" y="267891"/>
                </a:lnTo>
                <a:lnTo>
                  <a:pt x="0" y="285750"/>
                </a:lnTo>
                <a:lnTo>
                  <a:pt x="0" y="303610"/>
                </a:lnTo>
                <a:lnTo>
                  <a:pt x="0" y="303610"/>
                </a:lnTo>
                <a:lnTo>
                  <a:pt x="0" y="285750"/>
                </a:lnTo>
                <a:lnTo>
                  <a:pt x="0" y="258961"/>
                </a:lnTo>
                <a:lnTo>
                  <a:pt x="8930" y="214313"/>
                </a:lnTo>
                <a:lnTo>
                  <a:pt x="26789" y="160735"/>
                </a:lnTo>
                <a:lnTo>
                  <a:pt x="44649" y="107156"/>
                </a:lnTo>
                <a:lnTo>
                  <a:pt x="62508" y="53578"/>
                </a:lnTo>
                <a:lnTo>
                  <a:pt x="80367" y="17860"/>
                </a:lnTo>
                <a:lnTo>
                  <a:pt x="107156" y="0"/>
                </a:lnTo>
                <a:lnTo>
                  <a:pt x="116086" y="17860"/>
                </a:lnTo>
                <a:lnTo>
                  <a:pt x="133946" y="53578"/>
                </a:lnTo>
                <a:lnTo>
                  <a:pt x="142875" y="107156"/>
                </a:lnTo>
                <a:lnTo>
                  <a:pt x="151805" y="160735"/>
                </a:lnTo>
                <a:lnTo>
                  <a:pt x="160735" y="214313"/>
                </a:lnTo>
                <a:lnTo>
                  <a:pt x="160735" y="258961"/>
                </a:lnTo>
                <a:lnTo>
                  <a:pt x="151805" y="285750"/>
                </a:lnTo>
                <a:lnTo>
                  <a:pt x="151805" y="312539"/>
                </a:lnTo>
                <a:lnTo>
                  <a:pt x="142875" y="321469"/>
                </a:lnTo>
                <a:lnTo>
                  <a:pt x="142875" y="312539"/>
                </a:lnTo>
                <a:lnTo>
                  <a:pt x="151805" y="285750"/>
                </a:lnTo>
                <a:lnTo>
                  <a:pt x="151805" y="241102"/>
                </a:lnTo>
                <a:lnTo>
                  <a:pt x="169664" y="187524"/>
                </a:lnTo>
                <a:lnTo>
                  <a:pt x="196453" y="125016"/>
                </a:lnTo>
                <a:lnTo>
                  <a:pt x="232172" y="71438"/>
                </a:lnTo>
                <a:lnTo>
                  <a:pt x="267891" y="35719"/>
                </a:lnTo>
                <a:lnTo>
                  <a:pt x="312539" y="26789"/>
                </a:lnTo>
                <a:lnTo>
                  <a:pt x="348258" y="53578"/>
                </a:lnTo>
                <a:lnTo>
                  <a:pt x="383977" y="98227"/>
                </a:lnTo>
                <a:lnTo>
                  <a:pt x="410766" y="151805"/>
                </a:lnTo>
                <a:lnTo>
                  <a:pt x="428625" y="214313"/>
                </a:lnTo>
                <a:lnTo>
                  <a:pt x="428625" y="258961"/>
                </a:lnTo>
                <a:lnTo>
                  <a:pt x="428625" y="294680"/>
                </a:lnTo>
                <a:lnTo>
                  <a:pt x="410766" y="303610"/>
                </a:lnTo>
                <a:lnTo>
                  <a:pt x="410766"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544961" y="1509117"/>
            <a:ext cx="8931" cy="17860"/>
          </a:xfrm>
          <a:custGeom>
            <a:avLst/>
            <a:gdLst/>
            <a:ahLst/>
            <a:cxnLst/>
            <a:rect l="0" t="0" r="0" b="0"/>
            <a:pathLst>
              <a:path w="8931" h="17860">
                <a:moveTo>
                  <a:pt x="0" y="17859"/>
                </a:moveTo>
                <a:lnTo>
                  <a:pt x="0" y="17859"/>
                </a:lnTo>
                <a:lnTo>
                  <a:pt x="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393656" y="1857375"/>
            <a:ext cx="125017" cy="178595"/>
          </a:xfrm>
          <a:custGeom>
            <a:avLst/>
            <a:gdLst/>
            <a:ahLst/>
            <a:cxnLst/>
            <a:rect l="0" t="0" r="0" b="0"/>
            <a:pathLst>
              <a:path w="125017" h="178595">
                <a:moveTo>
                  <a:pt x="0" y="17859"/>
                </a:moveTo>
                <a:lnTo>
                  <a:pt x="0" y="17859"/>
                </a:lnTo>
                <a:lnTo>
                  <a:pt x="0" y="17859"/>
                </a:lnTo>
                <a:lnTo>
                  <a:pt x="8930" y="17859"/>
                </a:lnTo>
                <a:lnTo>
                  <a:pt x="8930" y="8929"/>
                </a:lnTo>
                <a:lnTo>
                  <a:pt x="0" y="0"/>
                </a:lnTo>
                <a:lnTo>
                  <a:pt x="8930" y="0"/>
                </a:lnTo>
                <a:lnTo>
                  <a:pt x="8930" y="0"/>
                </a:lnTo>
                <a:lnTo>
                  <a:pt x="8930" y="0"/>
                </a:lnTo>
                <a:lnTo>
                  <a:pt x="8930" y="8929"/>
                </a:lnTo>
                <a:lnTo>
                  <a:pt x="17860" y="17859"/>
                </a:lnTo>
                <a:lnTo>
                  <a:pt x="17860" y="35719"/>
                </a:lnTo>
                <a:lnTo>
                  <a:pt x="26789" y="53578"/>
                </a:lnTo>
                <a:lnTo>
                  <a:pt x="35719" y="80367"/>
                </a:lnTo>
                <a:lnTo>
                  <a:pt x="44649" y="107156"/>
                </a:lnTo>
                <a:lnTo>
                  <a:pt x="53578" y="125015"/>
                </a:lnTo>
                <a:lnTo>
                  <a:pt x="71438" y="142875"/>
                </a:lnTo>
                <a:lnTo>
                  <a:pt x="89297" y="160734"/>
                </a:lnTo>
                <a:lnTo>
                  <a:pt x="98227" y="178594"/>
                </a:lnTo>
                <a:lnTo>
                  <a:pt x="107157" y="178594"/>
                </a:lnTo>
                <a:lnTo>
                  <a:pt x="116086" y="178594"/>
                </a:lnTo>
                <a:lnTo>
                  <a:pt x="125016" y="169664"/>
                </a:lnTo>
                <a:lnTo>
                  <a:pt x="12501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384727" y="1848445"/>
            <a:ext cx="98227" cy="196454"/>
          </a:xfrm>
          <a:custGeom>
            <a:avLst/>
            <a:gdLst/>
            <a:ahLst/>
            <a:cxnLst/>
            <a:rect l="0" t="0" r="0" b="0"/>
            <a:pathLst>
              <a:path w="98227" h="196454">
                <a:moveTo>
                  <a:pt x="98226" y="0"/>
                </a:moveTo>
                <a:lnTo>
                  <a:pt x="89296" y="17859"/>
                </a:lnTo>
                <a:lnTo>
                  <a:pt x="71437" y="35719"/>
                </a:lnTo>
                <a:lnTo>
                  <a:pt x="44648" y="71438"/>
                </a:lnTo>
                <a:lnTo>
                  <a:pt x="26789" y="107156"/>
                </a:lnTo>
                <a:lnTo>
                  <a:pt x="8929" y="142875"/>
                </a:lnTo>
                <a:lnTo>
                  <a:pt x="0" y="169664"/>
                </a:lnTo>
                <a:lnTo>
                  <a:pt x="0" y="187524"/>
                </a:lnTo>
                <a:lnTo>
                  <a:pt x="8929" y="196453"/>
                </a:lnTo>
                <a:lnTo>
                  <a:pt x="35718" y="187524"/>
                </a:lnTo>
                <a:lnTo>
                  <a:pt x="3571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536531" y="1884164"/>
            <a:ext cx="107158" cy="44649"/>
          </a:xfrm>
          <a:custGeom>
            <a:avLst/>
            <a:gdLst/>
            <a:ahLst/>
            <a:cxnLst/>
            <a:rect l="0" t="0" r="0" b="0"/>
            <a:pathLst>
              <a:path w="107158" h="44649">
                <a:moveTo>
                  <a:pt x="0" y="44648"/>
                </a:moveTo>
                <a:lnTo>
                  <a:pt x="0" y="35719"/>
                </a:lnTo>
                <a:lnTo>
                  <a:pt x="0" y="35719"/>
                </a:lnTo>
                <a:lnTo>
                  <a:pt x="0" y="26789"/>
                </a:lnTo>
                <a:lnTo>
                  <a:pt x="8930" y="17859"/>
                </a:lnTo>
                <a:lnTo>
                  <a:pt x="35719" y="8930"/>
                </a:lnTo>
                <a:lnTo>
                  <a:pt x="53578" y="0"/>
                </a:lnTo>
                <a:lnTo>
                  <a:pt x="71438" y="0"/>
                </a:lnTo>
                <a:lnTo>
                  <a:pt x="89297" y="0"/>
                </a:lnTo>
                <a:lnTo>
                  <a:pt x="98227" y="0"/>
                </a:lnTo>
                <a:lnTo>
                  <a:pt x="107157" y="8930"/>
                </a:lnTo>
                <a:lnTo>
                  <a:pt x="107157" y="17859"/>
                </a:lnTo>
                <a:lnTo>
                  <a:pt x="10715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518672" y="1946672"/>
            <a:ext cx="116087" cy="8930"/>
          </a:xfrm>
          <a:custGeom>
            <a:avLst/>
            <a:gdLst/>
            <a:ahLst/>
            <a:cxnLst/>
            <a:rect l="0" t="0" r="0" b="0"/>
            <a:pathLst>
              <a:path w="116087" h="8930">
                <a:moveTo>
                  <a:pt x="0" y="0"/>
                </a:moveTo>
                <a:lnTo>
                  <a:pt x="0" y="0"/>
                </a:lnTo>
                <a:lnTo>
                  <a:pt x="8930" y="0"/>
                </a:lnTo>
                <a:lnTo>
                  <a:pt x="26789" y="0"/>
                </a:lnTo>
                <a:lnTo>
                  <a:pt x="44648" y="8929"/>
                </a:lnTo>
                <a:lnTo>
                  <a:pt x="62508" y="8929"/>
                </a:lnTo>
                <a:lnTo>
                  <a:pt x="80367" y="8929"/>
                </a:lnTo>
                <a:lnTo>
                  <a:pt x="98226" y="8929"/>
                </a:lnTo>
                <a:lnTo>
                  <a:pt x="10715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670477" y="1848445"/>
            <a:ext cx="107157" cy="71439"/>
          </a:xfrm>
          <a:custGeom>
            <a:avLst/>
            <a:gdLst/>
            <a:ahLst/>
            <a:cxnLst/>
            <a:rect l="0" t="0" r="0" b="0"/>
            <a:pathLst>
              <a:path w="107157" h="71439">
                <a:moveTo>
                  <a:pt x="8929" y="0"/>
                </a:moveTo>
                <a:lnTo>
                  <a:pt x="8929" y="0"/>
                </a:lnTo>
                <a:lnTo>
                  <a:pt x="8929" y="0"/>
                </a:lnTo>
                <a:lnTo>
                  <a:pt x="8929" y="0"/>
                </a:lnTo>
                <a:lnTo>
                  <a:pt x="0" y="8930"/>
                </a:lnTo>
                <a:lnTo>
                  <a:pt x="0" y="17859"/>
                </a:lnTo>
                <a:lnTo>
                  <a:pt x="0" y="26789"/>
                </a:lnTo>
                <a:lnTo>
                  <a:pt x="8929" y="35719"/>
                </a:lnTo>
                <a:lnTo>
                  <a:pt x="17859" y="53578"/>
                </a:lnTo>
                <a:lnTo>
                  <a:pt x="26789" y="62508"/>
                </a:lnTo>
                <a:lnTo>
                  <a:pt x="44648" y="71438"/>
                </a:lnTo>
                <a:lnTo>
                  <a:pt x="62507" y="71438"/>
                </a:lnTo>
                <a:lnTo>
                  <a:pt x="80367" y="71438"/>
                </a:lnTo>
                <a:lnTo>
                  <a:pt x="89296" y="62508"/>
                </a:lnTo>
                <a:lnTo>
                  <a:pt x="98226" y="53578"/>
                </a:lnTo>
                <a:lnTo>
                  <a:pt x="107156" y="35719"/>
                </a:lnTo>
                <a:lnTo>
                  <a:pt x="10715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741914" y="1777008"/>
            <a:ext cx="17860" cy="205383"/>
          </a:xfrm>
          <a:custGeom>
            <a:avLst/>
            <a:gdLst/>
            <a:ahLst/>
            <a:cxnLst/>
            <a:rect l="0" t="0" r="0" b="0"/>
            <a:pathLst>
              <a:path w="17860" h="205383">
                <a:moveTo>
                  <a:pt x="17859" y="0"/>
                </a:moveTo>
                <a:lnTo>
                  <a:pt x="17859" y="0"/>
                </a:lnTo>
                <a:lnTo>
                  <a:pt x="17859" y="8929"/>
                </a:lnTo>
                <a:lnTo>
                  <a:pt x="8930" y="17859"/>
                </a:lnTo>
                <a:lnTo>
                  <a:pt x="8930" y="35718"/>
                </a:lnTo>
                <a:lnTo>
                  <a:pt x="0" y="71437"/>
                </a:lnTo>
                <a:lnTo>
                  <a:pt x="0" y="98226"/>
                </a:lnTo>
                <a:lnTo>
                  <a:pt x="0" y="133945"/>
                </a:lnTo>
                <a:lnTo>
                  <a:pt x="0" y="160734"/>
                </a:lnTo>
                <a:lnTo>
                  <a:pt x="0" y="178593"/>
                </a:lnTo>
                <a:lnTo>
                  <a:pt x="0" y="205382"/>
                </a:lnTo>
                <a:lnTo>
                  <a:pt x="0" y="205382"/>
                </a:lnTo>
                <a:lnTo>
                  <a:pt x="0" y="205382"/>
                </a:lnTo>
                <a:lnTo>
                  <a:pt x="0" y="196453"/>
                </a:lnTo>
                <a:lnTo>
                  <a:pt x="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813352" y="1785937"/>
            <a:ext cx="125016" cy="169665"/>
          </a:xfrm>
          <a:custGeom>
            <a:avLst/>
            <a:gdLst/>
            <a:ahLst/>
            <a:cxnLst/>
            <a:rect l="0" t="0" r="0" b="0"/>
            <a:pathLst>
              <a:path w="125016" h="169665">
                <a:moveTo>
                  <a:pt x="0" y="35719"/>
                </a:moveTo>
                <a:lnTo>
                  <a:pt x="0" y="26789"/>
                </a:lnTo>
                <a:lnTo>
                  <a:pt x="0" y="26789"/>
                </a:lnTo>
                <a:lnTo>
                  <a:pt x="0" y="17860"/>
                </a:lnTo>
                <a:lnTo>
                  <a:pt x="8929" y="17860"/>
                </a:lnTo>
                <a:lnTo>
                  <a:pt x="17859" y="8930"/>
                </a:lnTo>
                <a:lnTo>
                  <a:pt x="35718" y="8930"/>
                </a:lnTo>
                <a:lnTo>
                  <a:pt x="62507" y="0"/>
                </a:lnTo>
                <a:lnTo>
                  <a:pt x="89296" y="0"/>
                </a:lnTo>
                <a:lnTo>
                  <a:pt x="107156" y="8930"/>
                </a:lnTo>
                <a:lnTo>
                  <a:pt x="116086" y="8930"/>
                </a:lnTo>
                <a:lnTo>
                  <a:pt x="125015" y="35719"/>
                </a:lnTo>
                <a:lnTo>
                  <a:pt x="125015" y="62508"/>
                </a:lnTo>
                <a:lnTo>
                  <a:pt x="116086" y="89297"/>
                </a:lnTo>
                <a:lnTo>
                  <a:pt x="98226" y="116086"/>
                </a:lnTo>
                <a:lnTo>
                  <a:pt x="89296" y="142875"/>
                </a:lnTo>
                <a:lnTo>
                  <a:pt x="71437" y="160735"/>
                </a:lnTo>
                <a:lnTo>
                  <a:pt x="71437" y="169664"/>
                </a:lnTo>
                <a:lnTo>
                  <a:pt x="71437" y="169664"/>
                </a:lnTo>
                <a:lnTo>
                  <a:pt x="80367" y="160735"/>
                </a:lnTo>
                <a:lnTo>
                  <a:pt x="8036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964781" y="1419820"/>
            <a:ext cx="116087" cy="187525"/>
          </a:xfrm>
          <a:custGeom>
            <a:avLst/>
            <a:gdLst/>
            <a:ahLst/>
            <a:cxnLst/>
            <a:rect l="0" t="0" r="0" b="0"/>
            <a:pathLst>
              <a:path w="116087" h="187525">
                <a:moveTo>
                  <a:pt x="0" y="0"/>
                </a:moveTo>
                <a:lnTo>
                  <a:pt x="0" y="0"/>
                </a:lnTo>
                <a:lnTo>
                  <a:pt x="0" y="0"/>
                </a:lnTo>
                <a:lnTo>
                  <a:pt x="0" y="0"/>
                </a:lnTo>
                <a:lnTo>
                  <a:pt x="0" y="17859"/>
                </a:lnTo>
                <a:lnTo>
                  <a:pt x="0" y="26789"/>
                </a:lnTo>
                <a:lnTo>
                  <a:pt x="8930" y="53578"/>
                </a:lnTo>
                <a:lnTo>
                  <a:pt x="8930" y="71438"/>
                </a:lnTo>
                <a:lnTo>
                  <a:pt x="17860" y="98227"/>
                </a:lnTo>
                <a:lnTo>
                  <a:pt x="35719" y="125016"/>
                </a:lnTo>
                <a:lnTo>
                  <a:pt x="44649" y="142875"/>
                </a:lnTo>
                <a:lnTo>
                  <a:pt x="62508" y="169664"/>
                </a:lnTo>
                <a:lnTo>
                  <a:pt x="80367" y="187524"/>
                </a:lnTo>
                <a:lnTo>
                  <a:pt x="98227" y="187524"/>
                </a:lnTo>
                <a:lnTo>
                  <a:pt x="107157" y="187524"/>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937992" y="1446609"/>
            <a:ext cx="89298" cy="169665"/>
          </a:xfrm>
          <a:custGeom>
            <a:avLst/>
            <a:gdLst/>
            <a:ahLst/>
            <a:cxnLst/>
            <a:rect l="0" t="0" r="0" b="0"/>
            <a:pathLst>
              <a:path w="89298" h="169665">
                <a:moveTo>
                  <a:pt x="89297" y="0"/>
                </a:moveTo>
                <a:lnTo>
                  <a:pt x="80367" y="8930"/>
                </a:lnTo>
                <a:lnTo>
                  <a:pt x="62508" y="35719"/>
                </a:lnTo>
                <a:lnTo>
                  <a:pt x="35719" y="71438"/>
                </a:lnTo>
                <a:lnTo>
                  <a:pt x="17860" y="107156"/>
                </a:lnTo>
                <a:lnTo>
                  <a:pt x="0" y="142875"/>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946922" y="1598414"/>
            <a:ext cx="17860" cy="17860"/>
          </a:xfrm>
          <a:custGeom>
            <a:avLst/>
            <a:gdLst/>
            <a:ahLst/>
            <a:cxnLst/>
            <a:rect l="0" t="0" r="0" b="0"/>
            <a:pathLst>
              <a:path w="17860" h="17860">
                <a:moveTo>
                  <a:pt x="0" y="17859"/>
                </a:move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089797" y="1446609"/>
            <a:ext cx="107157" cy="35720"/>
          </a:xfrm>
          <a:custGeom>
            <a:avLst/>
            <a:gdLst/>
            <a:ahLst/>
            <a:cxnLst/>
            <a:rect l="0" t="0" r="0" b="0"/>
            <a:pathLst>
              <a:path w="107157" h="35720">
                <a:moveTo>
                  <a:pt x="0" y="35719"/>
                </a:moveTo>
                <a:lnTo>
                  <a:pt x="8930" y="35719"/>
                </a:lnTo>
                <a:lnTo>
                  <a:pt x="8930" y="35719"/>
                </a:lnTo>
                <a:lnTo>
                  <a:pt x="26789" y="26789"/>
                </a:lnTo>
                <a:lnTo>
                  <a:pt x="35719" y="26789"/>
                </a:lnTo>
                <a:lnTo>
                  <a:pt x="53578" y="17860"/>
                </a:lnTo>
                <a:lnTo>
                  <a:pt x="71437" y="17860"/>
                </a:lnTo>
                <a:lnTo>
                  <a:pt x="89297" y="8930"/>
                </a:lnTo>
                <a:lnTo>
                  <a:pt x="107156"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152305" y="1500187"/>
            <a:ext cx="71438" cy="26790"/>
          </a:xfrm>
          <a:custGeom>
            <a:avLst/>
            <a:gdLst/>
            <a:ahLst/>
            <a:cxnLst/>
            <a:rect l="0" t="0" r="0" b="0"/>
            <a:pathLst>
              <a:path w="71438" h="26790">
                <a:moveTo>
                  <a:pt x="0" y="26789"/>
                </a:moveTo>
                <a:lnTo>
                  <a:pt x="0" y="26789"/>
                </a:lnTo>
                <a:lnTo>
                  <a:pt x="17859" y="17860"/>
                </a:lnTo>
                <a:lnTo>
                  <a:pt x="26789" y="8930"/>
                </a:lnTo>
                <a:lnTo>
                  <a:pt x="44648" y="0"/>
                </a:lnTo>
                <a:lnTo>
                  <a:pt x="62508" y="0"/>
                </a:lnTo>
                <a:lnTo>
                  <a:pt x="62508"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4313039" y="1401961"/>
            <a:ext cx="169665" cy="98227"/>
          </a:xfrm>
          <a:custGeom>
            <a:avLst/>
            <a:gdLst/>
            <a:ahLst/>
            <a:cxnLst/>
            <a:rect l="0" t="0" r="0" b="0"/>
            <a:pathLst>
              <a:path w="169665" h="98227">
                <a:moveTo>
                  <a:pt x="0" y="0"/>
                </a:moveTo>
                <a:lnTo>
                  <a:pt x="0" y="0"/>
                </a:lnTo>
                <a:lnTo>
                  <a:pt x="0" y="0"/>
                </a:lnTo>
                <a:lnTo>
                  <a:pt x="8930" y="0"/>
                </a:lnTo>
                <a:lnTo>
                  <a:pt x="26789" y="0"/>
                </a:lnTo>
                <a:lnTo>
                  <a:pt x="35719" y="0"/>
                </a:lnTo>
                <a:lnTo>
                  <a:pt x="53578" y="0"/>
                </a:lnTo>
                <a:lnTo>
                  <a:pt x="53578" y="0"/>
                </a:lnTo>
                <a:lnTo>
                  <a:pt x="53578" y="8929"/>
                </a:lnTo>
                <a:lnTo>
                  <a:pt x="53578" y="26789"/>
                </a:lnTo>
                <a:lnTo>
                  <a:pt x="44649" y="44648"/>
                </a:lnTo>
                <a:lnTo>
                  <a:pt x="26789" y="62508"/>
                </a:lnTo>
                <a:lnTo>
                  <a:pt x="17859" y="80367"/>
                </a:lnTo>
                <a:lnTo>
                  <a:pt x="17859" y="98226"/>
                </a:lnTo>
                <a:lnTo>
                  <a:pt x="26789" y="98226"/>
                </a:lnTo>
                <a:lnTo>
                  <a:pt x="53578" y="98226"/>
                </a:lnTo>
                <a:lnTo>
                  <a:pt x="80367" y="89297"/>
                </a:lnTo>
                <a:lnTo>
                  <a:pt x="116086" y="71437"/>
                </a:lnTo>
                <a:lnTo>
                  <a:pt x="151805" y="53578"/>
                </a:lnTo>
                <a:lnTo>
                  <a:pt x="169664" y="35718"/>
                </a:lnTo>
                <a:lnTo>
                  <a:pt x="16966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3589734" y="1205508"/>
            <a:ext cx="991197" cy="616149"/>
          </a:xfrm>
          <a:custGeom>
            <a:avLst/>
            <a:gdLst/>
            <a:ahLst/>
            <a:cxnLst/>
            <a:rect l="0" t="0" r="0" b="0"/>
            <a:pathLst>
              <a:path w="991197" h="616149">
                <a:moveTo>
                  <a:pt x="866180" y="0"/>
                </a:moveTo>
                <a:lnTo>
                  <a:pt x="857250" y="0"/>
                </a:lnTo>
                <a:lnTo>
                  <a:pt x="821532" y="0"/>
                </a:lnTo>
                <a:lnTo>
                  <a:pt x="785813" y="0"/>
                </a:lnTo>
                <a:lnTo>
                  <a:pt x="732235" y="0"/>
                </a:lnTo>
                <a:lnTo>
                  <a:pt x="678657" y="8929"/>
                </a:lnTo>
                <a:lnTo>
                  <a:pt x="616149" y="26789"/>
                </a:lnTo>
                <a:lnTo>
                  <a:pt x="535782" y="35719"/>
                </a:lnTo>
                <a:lnTo>
                  <a:pt x="455414" y="62508"/>
                </a:lnTo>
                <a:lnTo>
                  <a:pt x="375047" y="98226"/>
                </a:lnTo>
                <a:lnTo>
                  <a:pt x="294680" y="142875"/>
                </a:lnTo>
                <a:lnTo>
                  <a:pt x="214313" y="196453"/>
                </a:lnTo>
                <a:lnTo>
                  <a:pt x="142875" y="258961"/>
                </a:lnTo>
                <a:lnTo>
                  <a:pt x="80368" y="330398"/>
                </a:lnTo>
                <a:lnTo>
                  <a:pt x="35719" y="401836"/>
                </a:lnTo>
                <a:lnTo>
                  <a:pt x="0" y="473273"/>
                </a:lnTo>
                <a:lnTo>
                  <a:pt x="0" y="535781"/>
                </a:lnTo>
                <a:lnTo>
                  <a:pt x="17860" y="580429"/>
                </a:lnTo>
                <a:lnTo>
                  <a:pt x="71438" y="616148"/>
                </a:lnTo>
                <a:lnTo>
                  <a:pt x="142875" y="616148"/>
                </a:lnTo>
                <a:lnTo>
                  <a:pt x="250032" y="607218"/>
                </a:lnTo>
                <a:lnTo>
                  <a:pt x="375047" y="580429"/>
                </a:lnTo>
                <a:lnTo>
                  <a:pt x="508993" y="535781"/>
                </a:lnTo>
                <a:lnTo>
                  <a:pt x="642938" y="491132"/>
                </a:lnTo>
                <a:lnTo>
                  <a:pt x="759024" y="428625"/>
                </a:lnTo>
                <a:lnTo>
                  <a:pt x="866180" y="375046"/>
                </a:lnTo>
                <a:lnTo>
                  <a:pt x="937618" y="321468"/>
                </a:lnTo>
                <a:lnTo>
                  <a:pt x="982266" y="258961"/>
                </a:lnTo>
                <a:lnTo>
                  <a:pt x="991196" y="205382"/>
                </a:lnTo>
                <a:lnTo>
                  <a:pt x="964407" y="160734"/>
                </a:lnTo>
                <a:lnTo>
                  <a:pt x="901899" y="116086"/>
                </a:lnTo>
                <a:lnTo>
                  <a:pt x="821532" y="89297"/>
                </a:lnTo>
                <a:lnTo>
                  <a:pt x="732235" y="80367"/>
                </a:lnTo>
                <a:lnTo>
                  <a:pt x="634008" y="80367"/>
                </a:lnTo>
                <a:lnTo>
                  <a:pt x="562571" y="98226"/>
                </a:lnTo>
                <a:lnTo>
                  <a:pt x="508993" y="107156"/>
                </a:lnTo>
                <a:lnTo>
                  <a:pt x="50899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581180" y="1705570"/>
            <a:ext cx="526852" cy="303610"/>
          </a:xfrm>
          <a:custGeom>
            <a:avLst/>
            <a:gdLst/>
            <a:ahLst/>
            <a:cxnLst/>
            <a:rect l="0" t="0" r="0" b="0"/>
            <a:pathLst>
              <a:path w="526852" h="303610">
                <a:moveTo>
                  <a:pt x="53578" y="258961"/>
                </a:moveTo>
                <a:lnTo>
                  <a:pt x="44648" y="258961"/>
                </a:lnTo>
                <a:lnTo>
                  <a:pt x="35718" y="267891"/>
                </a:lnTo>
                <a:lnTo>
                  <a:pt x="26789" y="276820"/>
                </a:lnTo>
                <a:lnTo>
                  <a:pt x="8929" y="285750"/>
                </a:lnTo>
                <a:lnTo>
                  <a:pt x="0" y="294680"/>
                </a:lnTo>
                <a:lnTo>
                  <a:pt x="0" y="303609"/>
                </a:lnTo>
                <a:lnTo>
                  <a:pt x="8929" y="294680"/>
                </a:lnTo>
                <a:lnTo>
                  <a:pt x="44648" y="267891"/>
                </a:lnTo>
                <a:lnTo>
                  <a:pt x="98226" y="241102"/>
                </a:lnTo>
                <a:lnTo>
                  <a:pt x="160734" y="196453"/>
                </a:lnTo>
                <a:lnTo>
                  <a:pt x="241101" y="151805"/>
                </a:lnTo>
                <a:lnTo>
                  <a:pt x="330398" y="107156"/>
                </a:lnTo>
                <a:lnTo>
                  <a:pt x="410765" y="62508"/>
                </a:lnTo>
                <a:lnTo>
                  <a:pt x="482203" y="26789"/>
                </a:lnTo>
                <a:lnTo>
                  <a:pt x="526851" y="0"/>
                </a:lnTo>
                <a:lnTo>
                  <a:pt x="52685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072313" y="1714500"/>
            <a:ext cx="151805" cy="160735"/>
          </a:xfrm>
          <a:custGeom>
            <a:avLst/>
            <a:gdLst/>
            <a:ahLst/>
            <a:cxnLst/>
            <a:rect l="0" t="0" r="0" b="0"/>
            <a:pathLst>
              <a:path w="151805" h="160735">
                <a:moveTo>
                  <a:pt x="0" y="35719"/>
                </a:moveTo>
                <a:lnTo>
                  <a:pt x="0" y="26789"/>
                </a:lnTo>
                <a:lnTo>
                  <a:pt x="8929" y="26789"/>
                </a:lnTo>
                <a:lnTo>
                  <a:pt x="17859" y="17859"/>
                </a:lnTo>
                <a:lnTo>
                  <a:pt x="44648" y="17859"/>
                </a:lnTo>
                <a:lnTo>
                  <a:pt x="71437" y="8929"/>
                </a:lnTo>
                <a:lnTo>
                  <a:pt x="98226" y="0"/>
                </a:lnTo>
                <a:lnTo>
                  <a:pt x="125015" y="0"/>
                </a:lnTo>
                <a:lnTo>
                  <a:pt x="142875" y="0"/>
                </a:lnTo>
                <a:lnTo>
                  <a:pt x="151804" y="8929"/>
                </a:lnTo>
                <a:lnTo>
                  <a:pt x="142875" y="26789"/>
                </a:lnTo>
                <a:lnTo>
                  <a:pt x="125015" y="44648"/>
                </a:lnTo>
                <a:lnTo>
                  <a:pt x="98226" y="80367"/>
                </a:lnTo>
                <a:lnTo>
                  <a:pt x="71437" y="107156"/>
                </a:lnTo>
                <a:lnTo>
                  <a:pt x="53578" y="133945"/>
                </a:lnTo>
                <a:lnTo>
                  <a:pt x="44648" y="160734"/>
                </a:lnTo>
                <a:lnTo>
                  <a:pt x="53578" y="160734"/>
                </a:lnTo>
                <a:lnTo>
                  <a:pt x="80367" y="160734"/>
                </a:lnTo>
                <a:lnTo>
                  <a:pt x="116085" y="160734"/>
                </a:lnTo>
                <a:lnTo>
                  <a:pt x="151804" y="142875"/>
                </a:lnTo>
                <a:lnTo>
                  <a:pt x="15180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456164" y="2089547"/>
            <a:ext cx="187525" cy="705446"/>
          </a:xfrm>
          <a:custGeom>
            <a:avLst/>
            <a:gdLst/>
            <a:ahLst/>
            <a:cxnLst/>
            <a:rect l="0" t="0" r="0" b="0"/>
            <a:pathLst>
              <a:path w="187525" h="705446">
                <a:moveTo>
                  <a:pt x="0" y="0"/>
                </a:moveTo>
                <a:lnTo>
                  <a:pt x="0" y="0"/>
                </a:lnTo>
                <a:lnTo>
                  <a:pt x="0" y="0"/>
                </a:lnTo>
                <a:lnTo>
                  <a:pt x="8930" y="8929"/>
                </a:lnTo>
                <a:lnTo>
                  <a:pt x="8930" y="8929"/>
                </a:lnTo>
                <a:lnTo>
                  <a:pt x="17859" y="8929"/>
                </a:lnTo>
                <a:lnTo>
                  <a:pt x="26789" y="8929"/>
                </a:lnTo>
                <a:lnTo>
                  <a:pt x="35719" y="8929"/>
                </a:lnTo>
                <a:lnTo>
                  <a:pt x="44649" y="8929"/>
                </a:lnTo>
                <a:lnTo>
                  <a:pt x="62508" y="8929"/>
                </a:lnTo>
                <a:lnTo>
                  <a:pt x="80367" y="8929"/>
                </a:lnTo>
                <a:lnTo>
                  <a:pt x="98227" y="8929"/>
                </a:lnTo>
                <a:lnTo>
                  <a:pt x="125016" y="26789"/>
                </a:lnTo>
                <a:lnTo>
                  <a:pt x="151805" y="44648"/>
                </a:lnTo>
                <a:lnTo>
                  <a:pt x="169664" y="80367"/>
                </a:lnTo>
                <a:lnTo>
                  <a:pt x="178594" y="116086"/>
                </a:lnTo>
                <a:lnTo>
                  <a:pt x="187524" y="169664"/>
                </a:lnTo>
                <a:lnTo>
                  <a:pt x="187524" y="232172"/>
                </a:lnTo>
                <a:lnTo>
                  <a:pt x="169664" y="294679"/>
                </a:lnTo>
                <a:lnTo>
                  <a:pt x="151805" y="348257"/>
                </a:lnTo>
                <a:lnTo>
                  <a:pt x="133945" y="410766"/>
                </a:lnTo>
                <a:lnTo>
                  <a:pt x="116086" y="464344"/>
                </a:lnTo>
                <a:lnTo>
                  <a:pt x="89297" y="517922"/>
                </a:lnTo>
                <a:lnTo>
                  <a:pt x="62508" y="562570"/>
                </a:lnTo>
                <a:lnTo>
                  <a:pt x="44649" y="616148"/>
                </a:lnTo>
                <a:lnTo>
                  <a:pt x="26789" y="651867"/>
                </a:lnTo>
                <a:lnTo>
                  <a:pt x="8930" y="687586"/>
                </a:lnTo>
                <a:lnTo>
                  <a:pt x="0" y="705445"/>
                </a:lnTo>
                <a:lnTo>
                  <a:pt x="0" y="705445"/>
                </a:lnTo>
                <a:lnTo>
                  <a:pt x="0" y="696516"/>
                </a:lnTo>
                <a:lnTo>
                  <a:pt x="0" y="6965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12" name="Freeform 909311"/>
          <p:cNvSpPr/>
          <p:nvPr/>
        </p:nvSpPr>
        <p:spPr bwMode="auto">
          <a:xfrm>
            <a:off x="6349008" y="2687836"/>
            <a:ext cx="169665" cy="178594"/>
          </a:xfrm>
          <a:custGeom>
            <a:avLst/>
            <a:gdLst/>
            <a:ahLst/>
            <a:cxnLst/>
            <a:rect l="0" t="0" r="0" b="0"/>
            <a:pathLst>
              <a:path w="169665" h="178594">
                <a:moveTo>
                  <a:pt x="17859" y="0"/>
                </a:moveTo>
                <a:lnTo>
                  <a:pt x="17859" y="8930"/>
                </a:lnTo>
                <a:lnTo>
                  <a:pt x="17859" y="17859"/>
                </a:lnTo>
                <a:lnTo>
                  <a:pt x="8930" y="35719"/>
                </a:lnTo>
                <a:lnTo>
                  <a:pt x="0" y="62508"/>
                </a:lnTo>
                <a:lnTo>
                  <a:pt x="0" y="89297"/>
                </a:lnTo>
                <a:lnTo>
                  <a:pt x="8930" y="125015"/>
                </a:lnTo>
                <a:lnTo>
                  <a:pt x="26789" y="151804"/>
                </a:lnTo>
                <a:lnTo>
                  <a:pt x="44648" y="169664"/>
                </a:lnTo>
                <a:lnTo>
                  <a:pt x="80367" y="178593"/>
                </a:lnTo>
                <a:lnTo>
                  <a:pt x="107156" y="169664"/>
                </a:lnTo>
                <a:lnTo>
                  <a:pt x="133945" y="151804"/>
                </a:lnTo>
                <a:lnTo>
                  <a:pt x="160734" y="125015"/>
                </a:lnTo>
                <a:lnTo>
                  <a:pt x="169664" y="80367"/>
                </a:lnTo>
                <a:lnTo>
                  <a:pt x="16966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13" name="Freeform 909312"/>
          <p:cNvSpPr/>
          <p:nvPr/>
        </p:nvSpPr>
        <p:spPr bwMode="auto">
          <a:xfrm>
            <a:off x="6572250" y="2696766"/>
            <a:ext cx="142876" cy="169664"/>
          </a:xfrm>
          <a:custGeom>
            <a:avLst/>
            <a:gdLst/>
            <a:ahLst/>
            <a:cxnLst/>
            <a:rect l="0" t="0" r="0" b="0"/>
            <a:pathLst>
              <a:path w="142876" h="169664">
                <a:moveTo>
                  <a:pt x="0" y="0"/>
                </a:moveTo>
                <a:lnTo>
                  <a:pt x="0" y="8929"/>
                </a:lnTo>
                <a:lnTo>
                  <a:pt x="8930" y="8929"/>
                </a:lnTo>
                <a:lnTo>
                  <a:pt x="17859" y="26789"/>
                </a:lnTo>
                <a:lnTo>
                  <a:pt x="26789" y="44648"/>
                </a:lnTo>
                <a:lnTo>
                  <a:pt x="44648" y="71437"/>
                </a:lnTo>
                <a:lnTo>
                  <a:pt x="62508" y="98226"/>
                </a:lnTo>
                <a:lnTo>
                  <a:pt x="71438" y="125015"/>
                </a:lnTo>
                <a:lnTo>
                  <a:pt x="80367" y="142874"/>
                </a:lnTo>
                <a:lnTo>
                  <a:pt x="98227" y="160734"/>
                </a:lnTo>
                <a:lnTo>
                  <a:pt x="107156" y="169663"/>
                </a:lnTo>
                <a:lnTo>
                  <a:pt x="125016" y="169663"/>
                </a:lnTo>
                <a:lnTo>
                  <a:pt x="133945" y="160734"/>
                </a:lnTo>
                <a:lnTo>
                  <a:pt x="142875" y="142874"/>
                </a:lnTo>
                <a:lnTo>
                  <a:pt x="142875"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16" name="Freeform 909315"/>
          <p:cNvSpPr/>
          <p:nvPr/>
        </p:nvSpPr>
        <p:spPr bwMode="auto">
          <a:xfrm>
            <a:off x="6581180" y="2759273"/>
            <a:ext cx="80368" cy="133946"/>
          </a:xfrm>
          <a:custGeom>
            <a:avLst/>
            <a:gdLst/>
            <a:ahLst/>
            <a:cxnLst/>
            <a:rect l="0" t="0" r="0" b="0"/>
            <a:pathLst>
              <a:path w="80368" h="133946">
                <a:moveTo>
                  <a:pt x="35718" y="0"/>
                </a:moveTo>
                <a:lnTo>
                  <a:pt x="26789" y="17860"/>
                </a:lnTo>
                <a:lnTo>
                  <a:pt x="17859" y="35719"/>
                </a:lnTo>
                <a:lnTo>
                  <a:pt x="8929" y="62508"/>
                </a:lnTo>
                <a:lnTo>
                  <a:pt x="0" y="89297"/>
                </a:lnTo>
                <a:lnTo>
                  <a:pt x="0" y="116086"/>
                </a:lnTo>
                <a:lnTo>
                  <a:pt x="17859" y="125016"/>
                </a:lnTo>
                <a:lnTo>
                  <a:pt x="35718" y="133945"/>
                </a:lnTo>
                <a:lnTo>
                  <a:pt x="53578" y="125016"/>
                </a:lnTo>
                <a:lnTo>
                  <a:pt x="80367" y="107156"/>
                </a:lnTo>
                <a:lnTo>
                  <a:pt x="8036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17" name="Freeform 909316"/>
          <p:cNvSpPr/>
          <p:nvPr/>
        </p:nvSpPr>
        <p:spPr bwMode="auto">
          <a:xfrm>
            <a:off x="6732984" y="2678906"/>
            <a:ext cx="142876" cy="62509"/>
          </a:xfrm>
          <a:custGeom>
            <a:avLst/>
            <a:gdLst/>
            <a:ahLst/>
            <a:cxnLst/>
            <a:rect l="0" t="0" r="0" b="0"/>
            <a:pathLst>
              <a:path w="142876" h="62509">
                <a:moveTo>
                  <a:pt x="0" y="62508"/>
                </a:moveTo>
                <a:lnTo>
                  <a:pt x="8930" y="62508"/>
                </a:lnTo>
                <a:lnTo>
                  <a:pt x="8930" y="62508"/>
                </a:lnTo>
                <a:lnTo>
                  <a:pt x="17860" y="62508"/>
                </a:lnTo>
                <a:lnTo>
                  <a:pt x="35719" y="53578"/>
                </a:lnTo>
                <a:lnTo>
                  <a:pt x="53579" y="44649"/>
                </a:lnTo>
                <a:lnTo>
                  <a:pt x="80368" y="26789"/>
                </a:lnTo>
                <a:lnTo>
                  <a:pt x="107157" y="17860"/>
                </a:lnTo>
                <a:lnTo>
                  <a:pt x="12501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18" name="Freeform 909317"/>
          <p:cNvSpPr/>
          <p:nvPr/>
        </p:nvSpPr>
        <p:spPr bwMode="auto">
          <a:xfrm>
            <a:off x="6750844" y="2750344"/>
            <a:ext cx="133946" cy="26790"/>
          </a:xfrm>
          <a:custGeom>
            <a:avLst/>
            <a:gdLst/>
            <a:ahLst/>
            <a:cxnLst/>
            <a:rect l="0" t="0" r="0" b="0"/>
            <a:pathLst>
              <a:path w="133946" h="26790">
                <a:moveTo>
                  <a:pt x="0" y="26789"/>
                </a:moveTo>
                <a:lnTo>
                  <a:pt x="0" y="26789"/>
                </a:lnTo>
                <a:lnTo>
                  <a:pt x="0" y="26789"/>
                </a:lnTo>
                <a:lnTo>
                  <a:pt x="0" y="26789"/>
                </a:lnTo>
                <a:lnTo>
                  <a:pt x="17859" y="17859"/>
                </a:lnTo>
                <a:lnTo>
                  <a:pt x="35719" y="17859"/>
                </a:lnTo>
                <a:lnTo>
                  <a:pt x="62508" y="8929"/>
                </a:lnTo>
                <a:lnTo>
                  <a:pt x="89297" y="8929"/>
                </a:lnTo>
                <a:lnTo>
                  <a:pt x="116086"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19" name="Freeform 909318"/>
          <p:cNvSpPr/>
          <p:nvPr/>
        </p:nvSpPr>
        <p:spPr bwMode="auto">
          <a:xfrm>
            <a:off x="6991945" y="2598539"/>
            <a:ext cx="178595" cy="107157"/>
          </a:xfrm>
          <a:custGeom>
            <a:avLst/>
            <a:gdLst/>
            <a:ahLst/>
            <a:cxnLst/>
            <a:rect l="0" t="0" r="0" b="0"/>
            <a:pathLst>
              <a:path w="178595" h="107157">
                <a:moveTo>
                  <a:pt x="0" y="26789"/>
                </a:moveTo>
                <a:lnTo>
                  <a:pt x="0" y="26789"/>
                </a:lnTo>
                <a:lnTo>
                  <a:pt x="0" y="26789"/>
                </a:lnTo>
                <a:lnTo>
                  <a:pt x="8930" y="17859"/>
                </a:lnTo>
                <a:lnTo>
                  <a:pt x="17860" y="8930"/>
                </a:lnTo>
                <a:lnTo>
                  <a:pt x="35719" y="8930"/>
                </a:lnTo>
                <a:lnTo>
                  <a:pt x="44649" y="0"/>
                </a:lnTo>
                <a:lnTo>
                  <a:pt x="62508" y="0"/>
                </a:lnTo>
                <a:lnTo>
                  <a:pt x="80368" y="8930"/>
                </a:lnTo>
                <a:lnTo>
                  <a:pt x="71438" y="17859"/>
                </a:lnTo>
                <a:lnTo>
                  <a:pt x="62508" y="26789"/>
                </a:lnTo>
                <a:lnTo>
                  <a:pt x="53578" y="53578"/>
                </a:lnTo>
                <a:lnTo>
                  <a:pt x="44649" y="71438"/>
                </a:lnTo>
                <a:lnTo>
                  <a:pt x="35719" y="89297"/>
                </a:lnTo>
                <a:lnTo>
                  <a:pt x="35719" y="107156"/>
                </a:lnTo>
                <a:lnTo>
                  <a:pt x="44649" y="107156"/>
                </a:lnTo>
                <a:lnTo>
                  <a:pt x="71438" y="107156"/>
                </a:lnTo>
                <a:lnTo>
                  <a:pt x="107157" y="98227"/>
                </a:lnTo>
                <a:lnTo>
                  <a:pt x="151805" y="80367"/>
                </a:lnTo>
                <a:lnTo>
                  <a:pt x="178594" y="71438"/>
                </a:lnTo>
                <a:lnTo>
                  <a:pt x="17859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0" name="Freeform 909319"/>
          <p:cNvSpPr/>
          <p:nvPr/>
        </p:nvSpPr>
        <p:spPr bwMode="auto">
          <a:xfrm>
            <a:off x="6474023" y="2875359"/>
            <a:ext cx="223244" cy="625079"/>
          </a:xfrm>
          <a:custGeom>
            <a:avLst/>
            <a:gdLst/>
            <a:ahLst/>
            <a:cxnLst/>
            <a:rect l="0" t="0" r="0" b="0"/>
            <a:pathLst>
              <a:path w="223244" h="625079">
                <a:moveTo>
                  <a:pt x="8930" y="0"/>
                </a:moveTo>
                <a:lnTo>
                  <a:pt x="8930" y="0"/>
                </a:lnTo>
                <a:lnTo>
                  <a:pt x="0" y="0"/>
                </a:lnTo>
                <a:lnTo>
                  <a:pt x="0" y="0"/>
                </a:lnTo>
                <a:lnTo>
                  <a:pt x="0" y="8930"/>
                </a:lnTo>
                <a:lnTo>
                  <a:pt x="8930" y="17859"/>
                </a:lnTo>
                <a:lnTo>
                  <a:pt x="17860" y="26789"/>
                </a:lnTo>
                <a:lnTo>
                  <a:pt x="44649" y="35719"/>
                </a:lnTo>
                <a:lnTo>
                  <a:pt x="80368" y="53578"/>
                </a:lnTo>
                <a:lnTo>
                  <a:pt x="125016" y="80367"/>
                </a:lnTo>
                <a:lnTo>
                  <a:pt x="160735" y="116086"/>
                </a:lnTo>
                <a:lnTo>
                  <a:pt x="196454" y="160734"/>
                </a:lnTo>
                <a:lnTo>
                  <a:pt x="223243" y="232172"/>
                </a:lnTo>
                <a:lnTo>
                  <a:pt x="223243" y="294680"/>
                </a:lnTo>
                <a:lnTo>
                  <a:pt x="214313" y="366117"/>
                </a:lnTo>
                <a:lnTo>
                  <a:pt x="187524" y="428625"/>
                </a:lnTo>
                <a:lnTo>
                  <a:pt x="169665" y="491133"/>
                </a:lnTo>
                <a:lnTo>
                  <a:pt x="142875" y="535781"/>
                </a:lnTo>
                <a:lnTo>
                  <a:pt x="125016" y="580430"/>
                </a:lnTo>
                <a:lnTo>
                  <a:pt x="107157" y="607219"/>
                </a:lnTo>
                <a:lnTo>
                  <a:pt x="107157" y="625078"/>
                </a:lnTo>
                <a:lnTo>
                  <a:pt x="116086" y="625078"/>
                </a:lnTo>
                <a:lnTo>
                  <a:pt x="125016" y="616148"/>
                </a:lnTo>
                <a:lnTo>
                  <a:pt x="151805" y="598289"/>
                </a:lnTo>
                <a:lnTo>
                  <a:pt x="151805" y="5982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1" name="Freeform 909320"/>
          <p:cNvSpPr/>
          <p:nvPr/>
        </p:nvSpPr>
        <p:spPr bwMode="auto">
          <a:xfrm>
            <a:off x="6456164" y="3455789"/>
            <a:ext cx="187525" cy="142876"/>
          </a:xfrm>
          <a:custGeom>
            <a:avLst/>
            <a:gdLst/>
            <a:ahLst/>
            <a:cxnLst/>
            <a:rect l="0" t="0" r="0" b="0"/>
            <a:pathLst>
              <a:path w="187525" h="142876">
                <a:moveTo>
                  <a:pt x="26789" y="8929"/>
                </a:moveTo>
                <a:lnTo>
                  <a:pt x="17859" y="0"/>
                </a:lnTo>
                <a:lnTo>
                  <a:pt x="8930" y="0"/>
                </a:lnTo>
                <a:lnTo>
                  <a:pt x="8930" y="0"/>
                </a:lnTo>
                <a:lnTo>
                  <a:pt x="0" y="8929"/>
                </a:lnTo>
                <a:lnTo>
                  <a:pt x="0" y="26789"/>
                </a:lnTo>
                <a:lnTo>
                  <a:pt x="8930" y="44648"/>
                </a:lnTo>
                <a:lnTo>
                  <a:pt x="8930" y="62507"/>
                </a:lnTo>
                <a:lnTo>
                  <a:pt x="17859" y="80367"/>
                </a:lnTo>
                <a:lnTo>
                  <a:pt x="17859" y="98226"/>
                </a:lnTo>
                <a:lnTo>
                  <a:pt x="26789" y="125015"/>
                </a:lnTo>
                <a:lnTo>
                  <a:pt x="35719" y="133945"/>
                </a:lnTo>
                <a:lnTo>
                  <a:pt x="44649" y="142875"/>
                </a:lnTo>
                <a:lnTo>
                  <a:pt x="71438" y="142875"/>
                </a:lnTo>
                <a:lnTo>
                  <a:pt x="98227" y="142875"/>
                </a:lnTo>
                <a:lnTo>
                  <a:pt x="133945" y="125015"/>
                </a:lnTo>
                <a:lnTo>
                  <a:pt x="160734" y="98226"/>
                </a:lnTo>
                <a:lnTo>
                  <a:pt x="187524" y="62507"/>
                </a:lnTo>
                <a:lnTo>
                  <a:pt x="187524"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2" name="Freeform 909321"/>
          <p:cNvSpPr/>
          <p:nvPr/>
        </p:nvSpPr>
        <p:spPr bwMode="auto">
          <a:xfrm>
            <a:off x="6759773" y="3420070"/>
            <a:ext cx="151806" cy="98227"/>
          </a:xfrm>
          <a:custGeom>
            <a:avLst/>
            <a:gdLst/>
            <a:ahLst/>
            <a:cxnLst/>
            <a:rect l="0" t="0" r="0" b="0"/>
            <a:pathLst>
              <a:path w="151806" h="98227">
                <a:moveTo>
                  <a:pt x="0" y="0"/>
                </a:moveTo>
                <a:lnTo>
                  <a:pt x="0" y="0"/>
                </a:lnTo>
                <a:lnTo>
                  <a:pt x="0" y="8930"/>
                </a:lnTo>
                <a:lnTo>
                  <a:pt x="0" y="17859"/>
                </a:lnTo>
                <a:lnTo>
                  <a:pt x="8930" y="35719"/>
                </a:lnTo>
                <a:lnTo>
                  <a:pt x="17860" y="53578"/>
                </a:lnTo>
                <a:lnTo>
                  <a:pt x="44649" y="71437"/>
                </a:lnTo>
                <a:lnTo>
                  <a:pt x="71438" y="80367"/>
                </a:lnTo>
                <a:lnTo>
                  <a:pt x="98227" y="89297"/>
                </a:lnTo>
                <a:lnTo>
                  <a:pt x="116086" y="98226"/>
                </a:lnTo>
                <a:lnTo>
                  <a:pt x="133946" y="98226"/>
                </a:lnTo>
                <a:lnTo>
                  <a:pt x="142875" y="98226"/>
                </a:lnTo>
                <a:lnTo>
                  <a:pt x="151805" y="98226"/>
                </a:lnTo>
                <a:lnTo>
                  <a:pt x="151805" y="98226"/>
                </a:lnTo>
                <a:lnTo>
                  <a:pt x="151805" y="80367"/>
                </a:lnTo>
                <a:lnTo>
                  <a:pt x="151805" y="62508"/>
                </a:lnTo>
                <a:lnTo>
                  <a:pt x="15180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3" name="Freeform 909322"/>
          <p:cNvSpPr/>
          <p:nvPr/>
        </p:nvSpPr>
        <p:spPr bwMode="auto">
          <a:xfrm>
            <a:off x="6777633" y="3446859"/>
            <a:ext cx="71438" cy="151806"/>
          </a:xfrm>
          <a:custGeom>
            <a:avLst/>
            <a:gdLst/>
            <a:ahLst/>
            <a:cxnLst/>
            <a:rect l="0" t="0" r="0" b="0"/>
            <a:pathLst>
              <a:path w="71438" h="151806">
                <a:moveTo>
                  <a:pt x="71437" y="0"/>
                </a:moveTo>
                <a:lnTo>
                  <a:pt x="62508" y="8930"/>
                </a:lnTo>
                <a:lnTo>
                  <a:pt x="44648" y="26789"/>
                </a:lnTo>
                <a:lnTo>
                  <a:pt x="26789" y="53578"/>
                </a:lnTo>
                <a:lnTo>
                  <a:pt x="17859" y="89297"/>
                </a:lnTo>
                <a:lnTo>
                  <a:pt x="8930" y="116086"/>
                </a:lnTo>
                <a:lnTo>
                  <a:pt x="0" y="142875"/>
                </a:lnTo>
                <a:lnTo>
                  <a:pt x="8930" y="151805"/>
                </a:lnTo>
                <a:lnTo>
                  <a:pt x="26789" y="151805"/>
                </a:lnTo>
                <a:lnTo>
                  <a:pt x="44648" y="142875"/>
                </a:lnTo>
                <a:lnTo>
                  <a:pt x="4464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4" name="Freeform 909323"/>
          <p:cNvSpPr/>
          <p:nvPr/>
        </p:nvSpPr>
        <p:spPr bwMode="auto">
          <a:xfrm>
            <a:off x="6938367" y="3375421"/>
            <a:ext cx="169665" cy="53580"/>
          </a:xfrm>
          <a:custGeom>
            <a:avLst/>
            <a:gdLst/>
            <a:ahLst/>
            <a:cxnLst/>
            <a:rect l="0" t="0" r="0" b="0"/>
            <a:pathLst>
              <a:path w="169665" h="53580">
                <a:moveTo>
                  <a:pt x="17860" y="35719"/>
                </a:moveTo>
                <a:lnTo>
                  <a:pt x="8930" y="35719"/>
                </a:lnTo>
                <a:lnTo>
                  <a:pt x="8930" y="44649"/>
                </a:lnTo>
                <a:lnTo>
                  <a:pt x="0" y="53579"/>
                </a:lnTo>
                <a:lnTo>
                  <a:pt x="17860" y="53579"/>
                </a:lnTo>
                <a:lnTo>
                  <a:pt x="26789" y="53579"/>
                </a:lnTo>
                <a:lnTo>
                  <a:pt x="53578" y="44649"/>
                </a:lnTo>
                <a:lnTo>
                  <a:pt x="80367" y="26790"/>
                </a:lnTo>
                <a:lnTo>
                  <a:pt x="116086" y="17860"/>
                </a:lnTo>
                <a:lnTo>
                  <a:pt x="142875" y="8930"/>
                </a:lnTo>
                <a:lnTo>
                  <a:pt x="16073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5" name="Freeform 909324"/>
          <p:cNvSpPr/>
          <p:nvPr/>
        </p:nvSpPr>
        <p:spPr bwMode="auto">
          <a:xfrm>
            <a:off x="6965156" y="3437929"/>
            <a:ext cx="151806" cy="35720"/>
          </a:xfrm>
          <a:custGeom>
            <a:avLst/>
            <a:gdLst/>
            <a:ahLst/>
            <a:cxnLst/>
            <a:rect l="0" t="0" r="0" b="0"/>
            <a:pathLst>
              <a:path w="151806" h="35720">
                <a:moveTo>
                  <a:pt x="0" y="26789"/>
                </a:moveTo>
                <a:lnTo>
                  <a:pt x="0" y="26789"/>
                </a:lnTo>
                <a:lnTo>
                  <a:pt x="8930" y="35719"/>
                </a:lnTo>
                <a:lnTo>
                  <a:pt x="17860" y="26789"/>
                </a:lnTo>
                <a:lnTo>
                  <a:pt x="26789" y="26789"/>
                </a:lnTo>
                <a:lnTo>
                  <a:pt x="53578" y="26789"/>
                </a:lnTo>
                <a:lnTo>
                  <a:pt x="80367" y="17860"/>
                </a:lnTo>
                <a:lnTo>
                  <a:pt x="107157" y="17860"/>
                </a:lnTo>
                <a:lnTo>
                  <a:pt x="133946"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6" name="Freeform 909325"/>
          <p:cNvSpPr/>
          <p:nvPr/>
        </p:nvSpPr>
        <p:spPr bwMode="auto">
          <a:xfrm>
            <a:off x="7197328" y="3286125"/>
            <a:ext cx="178595" cy="142876"/>
          </a:xfrm>
          <a:custGeom>
            <a:avLst/>
            <a:gdLst/>
            <a:ahLst/>
            <a:cxnLst/>
            <a:rect l="0" t="0" r="0" b="0"/>
            <a:pathLst>
              <a:path w="178595" h="142876">
                <a:moveTo>
                  <a:pt x="0" y="62507"/>
                </a:moveTo>
                <a:lnTo>
                  <a:pt x="0" y="53578"/>
                </a:lnTo>
                <a:lnTo>
                  <a:pt x="0" y="53578"/>
                </a:lnTo>
                <a:lnTo>
                  <a:pt x="0" y="44648"/>
                </a:lnTo>
                <a:lnTo>
                  <a:pt x="8930" y="44648"/>
                </a:lnTo>
                <a:lnTo>
                  <a:pt x="26789" y="35718"/>
                </a:lnTo>
                <a:lnTo>
                  <a:pt x="53578" y="17859"/>
                </a:lnTo>
                <a:lnTo>
                  <a:pt x="71438" y="8929"/>
                </a:lnTo>
                <a:lnTo>
                  <a:pt x="89297" y="0"/>
                </a:lnTo>
                <a:lnTo>
                  <a:pt x="116086" y="0"/>
                </a:lnTo>
                <a:lnTo>
                  <a:pt x="125016" y="0"/>
                </a:lnTo>
                <a:lnTo>
                  <a:pt x="133945" y="8929"/>
                </a:lnTo>
                <a:lnTo>
                  <a:pt x="125016" y="35718"/>
                </a:lnTo>
                <a:lnTo>
                  <a:pt x="107156" y="62507"/>
                </a:lnTo>
                <a:lnTo>
                  <a:pt x="98227" y="89296"/>
                </a:lnTo>
                <a:lnTo>
                  <a:pt x="80367" y="116086"/>
                </a:lnTo>
                <a:lnTo>
                  <a:pt x="80367" y="133945"/>
                </a:lnTo>
                <a:lnTo>
                  <a:pt x="89297" y="142875"/>
                </a:lnTo>
                <a:lnTo>
                  <a:pt x="98227" y="142875"/>
                </a:lnTo>
                <a:lnTo>
                  <a:pt x="125016" y="133945"/>
                </a:lnTo>
                <a:lnTo>
                  <a:pt x="142875" y="125015"/>
                </a:lnTo>
                <a:lnTo>
                  <a:pt x="178594" y="107156"/>
                </a:lnTo>
                <a:lnTo>
                  <a:pt x="17859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7" name="Freeform 909326"/>
          <p:cNvSpPr/>
          <p:nvPr/>
        </p:nvSpPr>
        <p:spPr bwMode="auto">
          <a:xfrm>
            <a:off x="6545461" y="3705820"/>
            <a:ext cx="482204" cy="955477"/>
          </a:xfrm>
          <a:custGeom>
            <a:avLst/>
            <a:gdLst/>
            <a:ahLst/>
            <a:cxnLst/>
            <a:rect l="0" t="0" r="0" b="0"/>
            <a:pathLst>
              <a:path w="482204" h="955477">
                <a:moveTo>
                  <a:pt x="0" y="8930"/>
                </a:moveTo>
                <a:lnTo>
                  <a:pt x="0" y="8930"/>
                </a:lnTo>
                <a:lnTo>
                  <a:pt x="0" y="8930"/>
                </a:lnTo>
                <a:lnTo>
                  <a:pt x="0" y="0"/>
                </a:lnTo>
                <a:lnTo>
                  <a:pt x="8930" y="0"/>
                </a:lnTo>
                <a:lnTo>
                  <a:pt x="26789" y="0"/>
                </a:lnTo>
                <a:lnTo>
                  <a:pt x="53578" y="8930"/>
                </a:lnTo>
                <a:lnTo>
                  <a:pt x="89297" y="17859"/>
                </a:lnTo>
                <a:lnTo>
                  <a:pt x="125016" y="26789"/>
                </a:lnTo>
                <a:lnTo>
                  <a:pt x="169664" y="53578"/>
                </a:lnTo>
                <a:lnTo>
                  <a:pt x="223242" y="89297"/>
                </a:lnTo>
                <a:lnTo>
                  <a:pt x="267891" y="142875"/>
                </a:lnTo>
                <a:lnTo>
                  <a:pt x="321469" y="214312"/>
                </a:lnTo>
                <a:lnTo>
                  <a:pt x="357187" y="285750"/>
                </a:lnTo>
                <a:lnTo>
                  <a:pt x="401836" y="375047"/>
                </a:lnTo>
                <a:lnTo>
                  <a:pt x="437555" y="455414"/>
                </a:lnTo>
                <a:lnTo>
                  <a:pt x="455414" y="544711"/>
                </a:lnTo>
                <a:lnTo>
                  <a:pt x="482203" y="625078"/>
                </a:lnTo>
                <a:lnTo>
                  <a:pt x="482203" y="705445"/>
                </a:lnTo>
                <a:lnTo>
                  <a:pt x="482203" y="776883"/>
                </a:lnTo>
                <a:lnTo>
                  <a:pt x="473273" y="839391"/>
                </a:lnTo>
                <a:lnTo>
                  <a:pt x="464344" y="892969"/>
                </a:lnTo>
                <a:lnTo>
                  <a:pt x="455414" y="928687"/>
                </a:lnTo>
                <a:lnTo>
                  <a:pt x="446484" y="946547"/>
                </a:lnTo>
                <a:lnTo>
                  <a:pt x="437555" y="955476"/>
                </a:lnTo>
                <a:lnTo>
                  <a:pt x="437555" y="946547"/>
                </a:lnTo>
                <a:lnTo>
                  <a:pt x="437555" y="9465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8" name="Freeform 909327"/>
          <p:cNvSpPr/>
          <p:nvPr/>
        </p:nvSpPr>
        <p:spPr bwMode="auto">
          <a:xfrm>
            <a:off x="6795492" y="4518421"/>
            <a:ext cx="392907" cy="258962"/>
          </a:xfrm>
          <a:custGeom>
            <a:avLst/>
            <a:gdLst/>
            <a:ahLst/>
            <a:cxnLst/>
            <a:rect l="0" t="0" r="0" b="0"/>
            <a:pathLst>
              <a:path w="392907" h="258962">
                <a:moveTo>
                  <a:pt x="44649" y="0"/>
                </a:moveTo>
                <a:lnTo>
                  <a:pt x="35719" y="17860"/>
                </a:lnTo>
                <a:lnTo>
                  <a:pt x="17860" y="35719"/>
                </a:lnTo>
                <a:lnTo>
                  <a:pt x="17860" y="71438"/>
                </a:lnTo>
                <a:lnTo>
                  <a:pt x="8930" y="107157"/>
                </a:lnTo>
                <a:lnTo>
                  <a:pt x="0" y="142875"/>
                </a:lnTo>
                <a:lnTo>
                  <a:pt x="8930" y="187524"/>
                </a:lnTo>
                <a:lnTo>
                  <a:pt x="17860" y="223243"/>
                </a:lnTo>
                <a:lnTo>
                  <a:pt x="35719" y="250032"/>
                </a:lnTo>
                <a:lnTo>
                  <a:pt x="62508" y="258961"/>
                </a:lnTo>
                <a:lnTo>
                  <a:pt x="107156" y="250032"/>
                </a:lnTo>
                <a:lnTo>
                  <a:pt x="169664" y="223243"/>
                </a:lnTo>
                <a:lnTo>
                  <a:pt x="232172" y="178594"/>
                </a:lnTo>
                <a:lnTo>
                  <a:pt x="303610" y="142875"/>
                </a:lnTo>
                <a:lnTo>
                  <a:pt x="357188" y="107157"/>
                </a:lnTo>
                <a:lnTo>
                  <a:pt x="392906" y="80368"/>
                </a:lnTo>
                <a:lnTo>
                  <a:pt x="392906"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29" name="Freeform 909328"/>
          <p:cNvSpPr/>
          <p:nvPr/>
        </p:nvSpPr>
        <p:spPr bwMode="auto">
          <a:xfrm>
            <a:off x="7241977" y="4455914"/>
            <a:ext cx="116087" cy="142876"/>
          </a:xfrm>
          <a:custGeom>
            <a:avLst/>
            <a:gdLst/>
            <a:ahLst/>
            <a:cxnLst/>
            <a:rect l="0" t="0" r="0" b="0"/>
            <a:pathLst>
              <a:path w="116087" h="142876">
                <a:moveTo>
                  <a:pt x="0" y="0"/>
                </a:moveTo>
                <a:lnTo>
                  <a:pt x="0" y="0"/>
                </a:lnTo>
                <a:lnTo>
                  <a:pt x="0" y="0"/>
                </a:lnTo>
                <a:lnTo>
                  <a:pt x="0" y="0"/>
                </a:lnTo>
                <a:lnTo>
                  <a:pt x="0" y="8929"/>
                </a:lnTo>
                <a:lnTo>
                  <a:pt x="8929" y="26789"/>
                </a:lnTo>
                <a:lnTo>
                  <a:pt x="26789" y="53578"/>
                </a:lnTo>
                <a:lnTo>
                  <a:pt x="35718" y="71437"/>
                </a:lnTo>
                <a:lnTo>
                  <a:pt x="44648" y="98226"/>
                </a:lnTo>
                <a:lnTo>
                  <a:pt x="62507" y="116086"/>
                </a:lnTo>
                <a:lnTo>
                  <a:pt x="71437" y="133945"/>
                </a:lnTo>
                <a:lnTo>
                  <a:pt x="89296" y="142875"/>
                </a:lnTo>
                <a:lnTo>
                  <a:pt x="107156" y="142875"/>
                </a:lnTo>
                <a:lnTo>
                  <a:pt x="116086" y="142875"/>
                </a:lnTo>
                <a:lnTo>
                  <a:pt x="11608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0" name="Freeform 909329"/>
          <p:cNvSpPr/>
          <p:nvPr/>
        </p:nvSpPr>
        <p:spPr bwMode="auto">
          <a:xfrm>
            <a:off x="7224117" y="4518421"/>
            <a:ext cx="35720" cy="125017"/>
          </a:xfrm>
          <a:custGeom>
            <a:avLst/>
            <a:gdLst/>
            <a:ahLst/>
            <a:cxnLst/>
            <a:rect l="0" t="0" r="0" b="0"/>
            <a:pathLst>
              <a:path w="35720" h="125017">
                <a:moveTo>
                  <a:pt x="35719" y="0"/>
                </a:moveTo>
                <a:lnTo>
                  <a:pt x="26789" y="26790"/>
                </a:lnTo>
                <a:lnTo>
                  <a:pt x="17860" y="53579"/>
                </a:lnTo>
                <a:lnTo>
                  <a:pt x="0" y="80368"/>
                </a:lnTo>
                <a:lnTo>
                  <a:pt x="0" y="107157"/>
                </a:lnTo>
                <a:lnTo>
                  <a:pt x="0" y="125016"/>
                </a:lnTo>
                <a:lnTo>
                  <a:pt x="17860" y="125016"/>
                </a:lnTo>
                <a:lnTo>
                  <a:pt x="35719" y="116086"/>
                </a:lnTo>
                <a:lnTo>
                  <a:pt x="3571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1" name="Freeform 909330"/>
          <p:cNvSpPr/>
          <p:nvPr/>
        </p:nvSpPr>
        <p:spPr bwMode="auto">
          <a:xfrm>
            <a:off x="7366992" y="4384476"/>
            <a:ext cx="142876" cy="116087"/>
          </a:xfrm>
          <a:custGeom>
            <a:avLst/>
            <a:gdLst/>
            <a:ahLst/>
            <a:cxnLst/>
            <a:rect l="0" t="0" r="0" b="0"/>
            <a:pathLst>
              <a:path w="142876" h="116087">
                <a:moveTo>
                  <a:pt x="17860" y="71438"/>
                </a:moveTo>
                <a:lnTo>
                  <a:pt x="17860" y="80367"/>
                </a:lnTo>
                <a:lnTo>
                  <a:pt x="8930" y="80367"/>
                </a:lnTo>
                <a:lnTo>
                  <a:pt x="0" y="71438"/>
                </a:lnTo>
                <a:lnTo>
                  <a:pt x="8930" y="71438"/>
                </a:lnTo>
                <a:lnTo>
                  <a:pt x="26789" y="53578"/>
                </a:lnTo>
                <a:lnTo>
                  <a:pt x="44649" y="35719"/>
                </a:lnTo>
                <a:lnTo>
                  <a:pt x="71438" y="17860"/>
                </a:lnTo>
                <a:lnTo>
                  <a:pt x="98227" y="8930"/>
                </a:lnTo>
                <a:lnTo>
                  <a:pt x="125016" y="0"/>
                </a:lnTo>
                <a:lnTo>
                  <a:pt x="133946" y="0"/>
                </a:lnTo>
                <a:lnTo>
                  <a:pt x="142875" y="17860"/>
                </a:lnTo>
                <a:lnTo>
                  <a:pt x="133946" y="35719"/>
                </a:lnTo>
                <a:lnTo>
                  <a:pt x="125016" y="53578"/>
                </a:lnTo>
                <a:lnTo>
                  <a:pt x="107156" y="71438"/>
                </a:lnTo>
                <a:lnTo>
                  <a:pt x="89297" y="89297"/>
                </a:lnTo>
                <a:lnTo>
                  <a:pt x="71438" y="98227"/>
                </a:lnTo>
                <a:lnTo>
                  <a:pt x="53578" y="107156"/>
                </a:lnTo>
                <a:lnTo>
                  <a:pt x="44649" y="116086"/>
                </a:lnTo>
                <a:lnTo>
                  <a:pt x="44649" y="107156"/>
                </a:lnTo>
                <a:lnTo>
                  <a:pt x="4464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2" name="Freeform 909331"/>
          <p:cNvSpPr/>
          <p:nvPr/>
        </p:nvSpPr>
        <p:spPr bwMode="auto">
          <a:xfrm>
            <a:off x="7438430" y="4464843"/>
            <a:ext cx="35719" cy="44650"/>
          </a:xfrm>
          <a:custGeom>
            <a:avLst/>
            <a:gdLst/>
            <a:ahLst/>
            <a:cxnLst/>
            <a:rect l="0" t="0" r="0" b="0"/>
            <a:pathLst>
              <a:path w="35719" h="44650">
                <a:moveTo>
                  <a:pt x="0" y="44649"/>
                </a:moveTo>
                <a:lnTo>
                  <a:pt x="0" y="44649"/>
                </a:lnTo>
                <a:lnTo>
                  <a:pt x="8929" y="35719"/>
                </a:lnTo>
                <a:lnTo>
                  <a:pt x="17859" y="26789"/>
                </a:lnTo>
                <a:lnTo>
                  <a:pt x="26789" y="1786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3" name="Freeform 909332"/>
          <p:cNvSpPr/>
          <p:nvPr/>
        </p:nvSpPr>
        <p:spPr bwMode="auto">
          <a:xfrm>
            <a:off x="7563445" y="4313039"/>
            <a:ext cx="205384" cy="133946"/>
          </a:xfrm>
          <a:custGeom>
            <a:avLst/>
            <a:gdLst/>
            <a:ahLst/>
            <a:cxnLst/>
            <a:rect l="0" t="0" r="0" b="0"/>
            <a:pathLst>
              <a:path w="205384" h="133946">
                <a:moveTo>
                  <a:pt x="0" y="26789"/>
                </a:moveTo>
                <a:lnTo>
                  <a:pt x="0" y="26789"/>
                </a:lnTo>
                <a:lnTo>
                  <a:pt x="0" y="17859"/>
                </a:lnTo>
                <a:lnTo>
                  <a:pt x="8930" y="8929"/>
                </a:lnTo>
                <a:lnTo>
                  <a:pt x="17860" y="0"/>
                </a:lnTo>
                <a:lnTo>
                  <a:pt x="26789" y="0"/>
                </a:lnTo>
                <a:lnTo>
                  <a:pt x="35719" y="0"/>
                </a:lnTo>
                <a:lnTo>
                  <a:pt x="53578" y="0"/>
                </a:lnTo>
                <a:lnTo>
                  <a:pt x="62508" y="17859"/>
                </a:lnTo>
                <a:lnTo>
                  <a:pt x="62508" y="44648"/>
                </a:lnTo>
                <a:lnTo>
                  <a:pt x="62508" y="71437"/>
                </a:lnTo>
                <a:lnTo>
                  <a:pt x="53578" y="89297"/>
                </a:lnTo>
                <a:lnTo>
                  <a:pt x="44649" y="116086"/>
                </a:lnTo>
                <a:lnTo>
                  <a:pt x="44649" y="125015"/>
                </a:lnTo>
                <a:lnTo>
                  <a:pt x="53578" y="133945"/>
                </a:lnTo>
                <a:lnTo>
                  <a:pt x="71438" y="133945"/>
                </a:lnTo>
                <a:lnTo>
                  <a:pt x="98227" y="116086"/>
                </a:lnTo>
                <a:lnTo>
                  <a:pt x="133946" y="98226"/>
                </a:lnTo>
                <a:lnTo>
                  <a:pt x="169664" y="71437"/>
                </a:lnTo>
                <a:lnTo>
                  <a:pt x="205383" y="44648"/>
                </a:lnTo>
                <a:lnTo>
                  <a:pt x="20538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4" name="Freeform 909333"/>
          <p:cNvSpPr/>
          <p:nvPr/>
        </p:nvSpPr>
        <p:spPr bwMode="auto">
          <a:xfrm>
            <a:off x="491133" y="1714500"/>
            <a:ext cx="7081243" cy="4705946"/>
          </a:xfrm>
          <a:custGeom>
            <a:avLst/>
            <a:gdLst/>
            <a:ahLst/>
            <a:cxnLst/>
            <a:rect l="0" t="0" r="0" b="0"/>
            <a:pathLst>
              <a:path w="7081243" h="4705946">
                <a:moveTo>
                  <a:pt x="8930" y="107156"/>
                </a:moveTo>
                <a:lnTo>
                  <a:pt x="0" y="107156"/>
                </a:lnTo>
                <a:lnTo>
                  <a:pt x="0" y="98226"/>
                </a:lnTo>
                <a:lnTo>
                  <a:pt x="0" y="98226"/>
                </a:lnTo>
                <a:lnTo>
                  <a:pt x="8930" y="98226"/>
                </a:lnTo>
                <a:lnTo>
                  <a:pt x="26789" y="89297"/>
                </a:lnTo>
                <a:lnTo>
                  <a:pt x="44648" y="89297"/>
                </a:lnTo>
                <a:lnTo>
                  <a:pt x="71437" y="80367"/>
                </a:lnTo>
                <a:lnTo>
                  <a:pt x="98226" y="80367"/>
                </a:lnTo>
                <a:lnTo>
                  <a:pt x="133945" y="80367"/>
                </a:lnTo>
                <a:lnTo>
                  <a:pt x="169664" y="80367"/>
                </a:lnTo>
                <a:lnTo>
                  <a:pt x="214312" y="80367"/>
                </a:lnTo>
                <a:lnTo>
                  <a:pt x="267891" y="80367"/>
                </a:lnTo>
                <a:lnTo>
                  <a:pt x="330398" y="71437"/>
                </a:lnTo>
                <a:lnTo>
                  <a:pt x="392906" y="62508"/>
                </a:lnTo>
                <a:lnTo>
                  <a:pt x="455414" y="62508"/>
                </a:lnTo>
                <a:lnTo>
                  <a:pt x="526851" y="53578"/>
                </a:lnTo>
                <a:lnTo>
                  <a:pt x="607219" y="44648"/>
                </a:lnTo>
                <a:lnTo>
                  <a:pt x="678656" y="26789"/>
                </a:lnTo>
                <a:lnTo>
                  <a:pt x="767953" y="17859"/>
                </a:lnTo>
                <a:lnTo>
                  <a:pt x="848320" y="8929"/>
                </a:lnTo>
                <a:lnTo>
                  <a:pt x="946547" y="8929"/>
                </a:lnTo>
                <a:lnTo>
                  <a:pt x="1035844" y="0"/>
                </a:lnTo>
                <a:lnTo>
                  <a:pt x="1125140" y="0"/>
                </a:lnTo>
                <a:lnTo>
                  <a:pt x="1223367" y="8929"/>
                </a:lnTo>
                <a:lnTo>
                  <a:pt x="1312664" y="17859"/>
                </a:lnTo>
                <a:lnTo>
                  <a:pt x="1401961" y="17859"/>
                </a:lnTo>
                <a:lnTo>
                  <a:pt x="1500187" y="26789"/>
                </a:lnTo>
                <a:lnTo>
                  <a:pt x="1589484" y="35719"/>
                </a:lnTo>
                <a:lnTo>
                  <a:pt x="1687711" y="35719"/>
                </a:lnTo>
                <a:lnTo>
                  <a:pt x="1785937" y="44648"/>
                </a:lnTo>
                <a:lnTo>
                  <a:pt x="1884164" y="44648"/>
                </a:lnTo>
                <a:lnTo>
                  <a:pt x="1991320" y="53578"/>
                </a:lnTo>
                <a:lnTo>
                  <a:pt x="2089547" y="53578"/>
                </a:lnTo>
                <a:lnTo>
                  <a:pt x="2196703" y="62508"/>
                </a:lnTo>
                <a:lnTo>
                  <a:pt x="2294930" y="71437"/>
                </a:lnTo>
                <a:lnTo>
                  <a:pt x="2393156" y="80367"/>
                </a:lnTo>
                <a:lnTo>
                  <a:pt x="2491383" y="98226"/>
                </a:lnTo>
                <a:lnTo>
                  <a:pt x="2589609" y="107156"/>
                </a:lnTo>
                <a:lnTo>
                  <a:pt x="2696765" y="125015"/>
                </a:lnTo>
                <a:lnTo>
                  <a:pt x="2794992" y="133945"/>
                </a:lnTo>
                <a:lnTo>
                  <a:pt x="2893219" y="142875"/>
                </a:lnTo>
                <a:lnTo>
                  <a:pt x="2991445" y="151804"/>
                </a:lnTo>
                <a:lnTo>
                  <a:pt x="3089672" y="160734"/>
                </a:lnTo>
                <a:lnTo>
                  <a:pt x="3178969" y="169664"/>
                </a:lnTo>
                <a:lnTo>
                  <a:pt x="3268265" y="178594"/>
                </a:lnTo>
                <a:lnTo>
                  <a:pt x="3357562" y="187523"/>
                </a:lnTo>
                <a:lnTo>
                  <a:pt x="3446859" y="196453"/>
                </a:lnTo>
                <a:lnTo>
                  <a:pt x="3518297" y="214312"/>
                </a:lnTo>
                <a:lnTo>
                  <a:pt x="3598664" y="232172"/>
                </a:lnTo>
                <a:lnTo>
                  <a:pt x="3661172" y="250031"/>
                </a:lnTo>
                <a:lnTo>
                  <a:pt x="3723680" y="267890"/>
                </a:lnTo>
                <a:lnTo>
                  <a:pt x="3786187" y="294679"/>
                </a:lnTo>
                <a:lnTo>
                  <a:pt x="3839765" y="321469"/>
                </a:lnTo>
                <a:lnTo>
                  <a:pt x="3884414" y="348258"/>
                </a:lnTo>
                <a:lnTo>
                  <a:pt x="3937992" y="383976"/>
                </a:lnTo>
                <a:lnTo>
                  <a:pt x="3982640" y="410765"/>
                </a:lnTo>
                <a:lnTo>
                  <a:pt x="4027289" y="446484"/>
                </a:lnTo>
                <a:lnTo>
                  <a:pt x="4071937" y="491133"/>
                </a:lnTo>
                <a:lnTo>
                  <a:pt x="4107656" y="535781"/>
                </a:lnTo>
                <a:lnTo>
                  <a:pt x="4152305" y="589359"/>
                </a:lnTo>
                <a:lnTo>
                  <a:pt x="4188023" y="642937"/>
                </a:lnTo>
                <a:lnTo>
                  <a:pt x="4223742" y="705445"/>
                </a:lnTo>
                <a:lnTo>
                  <a:pt x="4259461" y="776883"/>
                </a:lnTo>
                <a:lnTo>
                  <a:pt x="4295180" y="839391"/>
                </a:lnTo>
                <a:lnTo>
                  <a:pt x="4330898" y="919758"/>
                </a:lnTo>
                <a:lnTo>
                  <a:pt x="4366617" y="991195"/>
                </a:lnTo>
                <a:lnTo>
                  <a:pt x="4393406" y="1071563"/>
                </a:lnTo>
                <a:lnTo>
                  <a:pt x="4429125" y="1151929"/>
                </a:lnTo>
                <a:lnTo>
                  <a:pt x="4464844" y="1241226"/>
                </a:lnTo>
                <a:lnTo>
                  <a:pt x="4491633" y="1330523"/>
                </a:lnTo>
                <a:lnTo>
                  <a:pt x="4518422" y="1428750"/>
                </a:lnTo>
                <a:lnTo>
                  <a:pt x="4536281" y="1526976"/>
                </a:lnTo>
                <a:lnTo>
                  <a:pt x="4563070" y="1634132"/>
                </a:lnTo>
                <a:lnTo>
                  <a:pt x="4589859" y="1741289"/>
                </a:lnTo>
                <a:lnTo>
                  <a:pt x="4616648" y="1857375"/>
                </a:lnTo>
                <a:lnTo>
                  <a:pt x="4643437" y="1973461"/>
                </a:lnTo>
                <a:lnTo>
                  <a:pt x="4679156" y="2089546"/>
                </a:lnTo>
                <a:lnTo>
                  <a:pt x="4705945" y="2214562"/>
                </a:lnTo>
                <a:lnTo>
                  <a:pt x="4732734" y="2330648"/>
                </a:lnTo>
                <a:lnTo>
                  <a:pt x="4750594" y="2455664"/>
                </a:lnTo>
                <a:lnTo>
                  <a:pt x="4768453" y="2571750"/>
                </a:lnTo>
                <a:lnTo>
                  <a:pt x="4795242" y="2687836"/>
                </a:lnTo>
                <a:lnTo>
                  <a:pt x="4822031" y="2794992"/>
                </a:lnTo>
                <a:lnTo>
                  <a:pt x="4848820" y="2911078"/>
                </a:lnTo>
                <a:lnTo>
                  <a:pt x="4884539" y="3009304"/>
                </a:lnTo>
                <a:lnTo>
                  <a:pt x="4920258" y="3116461"/>
                </a:lnTo>
                <a:lnTo>
                  <a:pt x="4964906" y="3214688"/>
                </a:lnTo>
                <a:lnTo>
                  <a:pt x="5000625" y="3312914"/>
                </a:lnTo>
                <a:lnTo>
                  <a:pt x="5036344" y="3420070"/>
                </a:lnTo>
                <a:lnTo>
                  <a:pt x="5072062" y="3527227"/>
                </a:lnTo>
                <a:lnTo>
                  <a:pt x="5098851" y="3634383"/>
                </a:lnTo>
                <a:lnTo>
                  <a:pt x="5125640" y="3750469"/>
                </a:lnTo>
                <a:lnTo>
                  <a:pt x="5152430" y="3848695"/>
                </a:lnTo>
                <a:lnTo>
                  <a:pt x="5179219" y="3937991"/>
                </a:lnTo>
                <a:lnTo>
                  <a:pt x="5197078" y="4018359"/>
                </a:lnTo>
                <a:lnTo>
                  <a:pt x="5223867" y="4089796"/>
                </a:lnTo>
                <a:lnTo>
                  <a:pt x="5259586" y="4161234"/>
                </a:lnTo>
                <a:lnTo>
                  <a:pt x="5304234" y="4232671"/>
                </a:lnTo>
                <a:lnTo>
                  <a:pt x="5348883" y="4295179"/>
                </a:lnTo>
                <a:lnTo>
                  <a:pt x="5393531" y="4357687"/>
                </a:lnTo>
                <a:lnTo>
                  <a:pt x="5447109" y="4402335"/>
                </a:lnTo>
                <a:lnTo>
                  <a:pt x="5500687" y="4455913"/>
                </a:lnTo>
                <a:lnTo>
                  <a:pt x="5554265" y="4500562"/>
                </a:lnTo>
                <a:lnTo>
                  <a:pt x="5607844" y="4545210"/>
                </a:lnTo>
                <a:lnTo>
                  <a:pt x="5670351" y="4589859"/>
                </a:lnTo>
                <a:lnTo>
                  <a:pt x="5732859" y="4634507"/>
                </a:lnTo>
                <a:lnTo>
                  <a:pt x="5804297" y="4670226"/>
                </a:lnTo>
                <a:lnTo>
                  <a:pt x="5893594" y="4697015"/>
                </a:lnTo>
                <a:lnTo>
                  <a:pt x="5991820" y="4705945"/>
                </a:lnTo>
                <a:lnTo>
                  <a:pt x="6125765" y="4705945"/>
                </a:lnTo>
                <a:lnTo>
                  <a:pt x="6277570" y="4679155"/>
                </a:lnTo>
                <a:lnTo>
                  <a:pt x="6465094" y="4652366"/>
                </a:lnTo>
                <a:lnTo>
                  <a:pt x="6670476" y="4625577"/>
                </a:lnTo>
                <a:lnTo>
                  <a:pt x="6884789" y="4598788"/>
                </a:lnTo>
                <a:lnTo>
                  <a:pt x="7081242" y="4571999"/>
                </a:lnTo>
                <a:lnTo>
                  <a:pt x="7081242" y="45719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5" name="Freeform 909334"/>
          <p:cNvSpPr/>
          <p:nvPr/>
        </p:nvSpPr>
        <p:spPr bwMode="auto">
          <a:xfrm>
            <a:off x="3339703" y="2527102"/>
            <a:ext cx="35720" cy="383977"/>
          </a:xfrm>
          <a:custGeom>
            <a:avLst/>
            <a:gdLst/>
            <a:ahLst/>
            <a:cxnLst/>
            <a:rect l="0" t="0" r="0" b="0"/>
            <a:pathLst>
              <a:path w="35720" h="383977">
                <a:moveTo>
                  <a:pt x="8930" y="0"/>
                </a:moveTo>
                <a:lnTo>
                  <a:pt x="8930" y="8929"/>
                </a:lnTo>
                <a:lnTo>
                  <a:pt x="8930" y="26789"/>
                </a:lnTo>
                <a:lnTo>
                  <a:pt x="0" y="62507"/>
                </a:lnTo>
                <a:lnTo>
                  <a:pt x="0" y="107156"/>
                </a:lnTo>
                <a:lnTo>
                  <a:pt x="0" y="169664"/>
                </a:lnTo>
                <a:lnTo>
                  <a:pt x="8930" y="232171"/>
                </a:lnTo>
                <a:lnTo>
                  <a:pt x="8930" y="285749"/>
                </a:lnTo>
                <a:lnTo>
                  <a:pt x="17860" y="330398"/>
                </a:lnTo>
                <a:lnTo>
                  <a:pt x="17860" y="366116"/>
                </a:lnTo>
                <a:lnTo>
                  <a:pt x="26789" y="383976"/>
                </a:lnTo>
                <a:lnTo>
                  <a:pt x="26789" y="383976"/>
                </a:lnTo>
                <a:lnTo>
                  <a:pt x="35719" y="375046"/>
                </a:lnTo>
                <a:lnTo>
                  <a:pt x="26789" y="357187"/>
                </a:lnTo>
                <a:lnTo>
                  <a:pt x="26789" y="321468"/>
                </a:lnTo>
                <a:lnTo>
                  <a:pt x="17860" y="267890"/>
                </a:lnTo>
                <a:lnTo>
                  <a:pt x="1786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6" name="Freeform 909335"/>
          <p:cNvSpPr/>
          <p:nvPr/>
        </p:nvSpPr>
        <p:spPr bwMode="auto">
          <a:xfrm>
            <a:off x="3348633" y="2375297"/>
            <a:ext cx="1062634" cy="553641"/>
          </a:xfrm>
          <a:custGeom>
            <a:avLst/>
            <a:gdLst/>
            <a:ahLst/>
            <a:cxnLst/>
            <a:rect l="0" t="0" r="0" b="0"/>
            <a:pathLst>
              <a:path w="1062634" h="553641">
                <a:moveTo>
                  <a:pt x="0" y="98226"/>
                </a:moveTo>
                <a:lnTo>
                  <a:pt x="0" y="89297"/>
                </a:lnTo>
                <a:lnTo>
                  <a:pt x="17859" y="89297"/>
                </a:lnTo>
                <a:lnTo>
                  <a:pt x="44648" y="80367"/>
                </a:lnTo>
                <a:lnTo>
                  <a:pt x="89297" y="71437"/>
                </a:lnTo>
                <a:lnTo>
                  <a:pt x="151805" y="62507"/>
                </a:lnTo>
                <a:lnTo>
                  <a:pt x="223242" y="62507"/>
                </a:lnTo>
                <a:lnTo>
                  <a:pt x="303609" y="53578"/>
                </a:lnTo>
                <a:lnTo>
                  <a:pt x="392906" y="44648"/>
                </a:lnTo>
                <a:lnTo>
                  <a:pt x="491133" y="35718"/>
                </a:lnTo>
                <a:lnTo>
                  <a:pt x="580430" y="26789"/>
                </a:lnTo>
                <a:lnTo>
                  <a:pt x="669726" y="17859"/>
                </a:lnTo>
                <a:lnTo>
                  <a:pt x="750094" y="8929"/>
                </a:lnTo>
                <a:lnTo>
                  <a:pt x="812601" y="0"/>
                </a:lnTo>
                <a:lnTo>
                  <a:pt x="866180" y="0"/>
                </a:lnTo>
                <a:lnTo>
                  <a:pt x="901898" y="0"/>
                </a:lnTo>
                <a:lnTo>
                  <a:pt x="928687" y="0"/>
                </a:lnTo>
                <a:lnTo>
                  <a:pt x="937617" y="0"/>
                </a:lnTo>
                <a:lnTo>
                  <a:pt x="946547" y="8929"/>
                </a:lnTo>
                <a:lnTo>
                  <a:pt x="946547" y="8929"/>
                </a:lnTo>
                <a:lnTo>
                  <a:pt x="946547" y="17859"/>
                </a:lnTo>
                <a:lnTo>
                  <a:pt x="946547" y="26789"/>
                </a:lnTo>
                <a:lnTo>
                  <a:pt x="937617" y="35718"/>
                </a:lnTo>
                <a:lnTo>
                  <a:pt x="937617" y="44648"/>
                </a:lnTo>
                <a:lnTo>
                  <a:pt x="937617" y="62507"/>
                </a:lnTo>
                <a:lnTo>
                  <a:pt x="937617" y="80367"/>
                </a:lnTo>
                <a:lnTo>
                  <a:pt x="937617" y="107156"/>
                </a:lnTo>
                <a:lnTo>
                  <a:pt x="937617" y="133945"/>
                </a:lnTo>
                <a:lnTo>
                  <a:pt x="946547" y="169664"/>
                </a:lnTo>
                <a:lnTo>
                  <a:pt x="955476" y="214312"/>
                </a:lnTo>
                <a:lnTo>
                  <a:pt x="973336" y="258961"/>
                </a:lnTo>
                <a:lnTo>
                  <a:pt x="991195" y="312539"/>
                </a:lnTo>
                <a:lnTo>
                  <a:pt x="1009055" y="366117"/>
                </a:lnTo>
                <a:lnTo>
                  <a:pt x="1026914" y="419695"/>
                </a:lnTo>
                <a:lnTo>
                  <a:pt x="1044773" y="464343"/>
                </a:lnTo>
                <a:lnTo>
                  <a:pt x="1062633" y="491132"/>
                </a:lnTo>
                <a:lnTo>
                  <a:pt x="1062633" y="517921"/>
                </a:lnTo>
                <a:lnTo>
                  <a:pt x="1062633" y="544710"/>
                </a:lnTo>
                <a:lnTo>
                  <a:pt x="1062633" y="553640"/>
                </a:lnTo>
                <a:lnTo>
                  <a:pt x="1044773" y="553640"/>
                </a:lnTo>
                <a:lnTo>
                  <a:pt x="1026914" y="553640"/>
                </a:lnTo>
                <a:lnTo>
                  <a:pt x="991195" y="553640"/>
                </a:lnTo>
                <a:lnTo>
                  <a:pt x="955476" y="553640"/>
                </a:lnTo>
                <a:lnTo>
                  <a:pt x="892969" y="544710"/>
                </a:lnTo>
                <a:lnTo>
                  <a:pt x="812601" y="544710"/>
                </a:lnTo>
                <a:lnTo>
                  <a:pt x="723305" y="535781"/>
                </a:lnTo>
                <a:lnTo>
                  <a:pt x="598289" y="526851"/>
                </a:lnTo>
                <a:lnTo>
                  <a:pt x="464344" y="517921"/>
                </a:lnTo>
                <a:lnTo>
                  <a:pt x="330398" y="517921"/>
                </a:lnTo>
                <a:lnTo>
                  <a:pt x="205383" y="508992"/>
                </a:lnTo>
                <a:lnTo>
                  <a:pt x="107156" y="508992"/>
                </a:lnTo>
                <a:lnTo>
                  <a:pt x="44648" y="508992"/>
                </a:lnTo>
                <a:lnTo>
                  <a:pt x="8930" y="517921"/>
                </a:lnTo>
                <a:lnTo>
                  <a:pt x="8930" y="526851"/>
                </a:lnTo>
                <a:lnTo>
                  <a:pt x="8930" y="52685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7" name="Freeform 909336"/>
          <p:cNvSpPr/>
          <p:nvPr/>
        </p:nvSpPr>
        <p:spPr bwMode="auto">
          <a:xfrm>
            <a:off x="3455789" y="2527102"/>
            <a:ext cx="142876" cy="223243"/>
          </a:xfrm>
          <a:custGeom>
            <a:avLst/>
            <a:gdLst/>
            <a:ahLst/>
            <a:cxnLst/>
            <a:rect l="0" t="0" r="0" b="0"/>
            <a:pathLst>
              <a:path w="142876" h="223243">
                <a:moveTo>
                  <a:pt x="0" y="35718"/>
                </a:moveTo>
                <a:lnTo>
                  <a:pt x="0" y="26789"/>
                </a:lnTo>
                <a:lnTo>
                  <a:pt x="0" y="26789"/>
                </a:lnTo>
                <a:lnTo>
                  <a:pt x="0" y="26789"/>
                </a:lnTo>
                <a:lnTo>
                  <a:pt x="0" y="17859"/>
                </a:lnTo>
                <a:lnTo>
                  <a:pt x="0" y="8929"/>
                </a:lnTo>
                <a:lnTo>
                  <a:pt x="0" y="8929"/>
                </a:lnTo>
                <a:lnTo>
                  <a:pt x="0" y="0"/>
                </a:lnTo>
                <a:lnTo>
                  <a:pt x="0" y="0"/>
                </a:lnTo>
                <a:lnTo>
                  <a:pt x="0" y="0"/>
                </a:lnTo>
                <a:lnTo>
                  <a:pt x="0" y="8929"/>
                </a:lnTo>
                <a:lnTo>
                  <a:pt x="0" y="17859"/>
                </a:lnTo>
                <a:lnTo>
                  <a:pt x="8930" y="26789"/>
                </a:lnTo>
                <a:lnTo>
                  <a:pt x="8930" y="44648"/>
                </a:lnTo>
                <a:lnTo>
                  <a:pt x="8930" y="62507"/>
                </a:lnTo>
                <a:lnTo>
                  <a:pt x="8930" y="98226"/>
                </a:lnTo>
                <a:lnTo>
                  <a:pt x="8930" y="125015"/>
                </a:lnTo>
                <a:lnTo>
                  <a:pt x="8930" y="160734"/>
                </a:lnTo>
                <a:lnTo>
                  <a:pt x="8930" y="187523"/>
                </a:lnTo>
                <a:lnTo>
                  <a:pt x="8930" y="205382"/>
                </a:lnTo>
                <a:lnTo>
                  <a:pt x="17859" y="214312"/>
                </a:lnTo>
                <a:lnTo>
                  <a:pt x="35719" y="223242"/>
                </a:lnTo>
                <a:lnTo>
                  <a:pt x="53578" y="214312"/>
                </a:lnTo>
                <a:lnTo>
                  <a:pt x="71438" y="205382"/>
                </a:lnTo>
                <a:lnTo>
                  <a:pt x="98227" y="196453"/>
                </a:lnTo>
                <a:lnTo>
                  <a:pt x="125016" y="178593"/>
                </a:lnTo>
                <a:lnTo>
                  <a:pt x="133945" y="169664"/>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8" name="Freeform 909337"/>
          <p:cNvSpPr/>
          <p:nvPr/>
        </p:nvSpPr>
        <p:spPr bwMode="auto">
          <a:xfrm>
            <a:off x="3580805" y="2553891"/>
            <a:ext cx="44649" cy="187524"/>
          </a:xfrm>
          <a:custGeom>
            <a:avLst/>
            <a:gdLst/>
            <a:ahLst/>
            <a:cxnLst/>
            <a:rect l="0" t="0" r="0" b="0"/>
            <a:pathLst>
              <a:path w="44649" h="187524">
                <a:moveTo>
                  <a:pt x="0" y="0"/>
                </a:moveTo>
                <a:lnTo>
                  <a:pt x="0" y="0"/>
                </a:lnTo>
                <a:lnTo>
                  <a:pt x="0" y="0"/>
                </a:lnTo>
                <a:lnTo>
                  <a:pt x="0" y="8929"/>
                </a:lnTo>
                <a:lnTo>
                  <a:pt x="0" y="17859"/>
                </a:lnTo>
                <a:lnTo>
                  <a:pt x="8929" y="35718"/>
                </a:lnTo>
                <a:lnTo>
                  <a:pt x="8929" y="53578"/>
                </a:lnTo>
                <a:lnTo>
                  <a:pt x="17859" y="89297"/>
                </a:lnTo>
                <a:lnTo>
                  <a:pt x="26789" y="125015"/>
                </a:lnTo>
                <a:lnTo>
                  <a:pt x="35718" y="151804"/>
                </a:lnTo>
                <a:lnTo>
                  <a:pt x="35718" y="178593"/>
                </a:lnTo>
                <a:lnTo>
                  <a:pt x="44648" y="187523"/>
                </a:lnTo>
                <a:lnTo>
                  <a:pt x="44648"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39" name="Freeform 909338"/>
          <p:cNvSpPr/>
          <p:nvPr/>
        </p:nvSpPr>
        <p:spPr bwMode="auto">
          <a:xfrm>
            <a:off x="3804047" y="2544961"/>
            <a:ext cx="98227" cy="169665"/>
          </a:xfrm>
          <a:custGeom>
            <a:avLst/>
            <a:gdLst/>
            <a:ahLst/>
            <a:cxnLst/>
            <a:rect l="0" t="0" r="0" b="0"/>
            <a:pathLst>
              <a:path w="98227" h="169665">
                <a:moveTo>
                  <a:pt x="8930" y="0"/>
                </a:moveTo>
                <a:lnTo>
                  <a:pt x="8930" y="0"/>
                </a:lnTo>
                <a:lnTo>
                  <a:pt x="0" y="0"/>
                </a:lnTo>
                <a:lnTo>
                  <a:pt x="0" y="8930"/>
                </a:lnTo>
                <a:lnTo>
                  <a:pt x="0" y="8930"/>
                </a:lnTo>
                <a:lnTo>
                  <a:pt x="8930" y="26789"/>
                </a:lnTo>
                <a:lnTo>
                  <a:pt x="8930" y="44648"/>
                </a:lnTo>
                <a:lnTo>
                  <a:pt x="17859" y="62508"/>
                </a:lnTo>
                <a:lnTo>
                  <a:pt x="17859" y="89297"/>
                </a:lnTo>
                <a:lnTo>
                  <a:pt x="35719" y="107156"/>
                </a:lnTo>
                <a:lnTo>
                  <a:pt x="44648" y="125016"/>
                </a:lnTo>
                <a:lnTo>
                  <a:pt x="53578" y="142875"/>
                </a:lnTo>
                <a:lnTo>
                  <a:pt x="62508" y="151805"/>
                </a:lnTo>
                <a:lnTo>
                  <a:pt x="71437" y="160734"/>
                </a:lnTo>
                <a:lnTo>
                  <a:pt x="80367" y="169664"/>
                </a:lnTo>
                <a:lnTo>
                  <a:pt x="80367" y="169664"/>
                </a:lnTo>
                <a:lnTo>
                  <a:pt x="89297" y="169664"/>
                </a:lnTo>
                <a:lnTo>
                  <a:pt x="98226" y="160734"/>
                </a:lnTo>
                <a:lnTo>
                  <a:pt x="9822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0" name="Freeform 909339"/>
          <p:cNvSpPr/>
          <p:nvPr/>
        </p:nvSpPr>
        <p:spPr bwMode="auto">
          <a:xfrm>
            <a:off x="3812977" y="2544961"/>
            <a:ext cx="62508" cy="196454"/>
          </a:xfrm>
          <a:custGeom>
            <a:avLst/>
            <a:gdLst/>
            <a:ahLst/>
            <a:cxnLst/>
            <a:rect l="0" t="0" r="0" b="0"/>
            <a:pathLst>
              <a:path w="62508" h="196454">
                <a:moveTo>
                  <a:pt x="62507" y="0"/>
                </a:moveTo>
                <a:lnTo>
                  <a:pt x="62507" y="8930"/>
                </a:lnTo>
                <a:lnTo>
                  <a:pt x="44648" y="26789"/>
                </a:lnTo>
                <a:lnTo>
                  <a:pt x="35718" y="53578"/>
                </a:lnTo>
                <a:lnTo>
                  <a:pt x="17859" y="89297"/>
                </a:lnTo>
                <a:lnTo>
                  <a:pt x="8929" y="125016"/>
                </a:lnTo>
                <a:lnTo>
                  <a:pt x="0" y="160734"/>
                </a:lnTo>
                <a:lnTo>
                  <a:pt x="0" y="187523"/>
                </a:lnTo>
                <a:lnTo>
                  <a:pt x="8929" y="196453"/>
                </a:lnTo>
                <a:lnTo>
                  <a:pt x="17859" y="196453"/>
                </a:lnTo>
                <a:lnTo>
                  <a:pt x="35718" y="187523"/>
                </a:lnTo>
                <a:lnTo>
                  <a:pt x="44648" y="169664"/>
                </a:lnTo>
                <a:lnTo>
                  <a:pt x="4464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1" name="Freeform 909340"/>
          <p:cNvSpPr/>
          <p:nvPr/>
        </p:nvSpPr>
        <p:spPr bwMode="auto">
          <a:xfrm>
            <a:off x="3929063" y="2580680"/>
            <a:ext cx="62508" cy="26790"/>
          </a:xfrm>
          <a:custGeom>
            <a:avLst/>
            <a:gdLst/>
            <a:ahLst/>
            <a:cxnLst/>
            <a:rect l="0" t="0" r="0" b="0"/>
            <a:pathLst>
              <a:path w="62508" h="26790">
                <a:moveTo>
                  <a:pt x="0" y="26789"/>
                </a:moveTo>
                <a:lnTo>
                  <a:pt x="0" y="26789"/>
                </a:lnTo>
                <a:lnTo>
                  <a:pt x="8929" y="26789"/>
                </a:lnTo>
                <a:lnTo>
                  <a:pt x="8929" y="17859"/>
                </a:lnTo>
                <a:lnTo>
                  <a:pt x="17859" y="17859"/>
                </a:lnTo>
                <a:lnTo>
                  <a:pt x="35718" y="8929"/>
                </a:lnTo>
                <a:lnTo>
                  <a:pt x="44648" y="8929"/>
                </a:lnTo>
                <a:lnTo>
                  <a:pt x="53578" y="8929"/>
                </a:lnTo>
                <a:lnTo>
                  <a:pt x="62507" y="0"/>
                </a:lnTo>
                <a:lnTo>
                  <a:pt x="62507" y="8929"/>
                </a:lnTo>
                <a:lnTo>
                  <a:pt x="62507"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2" name="Freeform 909341"/>
          <p:cNvSpPr/>
          <p:nvPr/>
        </p:nvSpPr>
        <p:spPr bwMode="auto">
          <a:xfrm>
            <a:off x="3929063" y="2634258"/>
            <a:ext cx="80368" cy="8931"/>
          </a:xfrm>
          <a:custGeom>
            <a:avLst/>
            <a:gdLst/>
            <a:ahLst/>
            <a:cxnLst/>
            <a:rect l="0" t="0" r="0" b="0"/>
            <a:pathLst>
              <a:path w="80368" h="8931">
                <a:moveTo>
                  <a:pt x="0" y="8930"/>
                </a:moveTo>
                <a:lnTo>
                  <a:pt x="0" y="0"/>
                </a:lnTo>
                <a:lnTo>
                  <a:pt x="8929" y="0"/>
                </a:lnTo>
                <a:lnTo>
                  <a:pt x="26789" y="0"/>
                </a:lnTo>
                <a:lnTo>
                  <a:pt x="35718" y="0"/>
                </a:lnTo>
                <a:lnTo>
                  <a:pt x="53578" y="0"/>
                </a:lnTo>
                <a:lnTo>
                  <a:pt x="6250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3" name="Freeform 909342"/>
          <p:cNvSpPr/>
          <p:nvPr/>
        </p:nvSpPr>
        <p:spPr bwMode="auto">
          <a:xfrm>
            <a:off x="4027289" y="2571750"/>
            <a:ext cx="98228" cy="71439"/>
          </a:xfrm>
          <a:custGeom>
            <a:avLst/>
            <a:gdLst/>
            <a:ahLst/>
            <a:cxnLst/>
            <a:rect l="0" t="0" r="0" b="0"/>
            <a:pathLst>
              <a:path w="98228" h="71439">
                <a:moveTo>
                  <a:pt x="8930" y="0"/>
                </a:moveTo>
                <a:lnTo>
                  <a:pt x="8930" y="0"/>
                </a:lnTo>
                <a:lnTo>
                  <a:pt x="8930" y="0"/>
                </a:lnTo>
                <a:lnTo>
                  <a:pt x="0" y="8930"/>
                </a:lnTo>
                <a:lnTo>
                  <a:pt x="0" y="17859"/>
                </a:lnTo>
                <a:lnTo>
                  <a:pt x="0" y="35719"/>
                </a:lnTo>
                <a:lnTo>
                  <a:pt x="0" y="44648"/>
                </a:lnTo>
                <a:lnTo>
                  <a:pt x="8930" y="53578"/>
                </a:lnTo>
                <a:lnTo>
                  <a:pt x="26789" y="62508"/>
                </a:lnTo>
                <a:lnTo>
                  <a:pt x="44649" y="71438"/>
                </a:lnTo>
                <a:lnTo>
                  <a:pt x="62508" y="71438"/>
                </a:lnTo>
                <a:lnTo>
                  <a:pt x="80367" y="71438"/>
                </a:lnTo>
                <a:lnTo>
                  <a:pt x="89297" y="62508"/>
                </a:lnTo>
                <a:lnTo>
                  <a:pt x="98227" y="53578"/>
                </a:lnTo>
                <a:lnTo>
                  <a:pt x="9822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4" name="Freeform 909343"/>
          <p:cNvSpPr/>
          <p:nvPr/>
        </p:nvSpPr>
        <p:spPr bwMode="auto">
          <a:xfrm>
            <a:off x="4098727" y="2536031"/>
            <a:ext cx="35719" cy="187525"/>
          </a:xfrm>
          <a:custGeom>
            <a:avLst/>
            <a:gdLst/>
            <a:ahLst/>
            <a:cxnLst/>
            <a:rect l="0" t="0" r="0" b="0"/>
            <a:pathLst>
              <a:path w="35719" h="187525">
                <a:moveTo>
                  <a:pt x="0" y="0"/>
                </a:moveTo>
                <a:lnTo>
                  <a:pt x="0" y="8930"/>
                </a:lnTo>
                <a:lnTo>
                  <a:pt x="0" y="17860"/>
                </a:lnTo>
                <a:lnTo>
                  <a:pt x="0" y="44649"/>
                </a:lnTo>
                <a:lnTo>
                  <a:pt x="0" y="71438"/>
                </a:lnTo>
                <a:lnTo>
                  <a:pt x="0" y="98227"/>
                </a:lnTo>
                <a:lnTo>
                  <a:pt x="0" y="125016"/>
                </a:lnTo>
                <a:lnTo>
                  <a:pt x="0" y="151805"/>
                </a:lnTo>
                <a:lnTo>
                  <a:pt x="8929" y="169664"/>
                </a:lnTo>
                <a:lnTo>
                  <a:pt x="17859" y="178594"/>
                </a:lnTo>
                <a:lnTo>
                  <a:pt x="26789" y="187524"/>
                </a:lnTo>
                <a:lnTo>
                  <a:pt x="26789" y="187524"/>
                </a:lnTo>
                <a:lnTo>
                  <a:pt x="35718" y="178594"/>
                </a:lnTo>
                <a:lnTo>
                  <a:pt x="35718" y="160735"/>
                </a:lnTo>
                <a:lnTo>
                  <a:pt x="3571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5" name="Freeform 909344"/>
          <p:cNvSpPr/>
          <p:nvPr/>
        </p:nvSpPr>
        <p:spPr bwMode="auto">
          <a:xfrm>
            <a:off x="4134445" y="2536031"/>
            <a:ext cx="98228" cy="169665"/>
          </a:xfrm>
          <a:custGeom>
            <a:avLst/>
            <a:gdLst/>
            <a:ahLst/>
            <a:cxnLst/>
            <a:rect l="0" t="0" r="0" b="0"/>
            <a:pathLst>
              <a:path w="98228" h="169665">
                <a:moveTo>
                  <a:pt x="0" y="35719"/>
                </a:moveTo>
                <a:lnTo>
                  <a:pt x="8930" y="35719"/>
                </a:lnTo>
                <a:lnTo>
                  <a:pt x="8930" y="35719"/>
                </a:lnTo>
                <a:lnTo>
                  <a:pt x="17860" y="26789"/>
                </a:lnTo>
                <a:lnTo>
                  <a:pt x="26789" y="17860"/>
                </a:lnTo>
                <a:lnTo>
                  <a:pt x="35719" y="8930"/>
                </a:lnTo>
                <a:lnTo>
                  <a:pt x="53578" y="0"/>
                </a:lnTo>
                <a:lnTo>
                  <a:pt x="71438" y="0"/>
                </a:lnTo>
                <a:lnTo>
                  <a:pt x="80368" y="0"/>
                </a:lnTo>
                <a:lnTo>
                  <a:pt x="89297" y="0"/>
                </a:lnTo>
                <a:lnTo>
                  <a:pt x="98227" y="8930"/>
                </a:lnTo>
                <a:lnTo>
                  <a:pt x="98227" y="26789"/>
                </a:lnTo>
                <a:lnTo>
                  <a:pt x="98227" y="53578"/>
                </a:lnTo>
                <a:lnTo>
                  <a:pt x="89297" y="71438"/>
                </a:lnTo>
                <a:lnTo>
                  <a:pt x="80368" y="98227"/>
                </a:lnTo>
                <a:lnTo>
                  <a:pt x="71438" y="125016"/>
                </a:lnTo>
                <a:lnTo>
                  <a:pt x="71438" y="151805"/>
                </a:lnTo>
                <a:lnTo>
                  <a:pt x="71438" y="169664"/>
                </a:lnTo>
                <a:lnTo>
                  <a:pt x="80368" y="169664"/>
                </a:lnTo>
                <a:lnTo>
                  <a:pt x="89297" y="169664"/>
                </a:lnTo>
                <a:lnTo>
                  <a:pt x="8929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6" name="Freeform 909345"/>
          <p:cNvSpPr/>
          <p:nvPr/>
        </p:nvSpPr>
        <p:spPr bwMode="auto">
          <a:xfrm>
            <a:off x="3339703" y="3286125"/>
            <a:ext cx="1214439" cy="535782"/>
          </a:xfrm>
          <a:custGeom>
            <a:avLst/>
            <a:gdLst/>
            <a:ahLst/>
            <a:cxnLst/>
            <a:rect l="0" t="0" r="0" b="0"/>
            <a:pathLst>
              <a:path w="1214439" h="535782">
                <a:moveTo>
                  <a:pt x="0" y="116086"/>
                </a:moveTo>
                <a:lnTo>
                  <a:pt x="8930" y="116086"/>
                </a:lnTo>
                <a:lnTo>
                  <a:pt x="8930" y="107156"/>
                </a:lnTo>
                <a:lnTo>
                  <a:pt x="17860" y="107156"/>
                </a:lnTo>
                <a:lnTo>
                  <a:pt x="17860" y="107156"/>
                </a:lnTo>
                <a:lnTo>
                  <a:pt x="26789" y="116086"/>
                </a:lnTo>
                <a:lnTo>
                  <a:pt x="35719" y="133945"/>
                </a:lnTo>
                <a:lnTo>
                  <a:pt x="35719" y="160734"/>
                </a:lnTo>
                <a:lnTo>
                  <a:pt x="35719" y="205382"/>
                </a:lnTo>
                <a:lnTo>
                  <a:pt x="35719" y="250031"/>
                </a:lnTo>
                <a:lnTo>
                  <a:pt x="35719" y="303609"/>
                </a:lnTo>
                <a:lnTo>
                  <a:pt x="44649" y="357187"/>
                </a:lnTo>
                <a:lnTo>
                  <a:pt x="44649" y="392906"/>
                </a:lnTo>
                <a:lnTo>
                  <a:pt x="44649" y="428625"/>
                </a:lnTo>
                <a:lnTo>
                  <a:pt x="53578" y="437554"/>
                </a:lnTo>
                <a:lnTo>
                  <a:pt x="53578" y="446484"/>
                </a:lnTo>
                <a:lnTo>
                  <a:pt x="53578" y="446484"/>
                </a:lnTo>
                <a:lnTo>
                  <a:pt x="62508" y="428625"/>
                </a:lnTo>
                <a:lnTo>
                  <a:pt x="62508" y="410765"/>
                </a:lnTo>
                <a:lnTo>
                  <a:pt x="62508" y="375046"/>
                </a:lnTo>
                <a:lnTo>
                  <a:pt x="62508" y="330398"/>
                </a:lnTo>
                <a:lnTo>
                  <a:pt x="62508" y="285750"/>
                </a:lnTo>
                <a:lnTo>
                  <a:pt x="62508" y="241101"/>
                </a:lnTo>
                <a:lnTo>
                  <a:pt x="71438" y="196453"/>
                </a:lnTo>
                <a:lnTo>
                  <a:pt x="71438" y="151804"/>
                </a:lnTo>
                <a:lnTo>
                  <a:pt x="80367" y="116086"/>
                </a:lnTo>
                <a:lnTo>
                  <a:pt x="89297" y="89296"/>
                </a:lnTo>
                <a:lnTo>
                  <a:pt x="98227" y="71437"/>
                </a:lnTo>
                <a:lnTo>
                  <a:pt x="107156" y="62507"/>
                </a:lnTo>
                <a:lnTo>
                  <a:pt x="125016" y="53578"/>
                </a:lnTo>
                <a:lnTo>
                  <a:pt x="142875" y="53578"/>
                </a:lnTo>
                <a:lnTo>
                  <a:pt x="169664" y="44648"/>
                </a:lnTo>
                <a:lnTo>
                  <a:pt x="196453" y="44648"/>
                </a:lnTo>
                <a:lnTo>
                  <a:pt x="241102" y="44648"/>
                </a:lnTo>
                <a:lnTo>
                  <a:pt x="285750" y="53578"/>
                </a:lnTo>
                <a:lnTo>
                  <a:pt x="339328" y="53578"/>
                </a:lnTo>
                <a:lnTo>
                  <a:pt x="401836" y="53578"/>
                </a:lnTo>
                <a:lnTo>
                  <a:pt x="464344" y="53578"/>
                </a:lnTo>
                <a:lnTo>
                  <a:pt x="535781" y="53578"/>
                </a:lnTo>
                <a:lnTo>
                  <a:pt x="607219" y="44648"/>
                </a:lnTo>
                <a:lnTo>
                  <a:pt x="687586" y="35718"/>
                </a:lnTo>
                <a:lnTo>
                  <a:pt x="759024" y="35718"/>
                </a:lnTo>
                <a:lnTo>
                  <a:pt x="821531" y="26789"/>
                </a:lnTo>
                <a:lnTo>
                  <a:pt x="884039" y="26789"/>
                </a:lnTo>
                <a:lnTo>
                  <a:pt x="937617" y="17859"/>
                </a:lnTo>
                <a:lnTo>
                  <a:pt x="991195" y="8929"/>
                </a:lnTo>
                <a:lnTo>
                  <a:pt x="1026914" y="8929"/>
                </a:lnTo>
                <a:lnTo>
                  <a:pt x="1062633" y="0"/>
                </a:lnTo>
                <a:lnTo>
                  <a:pt x="1089422" y="8929"/>
                </a:lnTo>
                <a:lnTo>
                  <a:pt x="1107281" y="8929"/>
                </a:lnTo>
                <a:lnTo>
                  <a:pt x="1125141" y="17859"/>
                </a:lnTo>
                <a:lnTo>
                  <a:pt x="1134070" y="35718"/>
                </a:lnTo>
                <a:lnTo>
                  <a:pt x="1143000" y="44648"/>
                </a:lnTo>
                <a:lnTo>
                  <a:pt x="1143000" y="53578"/>
                </a:lnTo>
                <a:lnTo>
                  <a:pt x="1134070" y="62507"/>
                </a:lnTo>
                <a:lnTo>
                  <a:pt x="1134070" y="62507"/>
                </a:lnTo>
                <a:lnTo>
                  <a:pt x="1134070" y="71437"/>
                </a:lnTo>
                <a:lnTo>
                  <a:pt x="1134070" y="89296"/>
                </a:lnTo>
                <a:lnTo>
                  <a:pt x="1134070" y="98226"/>
                </a:lnTo>
                <a:lnTo>
                  <a:pt x="1143000" y="125015"/>
                </a:lnTo>
                <a:lnTo>
                  <a:pt x="1151930" y="142875"/>
                </a:lnTo>
                <a:lnTo>
                  <a:pt x="1169789" y="169664"/>
                </a:lnTo>
                <a:lnTo>
                  <a:pt x="1178719" y="205382"/>
                </a:lnTo>
                <a:lnTo>
                  <a:pt x="1187649" y="232171"/>
                </a:lnTo>
                <a:lnTo>
                  <a:pt x="1196578" y="250031"/>
                </a:lnTo>
                <a:lnTo>
                  <a:pt x="1205508" y="276820"/>
                </a:lnTo>
                <a:lnTo>
                  <a:pt x="1214438" y="285750"/>
                </a:lnTo>
                <a:lnTo>
                  <a:pt x="1214438" y="303609"/>
                </a:lnTo>
                <a:lnTo>
                  <a:pt x="1214438" y="312539"/>
                </a:lnTo>
                <a:lnTo>
                  <a:pt x="1214438" y="321468"/>
                </a:lnTo>
                <a:lnTo>
                  <a:pt x="1214438" y="330398"/>
                </a:lnTo>
                <a:lnTo>
                  <a:pt x="1214438" y="339328"/>
                </a:lnTo>
                <a:lnTo>
                  <a:pt x="1214438" y="339328"/>
                </a:lnTo>
                <a:lnTo>
                  <a:pt x="1214438" y="348257"/>
                </a:lnTo>
                <a:lnTo>
                  <a:pt x="1205508" y="357187"/>
                </a:lnTo>
                <a:lnTo>
                  <a:pt x="1187649" y="366117"/>
                </a:lnTo>
                <a:lnTo>
                  <a:pt x="1169789" y="366117"/>
                </a:lnTo>
                <a:lnTo>
                  <a:pt x="1151930" y="375046"/>
                </a:lnTo>
                <a:lnTo>
                  <a:pt x="1107281" y="383976"/>
                </a:lnTo>
                <a:lnTo>
                  <a:pt x="1053703" y="383976"/>
                </a:lnTo>
                <a:lnTo>
                  <a:pt x="991195" y="392906"/>
                </a:lnTo>
                <a:lnTo>
                  <a:pt x="910828" y="392906"/>
                </a:lnTo>
                <a:lnTo>
                  <a:pt x="821531" y="392906"/>
                </a:lnTo>
                <a:lnTo>
                  <a:pt x="732235" y="392906"/>
                </a:lnTo>
                <a:lnTo>
                  <a:pt x="625078" y="401836"/>
                </a:lnTo>
                <a:lnTo>
                  <a:pt x="517922" y="410765"/>
                </a:lnTo>
                <a:lnTo>
                  <a:pt x="419695" y="428625"/>
                </a:lnTo>
                <a:lnTo>
                  <a:pt x="321469" y="446484"/>
                </a:lnTo>
                <a:lnTo>
                  <a:pt x="223242" y="473273"/>
                </a:lnTo>
                <a:lnTo>
                  <a:pt x="151805" y="500062"/>
                </a:lnTo>
                <a:lnTo>
                  <a:pt x="98227" y="517921"/>
                </a:lnTo>
                <a:lnTo>
                  <a:pt x="53578" y="535781"/>
                </a:lnTo>
                <a:lnTo>
                  <a:pt x="44649" y="535781"/>
                </a:lnTo>
                <a:lnTo>
                  <a:pt x="44649" y="526851"/>
                </a:lnTo>
                <a:lnTo>
                  <a:pt x="53578" y="500062"/>
                </a:lnTo>
                <a:lnTo>
                  <a:pt x="89297" y="464343"/>
                </a:lnTo>
                <a:lnTo>
                  <a:pt x="89297"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7" name="Freeform 909346"/>
          <p:cNvSpPr/>
          <p:nvPr/>
        </p:nvSpPr>
        <p:spPr bwMode="auto">
          <a:xfrm>
            <a:off x="3482578" y="3446859"/>
            <a:ext cx="80368" cy="125017"/>
          </a:xfrm>
          <a:custGeom>
            <a:avLst/>
            <a:gdLst/>
            <a:ahLst/>
            <a:cxnLst/>
            <a:rect l="0" t="0" r="0" b="0"/>
            <a:pathLst>
              <a:path w="80368" h="125017">
                <a:moveTo>
                  <a:pt x="8930" y="0"/>
                </a:moveTo>
                <a:lnTo>
                  <a:pt x="8930" y="8930"/>
                </a:lnTo>
                <a:lnTo>
                  <a:pt x="8930" y="8930"/>
                </a:lnTo>
                <a:lnTo>
                  <a:pt x="8930" y="17859"/>
                </a:lnTo>
                <a:lnTo>
                  <a:pt x="0" y="26789"/>
                </a:lnTo>
                <a:lnTo>
                  <a:pt x="0" y="35719"/>
                </a:lnTo>
                <a:lnTo>
                  <a:pt x="0" y="53578"/>
                </a:lnTo>
                <a:lnTo>
                  <a:pt x="0" y="62508"/>
                </a:lnTo>
                <a:lnTo>
                  <a:pt x="0" y="80367"/>
                </a:lnTo>
                <a:lnTo>
                  <a:pt x="8930" y="89297"/>
                </a:lnTo>
                <a:lnTo>
                  <a:pt x="8930" y="107156"/>
                </a:lnTo>
                <a:lnTo>
                  <a:pt x="17860" y="116086"/>
                </a:lnTo>
                <a:lnTo>
                  <a:pt x="26789" y="116086"/>
                </a:lnTo>
                <a:lnTo>
                  <a:pt x="44649" y="125016"/>
                </a:lnTo>
                <a:lnTo>
                  <a:pt x="62508" y="116086"/>
                </a:lnTo>
                <a:lnTo>
                  <a:pt x="80367" y="116086"/>
                </a:lnTo>
                <a:lnTo>
                  <a:pt x="8036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8" name="Freeform 909347"/>
          <p:cNvSpPr/>
          <p:nvPr/>
        </p:nvSpPr>
        <p:spPr bwMode="auto">
          <a:xfrm>
            <a:off x="3536156" y="3437929"/>
            <a:ext cx="178595" cy="125017"/>
          </a:xfrm>
          <a:custGeom>
            <a:avLst/>
            <a:gdLst/>
            <a:ahLst/>
            <a:cxnLst/>
            <a:rect l="0" t="0" r="0" b="0"/>
            <a:pathLst>
              <a:path w="178595" h="125017">
                <a:moveTo>
                  <a:pt x="0" y="17860"/>
                </a:moveTo>
                <a:lnTo>
                  <a:pt x="0" y="17860"/>
                </a:lnTo>
                <a:lnTo>
                  <a:pt x="0" y="17860"/>
                </a:lnTo>
                <a:lnTo>
                  <a:pt x="0" y="17860"/>
                </a:lnTo>
                <a:lnTo>
                  <a:pt x="8930" y="8930"/>
                </a:lnTo>
                <a:lnTo>
                  <a:pt x="26789" y="8930"/>
                </a:lnTo>
                <a:lnTo>
                  <a:pt x="53578" y="8930"/>
                </a:lnTo>
                <a:lnTo>
                  <a:pt x="80367" y="0"/>
                </a:lnTo>
                <a:lnTo>
                  <a:pt x="98227" y="0"/>
                </a:lnTo>
                <a:lnTo>
                  <a:pt x="125016" y="0"/>
                </a:lnTo>
                <a:lnTo>
                  <a:pt x="133946" y="0"/>
                </a:lnTo>
                <a:lnTo>
                  <a:pt x="133946" y="0"/>
                </a:lnTo>
                <a:lnTo>
                  <a:pt x="133946" y="17860"/>
                </a:lnTo>
                <a:lnTo>
                  <a:pt x="125016" y="35719"/>
                </a:lnTo>
                <a:lnTo>
                  <a:pt x="116086" y="53578"/>
                </a:lnTo>
                <a:lnTo>
                  <a:pt x="107157" y="80367"/>
                </a:lnTo>
                <a:lnTo>
                  <a:pt x="116086" y="98227"/>
                </a:lnTo>
                <a:lnTo>
                  <a:pt x="116086" y="116086"/>
                </a:lnTo>
                <a:lnTo>
                  <a:pt x="125016" y="125016"/>
                </a:lnTo>
                <a:lnTo>
                  <a:pt x="142875" y="125016"/>
                </a:lnTo>
                <a:lnTo>
                  <a:pt x="160735" y="116086"/>
                </a:lnTo>
                <a:lnTo>
                  <a:pt x="178594" y="107157"/>
                </a:lnTo>
                <a:lnTo>
                  <a:pt x="178594"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49" name="Freeform 909348"/>
          <p:cNvSpPr/>
          <p:nvPr/>
        </p:nvSpPr>
        <p:spPr bwMode="auto">
          <a:xfrm>
            <a:off x="3920133" y="3402211"/>
            <a:ext cx="125016" cy="160735"/>
          </a:xfrm>
          <a:custGeom>
            <a:avLst/>
            <a:gdLst/>
            <a:ahLst/>
            <a:cxnLst/>
            <a:rect l="0" t="0" r="0" b="0"/>
            <a:pathLst>
              <a:path w="125016" h="160735">
                <a:moveTo>
                  <a:pt x="0" y="0"/>
                </a:moveTo>
                <a:lnTo>
                  <a:pt x="0" y="0"/>
                </a:lnTo>
                <a:lnTo>
                  <a:pt x="0" y="8929"/>
                </a:lnTo>
                <a:lnTo>
                  <a:pt x="0" y="8929"/>
                </a:lnTo>
                <a:lnTo>
                  <a:pt x="0" y="26789"/>
                </a:lnTo>
                <a:lnTo>
                  <a:pt x="8930" y="44648"/>
                </a:lnTo>
                <a:lnTo>
                  <a:pt x="17859" y="62507"/>
                </a:lnTo>
                <a:lnTo>
                  <a:pt x="26789" y="89296"/>
                </a:lnTo>
                <a:lnTo>
                  <a:pt x="53578" y="107156"/>
                </a:lnTo>
                <a:lnTo>
                  <a:pt x="71437" y="125015"/>
                </a:lnTo>
                <a:lnTo>
                  <a:pt x="89297" y="142875"/>
                </a:lnTo>
                <a:lnTo>
                  <a:pt x="107156" y="151804"/>
                </a:lnTo>
                <a:lnTo>
                  <a:pt x="116086" y="160734"/>
                </a:lnTo>
                <a:lnTo>
                  <a:pt x="116086" y="160734"/>
                </a:lnTo>
                <a:lnTo>
                  <a:pt x="125015" y="151804"/>
                </a:lnTo>
                <a:lnTo>
                  <a:pt x="125015" y="142875"/>
                </a:lnTo>
                <a:lnTo>
                  <a:pt x="12501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0" name="Freeform 909349"/>
          <p:cNvSpPr/>
          <p:nvPr/>
        </p:nvSpPr>
        <p:spPr bwMode="auto">
          <a:xfrm>
            <a:off x="3902273" y="3420070"/>
            <a:ext cx="62509" cy="160735"/>
          </a:xfrm>
          <a:custGeom>
            <a:avLst/>
            <a:gdLst/>
            <a:ahLst/>
            <a:cxnLst/>
            <a:rect l="0" t="0" r="0" b="0"/>
            <a:pathLst>
              <a:path w="62509" h="160735">
                <a:moveTo>
                  <a:pt x="62508" y="0"/>
                </a:moveTo>
                <a:lnTo>
                  <a:pt x="53579" y="17859"/>
                </a:lnTo>
                <a:lnTo>
                  <a:pt x="35719" y="35719"/>
                </a:lnTo>
                <a:lnTo>
                  <a:pt x="17860" y="71437"/>
                </a:lnTo>
                <a:lnTo>
                  <a:pt x="8930" y="98226"/>
                </a:lnTo>
                <a:lnTo>
                  <a:pt x="0" y="125016"/>
                </a:lnTo>
                <a:lnTo>
                  <a:pt x="0" y="142875"/>
                </a:lnTo>
                <a:lnTo>
                  <a:pt x="8930" y="160734"/>
                </a:lnTo>
                <a:lnTo>
                  <a:pt x="35719" y="160734"/>
                </a:lnTo>
                <a:lnTo>
                  <a:pt x="53579" y="151805"/>
                </a:lnTo>
                <a:lnTo>
                  <a:pt x="5357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1" name="Freeform 909350"/>
          <p:cNvSpPr/>
          <p:nvPr/>
        </p:nvSpPr>
        <p:spPr bwMode="auto">
          <a:xfrm>
            <a:off x="4080867" y="3429000"/>
            <a:ext cx="89298" cy="8930"/>
          </a:xfrm>
          <a:custGeom>
            <a:avLst/>
            <a:gdLst/>
            <a:ahLst/>
            <a:cxnLst/>
            <a:rect l="0" t="0" r="0" b="0"/>
            <a:pathLst>
              <a:path w="89298" h="8930">
                <a:moveTo>
                  <a:pt x="0" y="8929"/>
                </a:moveTo>
                <a:lnTo>
                  <a:pt x="0" y="8929"/>
                </a:lnTo>
                <a:lnTo>
                  <a:pt x="0" y="8929"/>
                </a:lnTo>
                <a:lnTo>
                  <a:pt x="0" y="8929"/>
                </a:lnTo>
                <a:lnTo>
                  <a:pt x="8930" y="8929"/>
                </a:lnTo>
                <a:lnTo>
                  <a:pt x="17860" y="8929"/>
                </a:lnTo>
                <a:lnTo>
                  <a:pt x="35719" y="0"/>
                </a:lnTo>
                <a:lnTo>
                  <a:pt x="53578" y="0"/>
                </a:lnTo>
                <a:lnTo>
                  <a:pt x="71438" y="0"/>
                </a:lnTo>
                <a:lnTo>
                  <a:pt x="80367" y="0"/>
                </a:lnTo>
                <a:lnTo>
                  <a:pt x="8929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2" name="Freeform 909351"/>
          <p:cNvSpPr/>
          <p:nvPr/>
        </p:nvSpPr>
        <p:spPr bwMode="auto">
          <a:xfrm>
            <a:off x="4071938" y="3491507"/>
            <a:ext cx="80368" cy="17861"/>
          </a:xfrm>
          <a:custGeom>
            <a:avLst/>
            <a:gdLst/>
            <a:ahLst/>
            <a:cxnLst/>
            <a:rect l="0" t="0" r="0" b="0"/>
            <a:pathLst>
              <a:path w="80368" h="17861">
                <a:moveTo>
                  <a:pt x="0" y="17860"/>
                </a:moveTo>
                <a:lnTo>
                  <a:pt x="0" y="17860"/>
                </a:lnTo>
                <a:lnTo>
                  <a:pt x="8929" y="17860"/>
                </a:lnTo>
                <a:lnTo>
                  <a:pt x="17859" y="8930"/>
                </a:lnTo>
                <a:lnTo>
                  <a:pt x="26789" y="8930"/>
                </a:lnTo>
                <a:lnTo>
                  <a:pt x="53578" y="8930"/>
                </a:lnTo>
                <a:lnTo>
                  <a:pt x="71437" y="893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3" name="Freeform 909352"/>
          <p:cNvSpPr/>
          <p:nvPr/>
        </p:nvSpPr>
        <p:spPr bwMode="auto">
          <a:xfrm>
            <a:off x="4196953" y="3411140"/>
            <a:ext cx="107157" cy="80368"/>
          </a:xfrm>
          <a:custGeom>
            <a:avLst/>
            <a:gdLst/>
            <a:ahLst/>
            <a:cxnLst/>
            <a:rect l="0" t="0" r="0" b="0"/>
            <a:pathLst>
              <a:path w="107157" h="80368">
                <a:moveTo>
                  <a:pt x="17860" y="8930"/>
                </a:moveTo>
                <a:lnTo>
                  <a:pt x="17860" y="0"/>
                </a:lnTo>
                <a:lnTo>
                  <a:pt x="17860" y="0"/>
                </a:lnTo>
                <a:lnTo>
                  <a:pt x="8930" y="0"/>
                </a:lnTo>
                <a:lnTo>
                  <a:pt x="8930" y="0"/>
                </a:lnTo>
                <a:lnTo>
                  <a:pt x="8930" y="8930"/>
                </a:lnTo>
                <a:lnTo>
                  <a:pt x="8930" y="26789"/>
                </a:lnTo>
                <a:lnTo>
                  <a:pt x="0" y="35719"/>
                </a:lnTo>
                <a:lnTo>
                  <a:pt x="8930" y="53578"/>
                </a:lnTo>
                <a:lnTo>
                  <a:pt x="8930" y="62508"/>
                </a:lnTo>
                <a:lnTo>
                  <a:pt x="17860" y="71438"/>
                </a:lnTo>
                <a:lnTo>
                  <a:pt x="26789" y="80367"/>
                </a:lnTo>
                <a:lnTo>
                  <a:pt x="44649" y="80367"/>
                </a:lnTo>
                <a:lnTo>
                  <a:pt x="53578" y="80367"/>
                </a:lnTo>
                <a:lnTo>
                  <a:pt x="71438" y="71438"/>
                </a:lnTo>
                <a:lnTo>
                  <a:pt x="80367" y="71438"/>
                </a:lnTo>
                <a:lnTo>
                  <a:pt x="98227" y="53578"/>
                </a:lnTo>
                <a:lnTo>
                  <a:pt x="107156" y="35719"/>
                </a:lnTo>
                <a:lnTo>
                  <a:pt x="10715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4" name="Freeform 909353"/>
          <p:cNvSpPr/>
          <p:nvPr/>
        </p:nvSpPr>
        <p:spPr bwMode="auto">
          <a:xfrm>
            <a:off x="4268391" y="3393281"/>
            <a:ext cx="26790" cy="169665"/>
          </a:xfrm>
          <a:custGeom>
            <a:avLst/>
            <a:gdLst/>
            <a:ahLst/>
            <a:cxnLst/>
            <a:rect l="0" t="0" r="0" b="0"/>
            <a:pathLst>
              <a:path w="26790" h="169665">
                <a:moveTo>
                  <a:pt x="8929" y="0"/>
                </a:moveTo>
                <a:lnTo>
                  <a:pt x="0" y="8930"/>
                </a:lnTo>
                <a:lnTo>
                  <a:pt x="0" y="17859"/>
                </a:lnTo>
                <a:lnTo>
                  <a:pt x="0" y="35719"/>
                </a:lnTo>
                <a:lnTo>
                  <a:pt x="0" y="62508"/>
                </a:lnTo>
                <a:lnTo>
                  <a:pt x="0" y="89297"/>
                </a:lnTo>
                <a:lnTo>
                  <a:pt x="0" y="125015"/>
                </a:lnTo>
                <a:lnTo>
                  <a:pt x="0" y="142875"/>
                </a:lnTo>
                <a:lnTo>
                  <a:pt x="8929" y="160734"/>
                </a:lnTo>
                <a:lnTo>
                  <a:pt x="17859" y="169664"/>
                </a:lnTo>
                <a:lnTo>
                  <a:pt x="26789" y="169664"/>
                </a:lnTo>
                <a:lnTo>
                  <a:pt x="26789" y="169664"/>
                </a:lnTo>
                <a:lnTo>
                  <a:pt x="2678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5" name="Freeform 909354"/>
          <p:cNvSpPr/>
          <p:nvPr/>
        </p:nvSpPr>
        <p:spPr bwMode="auto">
          <a:xfrm>
            <a:off x="4295180" y="3384351"/>
            <a:ext cx="89298" cy="151806"/>
          </a:xfrm>
          <a:custGeom>
            <a:avLst/>
            <a:gdLst/>
            <a:ahLst/>
            <a:cxnLst/>
            <a:rect l="0" t="0" r="0" b="0"/>
            <a:pathLst>
              <a:path w="89298" h="151806">
                <a:moveTo>
                  <a:pt x="0" y="35719"/>
                </a:moveTo>
                <a:lnTo>
                  <a:pt x="0" y="35719"/>
                </a:lnTo>
                <a:lnTo>
                  <a:pt x="0" y="26789"/>
                </a:lnTo>
                <a:lnTo>
                  <a:pt x="8929" y="26789"/>
                </a:lnTo>
                <a:lnTo>
                  <a:pt x="17859" y="17860"/>
                </a:lnTo>
                <a:lnTo>
                  <a:pt x="35718" y="8930"/>
                </a:lnTo>
                <a:lnTo>
                  <a:pt x="44648" y="0"/>
                </a:lnTo>
                <a:lnTo>
                  <a:pt x="62508" y="0"/>
                </a:lnTo>
                <a:lnTo>
                  <a:pt x="71437" y="0"/>
                </a:lnTo>
                <a:lnTo>
                  <a:pt x="89297" y="8930"/>
                </a:lnTo>
                <a:lnTo>
                  <a:pt x="89297" y="26789"/>
                </a:lnTo>
                <a:lnTo>
                  <a:pt x="89297" y="44649"/>
                </a:lnTo>
                <a:lnTo>
                  <a:pt x="89297" y="71438"/>
                </a:lnTo>
                <a:lnTo>
                  <a:pt x="89297" y="89297"/>
                </a:lnTo>
                <a:lnTo>
                  <a:pt x="80367" y="116086"/>
                </a:lnTo>
                <a:lnTo>
                  <a:pt x="80367" y="133945"/>
                </a:lnTo>
                <a:lnTo>
                  <a:pt x="80367" y="142875"/>
                </a:lnTo>
                <a:lnTo>
                  <a:pt x="80367" y="151805"/>
                </a:lnTo>
                <a:lnTo>
                  <a:pt x="89297" y="151805"/>
                </a:lnTo>
                <a:lnTo>
                  <a:pt x="89297" y="151805"/>
                </a:lnTo>
                <a:lnTo>
                  <a:pt x="8929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6" name="Freeform 909355"/>
          <p:cNvSpPr/>
          <p:nvPr/>
        </p:nvSpPr>
        <p:spPr bwMode="auto">
          <a:xfrm>
            <a:off x="3429000" y="4098726"/>
            <a:ext cx="1232298" cy="642939"/>
          </a:xfrm>
          <a:custGeom>
            <a:avLst/>
            <a:gdLst/>
            <a:ahLst/>
            <a:cxnLst/>
            <a:rect l="0" t="0" r="0" b="0"/>
            <a:pathLst>
              <a:path w="1232298" h="642939">
                <a:moveTo>
                  <a:pt x="53578" y="160735"/>
                </a:moveTo>
                <a:lnTo>
                  <a:pt x="53578" y="160735"/>
                </a:lnTo>
                <a:lnTo>
                  <a:pt x="53578" y="178594"/>
                </a:lnTo>
                <a:lnTo>
                  <a:pt x="53578" y="214313"/>
                </a:lnTo>
                <a:lnTo>
                  <a:pt x="53578" y="258961"/>
                </a:lnTo>
                <a:lnTo>
                  <a:pt x="53578" y="321469"/>
                </a:lnTo>
                <a:lnTo>
                  <a:pt x="53578" y="375047"/>
                </a:lnTo>
                <a:lnTo>
                  <a:pt x="53578" y="437555"/>
                </a:lnTo>
                <a:lnTo>
                  <a:pt x="53578" y="482203"/>
                </a:lnTo>
                <a:lnTo>
                  <a:pt x="44648" y="517922"/>
                </a:lnTo>
                <a:lnTo>
                  <a:pt x="44648" y="535781"/>
                </a:lnTo>
                <a:lnTo>
                  <a:pt x="35719" y="535781"/>
                </a:lnTo>
                <a:lnTo>
                  <a:pt x="35719" y="535781"/>
                </a:lnTo>
                <a:lnTo>
                  <a:pt x="35719" y="508992"/>
                </a:lnTo>
                <a:lnTo>
                  <a:pt x="26789" y="482203"/>
                </a:lnTo>
                <a:lnTo>
                  <a:pt x="26789" y="437555"/>
                </a:lnTo>
                <a:lnTo>
                  <a:pt x="17859" y="401836"/>
                </a:lnTo>
                <a:lnTo>
                  <a:pt x="8930" y="348258"/>
                </a:lnTo>
                <a:lnTo>
                  <a:pt x="0" y="303610"/>
                </a:lnTo>
                <a:lnTo>
                  <a:pt x="0" y="258961"/>
                </a:lnTo>
                <a:lnTo>
                  <a:pt x="8930" y="223242"/>
                </a:lnTo>
                <a:lnTo>
                  <a:pt x="26789" y="196453"/>
                </a:lnTo>
                <a:lnTo>
                  <a:pt x="44648" y="178594"/>
                </a:lnTo>
                <a:lnTo>
                  <a:pt x="71438" y="160735"/>
                </a:lnTo>
                <a:lnTo>
                  <a:pt x="98227" y="142875"/>
                </a:lnTo>
                <a:lnTo>
                  <a:pt x="133945" y="133945"/>
                </a:lnTo>
                <a:lnTo>
                  <a:pt x="169664" y="125016"/>
                </a:lnTo>
                <a:lnTo>
                  <a:pt x="205383" y="116086"/>
                </a:lnTo>
                <a:lnTo>
                  <a:pt x="250031" y="107156"/>
                </a:lnTo>
                <a:lnTo>
                  <a:pt x="294680" y="98227"/>
                </a:lnTo>
                <a:lnTo>
                  <a:pt x="357188" y="89297"/>
                </a:lnTo>
                <a:lnTo>
                  <a:pt x="419695" y="80367"/>
                </a:lnTo>
                <a:lnTo>
                  <a:pt x="482203" y="71438"/>
                </a:lnTo>
                <a:lnTo>
                  <a:pt x="553641" y="53578"/>
                </a:lnTo>
                <a:lnTo>
                  <a:pt x="616148" y="35719"/>
                </a:lnTo>
                <a:lnTo>
                  <a:pt x="687586" y="17860"/>
                </a:lnTo>
                <a:lnTo>
                  <a:pt x="750094" y="8930"/>
                </a:lnTo>
                <a:lnTo>
                  <a:pt x="803672" y="0"/>
                </a:lnTo>
                <a:lnTo>
                  <a:pt x="857250" y="0"/>
                </a:lnTo>
                <a:lnTo>
                  <a:pt x="901898" y="8930"/>
                </a:lnTo>
                <a:lnTo>
                  <a:pt x="946547" y="17860"/>
                </a:lnTo>
                <a:lnTo>
                  <a:pt x="991195" y="35719"/>
                </a:lnTo>
                <a:lnTo>
                  <a:pt x="1026914" y="53578"/>
                </a:lnTo>
                <a:lnTo>
                  <a:pt x="1062633" y="71438"/>
                </a:lnTo>
                <a:lnTo>
                  <a:pt x="1089422" y="89297"/>
                </a:lnTo>
                <a:lnTo>
                  <a:pt x="1116211" y="125016"/>
                </a:lnTo>
                <a:lnTo>
                  <a:pt x="1143000" y="160735"/>
                </a:lnTo>
                <a:lnTo>
                  <a:pt x="1160859" y="196453"/>
                </a:lnTo>
                <a:lnTo>
                  <a:pt x="1178719" y="241102"/>
                </a:lnTo>
                <a:lnTo>
                  <a:pt x="1187648" y="285750"/>
                </a:lnTo>
                <a:lnTo>
                  <a:pt x="1196578" y="321469"/>
                </a:lnTo>
                <a:lnTo>
                  <a:pt x="1205508" y="366117"/>
                </a:lnTo>
                <a:lnTo>
                  <a:pt x="1214438" y="401836"/>
                </a:lnTo>
                <a:lnTo>
                  <a:pt x="1214438" y="428625"/>
                </a:lnTo>
                <a:lnTo>
                  <a:pt x="1223367" y="455414"/>
                </a:lnTo>
                <a:lnTo>
                  <a:pt x="1232297" y="482203"/>
                </a:lnTo>
                <a:lnTo>
                  <a:pt x="1232297" y="491133"/>
                </a:lnTo>
                <a:lnTo>
                  <a:pt x="1232297" y="508992"/>
                </a:lnTo>
                <a:lnTo>
                  <a:pt x="1232297" y="517922"/>
                </a:lnTo>
                <a:lnTo>
                  <a:pt x="1232297" y="526852"/>
                </a:lnTo>
                <a:lnTo>
                  <a:pt x="1214438" y="526852"/>
                </a:lnTo>
                <a:lnTo>
                  <a:pt x="1205508" y="535781"/>
                </a:lnTo>
                <a:lnTo>
                  <a:pt x="1196578" y="544711"/>
                </a:lnTo>
                <a:lnTo>
                  <a:pt x="1169789" y="553641"/>
                </a:lnTo>
                <a:lnTo>
                  <a:pt x="1151930" y="562570"/>
                </a:lnTo>
                <a:lnTo>
                  <a:pt x="1116211" y="571500"/>
                </a:lnTo>
                <a:lnTo>
                  <a:pt x="1080492" y="580430"/>
                </a:lnTo>
                <a:lnTo>
                  <a:pt x="1026914" y="589360"/>
                </a:lnTo>
                <a:lnTo>
                  <a:pt x="964406" y="589360"/>
                </a:lnTo>
                <a:lnTo>
                  <a:pt x="884039" y="589360"/>
                </a:lnTo>
                <a:lnTo>
                  <a:pt x="785813" y="589360"/>
                </a:lnTo>
                <a:lnTo>
                  <a:pt x="687586" y="589360"/>
                </a:lnTo>
                <a:lnTo>
                  <a:pt x="562570" y="589360"/>
                </a:lnTo>
                <a:lnTo>
                  <a:pt x="437555" y="589360"/>
                </a:lnTo>
                <a:lnTo>
                  <a:pt x="330398" y="598289"/>
                </a:lnTo>
                <a:lnTo>
                  <a:pt x="223242" y="616149"/>
                </a:lnTo>
                <a:lnTo>
                  <a:pt x="142875" y="634008"/>
                </a:lnTo>
                <a:lnTo>
                  <a:pt x="89297" y="642938"/>
                </a:lnTo>
                <a:lnTo>
                  <a:pt x="53578" y="642938"/>
                </a:lnTo>
                <a:lnTo>
                  <a:pt x="26789" y="634008"/>
                </a:lnTo>
                <a:lnTo>
                  <a:pt x="26789" y="6340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7" name="Freeform 909356"/>
          <p:cNvSpPr/>
          <p:nvPr/>
        </p:nvSpPr>
        <p:spPr bwMode="auto">
          <a:xfrm>
            <a:off x="3571875" y="4339828"/>
            <a:ext cx="160735" cy="169665"/>
          </a:xfrm>
          <a:custGeom>
            <a:avLst/>
            <a:gdLst/>
            <a:ahLst/>
            <a:cxnLst/>
            <a:rect l="0" t="0" r="0" b="0"/>
            <a:pathLst>
              <a:path w="160735" h="169665">
                <a:moveTo>
                  <a:pt x="8930" y="0"/>
                </a:moveTo>
                <a:lnTo>
                  <a:pt x="8930" y="0"/>
                </a:lnTo>
                <a:lnTo>
                  <a:pt x="8930" y="0"/>
                </a:lnTo>
                <a:lnTo>
                  <a:pt x="0" y="8929"/>
                </a:lnTo>
                <a:lnTo>
                  <a:pt x="0" y="26789"/>
                </a:lnTo>
                <a:lnTo>
                  <a:pt x="0" y="44648"/>
                </a:lnTo>
                <a:lnTo>
                  <a:pt x="0" y="62508"/>
                </a:lnTo>
                <a:lnTo>
                  <a:pt x="0" y="89297"/>
                </a:lnTo>
                <a:lnTo>
                  <a:pt x="0" y="107156"/>
                </a:lnTo>
                <a:lnTo>
                  <a:pt x="0" y="125015"/>
                </a:lnTo>
                <a:lnTo>
                  <a:pt x="8930" y="142875"/>
                </a:lnTo>
                <a:lnTo>
                  <a:pt x="17859" y="160734"/>
                </a:lnTo>
                <a:lnTo>
                  <a:pt x="35719" y="169664"/>
                </a:lnTo>
                <a:lnTo>
                  <a:pt x="53578" y="169664"/>
                </a:lnTo>
                <a:lnTo>
                  <a:pt x="80367" y="169664"/>
                </a:lnTo>
                <a:lnTo>
                  <a:pt x="107156" y="169664"/>
                </a:lnTo>
                <a:lnTo>
                  <a:pt x="133945" y="160734"/>
                </a:lnTo>
                <a:lnTo>
                  <a:pt x="160734" y="151804"/>
                </a:lnTo>
                <a:lnTo>
                  <a:pt x="16073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8" name="Freeform 909357"/>
          <p:cNvSpPr/>
          <p:nvPr/>
        </p:nvSpPr>
        <p:spPr bwMode="auto">
          <a:xfrm>
            <a:off x="3696891" y="4304109"/>
            <a:ext cx="151805" cy="196454"/>
          </a:xfrm>
          <a:custGeom>
            <a:avLst/>
            <a:gdLst/>
            <a:ahLst/>
            <a:cxnLst/>
            <a:rect l="0" t="0" r="0" b="0"/>
            <a:pathLst>
              <a:path w="151805" h="196454">
                <a:moveTo>
                  <a:pt x="8929" y="8930"/>
                </a:moveTo>
                <a:lnTo>
                  <a:pt x="8929" y="17859"/>
                </a:lnTo>
                <a:lnTo>
                  <a:pt x="0" y="17859"/>
                </a:lnTo>
                <a:lnTo>
                  <a:pt x="0" y="17859"/>
                </a:lnTo>
                <a:lnTo>
                  <a:pt x="0" y="17859"/>
                </a:lnTo>
                <a:lnTo>
                  <a:pt x="0" y="17859"/>
                </a:lnTo>
                <a:lnTo>
                  <a:pt x="17859" y="8930"/>
                </a:lnTo>
                <a:lnTo>
                  <a:pt x="26789" y="0"/>
                </a:lnTo>
                <a:lnTo>
                  <a:pt x="35718" y="0"/>
                </a:lnTo>
                <a:lnTo>
                  <a:pt x="44648" y="0"/>
                </a:lnTo>
                <a:lnTo>
                  <a:pt x="53578" y="0"/>
                </a:lnTo>
                <a:lnTo>
                  <a:pt x="62507" y="8930"/>
                </a:lnTo>
                <a:lnTo>
                  <a:pt x="53578" y="8930"/>
                </a:lnTo>
                <a:lnTo>
                  <a:pt x="53578" y="26789"/>
                </a:lnTo>
                <a:lnTo>
                  <a:pt x="44648" y="44648"/>
                </a:lnTo>
                <a:lnTo>
                  <a:pt x="35718" y="53578"/>
                </a:lnTo>
                <a:lnTo>
                  <a:pt x="35718" y="62508"/>
                </a:lnTo>
                <a:lnTo>
                  <a:pt x="44648" y="71437"/>
                </a:lnTo>
                <a:lnTo>
                  <a:pt x="53578" y="71437"/>
                </a:lnTo>
                <a:lnTo>
                  <a:pt x="71437" y="62508"/>
                </a:lnTo>
                <a:lnTo>
                  <a:pt x="89297" y="62508"/>
                </a:lnTo>
                <a:lnTo>
                  <a:pt x="116086" y="62508"/>
                </a:lnTo>
                <a:lnTo>
                  <a:pt x="133945" y="62508"/>
                </a:lnTo>
                <a:lnTo>
                  <a:pt x="142875" y="71437"/>
                </a:lnTo>
                <a:lnTo>
                  <a:pt x="151804" y="80367"/>
                </a:lnTo>
                <a:lnTo>
                  <a:pt x="151804" y="107156"/>
                </a:lnTo>
                <a:lnTo>
                  <a:pt x="133945" y="133945"/>
                </a:lnTo>
                <a:lnTo>
                  <a:pt x="116086" y="151805"/>
                </a:lnTo>
                <a:lnTo>
                  <a:pt x="89297" y="178594"/>
                </a:lnTo>
                <a:lnTo>
                  <a:pt x="71437" y="187523"/>
                </a:lnTo>
                <a:lnTo>
                  <a:pt x="62507" y="196453"/>
                </a:lnTo>
                <a:lnTo>
                  <a:pt x="62507" y="187523"/>
                </a:lnTo>
                <a:lnTo>
                  <a:pt x="71437" y="178594"/>
                </a:lnTo>
                <a:lnTo>
                  <a:pt x="89297" y="151805"/>
                </a:lnTo>
                <a:lnTo>
                  <a:pt x="8929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59" name="Freeform 909358"/>
          <p:cNvSpPr/>
          <p:nvPr/>
        </p:nvSpPr>
        <p:spPr bwMode="auto">
          <a:xfrm>
            <a:off x="4027289" y="4259461"/>
            <a:ext cx="178595" cy="214313"/>
          </a:xfrm>
          <a:custGeom>
            <a:avLst/>
            <a:gdLst/>
            <a:ahLst/>
            <a:cxnLst/>
            <a:rect l="0" t="0" r="0" b="0"/>
            <a:pathLst>
              <a:path w="178595" h="214313">
                <a:moveTo>
                  <a:pt x="8930" y="0"/>
                </a:moveTo>
                <a:lnTo>
                  <a:pt x="8930" y="0"/>
                </a:lnTo>
                <a:lnTo>
                  <a:pt x="0" y="0"/>
                </a:lnTo>
                <a:lnTo>
                  <a:pt x="0" y="0"/>
                </a:lnTo>
                <a:lnTo>
                  <a:pt x="0" y="0"/>
                </a:lnTo>
                <a:lnTo>
                  <a:pt x="8930" y="8929"/>
                </a:lnTo>
                <a:lnTo>
                  <a:pt x="17859" y="35718"/>
                </a:lnTo>
                <a:lnTo>
                  <a:pt x="44649" y="62507"/>
                </a:lnTo>
                <a:lnTo>
                  <a:pt x="62508" y="89296"/>
                </a:lnTo>
                <a:lnTo>
                  <a:pt x="89297" y="125015"/>
                </a:lnTo>
                <a:lnTo>
                  <a:pt x="107156" y="142875"/>
                </a:lnTo>
                <a:lnTo>
                  <a:pt x="133945" y="169664"/>
                </a:lnTo>
                <a:lnTo>
                  <a:pt x="151805" y="187523"/>
                </a:lnTo>
                <a:lnTo>
                  <a:pt x="160734" y="196453"/>
                </a:lnTo>
                <a:lnTo>
                  <a:pt x="178594" y="205382"/>
                </a:lnTo>
                <a:lnTo>
                  <a:pt x="178594" y="214312"/>
                </a:lnTo>
                <a:lnTo>
                  <a:pt x="178594" y="205382"/>
                </a:lnTo>
                <a:lnTo>
                  <a:pt x="178594" y="187523"/>
                </a:lnTo>
                <a:lnTo>
                  <a:pt x="17859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0" name="Freeform 909359"/>
          <p:cNvSpPr/>
          <p:nvPr/>
        </p:nvSpPr>
        <p:spPr bwMode="auto">
          <a:xfrm>
            <a:off x="4071938" y="4268390"/>
            <a:ext cx="53579" cy="223243"/>
          </a:xfrm>
          <a:custGeom>
            <a:avLst/>
            <a:gdLst/>
            <a:ahLst/>
            <a:cxnLst/>
            <a:rect l="0" t="0" r="0" b="0"/>
            <a:pathLst>
              <a:path w="53579" h="223243">
                <a:moveTo>
                  <a:pt x="35718" y="0"/>
                </a:moveTo>
                <a:lnTo>
                  <a:pt x="35718" y="17860"/>
                </a:lnTo>
                <a:lnTo>
                  <a:pt x="26789" y="35719"/>
                </a:lnTo>
                <a:lnTo>
                  <a:pt x="8929" y="71438"/>
                </a:lnTo>
                <a:lnTo>
                  <a:pt x="8929" y="116086"/>
                </a:lnTo>
                <a:lnTo>
                  <a:pt x="0" y="151805"/>
                </a:lnTo>
                <a:lnTo>
                  <a:pt x="0" y="187524"/>
                </a:lnTo>
                <a:lnTo>
                  <a:pt x="0" y="205383"/>
                </a:lnTo>
                <a:lnTo>
                  <a:pt x="8929" y="223242"/>
                </a:lnTo>
                <a:lnTo>
                  <a:pt x="26789" y="214313"/>
                </a:lnTo>
                <a:lnTo>
                  <a:pt x="35718" y="205383"/>
                </a:lnTo>
                <a:lnTo>
                  <a:pt x="53578" y="178594"/>
                </a:lnTo>
                <a:lnTo>
                  <a:pt x="5357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1" name="Freeform 909360"/>
          <p:cNvSpPr/>
          <p:nvPr/>
        </p:nvSpPr>
        <p:spPr bwMode="auto">
          <a:xfrm>
            <a:off x="4170164" y="4286250"/>
            <a:ext cx="116087" cy="35719"/>
          </a:xfrm>
          <a:custGeom>
            <a:avLst/>
            <a:gdLst/>
            <a:ahLst/>
            <a:cxnLst/>
            <a:rect l="0" t="0" r="0" b="0"/>
            <a:pathLst>
              <a:path w="116087" h="35719">
                <a:moveTo>
                  <a:pt x="0" y="35718"/>
                </a:moveTo>
                <a:lnTo>
                  <a:pt x="0" y="35718"/>
                </a:lnTo>
                <a:lnTo>
                  <a:pt x="8930" y="35718"/>
                </a:lnTo>
                <a:lnTo>
                  <a:pt x="17859" y="35718"/>
                </a:lnTo>
                <a:lnTo>
                  <a:pt x="26789" y="26789"/>
                </a:lnTo>
                <a:lnTo>
                  <a:pt x="53578" y="26789"/>
                </a:lnTo>
                <a:lnTo>
                  <a:pt x="71438" y="17859"/>
                </a:lnTo>
                <a:lnTo>
                  <a:pt x="89297" y="8929"/>
                </a:lnTo>
                <a:lnTo>
                  <a:pt x="10715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2" name="Freeform 909361"/>
          <p:cNvSpPr/>
          <p:nvPr/>
        </p:nvSpPr>
        <p:spPr bwMode="auto">
          <a:xfrm>
            <a:off x="4188023" y="4339828"/>
            <a:ext cx="98228" cy="44649"/>
          </a:xfrm>
          <a:custGeom>
            <a:avLst/>
            <a:gdLst/>
            <a:ahLst/>
            <a:cxnLst/>
            <a:rect l="0" t="0" r="0" b="0"/>
            <a:pathLst>
              <a:path w="98228" h="44649">
                <a:moveTo>
                  <a:pt x="0" y="44648"/>
                </a:moveTo>
                <a:lnTo>
                  <a:pt x="0" y="44648"/>
                </a:lnTo>
                <a:lnTo>
                  <a:pt x="8930" y="44648"/>
                </a:lnTo>
                <a:lnTo>
                  <a:pt x="17860" y="44648"/>
                </a:lnTo>
                <a:lnTo>
                  <a:pt x="35719" y="35718"/>
                </a:lnTo>
                <a:lnTo>
                  <a:pt x="53579" y="26789"/>
                </a:lnTo>
                <a:lnTo>
                  <a:pt x="71438" y="26789"/>
                </a:lnTo>
                <a:lnTo>
                  <a:pt x="80368" y="17859"/>
                </a:lnTo>
                <a:lnTo>
                  <a:pt x="89297" y="8929"/>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3" name="Freeform 909362"/>
          <p:cNvSpPr/>
          <p:nvPr/>
        </p:nvSpPr>
        <p:spPr bwMode="auto">
          <a:xfrm>
            <a:off x="4330898" y="4250531"/>
            <a:ext cx="125017" cy="80368"/>
          </a:xfrm>
          <a:custGeom>
            <a:avLst/>
            <a:gdLst/>
            <a:ahLst/>
            <a:cxnLst/>
            <a:rect l="0" t="0" r="0" b="0"/>
            <a:pathLst>
              <a:path w="125017" h="80368">
                <a:moveTo>
                  <a:pt x="17860" y="0"/>
                </a:moveTo>
                <a:lnTo>
                  <a:pt x="17860" y="0"/>
                </a:lnTo>
                <a:lnTo>
                  <a:pt x="8930" y="8930"/>
                </a:lnTo>
                <a:lnTo>
                  <a:pt x="8930" y="17859"/>
                </a:lnTo>
                <a:lnTo>
                  <a:pt x="8930" y="17859"/>
                </a:lnTo>
                <a:lnTo>
                  <a:pt x="0" y="35719"/>
                </a:lnTo>
                <a:lnTo>
                  <a:pt x="0" y="35719"/>
                </a:lnTo>
                <a:lnTo>
                  <a:pt x="0" y="53578"/>
                </a:lnTo>
                <a:lnTo>
                  <a:pt x="8930" y="62508"/>
                </a:lnTo>
                <a:lnTo>
                  <a:pt x="17860" y="71437"/>
                </a:lnTo>
                <a:lnTo>
                  <a:pt x="35719" y="80367"/>
                </a:lnTo>
                <a:lnTo>
                  <a:pt x="62508" y="80367"/>
                </a:lnTo>
                <a:lnTo>
                  <a:pt x="80368" y="80367"/>
                </a:lnTo>
                <a:lnTo>
                  <a:pt x="107157" y="71437"/>
                </a:lnTo>
                <a:lnTo>
                  <a:pt x="116086" y="62508"/>
                </a:lnTo>
                <a:lnTo>
                  <a:pt x="125016" y="53578"/>
                </a:lnTo>
                <a:lnTo>
                  <a:pt x="12501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4" name="Freeform 909363"/>
          <p:cNvSpPr/>
          <p:nvPr/>
        </p:nvSpPr>
        <p:spPr bwMode="auto">
          <a:xfrm>
            <a:off x="4402336" y="4259461"/>
            <a:ext cx="44649" cy="178594"/>
          </a:xfrm>
          <a:custGeom>
            <a:avLst/>
            <a:gdLst/>
            <a:ahLst/>
            <a:cxnLst/>
            <a:rect l="0" t="0" r="0" b="0"/>
            <a:pathLst>
              <a:path w="44649" h="178594">
                <a:moveTo>
                  <a:pt x="17859" y="0"/>
                </a:moveTo>
                <a:lnTo>
                  <a:pt x="8930" y="8929"/>
                </a:lnTo>
                <a:lnTo>
                  <a:pt x="8930" y="26789"/>
                </a:lnTo>
                <a:lnTo>
                  <a:pt x="0" y="44648"/>
                </a:lnTo>
                <a:lnTo>
                  <a:pt x="0" y="71437"/>
                </a:lnTo>
                <a:lnTo>
                  <a:pt x="0" y="98226"/>
                </a:lnTo>
                <a:lnTo>
                  <a:pt x="8930" y="133945"/>
                </a:lnTo>
                <a:lnTo>
                  <a:pt x="8930" y="151804"/>
                </a:lnTo>
                <a:lnTo>
                  <a:pt x="17859" y="169664"/>
                </a:lnTo>
                <a:lnTo>
                  <a:pt x="35719" y="178593"/>
                </a:lnTo>
                <a:lnTo>
                  <a:pt x="44648" y="178593"/>
                </a:lnTo>
                <a:lnTo>
                  <a:pt x="44648" y="169664"/>
                </a:lnTo>
                <a:lnTo>
                  <a:pt x="4464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5" name="Freeform 909364"/>
          <p:cNvSpPr/>
          <p:nvPr/>
        </p:nvSpPr>
        <p:spPr bwMode="auto">
          <a:xfrm>
            <a:off x="4438055" y="4241601"/>
            <a:ext cx="98227" cy="160736"/>
          </a:xfrm>
          <a:custGeom>
            <a:avLst/>
            <a:gdLst/>
            <a:ahLst/>
            <a:cxnLst/>
            <a:rect l="0" t="0" r="0" b="0"/>
            <a:pathLst>
              <a:path w="98227" h="160736">
                <a:moveTo>
                  <a:pt x="8929" y="35719"/>
                </a:moveTo>
                <a:lnTo>
                  <a:pt x="8929" y="35719"/>
                </a:lnTo>
                <a:lnTo>
                  <a:pt x="0" y="35719"/>
                </a:lnTo>
                <a:lnTo>
                  <a:pt x="0" y="26789"/>
                </a:lnTo>
                <a:lnTo>
                  <a:pt x="0" y="26789"/>
                </a:lnTo>
                <a:lnTo>
                  <a:pt x="0" y="26789"/>
                </a:lnTo>
                <a:lnTo>
                  <a:pt x="17859" y="17860"/>
                </a:lnTo>
                <a:lnTo>
                  <a:pt x="26789" y="8930"/>
                </a:lnTo>
                <a:lnTo>
                  <a:pt x="44648" y="8930"/>
                </a:lnTo>
                <a:lnTo>
                  <a:pt x="62508" y="0"/>
                </a:lnTo>
                <a:lnTo>
                  <a:pt x="80367" y="8930"/>
                </a:lnTo>
                <a:lnTo>
                  <a:pt x="89297" y="26789"/>
                </a:lnTo>
                <a:lnTo>
                  <a:pt x="98226" y="44649"/>
                </a:lnTo>
                <a:lnTo>
                  <a:pt x="98226" y="71438"/>
                </a:lnTo>
                <a:lnTo>
                  <a:pt x="89297" y="98227"/>
                </a:lnTo>
                <a:lnTo>
                  <a:pt x="89297" y="116086"/>
                </a:lnTo>
                <a:lnTo>
                  <a:pt x="80367" y="142875"/>
                </a:lnTo>
                <a:lnTo>
                  <a:pt x="71437" y="151805"/>
                </a:lnTo>
                <a:lnTo>
                  <a:pt x="71437" y="160735"/>
                </a:lnTo>
                <a:lnTo>
                  <a:pt x="71437" y="160735"/>
                </a:lnTo>
                <a:lnTo>
                  <a:pt x="71437" y="142875"/>
                </a:lnTo>
                <a:lnTo>
                  <a:pt x="71437" y="125016"/>
                </a:lnTo>
                <a:lnTo>
                  <a:pt x="7143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6" name="Freeform 909365"/>
          <p:cNvSpPr/>
          <p:nvPr/>
        </p:nvSpPr>
        <p:spPr bwMode="auto">
          <a:xfrm>
            <a:off x="3411141" y="5250656"/>
            <a:ext cx="1464469" cy="732235"/>
          </a:xfrm>
          <a:custGeom>
            <a:avLst/>
            <a:gdLst/>
            <a:ahLst/>
            <a:cxnLst/>
            <a:rect l="0" t="0" r="0" b="0"/>
            <a:pathLst>
              <a:path w="1464469" h="732235">
                <a:moveTo>
                  <a:pt x="71437" y="0"/>
                </a:moveTo>
                <a:lnTo>
                  <a:pt x="71437" y="0"/>
                </a:lnTo>
                <a:lnTo>
                  <a:pt x="71437" y="0"/>
                </a:lnTo>
                <a:lnTo>
                  <a:pt x="71437" y="8930"/>
                </a:lnTo>
                <a:lnTo>
                  <a:pt x="71437" y="35719"/>
                </a:lnTo>
                <a:lnTo>
                  <a:pt x="80367" y="80367"/>
                </a:lnTo>
                <a:lnTo>
                  <a:pt x="89297" y="142875"/>
                </a:lnTo>
                <a:lnTo>
                  <a:pt x="98226" y="223242"/>
                </a:lnTo>
                <a:lnTo>
                  <a:pt x="107156" y="303610"/>
                </a:lnTo>
                <a:lnTo>
                  <a:pt x="116086" y="375046"/>
                </a:lnTo>
                <a:lnTo>
                  <a:pt x="125015" y="428624"/>
                </a:lnTo>
                <a:lnTo>
                  <a:pt x="125015" y="464343"/>
                </a:lnTo>
                <a:lnTo>
                  <a:pt x="125015" y="491132"/>
                </a:lnTo>
                <a:lnTo>
                  <a:pt x="116086" y="500062"/>
                </a:lnTo>
                <a:lnTo>
                  <a:pt x="107156" y="491132"/>
                </a:lnTo>
                <a:lnTo>
                  <a:pt x="98226" y="464343"/>
                </a:lnTo>
                <a:lnTo>
                  <a:pt x="80367" y="428624"/>
                </a:lnTo>
                <a:lnTo>
                  <a:pt x="53578" y="375046"/>
                </a:lnTo>
                <a:lnTo>
                  <a:pt x="26789" y="312539"/>
                </a:lnTo>
                <a:lnTo>
                  <a:pt x="8929" y="250032"/>
                </a:lnTo>
                <a:lnTo>
                  <a:pt x="0" y="196453"/>
                </a:lnTo>
                <a:lnTo>
                  <a:pt x="0" y="142875"/>
                </a:lnTo>
                <a:lnTo>
                  <a:pt x="8929" y="107157"/>
                </a:lnTo>
                <a:lnTo>
                  <a:pt x="26789" y="80367"/>
                </a:lnTo>
                <a:lnTo>
                  <a:pt x="44648" y="71438"/>
                </a:lnTo>
                <a:lnTo>
                  <a:pt x="71437" y="71438"/>
                </a:lnTo>
                <a:lnTo>
                  <a:pt x="98226" y="71438"/>
                </a:lnTo>
                <a:lnTo>
                  <a:pt x="125015" y="71438"/>
                </a:lnTo>
                <a:lnTo>
                  <a:pt x="160734" y="71438"/>
                </a:lnTo>
                <a:lnTo>
                  <a:pt x="205382" y="62508"/>
                </a:lnTo>
                <a:lnTo>
                  <a:pt x="258961" y="53578"/>
                </a:lnTo>
                <a:lnTo>
                  <a:pt x="321468" y="44649"/>
                </a:lnTo>
                <a:lnTo>
                  <a:pt x="383976" y="35719"/>
                </a:lnTo>
                <a:lnTo>
                  <a:pt x="446484" y="26789"/>
                </a:lnTo>
                <a:lnTo>
                  <a:pt x="508992" y="26789"/>
                </a:lnTo>
                <a:lnTo>
                  <a:pt x="580429" y="26789"/>
                </a:lnTo>
                <a:lnTo>
                  <a:pt x="651867" y="17860"/>
                </a:lnTo>
                <a:lnTo>
                  <a:pt x="723304" y="26789"/>
                </a:lnTo>
                <a:lnTo>
                  <a:pt x="794742" y="35719"/>
                </a:lnTo>
                <a:lnTo>
                  <a:pt x="857250" y="44649"/>
                </a:lnTo>
                <a:lnTo>
                  <a:pt x="919757" y="53578"/>
                </a:lnTo>
                <a:lnTo>
                  <a:pt x="973336" y="53578"/>
                </a:lnTo>
                <a:lnTo>
                  <a:pt x="1017984" y="62508"/>
                </a:lnTo>
                <a:lnTo>
                  <a:pt x="1062632" y="71438"/>
                </a:lnTo>
                <a:lnTo>
                  <a:pt x="1098351" y="80367"/>
                </a:lnTo>
                <a:lnTo>
                  <a:pt x="1125140" y="107157"/>
                </a:lnTo>
                <a:lnTo>
                  <a:pt x="1160859" y="133946"/>
                </a:lnTo>
                <a:lnTo>
                  <a:pt x="1196578" y="178594"/>
                </a:lnTo>
                <a:lnTo>
                  <a:pt x="1232297" y="223242"/>
                </a:lnTo>
                <a:lnTo>
                  <a:pt x="1268015" y="276821"/>
                </a:lnTo>
                <a:lnTo>
                  <a:pt x="1303734" y="330398"/>
                </a:lnTo>
                <a:lnTo>
                  <a:pt x="1339453" y="375046"/>
                </a:lnTo>
                <a:lnTo>
                  <a:pt x="1375172" y="410765"/>
                </a:lnTo>
                <a:lnTo>
                  <a:pt x="1401961" y="446484"/>
                </a:lnTo>
                <a:lnTo>
                  <a:pt x="1428750" y="482203"/>
                </a:lnTo>
                <a:lnTo>
                  <a:pt x="1446609" y="500062"/>
                </a:lnTo>
                <a:lnTo>
                  <a:pt x="1455539" y="517921"/>
                </a:lnTo>
                <a:lnTo>
                  <a:pt x="1464468" y="535781"/>
                </a:lnTo>
                <a:lnTo>
                  <a:pt x="1464468" y="544710"/>
                </a:lnTo>
                <a:lnTo>
                  <a:pt x="1464468" y="562570"/>
                </a:lnTo>
                <a:lnTo>
                  <a:pt x="1464468" y="580429"/>
                </a:lnTo>
                <a:lnTo>
                  <a:pt x="1455539" y="598289"/>
                </a:lnTo>
                <a:lnTo>
                  <a:pt x="1455539" y="616148"/>
                </a:lnTo>
                <a:lnTo>
                  <a:pt x="1446609" y="625078"/>
                </a:lnTo>
                <a:lnTo>
                  <a:pt x="1437679" y="642937"/>
                </a:lnTo>
                <a:lnTo>
                  <a:pt x="1428750" y="651867"/>
                </a:lnTo>
                <a:lnTo>
                  <a:pt x="1393031" y="651867"/>
                </a:lnTo>
                <a:lnTo>
                  <a:pt x="1357312" y="651867"/>
                </a:lnTo>
                <a:lnTo>
                  <a:pt x="1294804" y="660796"/>
                </a:lnTo>
                <a:lnTo>
                  <a:pt x="1214437" y="660796"/>
                </a:lnTo>
                <a:lnTo>
                  <a:pt x="1116211" y="660796"/>
                </a:lnTo>
                <a:lnTo>
                  <a:pt x="1000125" y="660796"/>
                </a:lnTo>
                <a:lnTo>
                  <a:pt x="884039" y="669726"/>
                </a:lnTo>
                <a:lnTo>
                  <a:pt x="759023" y="669726"/>
                </a:lnTo>
                <a:lnTo>
                  <a:pt x="634007" y="687585"/>
                </a:lnTo>
                <a:lnTo>
                  <a:pt x="526851" y="696515"/>
                </a:lnTo>
                <a:lnTo>
                  <a:pt x="437554" y="714374"/>
                </a:lnTo>
                <a:lnTo>
                  <a:pt x="357187" y="723304"/>
                </a:lnTo>
                <a:lnTo>
                  <a:pt x="294679" y="732234"/>
                </a:lnTo>
                <a:lnTo>
                  <a:pt x="241101" y="732234"/>
                </a:lnTo>
                <a:lnTo>
                  <a:pt x="196453" y="723304"/>
                </a:lnTo>
                <a:lnTo>
                  <a:pt x="160734" y="705445"/>
                </a:lnTo>
                <a:lnTo>
                  <a:pt x="160734" y="7054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7" name="Freeform 909366"/>
          <p:cNvSpPr/>
          <p:nvPr/>
        </p:nvSpPr>
        <p:spPr bwMode="auto">
          <a:xfrm>
            <a:off x="3625453" y="5456039"/>
            <a:ext cx="223243" cy="330399"/>
          </a:xfrm>
          <a:custGeom>
            <a:avLst/>
            <a:gdLst/>
            <a:ahLst/>
            <a:cxnLst/>
            <a:rect l="0" t="0" r="0" b="0"/>
            <a:pathLst>
              <a:path w="223243" h="330399">
                <a:moveTo>
                  <a:pt x="53578" y="26789"/>
                </a:moveTo>
                <a:lnTo>
                  <a:pt x="53578" y="26789"/>
                </a:lnTo>
                <a:lnTo>
                  <a:pt x="44649" y="17859"/>
                </a:lnTo>
                <a:lnTo>
                  <a:pt x="35719" y="17859"/>
                </a:lnTo>
                <a:lnTo>
                  <a:pt x="26789" y="26789"/>
                </a:lnTo>
                <a:lnTo>
                  <a:pt x="26789" y="44649"/>
                </a:lnTo>
                <a:lnTo>
                  <a:pt x="17860" y="71438"/>
                </a:lnTo>
                <a:lnTo>
                  <a:pt x="26789" y="116086"/>
                </a:lnTo>
                <a:lnTo>
                  <a:pt x="26789" y="160734"/>
                </a:lnTo>
                <a:lnTo>
                  <a:pt x="26789" y="205382"/>
                </a:lnTo>
                <a:lnTo>
                  <a:pt x="35719" y="241101"/>
                </a:lnTo>
                <a:lnTo>
                  <a:pt x="35719" y="276820"/>
                </a:lnTo>
                <a:lnTo>
                  <a:pt x="35719" y="303609"/>
                </a:lnTo>
                <a:lnTo>
                  <a:pt x="35719" y="321468"/>
                </a:lnTo>
                <a:lnTo>
                  <a:pt x="26789" y="321468"/>
                </a:lnTo>
                <a:lnTo>
                  <a:pt x="26789" y="303609"/>
                </a:lnTo>
                <a:lnTo>
                  <a:pt x="17860" y="267890"/>
                </a:lnTo>
                <a:lnTo>
                  <a:pt x="8930" y="232171"/>
                </a:lnTo>
                <a:lnTo>
                  <a:pt x="0" y="187523"/>
                </a:lnTo>
                <a:lnTo>
                  <a:pt x="0" y="133945"/>
                </a:lnTo>
                <a:lnTo>
                  <a:pt x="0" y="80367"/>
                </a:lnTo>
                <a:lnTo>
                  <a:pt x="8930" y="44649"/>
                </a:lnTo>
                <a:lnTo>
                  <a:pt x="26789" y="17859"/>
                </a:lnTo>
                <a:lnTo>
                  <a:pt x="44649" y="17859"/>
                </a:lnTo>
                <a:lnTo>
                  <a:pt x="62508" y="35719"/>
                </a:lnTo>
                <a:lnTo>
                  <a:pt x="71438" y="71438"/>
                </a:lnTo>
                <a:lnTo>
                  <a:pt x="89297" y="116086"/>
                </a:lnTo>
                <a:lnTo>
                  <a:pt x="98227" y="169663"/>
                </a:lnTo>
                <a:lnTo>
                  <a:pt x="107156" y="223241"/>
                </a:lnTo>
                <a:lnTo>
                  <a:pt x="107156" y="258960"/>
                </a:lnTo>
                <a:lnTo>
                  <a:pt x="98227" y="294679"/>
                </a:lnTo>
                <a:lnTo>
                  <a:pt x="98227" y="312538"/>
                </a:lnTo>
                <a:lnTo>
                  <a:pt x="98227" y="312538"/>
                </a:lnTo>
                <a:lnTo>
                  <a:pt x="107156" y="294679"/>
                </a:lnTo>
                <a:lnTo>
                  <a:pt x="116086" y="258960"/>
                </a:lnTo>
                <a:lnTo>
                  <a:pt x="125016" y="223241"/>
                </a:lnTo>
                <a:lnTo>
                  <a:pt x="133945" y="169663"/>
                </a:lnTo>
                <a:lnTo>
                  <a:pt x="142875" y="116086"/>
                </a:lnTo>
                <a:lnTo>
                  <a:pt x="151805" y="62508"/>
                </a:lnTo>
                <a:lnTo>
                  <a:pt x="160735" y="17859"/>
                </a:lnTo>
                <a:lnTo>
                  <a:pt x="178594" y="0"/>
                </a:lnTo>
                <a:lnTo>
                  <a:pt x="196453" y="8930"/>
                </a:lnTo>
                <a:lnTo>
                  <a:pt x="214313" y="35719"/>
                </a:lnTo>
                <a:lnTo>
                  <a:pt x="223242" y="80367"/>
                </a:lnTo>
                <a:lnTo>
                  <a:pt x="223242" y="133945"/>
                </a:lnTo>
                <a:lnTo>
                  <a:pt x="223242" y="187523"/>
                </a:lnTo>
                <a:lnTo>
                  <a:pt x="223242" y="241101"/>
                </a:lnTo>
                <a:lnTo>
                  <a:pt x="223242" y="285749"/>
                </a:lnTo>
                <a:lnTo>
                  <a:pt x="223242" y="312538"/>
                </a:lnTo>
                <a:lnTo>
                  <a:pt x="223242" y="330398"/>
                </a:lnTo>
                <a:lnTo>
                  <a:pt x="223242" y="330398"/>
                </a:lnTo>
                <a:lnTo>
                  <a:pt x="223242" y="321468"/>
                </a:lnTo>
                <a:lnTo>
                  <a:pt x="223242"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8" name="Freeform 909367"/>
          <p:cNvSpPr/>
          <p:nvPr/>
        </p:nvSpPr>
        <p:spPr bwMode="auto">
          <a:xfrm>
            <a:off x="3857625" y="5545336"/>
            <a:ext cx="53579" cy="205383"/>
          </a:xfrm>
          <a:custGeom>
            <a:avLst/>
            <a:gdLst/>
            <a:ahLst/>
            <a:cxnLst/>
            <a:rect l="0" t="0" r="0" b="0"/>
            <a:pathLst>
              <a:path w="53579" h="205383">
                <a:moveTo>
                  <a:pt x="0" y="0"/>
                </a:moveTo>
                <a:lnTo>
                  <a:pt x="0" y="8930"/>
                </a:lnTo>
                <a:lnTo>
                  <a:pt x="0" y="26789"/>
                </a:lnTo>
                <a:lnTo>
                  <a:pt x="0" y="44648"/>
                </a:lnTo>
                <a:lnTo>
                  <a:pt x="0" y="71437"/>
                </a:lnTo>
                <a:lnTo>
                  <a:pt x="8930" y="98226"/>
                </a:lnTo>
                <a:lnTo>
                  <a:pt x="17859" y="125015"/>
                </a:lnTo>
                <a:lnTo>
                  <a:pt x="26789" y="151804"/>
                </a:lnTo>
                <a:lnTo>
                  <a:pt x="35719" y="169663"/>
                </a:lnTo>
                <a:lnTo>
                  <a:pt x="44648" y="187523"/>
                </a:lnTo>
                <a:lnTo>
                  <a:pt x="53578" y="205382"/>
                </a:lnTo>
                <a:lnTo>
                  <a:pt x="53578" y="205382"/>
                </a:lnTo>
                <a:lnTo>
                  <a:pt x="53578" y="205382"/>
                </a:lnTo>
                <a:lnTo>
                  <a:pt x="53578" y="187523"/>
                </a:lnTo>
                <a:lnTo>
                  <a:pt x="44648" y="169663"/>
                </a:lnTo>
                <a:lnTo>
                  <a:pt x="35719" y="151804"/>
                </a:lnTo>
                <a:lnTo>
                  <a:pt x="35719" y="133944"/>
                </a:lnTo>
                <a:lnTo>
                  <a:pt x="26789" y="116085"/>
                </a:lnTo>
                <a:lnTo>
                  <a:pt x="26789" y="116085"/>
                </a:lnTo>
                <a:lnTo>
                  <a:pt x="26789" y="116085"/>
                </a:lnTo>
                <a:lnTo>
                  <a:pt x="26789" y="125015"/>
                </a:lnTo>
                <a:lnTo>
                  <a:pt x="26789" y="133944"/>
                </a:lnTo>
                <a:lnTo>
                  <a:pt x="26789" y="1339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69" name="Freeform 909368"/>
          <p:cNvSpPr/>
          <p:nvPr/>
        </p:nvSpPr>
        <p:spPr bwMode="auto">
          <a:xfrm>
            <a:off x="3884414" y="5402461"/>
            <a:ext cx="160735" cy="357188"/>
          </a:xfrm>
          <a:custGeom>
            <a:avLst/>
            <a:gdLst/>
            <a:ahLst/>
            <a:cxnLst/>
            <a:rect l="0" t="0" r="0" b="0"/>
            <a:pathLst>
              <a:path w="160735" h="357188">
                <a:moveTo>
                  <a:pt x="8930" y="223241"/>
                </a:moveTo>
                <a:lnTo>
                  <a:pt x="8930" y="223241"/>
                </a:lnTo>
                <a:lnTo>
                  <a:pt x="8930" y="223241"/>
                </a:lnTo>
                <a:lnTo>
                  <a:pt x="8930" y="214312"/>
                </a:lnTo>
                <a:lnTo>
                  <a:pt x="0" y="205382"/>
                </a:lnTo>
                <a:lnTo>
                  <a:pt x="0" y="187523"/>
                </a:lnTo>
                <a:lnTo>
                  <a:pt x="8930" y="160734"/>
                </a:lnTo>
                <a:lnTo>
                  <a:pt x="17859" y="125016"/>
                </a:lnTo>
                <a:lnTo>
                  <a:pt x="26789" y="89297"/>
                </a:lnTo>
                <a:lnTo>
                  <a:pt x="35719" y="62508"/>
                </a:lnTo>
                <a:lnTo>
                  <a:pt x="44649" y="26789"/>
                </a:lnTo>
                <a:lnTo>
                  <a:pt x="53578" y="8930"/>
                </a:lnTo>
                <a:lnTo>
                  <a:pt x="62508" y="0"/>
                </a:lnTo>
                <a:lnTo>
                  <a:pt x="71438" y="0"/>
                </a:lnTo>
                <a:lnTo>
                  <a:pt x="71438" y="26789"/>
                </a:lnTo>
                <a:lnTo>
                  <a:pt x="80367" y="53578"/>
                </a:lnTo>
                <a:lnTo>
                  <a:pt x="89297" y="98227"/>
                </a:lnTo>
                <a:lnTo>
                  <a:pt x="89297" y="142875"/>
                </a:lnTo>
                <a:lnTo>
                  <a:pt x="98227" y="187523"/>
                </a:lnTo>
                <a:lnTo>
                  <a:pt x="98227" y="223241"/>
                </a:lnTo>
                <a:lnTo>
                  <a:pt x="98227" y="258960"/>
                </a:lnTo>
                <a:lnTo>
                  <a:pt x="98227" y="285749"/>
                </a:lnTo>
                <a:lnTo>
                  <a:pt x="107156" y="312538"/>
                </a:lnTo>
                <a:lnTo>
                  <a:pt x="125016" y="330398"/>
                </a:lnTo>
                <a:lnTo>
                  <a:pt x="133945" y="348257"/>
                </a:lnTo>
                <a:lnTo>
                  <a:pt x="142875" y="357187"/>
                </a:lnTo>
                <a:lnTo>
                  <a:pt x="160734" y="357187"/>
                </a:lnTo>
                <a:lnTo>
                  <a:pt x="160734" y="348257"/>
                </a:lnTo>
                <a:lnTo>
                  <a:pt x="151805" y="330398"/>
                </a:lnTo>
                <a:lnTo>
                  <a:pt x="142875" y="303609"/>
                </a:lnTo>
                <a:lnTo>
                  <a:pt x="125016" y="267890"/>
                </a:lnTo>
                <a:lnTo>
                  <a:pt x="107156" y="232171"/>
                </a:lnTo>
                <a:lnTo>
                  <a:pt x="107156"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0" name="Freeform 909369"/>
          <p:cNvSpPr/>
          <p:nvPr/>
        </p:nvSpPr>
        <p:spPr bwMode="auto">
          <a:xfrm>
            <a:off x="4009430" y="5357813"/>
            <a:ext cx="160735" cy="366117"/>
          </a:xfrm>
          <a:custGeom>
            <a:avLst/>
            <a:gdLst/>
            <a:ahLst/>
            <a:cxnLst/>
            <a:rect l="0" t="0" r="0" b="0"/>
            <a:pathLst>
              <a:path w="160735" h="366117">
                <a:moveTo>
                  <a:pt x="0" y="285749"/>
                </a:moveTo>
                <a:lnTo>
                  <a:pt x="0" y="294678"/>
                </a:lnTo>
                <a:lnTo>
                  <a:pt x="0" y="294678"/>
                </a:lnTo>
                <a:lnTo>
                  <a:pt x="0" y="303608"/>
                </a:lnTo>
                <a:lnTo>
                  <a:pt x="0" y="303608"/>
                </a:lnTo>
                <a:lnTo>
                  <a:pt x="0" y="303608"/>
                </a:lnTo>
                <a:lnTo>
                  <a:pt x="0" y="294678"/>
                </a:lnTo>
                <a:lnTo>
                  <a:pt x="0" y="276819"/>
                </a:lnTo>
                <a:lnTo>
                  <a:pt x="0" y="250030"/>
                </a:lnTo>
                <a:lnTo>
                  <a:pt x="8929" y="214312"/>
                </a:lnTo>
                <a:lnTo>
                  <a:pt x="8929" y="178593"/>
                </a:lnTo>
                <a:lnTo>
                  <a:pt x="17859" y="125015"/>
                </a:lnTo>
                <a:lnTo>
                  <a:pt x="17859" y="80367"/>
                </a:lnTo>
                <a:lnTo>
                  <a:pt x="26789" y="44648"/>
                </a:lnTo>
                <a:lnTo>
                  <a:pt x="35718" y="8929"/>
                </a:lnTo>
                <a:lnTo>
                  <a:pt x="44648" y="0"/>
                </a:lnTo>
                <a:lnTo>
                  <a:pt x="62508" y="0"/>
                </a:lnTo>
                <a:lnTo>
                  <a:pt x="71437" y="17859"/>
                </a:lnTo>
                <a:lnTo>
                  <a:pt x="80367" y="53578"/>
                </a:lnTo>
                <a:lnTo>
                  <a:pt x="89297" y="98226"/>
                </a:lnTo>
                <a:lnTo>
                  <a:pt x="98226" y="151804"/>
                </a:lnTo>
                <a:lnTo>
                  <a:pt x="107156" y="196453"/>
                </a:lnTo>
                <a:lnTo>
                  <a:pt x="107156" y="241100"/>
                </a:lnTo>
                <a:lnTo>
                  <a:pt x="116086" y="285749"/>
                </a:lnTo>
                <a:lnTo>
                  <a:pt x="125015" y="321467"/>
                </a:lnTo>
                <a:lnTo>
                  <a:pt x="133945" y="339327"/>
                </a:lnTo>
                <a:lnTo>
                  <a:pt x="142875" y="357186"/>
                </a:lnTo>
                <a:lnTo>
                  <a:pt x="151804" y="366116"/>
                </a:lnTo>
                <a:lnTo>
                  <a:pt x="160734" y="357186"/>
                </a:lnTo>
                <a:lnTo>
                  <a:pt x="160734" y="348257"/>
                </a:lnTo>
                <a:lnTo>
                  <a:pt x="160734"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1" name="Freeform 909370"/>
          <p:cNvSpPr/>
          <p:nvPr/>
        </p:nvSpPr>
        <p:spPr bwMode="auto">
          <a:xfrm>
            <a:off x="4250531" y="5473898"/>
            <a:ext cx="142876" cy="241102"/>
          </a:xfrm>
          <a:custGeom>
            <a:avLst/>
            <a:gdLst/>
            <a:ahLst/>
            <a:cxnLst/>
            <a:rect l="0" t="0" r="0" b="0"/>
            <a:pathLst>
              <a:path w="142876" h="241102">
                <a:moveTo>
                  <a:pt x="0" y="35719"/>
                </a:moveTo>
                <a:lnTo>
                  <a:pt x="0" y="35719"/>
                </a:lnTo>
                <a:lnTo>
                  <a:pt x="0" y="35719"/>
                </a:lnTo>
                <a:lnTo>
                  <a:pt x="0" y="35719"/>
                </a:lnTo>
                <a:lnTo>
                  <a:pt x="0" y="35719"/>
                </a:lnTo>
                <a:lnTo>
                  <a:pt x="8930" y="44649"/>
                </a:lnTo>
                <a:lnTo>
                  <a:pt x="17860" y="62508"/>
                </a:lnTo>
                <a:lnTo>
                  <a:pt x="35719" y="80368"/>
                </a:lnTo>
                <a:lnTo>
                  <a:pt x="53578" y="107156"/>
                </a:lnTo>
                <a:lnTo>
                  <a:pt x="71438" y="133945"/>
                </a:lnTo>
                <a:lnTo>
                  <a:pt x="89297" y="169664"/>
                </a:lnTo>
                <a:lnTo>
                  <a:pt x="107157" y="196453"/>
                </a:lnTo>
                <a:lnTo>
                  <a:pt x="116086" y="223242"/>
                </a:lnTo>
                <a:lnTo>
                  <a:pt x="125016" y="241101"/>
                </a:lnTo>
                <a:lnTo>
                  <a:pt x="133946" y="241101"/>
                </a:lnTo>
                <a:lnTo>
                  <a:pt x="133946" y="241101"/>
                </a:lnTo>
                <a:lnTo>
                  <a:pt x="133946" y="223242"/>
                </a:lnTo>
                <a:lnTo>
                  <a:pt x="142875" y="205382"/>
                </a:lnTo>
                <a:lnTo>
                  <a:pt x="142875" y="169664"/>
                </a:lnTo>
                <a:lnTo>
                  <a:pt x="133946" y="125015"/>
                </a:lnTo>
                <a:lnTo>
                  <a:pt x="125016" y="80368"/>
                </a:lnTo>
                <a:lnTo>
                  <a:pt x="116086" y="44649"/>
                </a:lnTo>
                <a:lnTo>
                  <a:pt x="107157" y="8930"/>
                </a:lnTo>
                <a:lnTo>
                  <a:pt x="98227" y="0"/>
                </a:lnTo>
                <a:lnTo>
                  <a:pt x="80367" y="0"/>
                </a:lnTo>
                <a:lnTo>
                  <a:pt x="71438" y="17860"/>
                </a:lnTo>
                <a:lnTo>
                  <a:pt x="62508" y="62508"/>
                </a:lnTo>
                <a:lnTo>
                  <a:pt x="53578" y="98227"/>
                </a:lnTo>
                <a:lnTo>
                  <a:pt x="44649" y="142875"/>
                </a:lnTo>
                <a:lnTo>
                  <a:pt x="44649" y="178593"/>
                </a:lnTo>
                <a:lnTo>
                  <a:pt x="44649" y="196453"/>
                </a:lnTo>
                <a:lnTo>
                  <a:pt x="44649" y="214312"/>
                </a:lnTo>
                <a:lnTo>
                  <a:pt x="53578" y="214312"/>
                </a:lnTo>
                <a:lnTo>
                  <a:pt x="62508" y="214312"/>
                </a:lnTo>
                <a:lnTo>
                  <a:pt x="6250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2" name="Freeform 909371"/>
          <p:cNvSpPr/>
          <p:nvPr/>
        </p:nvSpPr>
        <p:spPr bwMode="auto">
          <a:xfrm>
            <a:off x="4402336" y="5500688"/>
            <a:ext cx="80368" cy="80367"/>
          </a:xfrm>
          <a:custGeom>
            <a:avLst/>
            <a:gdLst/>
            <a:ahLst/>
            <a:cxnLst/>
            <a:rect l="0" t="0" r="0" b="0"/>
            <a:pathLst>
              <a:path w="80368" h="80367">
                <a:moveTo>
                  <a:pt x="0" y="71437"/>
                </a:moveTo>
                <a:lnTo>
                  <a:pt x="0" y="80366"/>
                </a:lnTo>
                <a:lnTo>
                  <a:pt x="0" y="80366"/>
                </a:lnTo>
                <a:lnTo>
                  <a:pt x="8930" y="80366"/>
                </a:lnTo>
                <a:lnTo>
                  <a:pt x="17859" y="71437"/>
                </a:lnTo>
                <a:lnTo>
                  <a:pt x="35719" y="62507"/>
                </a:lnTo>
                <a:lnTo>
                  <a:pt x="44648" y="44648"/>
                </a:lnTo>
                <a:lnTo>
                  <a:pt x="62508" y="26789"/>
                </a:lnTo>
                <a:lnTo>
                  <a:pt x="71437" y="892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3" name="Freeform 909372"/>
          <p:cNvSpPr/>
          <p:nvPr/>
        </p:nvSpPr>
        <p:spPr bwMode="auto">
          <a:xfrm>
            <a:off x="4402336" y="5598913"/>
            <a:ext cx="98228" cy="35720"/>
          </a:xfrm>
          <a:custGeom>
            <a:avLst/>
            <a:gdLst/>
            <a:ahLst/>
            <a:cxnLst/>
            <a:rect l="0" t="0" r="0" b="0"/>
            <a:pathLst>
              <a:path w="98228" h="35720">
                <a:moveTo>
                  <a:pt x="0" y="26789"/>
                </a:moveTo>
                <a:lnTo>
                  <a:pt x="8930" y="26789"/>
                </a:lnTo>
                <a:lnTo>
                  <a:pt x="8930" y="35719"/>
                </a:lnTo>
                <a:lnTo>
                  <a:pt x="26789" y="35719"/>
                </a:lnTo>
                <a:lnTo>
                  <a:pt x="44648" y="35719"/>
                </a:lnTo>
                <a:lnTo>
                  <a:pt x="62508" y="26789"/>
                </a:lnTo>
                <a:lnTo>
                  <a:pt x="71437" y="17860"/>
                </a:lnTo>
                <a:lnTo>
                  <a:pt x="89297" y="8930"/>
                </a:lnTo>
                <a:lnTo>
                  <a:pt x="98227"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4" name="Freeform 909373"/>
          <p:cNvSpPr/>
          <p:nvPr/>
        </p:nvSpPr>
        <p:spPr bwMode="auto">
          <a:xfrm>
            <a:off x="4491633" y="5491758"/>
            <a:ext cx="116087" cy="89297"/>
          </a:xfrm>
          <a:custGeom>
            <a:avLst/>
            <a:gdLst/>
            <a:ahLst/>
            <a:cxnLst/>
            <a:rect l="0" t="0" r="0" b="0"/>
            <a:pathLst>
              <a:path w="116087" h="89297">
                <a:moveTo>
                  <a:pt x="8930" y="0"/>
                </a:moveTo>
                <a:lnTo>
                  <a:pt x="8930" y="0"/>
                </a:lnTo>
                <a:lnTo>
                  <a:pt x="0" y="8930"/>
                </a:lnTo>
                <a:lnTo>
                  <a:pt x="0" y="17859"/>
                </a:lnTo>
                <a:lnTo>
                  <a:pt x="0" y="26789"/>
                </a:lnTo>
                <a:lnTo>
                  <a:pt x="8930" y="44648"/>
                </a:lnTo>
                <a:lnTo>
                  <a:pt x="8930" y="53578"/>
                </a:lnTo>
                <a:lnTo>
                  <a:pt x="26789" y="71437"/>
                </a:lnTo>
                <a:lnTo>
                  <a:pt x="35719" y="80367"/>
                </a:lnTo>
                <a:lnTo>
                  <a:pt x="53578" y="80367"/>
                </a:lnTo>
                <a:lnTo>
                  <a:pt x="62508" y="80367"/>
                </a:lnTo>
                <a:lnTo>
                  <a:pt x="80367" y="89296"/>
                </a:lnTo>
                <a:lnTo>
                  <a:pt x="98226" y="80367"/>
                </a:lnTo>
                <a:lnTo>
                  <a:pt x="107156" y="80367"/>
                </a:lnTo>
                <a:lnTo>
                  <a:pt x="116086" y="62508"/>
                </a:lnTo>
                <a:lnTo>
                  <a:pt x="116086" y="53578"/>
                </a:lnTo>
                <a:lnTo>
                  <a:pt x="11608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5" name="Freeform 909374"/>
          <p:cNvSpPr/>
          <p:nvPr/>
        </p:nvSpPr>
        <p:spPr bwMode="auto">
          <a:xfrm>
            <a:off x="4563070" y="5464969"/>
            <a:ext cx="26790" cy="250031"/>
          </a:xfrm>
          <a:custGeom>
            <a:avLst/>
            <a:gdLst/>
            <a:ahLst/>
            <a:cxnLst/>
            <a:rect l="0" t="0" r="0" b="0"/>
            <a:pathLst>
              <a:path w="26790" h="250031">
                <a:moveTo>
                  <a:pt x="8930" y="0"/>
                </a:moveTo>
                <a:lnTo>
                  <a:pt x="0" y="8929"/>
                </a:lnTo>
                <a:lnTo>
                  <a:pt x="0" y="17859"/>
                </a:lnTo>
                <a:lnTo>
                  <a:pt x="0" y="35719"/>
                </a:lnTo>
                <a:lnTo>
                  <a:pt x="0" y="62508"/>
                </a:lnTo>
                <a:lnTo>
                  <a:pt x="0" y="98226"/>
                </a:lnTo>
                <a:lnTo>
                  <a:pt x="0" y="133944"/>
                </a:lnTo>
                <a:lnTo>
                  <a:pt x="0" y="178593"/>
                </a:lnTo>
                <a:lnTo>
                  <a:pt x="8930" y="205382"/>
                </a:lnTo>
                <a:lnTo>
                  <a:pt x="8930" y="232171"/>
                </a:lnTo>
                <a:lnTo>
                  <a:pt x="17860" y="250030"/>
                </a:lnTo>
                <a:lnTo>
                  <a:pt x="26789" y="250030"/>
                </a:lnTo>
                <a:lnTo>
                  <a:pt x="26789" y="241101"/>
                </a:lnTo>
                <a:lnTo>
                  <a:pt x="17860" y="223241"/>
                </a:lnTo>
                <a:lnTo>
                  <a:pt x="17860"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6" name="Freeform 909375"/>
          <p:cNvSpPr/>
          <p:nvPr/>
        </p:nvSpPr>
        <p:spPr bwMode="auto">
          <a:xfrm>
            <a:off x="4563070" y="5509617"/>
            <a:ext cx="125017" cy="187524"/>
          </a:xfrm>
          <a:custGeom>
            <a:avLst/>
            <a:gdLst/>
            <a:ahLst/>
            <a:cxnLst/>
            <a:rect l="0" t="0" r="0" b="0"/>
            <a:pathLst>
              <a:path w="125017" h="187524">
                <a:moveTo>
                  <a:pt x="17860" y="44649"/>
                </a:moveTo>
                <a:lnTo>
                  <a:pt x="8930" y="44649"/>
                </a:lnTo>
                <a:lnTo>
                  <a:pt x="8930" y="53578"/>
                </a:lnTo>
                <a:lnTo>
                  <a:pt x="0" y="62508"/>
                </a:lnTo>
                <a:lnTo>
                  <a:pt x="8930" y="62508"/>
                </a:lnTo>
                <a:lnTo>
                  <a:pt x="17860" y="71437"/>
                </a:lnTo>
                <a:lnTo>
                  <a:pt x="26789" y="62508"/>
                </a:lnTo>
                <a:lnTo>
                  <a:pt x="44649" y="53578"/>
                </a:lnTo>
                <a:lnTo>
                  <a:pt x="62508" y="35719"/>
                </a:lnTo>
                <a:lnTo>
                  <a:pt x="89297" y="17860"/>
                </a:lnTo>
                <a:lnTo>
                  <a:pt x="107157" y="0"/>
                </a:lnTo>
                <a:lnTo>
                  <a:pt x="116086" y="0"/>
                </a:lnTo>
                <a:lnTo>
                  <a:pt x="125016" y="8930"/>
                </a:lnTo>
                <a:lnTo>
                  <a:pt x="125016" y="26789"/>
                </a:lnTo>
                <a:lnTo>
                  <a:pt x="125016" y="53578"/>
                </a:lnTo>
                <a:lnTo>
                  <a:pt x="116086" y="80367"/>
                </a:lnTo>
                <a:lnTo>
                  <a:pt x="107157" y="107156"/>
                </a:lnTo>
                <a:lnTo>
                  <a:pt x="98227" y="133945"/>
                </a:lnTo>
                <a:lnTo>
                  <a:pt x="98227" y="151804"/>
                </a:lnTo>
                <a:lnTo>
                  <a:pt x="107157" y="169663"/>
                </a:lnTo>
                <a:lnTo>
                  <a:pt x="107157" y="187523"/>
                </a:lnTo>
                <a:lnTo>
                  <a:pt x="116086" y="187523"/>
                </a:lnTo>
                <a:lnTo>
                  <a:pt x="11608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7" name="Freeform 909376"/>
          <p:cNvSpPr/>
          <p:nvPr/>
        </p:nvSpPr>
        <p:spPr bwMode="auto">
          <a:xfrm>
            <a:off x="2205633" y="2580680"/>
            <a:ext cx="169665" cy="151805"/>
          </a:xfrm>
          <a:custGeom>
            <a:avLst/>
            <a:gdLst/>
            <a:ahLst/>
            <a:cxnLst/>
            <a:rect l="0" t="0" r="0" b="0"/>
            <a:pathLst>
              <a:path w="169665" h="151805">
                <a:moveTo>
                  <a:pt x="0" y="0"/>
                </a:moveTo>
                <a:lnTo>
                  <a:pt x="0" y="0"/>
                </a:lnTo>
                <a:lnTo>
                  <a:pt x="8930" y="8929"/>
                </a:lnTo>
                <a:lnTo>
                  <a:pt x="8930" y="8929"/>
                </a:lnTo>
                <a:lnTo>
                  <a:pt x="17859" y="17859"/>
                </a:lnTo>
                <a:lnTo>
                  <a:pt x="26789" y="26789"/>
                </a:lnTo>
                <a:lnTo>
                  <a:pt x="35719" y="44648"/>
                </a:lnTo>
                <a:lnTo>
                  <a:pt x="62508" y="71437"/>
                </a:lnTo>
                <a:lnTo>
                  <a:pt x="80367" y="89297"/>
                </a:lnTo>
                <a:lnTo>
                  <a:pt x="98226" y="116086"/>
                </a:lnTo>
                <a:lnTo>
                  <a:pt x="116086" y="125015"/>
                </a:lnTo>
                <a:lnTo>
                  <a:pt x="133945" y="142875"/>
                </a:lnTo>
                <a:lnTo>
                  <a:pt x="151805" y="151804"/>
                </a:lnTo>
                <a:lnTo>
                  <a:pt x="160734" y="151804"/>
                </a:lnTo>
                <a:lnTo>
                  <a:pt x="160734" y="142875"/>
                </a:lnTo>
                <a:lnTo>
                  <a:pt x="169664" y="133945"/>
                </a:lnTo>
                <a:lnTo>
                  <a:pt x="169664" y="116086"/>
                </a:lnTo>
                <a:lnTo>
                  <a:pt x="169664" y="98226"/>
                </a:lnTo>
                <a:lnTo>
                  <a:pt x="16966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8" name="Freeform 909377"/>
          <p:cNvSpPr/>
          <p:nvPr/>
        </p:nvSpPr>
        <p:spPr bwMode="auto">
          <a:xfrm>
            <a:off x="2277070" y="2527102"/>
            <a:ext cx="44650" cy="205383"/>
          </a:xfrm>
          <a:custGeom>
            <a:avLst/>
            <a:gdLst/>
            <a:ahLst/>
            <a:cxnLst/>
            <a:rect l="0" t="0" r="0" b="0"/>
            <a:pathLst>
              <a:path w="44650" h="205383">
                <a:moveTo>
                  <a:pt x="44649" y="0"/>
                </a:moveTo>
                <a:lnTo>
                  <a:pt x="44649" y="0"/>
                </a:lnTo>
                <a:lnTo>
                  <a:pt x="35719" y="0"/>
                </a:lnTo>
                <a:lnTo>
                  <a:pt x="35719" y="8929"/>
                </a:lnTo>
                <a:lnTo>
                  <a:pt x="26789" y="26789"/>
                </a:lnTo>
                <a:lnTo>
                  <a:pt x="17860" y="62507"/>
                </a:lnTo>
                <a:lnTo>
                  <a:pt x="17860" y="98226"/>
                </a:lnTo>
                <a:lnTo>
                  <a:pt x="8930" y="133945"/>
                </a:lnTo>
                <a:lnTo>
                  <a:pt x="0" y="169664"/>
                </a:lnTo>
                <a:lnTo>
                  <a:pt x="0" y="187523"/>
                </a:lnTo>
                <a:lnTo>
                  <a:pt x="0" y="205382"/>
                </a:lnTo>
                <a:lnTo>
                  <a:pt x="8930" y="205382"/>
                </a:lnTo>
                <a:lnTo>
                  <a:pt x="17860" y="196453"/>
                </a:lnTo>
                <a:lnTo>
                  <a:pt x="17860" y="178593"/>
                </a:lnTo>
                <a:lnTo>
                  <a:pt x="1786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79" name="Freeform 909378"/>
          <p:cNvSpPr/>
          <p:nvPr/>
        </p:nvSpPr>
        <p:spPr bwMode="auto">
          <a:xfrm>
            <a:off x="2402086" y="2544961"/>
            <a:ext cx="89298" cy="35720"/>
          </a:xfrm>
          <a:custGeom>
            <a:avLst/>
            <a:gdLst/>
            <a:ahLst/>
            <a:cxnLst/>
            <a:rect l="0" t="0" r="0" b="0"/>
            <a:pathLst>
              <a:path w="89298" h="35720">
                <a:moveTo>
                  <a:pt x="8930" y="35719"/>
                </a:moveTo>
                <a:lnTo>
                  <a:pt x="8930" y="35719"/>
                </a:lnTo>
                <a:lnTo>
                  <a:pt x="8930" y="35719"/>
                </a:lnTo>
                <a:lnTo>
                  <a:pt x="0" y="26789"/>
                </a:lnTo>
                <a:lnTo>
                  <a:pt x="8930" y="26789"/>
                </a:lnTo>
                <a:lnTo>
                  <a:pt x="17859" y="17859"/>
                </a:lnTo>
                <a:lnTo>
                  <a:pt x="26789" y="8930"/>
                </a:lnTo>
                <a:lnTo>
                  <a:pt x="44648" y="8930"/>
                </a:lnTo>
                <a:lnTo>
                  <a:pt x="62508" y="0"/>
                </a:lnTo>
                <a:lnTo>
                  <a:pt x="80367" y="0"/>
                </a:lnTo>
                <a:lnTo>
                  <a:pt x="8929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0" name="Freeform 909379"/>
          <p:cNvSpPr/>
          <p:nvPr/>
        </p:nvSpPr>
        <p:spPr bwMode="auto">
          <a:xfrm>
            <a:off x="2419945" y="2580680"/>
            <a:ext cx="107158" cy="53579"/>
          </a:xfrm>
          <a:custGeom>
            <a:avLst/>
            <a:gdLst/>
            <a:ahLst/>
            <a:cxnLst/>
            <a:rect l="0" t="0" r="0" b="0"/>
            <a:pathLst>
              <a:path w="107158" h="53579">
                <a:moveTo>
                  <a:pt x="0" y="53578"/>
                </a:moveTo>
                <a:lnTo>
                  <a:pt x="0" y="53578"/>
                </a:lnTo>
                <a:lnTo>
                  <a:pt x="8930" y="53578"/>
                </a:lnTo>
                <a:lnTo>
                  <a:pt x="8930" y="44648"/>
                </a:lnTo>
                <a:lnTo>
                  <a:pt x="17860" y="44648"/>
                </a:lnTo>
                <a:lnTo>
                  <a:pt x="35719" y="44648"/>
                </a:lnTo>
                <a:lnTo>
                  <a:pt x="53578" y="35718"/>
                </a:lnTo>
                <a:lnTo>
                  <a:pt x="71438" y="26789"/>
                </a:lnTo>
                <a:lnTo>
                  <a:pt x="89297" y="17859"/>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1" name="Freeform 909380"/>
          <p:cNvSpPr/>
          <p:nvPr/>
        </p:nvSpPr>
        <p:spPr bwMode="auto">
          <a:xfrm>
            <a:off x="2544961" y="2491383"/>
            <a:ext cx="142876" cy="98227"/>
          </a:xfrm>
          <a:custGeom>
            <a:avLst/>
            <a:gdLst/>
            <a:ahLst/>
            <a:cxnLst/>
            <a:rect l="0" t="0" r="0" b="0"/>
            <a:pathLst>
              <a:path w="142876" h="98227">
                <a:moveTo>
                  <a:pt x="0" y="26789"/>
                </a:moveTo>
                <a:lnTo>
                  <a:pt x="0" y="26789"/>
                </a:lnTo>
                <a:lnTo>
                  <a:pt x="0" y="26789"/>
                </a:lnTo>
                <a:lnTo>
                  <a:pt x="0" y="17859"/>
                </a:lnTo>
                <a:lnTo>
                  <a:pt x="8930" y="8930"/>
                </a:lnTo>
                <a:lnTo>
                  <a:pt x="26789" y="0"/>
                </a:lnTo>
                <a:lnTo>
                  <a:pt x="35719" y="0"/>
                </a:lnTo>
                <a:lnTo>
                  <a:pt x="44648" y="8930"/>
                </a:lnTo>
                <a:lnTo>
                  <a:pt x="44648" y="17859"/>
                </a:lnTo>
                <a:lnTo>
                  <a:pt x="44648" y="26789"/>
                </a:lnTo>
                <a:lnTo>
                  <a:pt x="44648" y="53578"/>
                </a:lnTo>
                <a:lnTo>
                  <a:pt x="44648" y="71437"/>
                </a:lnTo>
                <a:lnTo>
                  <a:pt x="53578" y="89297"/>
                </a:lnTo>
                <a:lnTo>
                  <a:pt x="62508" y="98226"/>
                </a:lnTo>
                <a:lnTo>
                  <a:pt x="80367" y="98226"/>
                </a:lnTo>
                <a:lnTo>
                  <a:pt x="98227" y="89297"/>
                </a:lnTo>
                <a:lnTo>
                  <a:pt x="125016" y="71437"/>
                </a:lnTo>
                <a:lnTo>
                  <a:pt x="142875" y="53578"/>
                </a:lnTo>
                <a:lnTo>
                  <a:pt x="142875"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2" name="Freeform 909381"/>
          <p:cNvSpPr/>
          <p:nvPr/>
        </p:nvSpPr>
        <p:spPr bwMode="auto">
          <a:xfrm>
            <a:off x="1991320" y="2277070"/>
            <a:ext cx="169665" cy="178595"/>
          </a:xfrm>
          <a:custGeom>
            <a:avLst/>
            <a:gdLst/>
            <a:ahLst/>
            <a:cxnLst/>
            <a:rect l="0" t="0" r="0" b="0"/>
            <a:pathLst>
              <a:path w="169665" h="178595">
                <a:moveTo>
                  <a:pt x="80368" y="0"/>
                </a:moveTo>
                <a:lnTo>
                  <a:pt x="71438" y="0"/>
                </a:lnTo>
                <a:lnTo>
                  <a:pt x="62508" y="0"/>
                </a:lnTo>
                <a:lnTo>
                  <a:pt x="44649" y="8930"/>
                </a:lnTo>
                <a:lnTo>
                  <a:pt x="26789" y="17859"/>
                </a:lnTo>
                <a:lnTo>
                  <a:pt x="17860" y="26789"/>
                </a:lnTo>
                <a:lnTo>
                  <a:pt x="8930" y="53578"/>
                </a:lnTo>
                <a:lnTo>
                  <a:pt x="0" y="89297"/>
                </a:lnTo>
                <a:lnTo>
                  <a:pt x="0" y="125016"/>
                </a:lnTo>
                <a:lnTo>
                  <a:pt x="8930" y="151805"/>
                </a:lnTo>
                <a:lnTo>
                  <a:pt x="26789" y="169664"/>
                </a:lnTo>
                <a:lnTo>
                  <a:pt x="53578" y="178594"/>
                </a:lnTo>
                <a:lnTo>
                  <a:pt x="89297" y="169664"/>
                </a:lnTo>
                <a:lnTo>
                  <a:pt x="125016" y="151805"/>
                </a:lnTo>
                <a:lnTo>
                  <a:pt x="151805" y="133945"/>
                </a:lnTo>
                <a:lnTo>
                  <a:pt x="169664" y="107156"/>
                </a:lnTo>
                <a:lnTo>
                  <a:pt x="16966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3" name="Freeform 909382"/>
          <p:cNvSpPr/>
          <p:nvPr/>
        </p:nvSpPr>
        <p:spPr bwMode="auto">
          <a:xfrm>
            <a:off x="2134195" y="2232422"/>
            <a:ext cx="89298" cy="160735"/>
          </a:xfrm>
          <a:custGeom>
            <a:avLst/>
            <a:gdLst/>
            <a:ahLst/>
            <a:cxnLst/>
            <a:rect l="0" t="0" r="0" b="0"/>
            <a:pathLst>
              <a:path w="89298" h="160735">
                <a:moveTo>
                  <a:pt x="8930" y="0"/>
                </a:moveTo>
                <a:lnTo>
                  <a:pt x="8930" y="0"/>
                </a:lnTo>
                <a:lnTo>
                  <a:pt x="0" y="8929"/>
                </a:lnTo>
                <a:lnTo>
                  <a:pt x="0" y="17859"/>
                </a:lnTo>
                <a:lnTo>
                  <a:pt x="0" y="35718"/>
                </a:lnTo>
                <a:lnTo>
                  <a:pt x="8930" y="53578"/>
                </a:lnTo>
                <a:lnTo>
                  <a:pt x="17860" y="80367"/>
                </a:lnTo>
                <a:lnTo>
                  <a:pt x="35719" y="107156"/>
                </a:lnTo>
                <a:lnTo>
                  <a:pt x="44649" y="133945"/>
                </a:lnTo>
                <a:lnTo>
                  <a:pt x="62508" y="151804"/>
                </a:lnTo>
                <a:lnTo>
                  <a:pt x="71438" y="160734"/>
                </a:lnTo>
                <a:lnTo>
                  <a:pt x="80368" y="160734"/>
                </a:lnTo>
                <a:lnTo>
                  <a:pt x="89297" y="160734"/>
                </a:lnTo>
                <a:lnTo>
                  <a:pt x="80368" y="151804"/>
                </a:lnTo>
                <a:lnTo>
                  <a:pt x="71438" y="142875"/>
                </a:lnTo>
                <a:lnTo>
                  <a:pt x="53578" y="125015"/>
                </a:lnTo>
                <a:lnTo>
                  <a:pt x="53578"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4" name="Freeform 909383"/>
          <p:cNvSpPr/>
          <p:nvPr/>
        </p:nvSpPr>
        <p:spPr bwMode="auto">
          <a:xfrm>
            <a:off x="2089547" y="2196703"/>
            <a:ext cx="169665" cy="116087"/>
          </a:xfrm>
          <a:custGeom>
            <a:avLst/>
            <a:gdLst/>
            <a:ahLst/>
            <a:cxnLst/>
            <a:rect l="0" t="0" r="0" b="0"/>
            <a:pathLst>
              <a:path w="169665" h="116087">
                <a:moveTo>
                  <a:pt x="0" y="35719"/>
                </a:moveTo>
                <a:lnTo>
                  <a:pt x="8930" y="35719"/>
                </a:lnTo>
                <a:lnTo>
                  <a:pt x="26789" y="26789"/>
                </a:lnTo>
                <a:lnTo>
                  <a:pt x="44648" y="26789"/>
                </a:lnTo>
                <a:lnTo>
                  <a:pt x="71437" y="8930"/>
                </a:lnTo>
                <a:lnTo>
                  <a:pt x="98226" y="0"/>
                </a:lnTo>
                <a:lnTo>
                  <a:pt x="125016" y="0"/>
                </a:lnTo>
                <a:lnTo>
                  <a:pt x="151805" y="0"/>
                </a:lnTo>
                <a:lnTo>
                  <a:pt x="169664" y="8930"/>
                </a:lnTo>
                <a:lnTo>
                  <a:pt x="169664" y="26789"/>
                </a:lnTo>
                <a:lnTo>
                  <a:pt x="151805" y="53578"/>
                </a:lnTo>
                <a:lnTo>
                  <a:pt x="133945" y="80367"/>
                </a:lnTo>
                <a:lnTo>
                  <a:pt x="116086" y="98226"/>
                </a:lnTo>
                <a:lnTo>
                  <a:pt x="98226" y="116086"/>
                </a:lnTo>
                <a:lnTo>
                  <a:pt x="80367" y="116086"/>
                </a:lnTo>
                <a:lnTo>
                  <a:pt x="80367" y="116086"/>
                </a:lnTo>
                <a:lnTo>
                  <a:pt x="8036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5" name="Freeform 909384"/>
          <p:cNvSpPr/>
          <p:nvPr/>
        </p:nvSpPr>
        <p:spPr bwMode="auto">
          <a:xfrm>
            <a:off x="2259211" y="2134195"/>
            <a:ext cx="160735" cy="196454"/>
          </a:xfrm>
          <a:custGeom>
            <a:avLst/>
            <a:gdLst/>
            <a:ahLst/>
            <a:cxnLst/>
            <a:rect l="0" t="0" r="0" b="0"/>
            <a:pathLst>
              <a:path w="160735" h="196454">
                <a:moveTo>
                  <a:pt x="35719" y="17859"/>
                </a:moveTo>
                <a:lnTo>
                  <a:pt x="26789" y="26789"/>
                </a:lnTo>
                <a:lnTo>
                  <a:pt x="26789" y="35719"/>
                </a:lnTo>
                <a:lnTo>
                  <a:pt x="17859" y="44649"/>
                </a:lnTo>
                <a:lnTo>
                  <a:pt x="8930" y="62508"/>
                </a:lnTo>
                <a:lnTo>
                  <a:pt x="8930" y="89297"/>
                </a:lnTo>
                <a:lnTo>
                  <a:pt x="0" y="125016"/>
                </a:lnTo>
                <a:lnTo>
                  <a:pt x="8930" y="151805"/>
                </a:lnTo>
                <a:lnTo>
                  <a:pt x="17859" y="169664"/>
                </a:lnTo>
                <a:lnTo>
                  <a:pt x="35719" y="187524"/>
                </a:lnTo>
                <a:lnTo>
                  <a:pt x="44648" y="196453"/>
                </a:lnTo>
                <a:lnTo>
                  <a:pt x="62508" y="196453"/>
                </a:lnTo>
                <a:lnTo>
                  <a:pt x="71437" y="187524"/>
                </a:lnTo>
                <a:lnTo>
                  <a:pt x="80367" y="178594"/>
                </a:lnTo>
                <a:lnTo>
                  <a:pt x="89297" y="151805"/>
                </a:lnTo>
                <a:lnTo>
                  <a:pt x="98227" y="133945"/>
                </a:lnTo>
                <a:lnTo>
                  <a:pt x="98227" y="107156"/>
                </a:lnTo>
                <a:lnTo>
                  <a:pt x="98227" y="71438"/>
                </a:lnTo>
                <a:lnTo>
                  <a:pt x="98227" y="44649"/>
                </a:lnTo>
                <a:lnTo>
                  <a:pt x="107156" y="17859"/>
                </a:lnTo>
                <a:lnTo>
                  <a:pt x="107156" y="0"/>
                </a:lnTo>
                <a:lnTo>
                  <a:pt x="107156" y="0"/>
                </a:lnTo>
                <a:lnTo>
                  <a:pt x="107156" y="8930"/>
                </a:lnTo>
                <a:lnTo>
                  <a:pt x="107156" y="35719"/>
                </a:lnTo>
                <a:lnTo>
                  <a:pt x="116086" y="62508"/>
                </a:lnTo>
                <a:lnTo>
                  <a:pt x="116086" y="89297"/>
                </a:lnTo>
                <a:lnTo>
                  <a:pt x="125016" y="116086"/>
                </a:lnTo>
                <a:lnTo>
                  <a:pt x="142875" y="142875"/>
                </a:lnTo>
                <a:lnTo>
                  <a:pt x="151805" y="151805"/>
                </a:lnTo>
                <a:lnTo>
                  <a:pt x="160734" y="151805"/>
                </a:lnTo>
                <a:lnTo>
                  <a:pt x="16073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6" name="Freeform 909385"/>
          <p:cNvSpPr/>
          <p:nvPr/>
        </p:nvSpPr>
        <p:spPr bwMode="auto">
          <a:xfrm>
            <a:off x="2500313" y="2125265"/>
            <a:ext cx="80368" cy="98228"/>
          </a:xfrm>
          <a:custGeom>
            <a:avLst/>
            <a:gdLst/>
            <a:ahLst/>
            <a:cxnLst/>
            <a:rect l="0" t="0" r="0" b="0"/>
            <a:pathLst>
              <a:path w="80368" h="98228">
                <a:moveTo>
                  <a:pt x="17859" y="0"/>
                </a:moveTo>
                <a:lnTo>
                  <a:pt x="8929" y="0"/>
                </a:lnTo>
                <a:lnTo>
                  <a:pt x="8929" y="8930"/>
                </a:lnTo>
                <a:lnTo>
                  <a:pt x="0" y="26789"/>
                </a:lnTo>
                <a:lnTo>
                  <a:pt x="0" y="44649"/>
                </a:lnTo>
                <a:lnTo>
                  <a:pt x="0" y="62508"/>
                </a:lnTo>
                <a:lnTo>
                  <a:pt x="0" y="80368"/>
                </a:lnTo>
                <a:lnTo>
                  <a:pt x="17859" y="89297"/>
                </a:lnTo>
                <a:lnTo>
                  <a:pt x="26789" y="98227"/>
                </a:lnTo>
                <a:lnTo>
                  <a:pt x="44648" y="98227"/>
                </a:lnTo>
                <a:lnTo>
                  <a:pt x="62507" y="89297"/>
                </a:lnTo>
                <a:lnTo>
                  <a:pt x="80367" y="71438"/>
                </a:lnTo>
                <a:lnTo>
                  <a:pt x="8036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7" name="Freeform 909386"/>
          <p:cNvSpPr/>
          <p:nvPr/>
        </p:nvSpPr>
        <p:spPr bwMode="auto">
          <a:xfrm>
            <a:off x="2598539" y="2098476"/>
            <a:ext cx="89298" cy="89298"/>
          </a:xfrm>
          <a:custGeom>
            <a:avLst/>
            <a:gdLst/>
            <a:ahLst/>
            <a:cxnLst/>
            <a:rect l="0" t="0" r="0" b="0"/>
            <a:pathLst>
              <a:path w="89298" h="89298">
                <a:moveTo>
                  <a:pt x="17859" y="26789"/>
                </a:moveTo>
                <a:lnTo>
                  <a:pt x="17859" y="35719"/>
                </a:lnTo>
                <a:lnTo>
                  <a:pt x="8930" y="44649"/>
                </a:lnTo>
                <a:lnTo>
                  <a:pt x="8930" y="62508"/>
                </a:lnTo>
                <a:lnTo>
                  <a:pt x="8930" y="71438"/>
                </a:lnTo>
                <a:lnTo>
                  <a:pt x="8930" y="80368"/>
                </a:lnTo>
                <a:lnTo>
                  <a:pt x="17859" y="89297"/>
                </a:lnTo>
                <a:lnTo>
                  <a:pt x="26789" y="89297"/>
                </a:lnTo>
                <a:lnTo>
                  <a:pt x="44649" y="80368"/>
                </a:lnTo>
                <a:lnTo>
                  <a:pt x="62508" y="71438"/>
                </a:lnTo>
                <a:lnTo>
                  <a:pt x="71438" y="53578"/>
                </a:lnTo>
                <a:lnTo>
                  <a:pt x="80367" y="35719"/>
                </a:lnTo>
                <a:lnTo>
                  <a:pt x="89297" y="17860"/>
                </a:lnTo>
                <a:lnTo>
                  <a:pt x="80367" y="8930"/>
                </a:lnTo>
                <a:lnTo>
                  <a:pt x="71438" y="0"/>
                </a:lnTo>
                <a:lnTo>
                  <a:pt x="53578" y="0"/>
                </a:lnTo>
                <a:lnTo>
                  <a:pt x="35719" y="8930"/>
                </a:lnTo>
                <a:lnTo>
                  <a:pt x="17859" y="17860"/>
                </a:lnTo>
                <a:lnTo>
                  <a:pt x="8930" y="26789"/>
                </a:lnTo>
                <a:lnTo>
                  <a:pt x="0" y="44649"/>
                </a:lnTo>
                <a:lnTo>
                  <a:pt x="0" y="53578"/>
                </a:lnTo>
                <a:lnTo>
                  <a:pt x="8930" y="53578"/>
                </a:lnTo>
                <a:lnTo>
                  <a:pt x="26789" y="53578"/>
                </a:lnTo>
                <a:lnTo>
                  <a:pt x="35719" y="44649"/>
                </a:lnTo>
                <a:lnTo>
                  <a:pt x="3571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8" name="Freeform 909387"/>
          <p:cNvSpPr/>
          <p:nvPr/>
        </p:nvSpPr>
        <p:spPr bwMode="auto">
          <a:xfrm>
            <a:off x="2714625" y="1928812"/>
            <a:ext cx="151806" cy="196454"/>
          </a:xfrm>
          <a:custGeom>
            <a:avLst/>
            <a:gdLst/>
            <a:ahLst/>
            <a:cxnLst/>
            <a:rect l="0" t="0" r="0" b="0"/>
            <a:pathLst>
              <a:path w="151806" h="196454">
                <a:moveTo>
                  <a:pt x="17859" y="107157"/>
                </a:moveTo>
                <a:lnTo>
                  <a:pt x="17859" y="116086"/>
                </a:lnTo>
                <a:lnTo>
                  <a:pt x="8930" y="125016"/>
                </a:lnTo>
                <a:lnTo>
                  <a:pt x="0" y="142875"/>
                </a:lnTo>
                <a:lnTo>
                  <a:pt x="0" y="160735"/>
                </a:lnTo>
                <a:lnTo>
                  <a:pt x="0" y="169664"/>
                </a:lnTo>
                <a:lnTo>
                  <a:pt x="8930" y="187524"/>
                </a:lnTo>
                <a:lnTo>
                  <a:pt x="17859" y="196453"/>
                </a:lnTo>
                <a:lnTo>
                  <a:pt x="26789" y="196453"/>
                </a:lnTo>
                <a:lnTo>
                  <a:pt x="44648" y="196453"/>
                </a:lnTo>
                <a:lnTo>
                  <a:pt x="53578" y="187524"/>
                </a:lnTo>
                <a:lnTo>
                  <a:pt x="71438" y="169664"/>
                </a:lnTo>
                <a:lnTo>
                  <a:pt x="80367" y="160735"/>
                </a:lnTo>
                <a:lnTo>
                  <a:pt x="80367" y="133946"/>
                </a:lnTo>
                <a:lnTo>
                  <a:pt x="89297" y="116086"/>
                </a:lnTo>
                <a:lnTo>
                  <a:pt x="89297" y="89297"/>
                </a:lnTo>
                <a:lnTo>
                  <a:pt x="89297" y="53578"/>
                </a:lnTo>
                <a:lnTo>
                  <a:pt x="80367" y="26789"/>
                </a:lnTo>
                <a:lnTo>
                  <a:pt x="71438" y="8930"/>
                </a:lnTo>
                <a:lnTo>
                  <a:pt x="62508" y="0"/>
                </a:lnTo>
                <a:lnTo>
                  <a:pt x="53578" y="0"/>
                </a:lnTo>
                <a:lnTo>
                  <a:pt x="53578" y="8930"/>
                </a:lnTo>
                <a:lnTo>
                  <a:pt x="53578" y="35719"/>
                </a:lnTo>
                <a:lnTo>
                  <a:pt x="53578" y="62508"/>
                </a:lnTo>
                <a:lnTo>
                  <a:pt x="53578" y="98227"/>
                </a:lnTo>
                <a:lnTo>
                  <a:pt x="62508" y="125016"/>
                </a:lnTo>
                <a:lnTo>
                  <a:pt x="71438" y="142875"/>
                </a:lnTo>
                <a:lnTo>
                  <a:pt x="80367" y="160735"/>
                </a:lnTo>
                <a:lnTo>
                  <a:pt x="89297" y="169664"/>
                </a:lnTo>
                <a:lnTo>
                  <a:pt x="107156" y="169664"/>
                </a:lnTo>
                <a:lnTo>
                  <a:pt x="116086" y="160735"/>
                </a:lnTo>
                <a:lnTo>
                  <a:pt x="133945" y="142875"/>
                </a:lnTo>
                <a:lnTo>
                  <a:pt x="133945" y="125016"/>
                </a:lnTo>
                <a:lnTo>
                  <a:pt x="142875" y="98227"/>
                </a:lnTo>
                <a:lnTo>
                  <a:pt x="151805" y="80367"/>
                </a:lnTo>
                <a:lnTo>
                  <a:pt x="151805" y="62508"/>
                </a:lnTo>
                <a:lnTo>
                  <a:pt x="142875" y="62508"/>
                </a:lnTo>
                <a:lnTo>
                  <a:pt x="133945" y="71438"/>
                </a:lnTo>
                <a:lnTo>
                  <a:pt x="125016" y="89297"/>
                </a:lnTo>
                <a:lnTo>
                  <a:pt x="116086" y="107157"/>
                </a:lnTo>
                <a:lnTo>
                  <a:pt x="116086" y="125016"/>
                </a:lnTo>
                <a:lnTo>
                  <a:pt x="125016" y="133946"/>
                </a:lnTo>
                <a:lnTo>
                  <a:pt x="125016" y="142875"/>
                </a:lnTo>
                <a:lnTo>
                  <a:pt x="133945" y="142875"/>
                </a:lnTo>
                <a:lnTo>
                  <a:pt x="13394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89" name="Freeform 909388"/>
          <p:cNvSpPr/>
          <p:nvPr/>
        </p:nvSpPr>
        <p:spPr bwMode="auto">
          <a:xfrm>
            <a:off x="3955852" y="2473523"/>
            <a:ext cx="366118" cy="285751"/>
          </a:xfrm>
          <a:custGeom>
            <a:avLst/>
            <a:gdLst/>
            <a:ahLst/>
            <a:cxnLst/>
            <a:rect l="0" t="0" r="0" b="0"/>
            <a:pathLst>
              <a:path w="366118" h="285751">
                <a:moveTo>
                  <a:pt x="0" y="276821"/>
                </a:moveTo>
                <a:lnTo>
                  <a:pt x="0" y="276821"/>
                </a:lnTo>
                <a:lnTo>
                  <a:pt x="0" y="285750"/>
                </a:lnTo>
                <a:lnTo>
                  <a:pt x="0" y="285750"/>
                </a:lnTo>
                <a:lnTo>
                  <a:pt x="0" y="285750"/>
                </a:lnTo>
                <a:lnTo>
                  <a:pt x="8929" y="276821"/>
                </a:lnTo>
                <a:lnTo>
                  <a:pt x="26789" y="258961"/>
                </a:lnTo>
                <a:lnTo>
                  <a:pt x="53578" y="232172"/>
                </a:lnTo>
                <a:lnTo>
                  <a:pt x="89296" y="196454"/>
                </a:lnTo>
                <a:lnTo>
                  <a:pt x="142875" y="151805"/>
                </a:lnTo>
                <a:lnTo>
                  <a:pt x="205382" y="98227"/>
                </a:lnTo>
                <a:lnTo>
                  <a:pt x="267890" y="53579"/>
                </a:lnTo>
                <a:lnTo>
                  <a:pt x="321468" y="17860"/>
                </a:lnTo>
                <a:lnTo>
                  <a:pt x="366117" y="0"/>
                </a:lnTo>
                <a:lnTo>
                  <a:pt x="36611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0" name="Freeform 909389"/>
          <p:cNvSpPr/>
          <p:nvPr/>
        </p:nvSpPr>
        <p:spPr bwMode="auto">
          <a:xfrm>
            <a:off x="4188023" y="2696766"/>
            <a:ext cx="133947" cy="125016"/>
          </a:xfrm>
          <a:custGeom>
            <a:avLst/>
            <a:gdLst/>
            <a:ahLst/>
            <a:cxnLst/>
            <a:rect l="0" t="0" r="0" b="0"/>
            <a:pathLst>
              <a:path w="133947" h="125016">
                <a:moveTo>
                  <a:pt x="0" y="62507"/>
                </a:moveTo>
                <a:lnTo>
                  <a:pt x="0" y="62507"/>
                </a:lnTo>
                <a:lnTo>
                  <a:pt x="0" y="53578"/>
                </a:lnTo>
                <a:lnTo>
                  <a:pt x="8930" y="44648"/>
                </a:lnTo>
                <a:lnTo>
                  <a:pt x="17860" y="35718"/>
                </a:lnTo>
                <a:lnTo>
                  <a:pt x="26790" y="26789"/>
                </a:lnTo>
                <a:lnTo>
                  <a:pt x="44649" y="17859"/>
                </a:lnTo>
                <a:lnTo>
                  <a:pt x="62508" y="8929"/>
                </a:lnTo>
                <a:lnTo>
                  <a:pt x="71438" y="0"/>
                </a:lnTo>
                <a:lnTo>
                  <a:pt x="80368" y="17859"/>
                </a:lnTo>
                <a:lnTo>
                  <a:pt x="71438" y="35718"/>
                </a:lnTo>
                <a:lnTo>
                  <a:pt x="62508" y="62507"/>
                </a:lnTo>
                <a:lnTo>
                  <a:pt x="53579" y="89297"/>
                </a:lnTo>
                <a:lnTo>
                  <a:pt x="44649" y="116085"/>
                </a:lnTo>
                <a:lnTo>
                  <a:pt x="44649" y="125015"/>
                </a:lnTo>
                <a:lnTo>
                  <a:pt x="44649" y="125015"/>
                </a:lnTo>
                <a:lnTo>
                  <a:pt x="62508" y="116085"/>
                </a:lnTo>
                <a:lnTo>
                  <a:pt x="89297" y="107155"/>
                </a:lnTo>
                <a:lnTo>
                  <a:pt x="116086" y="89297"/>
                </a:lnTo>
                <a:lnTo>
                  <a:pt x="133946" y="62507"/>
                </a:lnTo>
                <a:lnTo>
                  <a:pt x="133946"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1" name="Freeform 909390"/>
          <p:cNvSpPr/>
          <p:nvPr/>
        </p:nvSpPr>
        <p:spPr bwMode="auto">
          <a:xfrm>
            <a:off x="2928938" y="2616398"/>
            <a:ext cx="142876" cy="223243"/>
          </a:xfrm>
          <a:custGeom>
            <a:avLst/>
            <a:gdLst/>
            <a:ahLst/>
            <a:cxnLst/>
            <a:rect l="0" t="0" r="0" b="0"/>
            <a:pathLst>
              <a:path w="142876" h="223243">
                <a:moveTo>
                  <a:pt x="62507" y="80368"/>
                </a:moveTo>
                <a:lnTo>
                  <a:pt x="62507" y="71438"/>
                </a:lnTo>
                <a:lnTo>
                  <a:pt x="53578" y="71438"/>
                </a:lnTo>
                <a:lnTo>
                  <a:pt x="53578" y="71438"/>
                </a:lnTo>
                <a:lnTo>
                  <a:pt x="44648" y="62508"/>
                </a:lnTo>
                <a:lnTo>
                  <a:pt x="35718" y="62508"/>
                </a:lnTo>
                <a:lnTo>
                  <a:pt x="26789" y="71438"/>
                </a:lnTo>
                <a:lnTo>
                  <a:pt x="17859" y="80368"/>
                </a:lnTo>
                <a:lnTo>
                  <a:pt x="8929" y="89297"/>
                </a:lnTo>
                <a:lnTo>
                  <a:pt x="8929" y="116086"/>
                </a:lnTo>
                <a:lnTo>
                  <a:pt x="0" y="142875"/>
                </a:lnTo>
                <a:lnTo>
                  <a:pt x="0" y="169665"/>
                </a:lnTo>
                <a:lnTo>
                  <a:pt x="8929" y="196453"/>
                </a:lnTo>
                <a:lnTo>
                  <a:pt x="17859" y="214313"/>
                </a:lnTo>
                <a:lnTo>
                  <a:pt x="26789" y="223242"/>
                </a:lnTo>
                <a:lnTo>
                  <a:pt x="35718" y="214313"/>
                </a:lnTo>
                <a:lnTo>
                  <a:pt x="53578" y="196453"/>
                </a:lnTo>
                <a:lnTo>
                  <a:pt x="62507" y="187523"/>
                </a:lnTo>
                <a:lnTo>
                  <a:pt x="71437" y="160735"/>
                </a:lnTo>
                <a:lnTo>
                  <a:pt x="71437" y="142875"/>
                </a:lnTo>
                <a:lnTo>
                  <a:pt x="71437" y="116086"/>
                </a:lnTo>
                <a:lnTo>
                  <a:pt x="71437" y="80368"/>
                </a:lnTo>
                <a:lnTo>
                  <a:pt x="71437" y="53579"/>
                </a:lnTo>
                <a:lnTo>
                  <a:pt x="62507" y="35719"/>
                </a:lnTo>
                <a:lnTo>
                  <a:pt x="53578" y="8930"/>
                </a:lnTo>
                <a:lnTo>
                  <a:pt x="53578" y="0"/>
                </a:lnTo>
                <a:lnTo>
                  <a:pt x="44648" y="0"/>
                </a:lnTo>
                <a:lnTo>
                  <a:pt x="44648" y="8930"/>
                </a:lnTo>
                <a:lnTo>
                  <a:pt x="44648" y="17860"/>
                </a:lnTo>
                <a:lnTo>
                  <a:pt x="44648" y="44649"/>
                </a:lnTo>
                <a:lnTo>
                  <a:pt x="44648" y="80368"/>
                </a:lnTo>
                <a:lnTo>
                  <a:pt x="53578" y="107157"/>
                </a:lnTo>
                <a:lnTo>
                  <a:pt x="62507" y="142875"/>
                </a:lnTo>
                <a:lnTo>
                  <a:pt x="80367" y="169665"/>
                </a:lnTo>
                <a:lnTo>
                  <a:pt x="98226" y="196453"/>
                </a:lnTo>
                <a:lnTo>
                  <a:pt x="116085" y="205383"/>
                </a:lnTo>
                <a:lnTo>
                  <a:pt x="125015" y="205383"/>
                </a:lnTo>
                <a:lnTo>
                  <a:pt x="133945" y="205383"/>
                </a:lnTo>
                <a:lnTo>
                  <a:pt x="142875" y="187523"/>
                </a:lnTo>
                <a:lnTo>
                  <a:pt x="133945" y="169665"/>
                </a:lnTo>
                <a:lnTo>
                  <a:pt x="133945"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2" name="Freeform 909391"/>
          <p:cNvSpPr/>
          <p:nvPr/>
        </p:nvSpPr>
        <p:spPr bwMode="auto">
          <a:xfrm>
            <a:off x="3062883" y="2696766"/>
            <a:ext cx="35720" cy="80368"/>
          </a:xfrm>
          <a:custGeom>
            <a:avLst/>
            <a:gdLst/>
            <a:ahLst/>
            <a:cxnLst/>
            <a:rect l="0" t="0" r="0" b="0"/>
            <a:pathLst>
              <a:path w="35720" h="80368">
                <a:moveTo>
                  <a:pt x="8930" y="0"/>
                </a:moveTo>
                <a:lnTo>
                  <a:pt x="0" y="0"/>
                </a:lnTo>
                <a:lnTo>
                  <a:pt x="0" y="8929"/>
                </a:lnTo>
                <a:lnTo>
                  <a:pt x="0" y="17859"/>
                </a:lnTo>
                <a:lnTo>
                  <a:pt x="0" y="26789"/>
                </a:lnTo>
                <a:lnTo>
                  <a:pt x="0" y="35718"/>
                </a:lnTo>
                <a:lnTo>
                  <a:pt x="8930" y="53578"/>
                </a:lnTo>
                <a:lnTo>
                  <a:pt x="17859" y="62507"/>
                </a:lnTo>
                <a:lnTo>
                  <a:pt x="17859" y="71437"/>
                </a:lnTo>
                <a:lnTo>
                  <a:pt x="26789" y="80367"/>
                </a:lnTo>
                <a:lnTo>
                  <a:pt x="35719" y="80367"/>
                </a:lnTo>
                <a:lnTo>
                  <a:pt x="35719" y="71437"/>
                </a:lnTo>
                <a:lnTo>
                  <a:pt x="3571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3" name="Freeform 909392"/>
          <p:cNvSpPr/>
          <p:nvPr/>
        </p:nvSpPr>
        <p:spPr bwMode="auto">
          <a:xfrm>
            <a:off x="3027164" y="2598539"/>
            <a:ext cx="53579" cy="26790"/>
          </a:xfrm>
          <a:custGeom>
            <a:avLst/>
            <a:gdLst/>
            <a:ahLst/>
            <a:cxnLst/>
            <a:rect l="0" t="0" r="0" b="0"/>
            <a:pathLst>
              <a:path w="53579" h="26790">
                <a:moveTo>
                  <a:pt x="8930" y="17859"/>
                </a:moveTo>
                <a:lnTo>
                  <a:pt x="8930" y="26789"/>
                </a:lnTo>
                <a:lnTo>
                  <a:pt x="8930" y="26789"/>
                </a:lnTo>
                <a:lnTo>
                  <a:pt x="0" y="26789"/>
                </a:lnTo>
                <a:lnTo>
                  <a:pt x="8930" y="26789"/>
                </a:lnTo>
                <a:lnTo>
                  <a:pt x="8930" y="17859"/>
                </a:lnTo>
                <a:lnTo>
                  <a:pt x="17859" y="17859"/>
                </a:lnTo>
                <a:lnTo>
                  <a:pt x="35719" y="17859"/>
                </a:lnTo>
                <a:lnTo>
                  <a:pt x="44649"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4" name="Freeform 909393"/>
          <p:cNvSpPr/>
          <p:nvPr/>
        </p:nvSpPr>
        <p:spPr bwMode="auto">
          <a:xfrm>
            <a:off x="3098602" y="2607469"/>
            <a:ext cx="53579" cy="107157"/>
          </a:xfrm>
          <a:custGeom>
            <a:avLst/>
            <a:gdLst/>
            <a:ahLst/>
            <a:cxnLst/>
            <a:rect l="0" t="0" r="0" b="0"/>
            <a:pathLst>
              <a:path w="53579" h="107157">
                <a:moveTo>
                  <a:pt x="0" y="53578"/>
                </a:moveTo>
                <a:lnTo>
                  <a:pt x="0" y="62508"/>
                </a:lnTo>
                <a:lnTo>
                  <a:pt x="8929" y="62508"/>
                </a:lnTo>
                <a:lnTo>
                  <a:pt x="17859" y="71437"/>
                </a:lnTo>
                <a:lnTo>
                  <a:pt x="17859" y="80367"/>
                </a:lnTo>
                <a:lnTo>
                  <a:pt x="26789" y="89297"/>
                </a:lnTo>
                <a:lnTo>
                  <a:pt x="35718" y="98226"/>
                </a:lnTo>
                <a:lnTo>
                  <a:pt x="44648" y="98226"/>
                </a:lnTo>
                <a:lnTo>
                  <a:pt x="44648" y="107156"/>
                </a:lnTo>
                <a:lnTo>
                  <a:pt x="44648" y="98226"/>
                </a:lnTo>
                <a:lnTo>
                  <a:pt x="44648" y="89297"/>
                </a:lnTo>
                <a:lnTo>
                  <a:pt x="44648" y="80367"/>
                </a:lnTo>
                <a:lnTo>
                  <a:pt x="44648" y="62508"/>
                </a:lnTo>
                <a:lnTo>
                  <a:pt x="44648" y="44648"/>
                </a:lnTo>
                <a:lnTo>
                  <a:pt x="44648" y="26789"/>
                </a:lnTo>
                <a:lnTo>
                  <a:pt x="44648" y="8929"/>
                </a:lnTo>
                <a:lnTo>
                  <a:pt x="53578" y="8929"/>
                </a:lnTo>
                <a:lnTo>
                  <a:pt x="53578" y="0"/>
                </a:lnTo>
                <a:lnTo>
                  <a:pt x="53578" y="8929"/>
                </a:lnTo>
                <a:lnTo>
                  <a:pt x="53578" y="17859"/>
                </a:lnTo>
                <a:lnTo>
                  <a:pt x="5357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5" name="Freeform 909394"/>
          <p:cNvSpPr/>
          <p:nvPr/>
        </p:nvSpPr>
        <p:spPr bwMode="auto">
          <a:xfrm>
            <a:off x="3152180" y="2509242"/>
            <a:ext cx="80368" cy="169665"/>
          </a:xfrm>
          <a:custGeom>
            <a:avLst/>
            <a:gdLst/>
            <a:ahLst/>
            <a:cxnLst/>
            <a:rect l="0" t="0" r="0" b="0"/>
            <a:pathLst>
              <a:path w="80368" h="169665">
                <a:moveTo>
                  <a:pt x="17859" y="0"/>
                </a:moveTo>
                <a:lnTo>
                  <a:pt x="17859" y="0"/>
                </a:lnTo>
                <a:lnTo>
                  <a:pt x="8929" y="0"/>
                </a:lnTo>
                <a:lnTo>
                  <a:pt x="0" y="0"/>
                </a:lnTo>
                <a:lnTo>
                  <a:pt x="0" y="0"/>
                </a:lnTo>
                <a:lnTo>
                  <a:pt x="0" y="8930"/>
                </a:lnTo>
                <a:lnTo>
                  <a:pt x="0" y="26789"/>
                </a:lnTo>
                <a:lnTo>
                  <a:pt x="8929" y="44649"/>
                </a:lnTo>
                <a:lnTo>
                  <a:pt x="17859" y="62508"/>
                </a:lnTo>
                <a:lnTo>
                  <a:pt x="26789" y="89297"/>
                </a:lnTo>
                <a:lnTo>
                  <a:pt x="44648" y="116086"/>
                </a:lnTo>
                <a:lnTo>
                  <a:pt x="62508" y="133946"/>
                </a:lnTo>
                <a:lnTo>
                  <a:pt x="71437" y="142875"/>
                </a:lnTo>
                <a:lnTo>
                  <a:pt x="80367" y="160735"/>
                </a:lnTo>
                <a:lnTo>
                  <a:pt x="80367" y="160735"/>
                </a:lnTo>
                <a:lnTo>
                  <a:pt x="80367" y="169664"/>
                </a:lnTo>
                <a:lnTo>
                  <a:pt x="8036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6" name="Freeform 909395"/>
          <p:cNvSpPr/>
          <p:nvPr/>
        </p:nvSpPr>
        <p:spPr bwMode="auto">
          <a:xfrm>
            <a:off x="3134320" y="2571750"/>
            <a:ext cx="98228" cy="44649"/>
          </a:xfrm>
          <a:custGeom>
            <a:avLst/>
            <a:gdLst/>
            <a:ahLst/>
            <a:cxnLst/>
            <a:rect l="0" t="0" r="0" b="0"/>
            <a:pathLst>
              <a:path w="98228" h="44649">
                <a:moveTo>
                  <a:pt x="0" y="44648"/>
                </a:moveTo>
                <a:lnTo>
                  <a:pt x="0" y="44648"/>
                </a:lnTo>
                <a:lnTo>
                  <a:pt x="0" y="35719"/>
                </a:lnTo>
                <a:lnTo>
                  <a:pt x="8930" y="26789"/>
                </a:lnTo>
                <a:lnTo>
                  <a:pt x="35719" y="17859"/>
                </a:lnTo>
                <a:lnTo>
                  <a:pt x="53578" y="8930"/>
                </a:lnTo>
                <a:lnTo>
                  <a:pt x="62508" y="0"/>
                </a:lnTo>
                <a:lnTo>
                  <a:pt x="89297" y="0"/>
                </a:lnTo>
                <a:lnTo>
                  <a:pt x="98227"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7" name="Freeform 909396"/>
          <p:cNvSpPr/>
          <p:nvPr/>
        </p:nvSpPr>
        <p:spPr bwMode="auto">
          <a:xfrm>
            <a:off x="3214688" y="2527102"/>
            <a:ext cx="89297" cy="151805"/>
          </a:xfrm>
          <a:custGeom>
            <a:avLst/>
            <a:gdLst/>
            <a:ahLst/>
            <a:cxnLst/>
            <a:rect l="0" t="0" r="0" b="0"/>
            <a:pathLst>
              <a:path w="89297" h="151805">
                <a:moveTo>
                  <a:pt x="0" y="35718"/>
                </a:moveTo>
                <a:lnTo>
                  <a:pt x="0" y="35718"/>
                </a:lnTo>
                <a:lnTo>
                  <a:pt x="0" y="35718"/>
                </a:lnTo>
                <a:lnTo>
                  <a:pt x="8929" y="35718"/>
                </a:lnTo>
                <a:lnTo>
                  <a:pt x="17859" y="44648"/>
                </a:lnTo>
                <a:lnTo>
                  <a:pt x="17859" y="44648"/>
                </a:lnTo>
                <a:lnTo>
                  <a:pt x="17859" y="44648"/>
                </a:lnTo>
                <a:lnTo>
                  <a:pt x="17859" y="53578"/>
                </a:lnTo>
                <a:lnTo>
                  <a:pt x="26789" y="53578"/>
                </a:lnTo>
                <a:lnTo>
                  <a:pt x="35718" y="44648"/>
                </a:lnTo>
                <a:lnTo>
                  <a:pt x="44648" y="44648"/>
                </a:lnTo>
                <a:lnTo>
                  <a:pt x="44648" y="35718"/>
                </a:lnTo>
                <a:lnTo>
                  <a:pt x="53578" y="17859"/>
                </a:lnTo>
                <a:lnTo>
                  <a:pt x="53578" y="8929"/>
                </a:lnTo>
                <a:lnTo>
                  <a:pt x="62507" y="0"/>
                </a:lnTo>
                <a:lnTo>
                  <a:pt x="62507" y="0"/>
                </a:lnTo>
                <a:lnTo>
                  <a:pt x="71437" y="8929"/>
                </a:lnTo>
                <a:lnTo>
                  <a:pt x="71437" y="17859"/>
                </a:lnTo>
                <a:lnTo>
                  <a:pt x="71437" y="35718"/>
                </a:lnTo>
                <a:lnTo>
                  <a:pt x="80367" y="62507"/>
                </a:lnTo>
                <a:lnTo>
                  <a:pt x="80367" y="80367"/>
                </a:lnTo>
                <a:lnTo>
                  <a:pt x="89296" y="98226"/>
                </a:lnTo>
                <a:lnTo>
                  <a:pt x="89296" y="125015"/>
                </a:lnTo>
                <a:lnTo>
                  <a:pt x="89296" y="142875"/>
                </a:lnTo>
                <a:lnTo>
                  <a:pt x="80367" y="151804"/>
                </a:lnTo>
                <a:lnTo>
                  <a:pt x="62507" y="151804"/>
                </a:lnTo>
                <a:lnTo>
                  <a:pt x="62507"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8" name="Freeform 909397"/>
          <p:cNvSpPr/>
          <p:nvPr/>
        </p:nvSpPr>
        <p:spPr bwMode="auto">
          <a:xfrm>
            <a:off x="401836" y="3393281"/>
            <a:ext cx="482204" cy="410766"/>
          </a:xfrm>
          <a:custGeom>
            <a:avLst/>
            <a:gdLst/>
            <a:ahLst/>
            <a:cxnLst/>
            <a:rect l="0" t="0" r="0" b="0"/>
            <a:pathLst>
              <a:path w="482204" h="410766">
                <a:moveTo>
                  <a:pt x="17859" y="160734"/>
                </a:moveTo>
                <a:lnTo>
                  <a:pt x="17859" y="151805"/>
                </a:lnTo>
                <a:lnTo>
                  <a:pt x="17859" y="151805"/>
                </a:lnTo>
                <a:lnTo>
                  <a:pt x="8930" y="133945"/>
                </a:lnTo>
                <a:lnTo>
                  <a:pt x="8930" y="125015"/>
                </a:lnTo>
                <a:lnTo>
                  <a:pt x="0" y="107156"/>
                </a:lnTo>
                <a:lnTo>
                  <a:pt x="0" y="98226"/>
                </a:lnTo>
                <a:lnTo>
                  <a:pt x="0" y="98226"/>
                </a:lnTo>
                <a:lnTo>
                  <a:pt x="0" y="107156"/>
                </a:lnTo>
                <a:lnTo>
                  <a:pt x="0" y="116086"/>
                </a:lnTo>
                <a:lnTo>
                  <a:pt x="8930" y="142875"/>
                </a:lnTo>
                <a:lnTo>
                  <a:pt x="8930" y="178594"/>
                </a:lnTo>
                <a:lnTo>
                  <a:pt x="0" y="232172"/>
                </a:lnTo>
                <a:lnTo>
                  <a:pt x="0" y="276820"/>
                </a:lnTo>
                <a:lnTo>
                  <a:pt x="0" y="321469"/>
                </a:lnTo>
                <a:lnTo>
                  <a:pt x="0" y="348258"/>
                </a:lnTo>
                <a:lnTo>
                  <a:pt x="0" y="348258"/>
                </a:lnTo>
                <a:lnTo>
                  <a:pt x="8930" y="330398"/>
                </a:lnTo>
                <a:lnTo>
                  <a:pt x="17859" y="294680"/>
                </a:lnTo>
                <a:lnTo>
                  <a:pt x="35719" y="250031"/>
                </a:lnTo>
                <a:lnTo>
                  <a:pt x="53578" y="187523"/>
                </a:lnTo>
                <a:lnTo>
                  <a:pt x="71438" y="116086"/>
                </a:lnTo>
                <a:lnTo>
                  <a:pt x="80367" y="62508"/>
                </a:lnTo>
                <a:lnTo>
                  <a:pt x="98227" y="35719"/>
                </a:lnTo>
                <a:lnTo>
                  <a:pt x="107156" y="35719"/>
                </a:lnTo>
                <a:lnTo>
                  <a:pt x="116086" y="62508"/>
                </a:lnTo>
                <a:lnTo>
                  <a:pt x="116086" y="116086"/>
                </a:lnTo>
                <a:lnTo>
                  <a:pt x="125016" y="178594"/>
                </a:lnTo>
                <a:lnTo>
                  <a:pt x="116086" y="250031"/>
                </a:lnTo>
                <a:lnTo>
                  <a:pt x="116086" y="303609"/>
                </a:lnTo>
                <a:lnTo>
                  <a:pt x="116086" y="357187"/>
                </a:lnTo>
                <a:lnTo>
                  <a:pt x="125016" y="383976"/>
                </a:lnTo>
                <a:lnTo>
                  <a:pt x="133945" y="383976"/>
                </a:lnTo>
                <a:lnTo>
                  <a:pt x="151805" y="366117"/>
                </a:lnTo>
                <a:lnTo>
                  <a:pt x="160734" y="330398"/>
                </a:lnTo>
                <a:lnTo>
                  <a:pt x="178594" y="267890"/>
                </a:lnTo>
                <a:lnTo>
                  <a:pt x="187523" y="187523"/>
                </a:lnTo>
                <a:lnTo>
                  <a:pt x="205383" y="116086"/>
                </a:lnTo>
                <a:lnTo>
                  <a:pt x="214313" y="53578"/>
                </a:lnTo>
                <a:lnTo>
                  <a:pt x="223242" y="8930"/>
                </a:lnTo>
                <a:lnTo>
                  <a:pt x="232172" y="0"/>
                </a:lnTo>
                <a:lnTo>
                  <a:pt x="223242" y="17859"/>
                </a:lnTo>
                <a:lnTo>
                  <a:pt x="223242" y="62508"/>
                </a:lnTo>
                <a:lnTo>
                  <a:pt x="214313" y="125015"/>
                </a:lnTo>
                <a:lnTo>
                  <a:pt x="205383" y="196453"/>
                </a:lnTo>
                <a:lnTo>
                  <a:pt x="196453" y="267890"/>
                </a:lnTo>
                <a:lnTo>
                  <a:pt x="196453" y="330398"/>
                </a:lnTo>
                <a:lnTo>
                  <a:pt x="196453" y="366117"/>
                </a:lnTo>
                <a:lnTo>
                  <a:pt x="196453" y="383976"/>
                </a:lnTo>
                <a:lnTo>
                  <a:pt x="205383" y="383976"/>
                </a:lnTo>
                <a:lnTo>
                  <a:pt x="214313" y="348258"/>
                </a:lnTo>
                <a:lnTo>
                  <a:pt x="232172" y="303609"/>
                </a:lnTo>
                <a:lnTo>
                  <a:pt x="241102" y="232172"/>
                </a:lnTo>
                <a:lnTo>
                  <a:pt x="258961" y="160734"/>
                </a:lnTo>
                <a:lnTo>
                  <a:pt x="267891" y="98226"/>
                </a:lnTo>
                <a:lnTo>
                  <a:pt x="276820" y="62508"/>
                </a:lnTo>
                <a:lnTo>
                  <a:pt x="285750" y="44648"/>
                </a:lnTo>
                <a:lnTo>
                  <a:pt x="294680" y="62508"/>
                </a:lnTo>
                <a:lnTo>
                  <a:pt x="294680" y="107156"/>
                </a:lnTo>
                <a:lnTo>
                  <a:pt x="285750" y="160734"/>
                </a:lnTo>
                <a:lnTo>
                  <a:pt x="285750" y="232172"/>
                </a:lnTo>
                <a:lnTo>
                  <a:pt x="285750" y="294680"/>
                </a:lnTo>
                <a:lnTo>
                  <a:pt x="285750" y="348258"/>
                </a:lnTo>
                <a:lnTo>
                  <a:pt x="285750" y="383976"/>
                </a:lnTo>
                <a:lnTo>
                  <a:pt x="285750" y="410765"/>
                </a:lnTo>
                <a:lnTo>
                  <a:pt x="303609" y="401836"/>
                </a:lnTo>
                <a:lnTo>
                  <a:pt x="312539" y="375047"/>
                </a:lnTo>
                <a:lnTo>
                  <a:pt x="321469" y="321469"/>
                </a:lnTo>
                <a:lnTo>
                  <a:pt x="339328" y="250031"/>
                </a:lnTo>
                <a:lnTo>
                  <a:pt x="357188" y="169664"/>
                </a:lnTo>
                <a:lnTo>
                  <a:pt x="366117" y="107156"/>
                </a:lnTo>
                <a:lnTo>
                  <a:pt x="375047" y="62508"/>
                </a:lnTo>
                <a:lnTo>
                  <a:pt x="383977" y="53578"/>
                </a:lnTo>
                <a:lnTo>
                  <a:pt x="383977" y="71437"/>
                </a:lnTo>
                <a:lnTo>
                  <a:pt x="383977" y="107156"/>
                </a:lnTo>
                <a:lnTo>
                  <a:pt x="375047" y="169664"/>
                </a:lnTo>
                <a:lnTo>
                  <a:pt x="366117" y="232172"/>
                </a:lnTo>
                <a:lnTo>
                  <a:pt x="366117" y="294680"/>
                </a:lnTo>
                <a:lnTo>
                  <a:pt x="366117" y="339328"/>
                </a:lnTo>
                <a:lnTo>
                  <a:pt x="366117" y="375047"/>
                </a:lnTo>
                <a:lnTo>
                  <a:pt x="375047" y="383976"/>
                </a:lnTo>
                <a:lnTo>
                  <a:pt x="383977" y="375047"/>
                </a:lnTo>
                <a:lnTo>
                  <a:pt x="392906" y="348258"/>
                </a:lnTo>
                <a:lnTo>
                  <a:pt x="401836" y="294680"/>
                </a:lnTo>
                <a:lnTo>
                  <a:pt x="410766" y="241101"/>
                </a:lnTo>
                <a:lnTo>
                  <a:pt x="419695" y="187523"/>
                </a:lnTo>
                <a:lnTo>
                  <a:pt x="419695" y="142875"/>
                </a:lnTo>
                <a:lnTo>
                  <a:pt x="428625" y="142875"/>
                </a:lnTo>
                <a:lnTo>
                  <a:pt x="437555" y="160734"/>
                </a:lnTo>
                <a:lnTo>
                  <a:pt x="446484" y="214312"/>
                </a:lnTo>
                <a:lnTo>
                  <a:pt x="464344" y="276820"/>
                </a:lnTo>
                <a:lnTo>
                  <a:pt x="482203" y="330398"/>
                </a:lnTo>
                <a:lnTo>
                  <a:pt x="482203"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399" name="Freeform 909398"/>
          <p:cNvSpPr/>
          <p:nvPr/>
        </p:nvSpPr>
        <p:spPr bwMode="auto">
          <a:xfrm>
            <a:off x="1571625" y="3857625"/>
            <a:ext cx="178595" cy="169665"/>
          </a:xfrm>
          <a:custGeom>
            <a:avLst/>
            <a:gdLst/>
            <a:ahLst/>
            <a:cxnLst/>
            <a:rect l="0" t="0" r="0" b="0"/>
            <a:pathLst>
              <a:path w="178595" h="169665">
                <a:moveTo>
                  <a:pt x="0" y="0"/>
                </a:moveTo>
                <a:lnTo>
                  <a:pt x="0" y="8929"/>
                </a:lnTo>
                <a:lnTo>
                  <a:pt x="0" y="17859"/>
                </a:lnTo>
                <a:lnTo>
                  <a:pt x="8930" y="26789"/>
                </a:lnTo>
                <a:lnTo>
                  <a:pt x="17859" y="44648"/>
                </a:lnTo>
                <a:lnTo>
                  <a:pt x="26789" y="62507"/>
                </a:lnTo>
                <a:lnTo>
                  <a:pt x="35719" y="80367"/>
                </a:lnTo>
                <a:lnTo>
                  <a:pt x="35719" y="98226"/>
                </a:lnTo>
                <a:lnTo>
                  <a:pt x="44648" y="116086"/>
                </a:lnTo>
                <a:lnTo>
                  <a:pt x="53578" y="125015"/>
                </a:lnTo>
                <a:lnTo>
                  <a:pt x="62508" y="133945"/>
                </a:lnTo>
                <a:lnTo>
                  <a:pt x="62508" y="142875"/>
                </a:lnTo>
                <a:lnTo>
                  <a:pt x="62508" y="142875"/>
                </a:lnTo>
                <a:lnTo>
                  <a:pt x="62508" y="133945"/>
                </a:lnTo>
                <a:lnTo>
                  <a:pt x="62508" y="107156"/>
                </a:lnTo>
                <a:lnTo>
                  <a:pt x="62508" y="80367"/>
                </a:lnTo>
                <a:lnTo>
                  <a:pt x="71438" y="53578"/>
                </a:lnTo>
                <a:lnTo>
                  <a:pt x="71438" y="26789"/>
                </a:lnTo>
                <a:lnTo>
                  <a:pt x="80367" y="8929"/>
                </a:lnTo>
                <a:lnTo>
                  <a:pt x="89297" y="0"/>
                </a:lnTo>
                <a:lnTo>
                  <a:pt x="98227" y="8929"/>
                </a:lnTo>
                <a:lnTo>
                  <a:pt x="107156" y="26789"/>
                </a:lnTo>
                <a:lnTo>
                  <a:pt x="116086" y="53578"/>
                </a:lnTo>
                <a:lnTo>
                  <a:pt x="125016" y="89296"/>
                </a:lnTo>
                <a:lnTo>
                  <a:pt x="142875" y="116086"/>
                </a:lnTo>
                <a:lnTo>
                  <a:pt x="151805" y="142875"/>
                </a:lnTo>
                <a:lnTo>
                  <a:pt x="151805" y="160734"/>
                </a:lnTo>
                <a:lnTo>
                  <a:pt x="160734" y="169664"/>
                </a:lnTo>
                <a:lnTo>
                  <a:pt x="169664" y="169664"/>
                </a:lnTo>
                <a:lnTo>
                  <a:pt x="178594" y="151804"/>
                </a:lnTo>
                <a:lnTo>
                  <a:pt x="178594" y="116086"/>
                </a:lnTo>
                <a:lnTo>
                  <a:pt x="178594" y="80367"/>
                </a:lnTo>
                <a:lnTo>
                  <a:pt x="17859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9400" name="Freeform 909399"/>
          <p:cNvSpPr/>
          <p:nvPr/>
        </p:nvSpPr>
        <p:spPr bwMode="auto">
          <a:xfrm>
            <a:off x="1768078" y="3866554"/>
            <a:ext cx="89298" cy="133947"/>
          </a:xfrm>
          <a:custGeom>
            <a:avLst/>
            <a:gdLst/>
            <a:ahLst/>
            <a:cxnLst/>
            <a:rect l="0" t="0" r="0" b="0"/>
            <a:pathLst>
              <a:path w="89298" h="133947">
                <a:moveTo>
                  <a:pt x="0" y="35719"/>
                </a:moveTo>
                <a:lnTo>
                  <a:pt x="0" y="44649"/>
                </a:lnTo>
                <a:lnTo>
                  <a:pt x="8930" y="53578"/>
                </a:lnTo>
                <a:lnTo>
                  <a:pt x="8930" y="80367"/>
                </a:lnTo>
                <a:lnTo>
                  <a:pt x="8930" y="98227"/>
                </a:lnTo>
                <a:lnTo>
                  <a:pt x="17860" y="116086"/>
                </a:lnTo>
                <a:lnTo>
                  <a:pt x="26789" y="133946"/>
                </a:lnTo>
                <a:lnTo>
                  <a:pt x="44649" y="133946"/>
                </a:lnTo>
                <a:lnTo>
                  <a:pt x="53578" y="125016"/>
                </a:lnTo>
                <a:lnTo>
                  <a:pt x="71438" y="107157"/>
                </a:lnTo>
                <a:lnTo>
                  <a:pt x="80367" y="89297"/>
                </a:lnTo>
                <a:lnTo>
                  <a:pt x="89297" y="62508"/>
                </a:lnTo>
                <a:lnTo>
                  <a:pt x="89297" y="35719"/>
                </a:lnTo>
                <a:lnTo>
                  <a:pt x="71438" y="8930"/>
                </a:lnTo>
                <a:lnTo>
                  <a:pt x="62508" y="0"/>
                </a:lnTo>
                <a:lnTo>
                  <a:pt x="35719" y="8930"/>
                </a:lnTo>
                <a:lnTo>
                  <a:pt x="17860" y="26789"/>
                </a:lnTo>
                <a:lnTo>
                  <a:pt x="8930" y="53578"/>
                </a:lnTo>
                <a:lnTo>
                  <a:pt x="0" y="80367"/>
                </a:lnTo>
                <a:lnTo>
                  <a:pt x="0" y="98227"/>
                </a:lnTo>
                <a:lnTo>
                  <a:pt x="8930" y="107157"/>
                </a:lnTo>
                <a:lnTo>
                  <a:pt x="17860" y="107157"/>
                </a:lnTo>
                <a:lnTo>
                  <a:pt x="1786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9" name="Rectangle 3"/>
          <p:cNvSpPr>
            <a:spLocks noGrp="1" noChangeArrowheads="1"/>
          </p:cNvSpPr>
          <p:nvPr>
            <p:ph type="body" idx="1"/>
          </p:nvPr>
        </p:nvSpPr>
        <p:spPr>
          <a:xfrm>
            <a:off x="76200" y="76200"/>
            <a:ext cx="2528888" cy="5256213"/>
          </a:xfrm>
        </p:spPr>
        <p:txBody>
          <a:bodyPr/>
          <a:lstStyle/>
          <a:p>
            <a:pPr eaLnBrk="1" hangingPunct="1">
              <a:defRPr/>
            </a:pPr>
            <a:r>
              <a:rPr lang="en-US" smtClean="0"/>
              <a:t>Example the Alpha 21264 Data Cache</a:t>
            </a:r>
          </a:p>
          <a:p>
            <a:pPr eaLnBrk="1" hangingPunct="1">
              <a:defRPr/>
            </a:pPr>
            <a:r>
              <a:rPr lang="en-US" smtClean="0"/>
              <a:t>Address Fields</a:t>
            </a:r>
          </a:p>
          <a:p>
            <a:pPr eaLnBrk="1" hangingPunct="1">
              <a:buFont typeface="Wingdings" panose="05000000000000000000" pitchFamily="2" charset="2"/>
              <a:buChar char="l"/>
              <a:defRPr/>
            </a:pPr>
            <a:r>
              <a:rPr lang="en-US" smtClean="0"/>
              <a:t>Tag 29 bits</a:t>
            </a:r>
          </a:p>
          <a:p>
            <a:pPr eaLnBrk="1" hangingPunct="1">
              <a:buFont typeface="Wingdings" panose="05000000000000000000" pitchFamily="2" charset="2"/>
              <a:buChar char="l"/>
              <a:defRPr/>
            </a:pPr>
            <a:r>
              <a:rPr lang="en-US" smtClean="0"/>
              <a:t>Index 9 bits </a:t>
            </a:r>
            <a:r>
              <a:rPr lang="en-US" smtClean="0">
                <a:sym typeface="Wingdings" pitchFamily="2" charset="2"/>
              </a:rPr>
              <a:t> 29 sets</a:t>
            </a:r>
          </a:p>
          <a:p>
            <a:pPr eaLnBrk="1" hangingPunct="1">
              <a:buFont typeface="Wingdings" panose="05000000000000000000" pitchFamily="2" charset="2"/>
              <a:buChar char="l"/>
              <a:defRPr/>
            </a:pPr>
            <a:r>
              <a:rPr lang="en-US" smtClean="0">
                <a:sym typeface="Wingdings" pitchFamily="2" charset="2"/>
              </a:rPr>
              <a:t>Block Offset 6 bits  </a:t>
            </a:r>
            <a:r>
              <a:rPr lang="en-US" smtClean="0"/>
              <a:t> </a:t>
            </a:r>
          </a:p>
        </p:txBody>
      </p:sp>
      <p:pic>
        <p:nvPicPr>
          <p:cNvPr id="43011" name="Picture 4" descr="Ch5-fig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1752600"/>
            <a:ext cx="5618163" cy="820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661297" y="937617"/>
            <a:ext cx="116087" cy="62509"/>
          </a:xfrm>
          <a:custGeom>
            <a:avLst/>
            <a:gdLst/>
            <a:ahLst/>
            <a:cxnLst/>
            <a:rect l="0" t="0" r="0" b="0"/>
            <a:pathLst>
              <a:path w="116087" h="62509">
                <a:moveTo>
                  <a:pt x="8930" y="0"/>
                </a:moveTo>
                <a:lnTo>
                  <a:pt x="8930" y="0"/>
                </a:lnTo>
                <a:lnTo>
                  <a:pt x="0" y="0"/>
                </a:lnTo>
                <a:lnTo>
                  <a:pt x="0" y="0"/>
                </a:lnTo>
                <a:lnTo>
                  <a:pt x="0" y="0"/>
                </a:lnTo>
                <a:lnTo>
                  <a:pt x="0" y="0"/>
                </a:lnTo>
                <a:lnTo>
                  <a:pt x="0" y="8930"/>
                </a:lnTo>
                <a:lnTo>
                  <a:pt x="8930" y="8930"/>
                </a:lnTo>
                <a:lnTo>
                  <a:pt x="17859" y="17859"/>
                </a:lnTo>
                <a:lnTo>
                  <a:pt x="35719" y="26789"/>
                </a:lnTo>
                <a:lnTo>
                  <a:pt x="53578" y="26789"/>
                </a:lnTo>
                <a:lnTo>
                  <a:pt x="80367" y="35719"/>
                </a:lnTo>
                <a:lnTo>
                  <a:pt x="98226" y="44649"/>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705695" y="2330648"/>
            <a:ext cx="276822" cy="241103"/>
          </a:xfrm>
          <a:custGeom>
            <a:avLst/>
            <a:gdLst/>
            <a:ahLst/>
            <a:cxnLst/>
            <a:rect l="0" t="0" r="0" b="0"/>
            <a:pathLst>
              <a:path w="276822" h="241103">
                <a:moveTo>
                  <a:pt x="62508" y="71438"/>
                </a:moveTo>
                <a:lnTo>
                  <a:pt x="62508" y="80367"/>
                </a:lnTo>
                <a:lnTo>
                  <a:pt x="53578" y="80367"/>
                </a:lnTo>
                <a:lnTo>
                  <a:pt x="44649" y="89297"/>
                </a:lnTo>
                <a:lnTo>
                  <a:pt x="26789" y="89297"/>
                </a:lnTo>
                <a:lnTo>
                  <a:pt x="17860" y="98227"/>
                </a:lnTo>
                <a:lnTo>
                  <a:pt x="17860" y="98227"/>
                </a:lnTo>
                <a:lnTo>
                  <a:pt x="8930" y="98227"/>
                </a:lnTo>
                <a:lnTo>
                  <a:pt x="0" y="89297"/>
                </a:lnTo>
                <a:lnTo>
                  <a:pt x="0" y="80367"/>
                </a:lnTo>
                <a:lnTo>
                  <a:pt x="0" y="62508"/>
                </a:lnTo>
                <a:lnTo>
                  <a:pt x="8930" y="44649"/>
                </a:lnTo>
                <a:lnTo>
                  <a:pt x="26789" y="26789"/>
                </a:lnTo>
                <a:lnTo>
                  <a:pt x="44649" y="8930"/>
                </a:lnTo>
                <a:lnTo>
                  <a:pt x="71438" y="0"/>
                </a:lnTo>
                <a:lnTo>
                  <a:pt x="89297" y="0"/>
                </a:lnTo>
                <a:lnTo>
                  <a:pt x="116086" y="0"/>
                </a:lnTo>
                <a:lnTo>
                  <a:pt x="133946" y="17860"/>
                </a:lnTo>
                <a:lnTo>
                  <a:pt x="142875" y="35719"/>
                </a:lnTo>
                <a:lnTo>
                  <a:pt x="151805" y="62508"/>
                </a:lnTo>
                <a:lnTo>
                  <a:pt x="151805" y="98227"/>
                </a:lnTo>
                <a:lnTo>
                  <a:pt x="133946" y="133946"/>
                </a:lnTo>
                <a:lnTo>
                  <a:pt x="116086" y="178594"/>
                </a:lnTo>
                <a:lnTo>
                  <a:pt x="98227" y="205383"/>
                </a:lnTo>
                <a:lnTo>
                  <a:pt x="71438" y="232172"/>
                </a:lnTo>
                <a:lnTo>
                  <a:pt x="53578" y="241102"/>
                </a:lnTo>
                <a:lnTo>
                  <a:pt x="35719" y="232172"/>
                </a:lnTo>
                <a:lnTo>
                  <a:pt x="35719" y="223243"/>
                </a:lnTo>
                <a:lnTo>
                  <a:pt x="44649" y="196454"/>
                </a:lnTo>
                <a:lnTo>
                  <a:pt x="62508" y="178594"/>
                </a:lnTo>
                <a:lnTo>
                  <a:pt x="89297" y="151805"/>
                </a:lnTo>
                <a:lnTo>
                  <a:pt x="133946" y="133946"/>
                </a:lnTo>
                <a:lnTo>
                  <a:pt x="169664" y="116086"/>
                </a:lnTo>
                <a:lnTo>
                  <a:pt x="214313" y="107156"/>
                </a:lnTo>
                <a:lnTo>
                  <a:pt x="250032" y="107156"/>
                </a:lnTo>
                <a:lnTo>
                  <a:pt x="276821" y="98227"/>
                </a:lnTo>
                <a:lnTo>
                  <a:pt x="276821"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875359" y="2035969"/>
            <a:ext cx="107158" cy="267891"/>
          </a:xfrm>
          <a:custGeom>
            <a:avLst/>
            <a:gdLst/>
            <a:ahLst/>
            <a:cxnLst/>
            <a:rect l="0" t="0" r="0" b="0"/>
            <a:pathLst>
              <a:path w="107158" h="267891">
                <a:moveTo>
                  <a:pt x="44649" y="26789"/>
                </a:moveTo>
                <a:lnTo>
                  <a:pt x="44649" y="35718"/>
                </a:lnTo>
                <a:lnTo>
                  <a:pt x="44649" y="44648"/>
                </a:lnTo>
                <a:lnTo>
                  <a:pt x="35719" y="53578"/>
                </a:lnTo>
                <a:lnTo>
                  <a:pt x="26789" y="71437"/>
                </a:lnTo>
                <a:lnTo>
                  <a:pt x="17860" y="89296"/>
                </a:lnTo>
                <a:lnTo>
                  <a:pt x="8930" y="107156"/>
                </a:lnTo>
                <a:lnTo>
                  <a:pt x="0" y="133945"/>
                </a:lnTo>
                <a:lnTo>
                  <a:pt x="0" y="151804"/>
                </a:lnTo>
                <a:lnTo>
                  <a:pt x="0" y="160734"/>
                </a:lnTo>
                <a:lnTo>
                  <a:pt x="8930" y="169664"/>
                </a:lnTo>
                <a:lnTo>
                  <a:pt x="17860" y="160734"/>
                </a:lnTo>
                <a:lnTo>
                  <a:pt x="26789" y="151804"/>
                </a:lnTo>
                <a:lnTo>
                  <a:pt x="44649" y="133945"/>
                </a:lnTo>
                <a:lnTo>
                  <a:pt x="53579" y="107156"/>
                </a:lnTo>
                <a:lnTo>
                  <a:pt x="71438" y="80367"/>
                </a:lnTo>
                <a:lnTo>
                  <a:pt x="80368" y="53578"/>
                </a:lnTo>
                <a:lnTo>
                  <a:pt x="89297" y="26789"/>
                </a:lnTo>
                <a:lnTo>
                  <a:pt x="89297" y="0"/>
                </a:lnTo>
                <a:lnTo>
                  <a:pt x="98227" y="0"/>
                </a:lnTo>
                <a:lnTo>
                  <a:pt x="98227" y="0"/>
                </a:lnTo>
                <a:lnTo>
                  <a:pt x="89297" y="17859"/>
                </a:lnTo>
                <a:lnTo>
                  <a:pt x="89297" y="53578"/>
                </a:lnTo>
                <a:lnTo>
                  <a:pt x="80368" y="89296"/>
                </a:lnTo>
                <a:lnTo>
                  <a:pt x="71438" y="133945"/>
                </a:lnTo>
                <a:lnTo>
                  <a:pt x="71438" y="178593"/>
                </a:lnTo>
                <a:lnTo>
                  <a:pt x="71438" y="214312"/>
                </a:lnTo>
                <a:lnTo>
                  <a:pt x="80368" y="241101"/>
                </a:lnTo>
                <a:lnTo>
                  <a:pt x="80368" y="258960"/>
                </a:lnTo>
                <a:lnTo>
                  <a:pt x="89297" y="267890"/>
                </a:lnTo>
                <a:lnTo>
                  <a:pt x="89297" y="258960"/>
                </a:lnTo>
                <a:lnTo>
                  <a:pt x="98227" y="250031"/>
                </a:lnTo>
                <a:lnTo>
                  <a:pt x="107157" y="232171"/>
                </a:lnTo>
                <a:lnTo>
                  <a:pt x="107157" y="214312"/>
                </a:lnTo>
                <a:lnTo>
                  <a:pt x="10715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036094" y="2196703"/>
            <a:ext cx="89298" cy="53579"/>
          </a:xfrm>
          <a:custGeom>
            <a:avLst/>
            <a:gdLst/>
            <a:ahLst/>
            <a:cxnLst/>
            <a:rect l="0" t="0" r="0" b="0"/>
            <a:pathLst>
              <a:path w="89298" h="53579">
                <a:moveTo>
                  <a:pt x="0" y="44648"/>
                </a:moveTo>
                <a:lnTo>
                  <a:pt x="0" y="44648"/>
                </a:lnTo>
                <a:lnTo>
                  <a:pt x="0" y="53578"/>
                </a:lnTo>
                <a:lnTo>
                  <a:pt x="0" y="53578"/>
                </a:lnTo>
                <a:lnTo>
                  <a:pt x="8929" y="53578"/>
                </a:lnTo>
                <a:lnTo>
                  <a:pt x="17859" y="53578"/>
                </a:lnTo>
                <a:lnTo>
                  <a:pt x="26789" y="35719"/>
                </a:lnTo>
                <a:lnTo>
                  <a:pt x="44648" y="26789"/>
                </a:lnTo>
                <a:lnTo>
                  <a:pt x="62508" y="26789"/>
                </a:lnTo>
                <a:lnTo>
                  <a:pt x="80367" y="17859"/>
                </a:lnTo>
                <a:lnTo>
                  <a:pt x="8929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053953" y="2241351"/>
            <a:ext cx="133946" cy="89298"/>
          </a:xfrm>
          <a:custGeom>
            <a:avLst/>
            <a:gdLst/>
            <a:ahLst/>
            <a:cxnLst/>
            <a:rect l="0" t="0" r="0" b="0"/>
            <a:pathLst>
              <a:path w="133946" h="89298">
                <a:moveTo>
                  <a:pt x="0" y="89297"/>
                </a:moveTo>
                <a:lnTo>
                  <a:pt x="8930" y="80368"/>
                </a:lnTo>
                <a:lnTo>
                  <a:pt x="26789" y="71438"/>
                </a:lnTo>
                <a:lnTo>
                  <a:pt x="35719" y="53578"/>
                </a:lnTo>
                <a:lnTo>
                  <a:pt x="62508" y="26789"/>
                </a:lnTo>
                <a:lnTo>
                  <a:pt x="80367" y="8930"/>
                </a:lnTo>
                <a:lnTo>
                  <a:pt x="98227" y="0"/>
                </a:lnTo>
                <a:lnTo>
                  <a:pt x="116086" y="0"/>
                </a:lnTo>
                <a:lnTo>
                  <a:pt x="125016"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179219" y="2777133"/>
            <a:ext cx="133946" cy="53579"/>
          </a:xfrm>
          <a:custGeom>
            <a:avLst/>
            <a:gdLst/>
            <a:ahLst/>
            <a:cxnLst/>
            <a:rect l="0" t="0" r="0" b="0"/>
            <a:pathLst>
              <a:path w="133946" h="53579">
                <a:moveTo>
                  <a:pt x="8929" y="53578"/>
                </a:moveTo>
                <a:lnTo>
                  <a:pt x="8929" y="53578"/>
                </a:lnTo>
                <a:lnTo>
                  <a:pt x="8929" y="53578"/>
                </a:lnTo>
                <a:lnTo>
                  <a:pt x="0" y="53578"/>
                </a:lnTo>
                <a:lnTo>
                  <a:pt x="8929" y="53578"/>
                </a:lnTo>
                <a:lnTo>
                  <a:pt x="8929" y="53578"/>
                </a:lnTo>
                <a:lnTo>
                  <a:pt x="26789" y="44648"/>
                </a:lnTo>
                <a:lnTo>
                  <a:pt x="53578" y="35718"/>
                </a:lnTo>
                <a:lnTo>
                  <a:pt x="71437" y="26788"/>
                </a:lnTo>
                <a:lnTo>
                  <a:pt x="98226" y="17859"/>
                </a:lnTo>
                <a:lnTo>
                  <a:pt x="116086"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152430" y="2759273"/>
            <a:ext cx="133946" cy="107157"/>
          </a:xfrm>
          <a:custGeom>
            <a:avLst/>
            <a:gdLst/>
            <a:ahLst/>
            <a:cxnLst/>
            <a:rect l="0" t="0" r="0" b="0"/>
            <a:pathLst>
              <a:path w="133946" h="107157">
                <a:moveTo>
                  <a:pt x="62508" y="0"/>
                </a:moveTo>
                <a:lnTo>
                  <a:pt x="62508" y="0"/>
                </a:lnTo>
                <a:lnTo>
                  <a:pt x="62508" y="0"/>
                </a:lnTo>
                <a:lnTo>
                  <a:pt x="53578" y="0"/>
                </a:lnTo>
                <a:lnTo>
                  <a:pt x="44648" y="0"/>
                </a:lnTo>
                <a:lnTo>
                  <a:pt x="35718" y="8930"/>
                </a:lnTo>
                <a:lnTo>
                  <a:pt x="35718" y="17860"/>
                </a:lnTo>
                <a:lnTo>
                  <a:pt x="26789" y="35719"/>
                </a:lnTo>
                <a:lnTo>
                  <a:pt x="17859" y="44648"/>
                </a:lnTo>
                <a:lnTo>
                  <a:pt x="8929" y="62508"/>
                </a:lnTo>
                <a:lnTo>
                  <a:pt x="8929" y="80367"/>
                </a:lnTo>
                <a:lnTo>
                  <a:pt x="0" y="89297"/>
                </a:lnTo>
                <a:lnTo>
                  <a:pt x="8929" y="89297"/>
                </a:lnTo>
                <a:lnTo>
                  <a:pt x="26789" y="98227"/>
                </a:lnTo>
                <a:lnTo>
                  <a:pt x="44648" y="98227"/>
                </a:lnTo>
                <a:lnTo>
                  <a:pt x="71437" y="98227"/>
                </a:lnTo>
                <a:lnTo>
                  <a:pt x="107156" y="98227"/>
                </a:lnTo>
                <a:lnTo>
                  <a:pt x="133945" y="107156"/>
                </a:lnTo>
                <a:lnTo>
                  <a:pt x="13394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197078" y="3964781"/>
            <a:ext cx="196454" cy="80368"/>
          </a:xfrm>
          <a:custGeom>
            <a:avLst/>
            <a:gdLst/>
            <a:ahLst/>
            <a:cxnLst/>
            <a:rect l="0" t="0" r="0" b="0"/>
            <a:pathLst>
              <a:path w="196454" h="80368">
                <a:moveTo>
                  <a:pt x="8930" y="80367"/>
                </a:moveTo>
                <a:lnTo>
                  <a:pt x="0" y="80367"/>
                </a:lnTo>
                <a:lnTo>
                  <a:pt x="0" y="71437"/>
                </a:lnTo>
                <a:lnTo>
                  <a:pt x="0" y="71437"/>
                </a:lnTo>
                <a:lnTo>
                  <a:pt x="8930" y="62508"/>
                </a:lnTo>
                <a:lnTo>
                  <a:pt x="26789" y="44648"/>
                </a:lnTo>
                <a:lnTo>
                  <a:pt x="44649" y="35719"/>
                </a:lnTo>
                <a:lnTo>
                  <a:pt x="71438" y="17859"/>
                </a:lnTo>
                <a:lnTo>
                  <a:pt x="107156" y="0"/>
                </a:lnTo>
                <a:lnTo>
                  <a:pt x="133945" y="0"/>
                </a:lnTo>
                <a:lnTo>
                  <a:pt x="160735"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170289" y="3902273"/>
            <a:ext cx="205384" cy="160735"/>
          </a:xfrm>
          <a:custGeom>
            <a:avLst/>
            <a:gdLst/>
            <a:ahLst/>
            <a:cxnLst/>
            <a:rect l="0" t="0" r="0" b="0"/>
            <a:pathLst>
              <a:path w="205384" h="160735">
                <a:moveTo>
                  <a:pt x="116086" y="17859"/>
                </a:moveTo>
                <a:lnTo>
                  <a:pt x="116086" y="8930"/>
                </a:lnTo>
                <a:lnTo>
                  <a:pt x="107156" y="8930"/>
                </a:lnTo>
                <a:lnTo>
                  <a:pt x="107156" y="0"/>
                </a:lnTo>
                <a:lnTo>
                  <a:pt x="98227" y="0"/>
                </a:lnTo>
                <a:lnTo>
                  <a:pt x="89297" y="0"/>
                </a:lnTo>
                <a:lnTo>
                  <a:pt x="89297" y="8930"/>
                </a:lnTo>
                <a:lnTo>
                  <a:pt x="80367" y="26789"/>
                </a:lnTo>
                <a:lnTo>
                  <a:pt x="62508" y="44648"/>
                </a:lnTo>
                <a:lnTo>
                  <a:pt x="53578" y="71438"/>
                </a:lnTo>
                <a:lnTo>
                  <a:pt x="35719" y="107156"/>
                </a:lnTo>
                <a:lnTo>
                  <a:pt x="17859" y="125016"/>
                </a:lnTo>
                <a:lnTo>
                  <a:pt x="8930" y="151805"/>
                </a:lnTo>
                <a:lnTo>
                  <a:pt x="0" y="160734"/>
                </a:lnTo>
                <a:lnTo>
                  <a:pt x="0" y="160734"/>
                </a:lnTo>
                <a:lnTo>
                  <a:pt x="17859" y="160734"/>
                </a:lnTo>
                <a:lnTo>
                  <a:pt x="53578" y="151805"/>
                </a:lnTo>
                <a:lnTo>
                  <a:pt x="98227" y="151805"/>
                </a:lnTo>
                <a:lnTo>
                  <a:pt x="151805" y="151805"/>
                </a:lnTo>
                <a:lnTo>
                  <a:pt x="205383" y="160734"/>
                </a:lnTo>
                <a:lnTo>
                  <a:pt x="20538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955727" y="2661047"/>
            <a:ext cx="5232797" cy="98227"/>
          </a:xfrm>
          <a:custGeom>
            <a:avLst/>
            <a:gdLst/>
            <a:ahLst/>
            <a:cxnLst/>
            <a:rect l="0" t="0" r="0" b="0"/>
            <a:pathLst>
              <a:path w="5232797" h="98227">
                <a:moveTo>
                  <a:pt x="0" y="98226"/>
                </a:moveTo>
                <a:lnTo>
                  <a:pt x="8929" y="98226"/>
                </a:lnTo>
                <a:lnTo>
                  <a:pt x="17859" y="98226"/>
                </a:lnTo>
                <a:lnTo>
                  <a:pt x="35718" y="98226"/>
                </a:lnTo>
                <a:lnTo>
                  <a:pt x="62507" y="98226"/>
                </a:lnTo>
                <a:lnTo>
                  <a:pt x="80367" y="89297"/>
                </a:lnTo>
                <a:lnTo>
                  <a:pt x="98226" y="80367"/>
                </a:lnTo>
                <a:lnTo>
                  <a:pt x="125015" y="71437"/>
                </a:lnTo>
                <a:lnTo>
                  <a:pt x="142875" y="71437"/>
                </a:lnTo>
                <a:lnTo>
                  <a:pt x="160734" y="62508"/>
                </a:lnTo>
                <a:lnTo>
                  <a:pt x="187523" y="53578"/>
                </a:lnTo>
                <a:lnTo>
                  <a:pt x="214312" y="53578"/>
                </a:lnTo>
                <a:lnTo>
                  <a:pt x="241101" y="44648"/>
                </a:lnTo>
                <a:lnTo>
                  <a:pt x="276820" y="44648"/>
                </a:lnTo>
                <a:lnTo>
                  <a:pt x="303609" y="44648"/>
                </a:lnTo>
                <a:lnTo>
                  <a:pt x="339328" y="44648"/>
                </a:lnTo>
                <a:lnTo>
                  <a:pt x="375046" y="44648"/>
                </a:lnTo>
                <a:lnTo>
                  <a:pt x="419695" y="44648"/>
                </a:lnTo>
                <a:lnTo>
                  <a:pt x="464343" y="44648"/>
                </a:lnTo>
                <a:lnTo>
                  <a:pt x="508992" y="44648"/>
                </a:lnTo>
                <a:lnTo>
                  <a:pt x="553640" y="44648"/>
                </a:lnTo>
                <a:lnTo>
                  <a:pt x="607218" y="44648"/>
                </a:lnTo>
                <a:lnTo>
                  <a:pt x="651867" y="35719"/>
                </a:lnTo>
                <a:lnTo>
                  <a:pt x="714375" y="35719"/>
                </a:lnTo>
                <a:lnTo>
                  <a:pt x="767953" y="35719"/>
                </a:lnTo>
                <a:lnTo>
                  <a:pt x="830461" y="26789"/>
                </a:lnTo>
                <a:lnTo>
                  <a:pt x="884039" y="26789"/>
                </a:lnTo>
                <a:lnTo>
                  <a:pt x="946546" y="26789"/>
                </a:lnTo>
                <a:lnTo>
                  <a:pt x="1009054" y="26789"/>
                </a:lnTo>
                <a:lnTo>
                  <a:pt x="1071562" y="17859"/>
                </a:lnTo>
                <a:lnTo>
                  <a:pt x="1143000" y="17859"/>
                </a:lnTo>
                <a:lnTo>
                  <a:pt x="1214437" y="17859"/>
                </a:lnTo>
                <a:lnTo>
                  <a:pt x="1285875" y="26789"/>
                </a:lnTo>
                <a:lnTo>
                  <a:pt x="1357312" y="26789"/>
                </a:lnTo>
                <a:lnTo>
                  <a:pt x="1437679" y="26789"/>
                </a:lnTo>
                <a:lnTo>
                  <a:pt x="1509117" y="26789"/>
                </a:lnTo>
                <a:lnTo>
                  <a:pt x="1589484" y="26789"/>
                </a:lnTo>
                <a:lnTo>
                  <a:pt x="1669851" y="35719"/>
                </a:lnTo>
                <a:lnTo>
                  <a:pt x="1750218" y="26789"/>
                </a:lnTo>
                <a:lnTo>
                  <a:pt x="1830586" y="26789"/>
                </a:lnTo>
                <a:lnTo>
                  <a:pt x="1919882" y="17859"/>
                </a:lnTo>
                <a:lnTo>
                  <a:pt x="2000250" y="17859"/>
                </a:lnTo>
                <a:lnTo>
                  <a:pt x="2089546" y="8930"/>
                </a:lnTo>
                <a:lnTo>
                  <a:pt x="2169914" y="8930"/>
                </a:lnTo>
                <a:lnTo>
                  <a:pt x="2259211" y="0"/>
                </a:lnTo>
                <a:lnTo>
                  <a:pt x="2339578" y="0"/>
                </a:lnTo>
                <a:lnTo>
                  <a:pt x="2428875" y="8930"/>
                </a:lnTo>
                <a:lnTo>
                  <a:pt x="2509242" y="8930"/>
                </a:lnTo>
                <a:lnTo>
                  <a:pt x="2589609" y="8930"/>
                </a:lnTo>
                <a:lnTo>
                  <a:pt x="2678906" y="8930"/>
                </a:lnTo>
                <a:lnTo>
                  <a:pt x="2759273" y="17859"/>
                </a:lnTo>
                <a:lnTo>
                  <a:pt x="2848570" y="17859"/>
                </a:lnTo>
                <a:lnTo>
                  <a:pt x="2928937" y="17859"/>
                </a:lnTo>
                <a:lnTo>
                  <a:pt x="3018234" y="26789"/>
                </a:lnTo>
                <a:lnTo>
                  <a:pt x="3107531" y="26789"/>
                </a:lnTo>
                <a:lnTo>
                  <a:pt x="3196828" y="26789"/>
                </a:lnTo>
                <a:lnTo>
                  <a:pt x="3286125" y="26789"/>
                </a:lnTo>
                <a:lnTo>
                  <a:pt x="3384351" y="35719"/>
                </a:lnTo>
                <a:lnTo>
                  <a:pt x="3473648" y="35719"/>
                </a:lnTo>
                <a:lnTo>
                  <a:pt x="3562945" y="35719"/>
                </a:lnTo>
                <a:lnTo>
                  <a:pt x="3661171" y="35719"/>
                </a:lnTo>
                <a:lnTo>
                  <a:pt x="3750468" y="26789"/>
                </a:lnTo>
                <a:lnTo>
                  <a:pt x="3839765" y="26789"/>
                </a:lnTo>
                <a:lnTo>
                  <a:pt x="3937992" y="26789"/>
                </a:lnTo>
                <a:lnTo>
                  <a:pt x="4027289" y="26789"/>
                </a:lnTo>
                <a:lnTo>
                  <a:pt x="4134445" y="26789"/>
                </a:lnTo>
                <a:lnTo>
                  <a:pt x="4232671" y="26789"/>
                </a:lnTo>
                <a:lnTo>
                  <a:pt x="4330898" y="17859"/>
                </a:lnTo>
                <a:lnTo>
                  <a:pt x="4429125" y="17859"/>
                </a:lnTo>
                <a:lnTo>
                  <a:pt x="4536281" y="17859"/>
                </a:lnTo>
                <a:lnTo>
                  <a:pt x="4625578" y="17859"/>
                </a:lnTo>
                <a:lnTo>
                  <a:pt x="4723804" y="17859"/>
                </a:lnTo>
                <a:lnTo>
                  <a:pt x="4813101" y="17859"/>
                </a:lnTo>
                <a:lnTo>
                  <a:pt x="4902398" y="17859"/>
                </a:lnTo>
                <a:lnTo>
                  <a:pt x="4991695" y="17859"/>
                </a:lnTo>
                <a:lnTo>
                  <a:pt x="5080992" y="17859"/>
                </a:lnTo>
                <a:lnTo>
                  <a:pt x="5161359" y="26789"/>
                </a:lnTo>
                <a:lnTo>
                  <a:pt x="5232796" y="17859"/>
                </a:lnTo>
                <a:lnTo>
                  <a:pt x="523279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1500188" y="5973960"/>
            <a:ext cx="339329" cy="250032"/>
          </a:xfrm>
          <a:custGeom>
            <a:avLst/>
            <a:gdLst/>
            <a:ahLst/>
            <a:cxnLst/>
            <a:rect l="0" t="0" r="0" b="0"/>
            <a:pathLst>
              <a:path w="339329" h="250032">
                <a:moveTo>
                  <a:pt x="8929" y="0"/>
                </a:moveTo>
                <a:lnTo>
                  <a:pt x="8929" y="0"/>
                </a:lnTo>
                <a:lnTo>
                  <a:pt x="8929" y="8930"/>
                </a:lnTo>
                <a:lnTo>
                  <a:pt x="0" y="8930"/>
                </a:lnTo>
                <a:lnTo>
                  <a:pt x="0" y="17860"/>
                </a:lnTo>
                <a:lnTo>
                  <a:pt x="0" y="17860"/>
                </a:lnTo>
                <a:lnTo>
                  <a:pt x="8929" y="35719"/>
                </a:lnTo>
                <a:lnTo>
                  <a:pt x="8929" y="62508"/>
                </a:lnTo>
                <a:lnTo>
                  <a:pt x="17859" y="98227"/>
                </a:lnTo>
                <a:lnTo>
                  <a:pt x="17859" y="142875"/>
                </a:lnTo>
                <a:lnTo>
                  <a:pt x="26789" y="178594"/>
                </a:lnTo>
                <a:lnTo>
                  <a:pt x="35718" y="205383"/>
                </a:lnTo>
                <a:lnTo>
                  <a:pt x="44648" y="223242"/>
                </a:lnTo>
                <a:lnTo>
                  <a:pt x="53578" y="232172"/>
                </a:lnTo>
                <a:lnTo>
                  <a:pt x="71437" y="223242"/>
                </a:lnTo>
                <a:lnTo>
                  <a:pt x="80367" y="205383"/>
                </a:lnTo>
                <a:lnTo>
                  <a:pt x="98226" y="178594"/>
                </a:lnTo>
                <a:lnTo>
                  <a:pt x="107156" y="151805"/>
                </a:lnTo>
                <a:lnTo>
                  <a:pt x="125015" y="125016"/>
                </a:lnTo>
                <a:lnTo>
                  <a:pt x="133945" y="107156"/>
                </a:lnTo>
                <a:lnTo>
                  <a:pt x="133945" y="98227"/>
                </a:lnTo>
                <a:lnTo>
                  <a:pt x="142875" y="107156"/>
                </a:lnTo>
                <a:lnTo>
                  <a:pt x="142875" y="133945"/>
                </a:lnTo>
                <a:lnTo>
                  <a:pt x="151804" y="169664"/>
                </a:lnTo>
                <a:lnTo>
                  <a:pt x="151804" y="196453"/>
                </a:lnTo>
                <a:lnTo>
                  <a:pt x="160734" y="232172"/>
                </a:lnTo>
                <a:lnTo>
                  <a:pt x="178593" y="250031"/>
                </a:lnTo>
                <a:lnTo>
                  <a:pt x="187523" y="250031"/>
                </a:lnTo>
                <a:lnTo>
                  <a:pt x="205382" y="250031"/>
                </a:lnTo>
                <a:lnTo>
                  <a:pt x="214312" y="232172"/>
                </a:lnTo>
                <a:lnTo>
                  <a:pt x="232171" y="205383"/>
                </a:lnTo>
                <a:lnTo>
                  <a:pt x="250031" y="169664"/>
                </a:lnTo>
                <a:lnTo>
                  <a:pt x="267890" y="142875"/>
                </a:lnTo>
                <a:lnTo>
                  <a:pt x="276820" y="116086"/>
                </a:lnTo>
                <a:lnTo>
                  <a:pt x="294679" y="107156"/>
                </a:lnTo>
                <a:lnTo>
                  <a:pt x="303609" y="116086"/>
                </a:lnTo>
                <a:lnTo>
                  <a:pt x="312539" y="133945"/>
                </a:lnTo>
                <a:lnTo>
                  <a:pt x="330398" y="160735"/>
                </a:lnTo>
                <a:lnTo>
                  <a:pt x="330398" y="187524"/>
                </a:lnTo>
                <a:lnTo>
                  <a:pt x="339328" y="196453"/>
                </a:lnTo>
                <a:lnTo>
                  <a:pt x="33932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1562695" y="5679280"/>
            <a:ext cx="89298" cy="535783"/>
          </a:xfrm>
          <a:custGeom>
            <a:avLst/>
            <a:gdLst/>
            <a:ahLst/>
            <a:cxnLst/>
            <a:rect l="0" t="0" r="0" b="0"/>
            <a:pathLst>
              <a:path w="89298" h="535783">
                <a:moveTo>
                  <a:pt x="89297" y="8930"/>
                </a:moveTo>
                <a:lnTo>
                  <a:pt x="80368" y="8930"/>
                </a:lnTo>
                <a:lnTo>
                  <a:pt x="80368" y="0"/>
                </a:lnTo>
                <a:lnTo>
                  <a:pt x="80368" y="0"/>
                </a:lnTo>
                <a:lnTo>
                  <a:pt x="71438" y="0"/>
                </a:lnTo>
                <a:lnTo>
                  <a:pt x="62508" y="8930"/>
                </a:lnTo>
                <a:lnTo>
                  <a:pt x="62508" y="26790"/>
                </a:lnTo>
                <a:lnTo>
                  <a:pt x="53578" y="44649"/>
                </a:lnTo>
                <a:lnTo>
                  <a:pt x="53578" y="80368"/>
                </a:lnTo>
                <a:lnTo>
                  <a:pt x="44649" y="125016"/>
                </a:lnTo>
                <a:lnTo>
                  <a:pt x="35719" y="178594"/>
                </a:lnTo>
                <a:lnTo>
                  <a:pt x="35719" y="241102"/>
                </a:lnTo>
                <a:lnTo>
                  <a:pt x="26789" y="303610"/>
                </a:lnTo>
                <a:lnTo>
                  <a:pt x="17860" y="375047"/>
                </a:lnTo>
                <a:lnTo>
                  <a:pt x="17860" y="428625"/>
                </a:lnTo>
                <a:lnTo>
                  <a:pt x="8930" y="473274"/>
                </a:lnTo>
                <a:lnTo>
                  <a:pt x="8930" y="508993"/>
                </a:lnTo>
                <a:lnTo>
                  <a:pt x="0" y="526852"/>
                </a:lnTo>
                <a:lnTo>
                  <a:pt x="0" y="535782"/>
                </a:lnTo>
                <a:lnTo>
                  <a:pt x="0" y="526852"/>
                </a:lnTo>
                <a:lnTo>
                  <a:pt x="8930" y="508993"/>
                </a:lnTo>
                <a:lnTo>
                  <a:pt x="17860" y="464344"/>
                </a:lnTo>
                <a:lnTo>
                  <a:pt x="17860"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393031" y="5572125"/>
            <a:ext cx="2812853" cy="651867"/>
          </a:xfrm>
          <a:custGeom>
            <a:avLst/>
            <a:gdLst/>
            <a:ahLst/>
            <a:cxnLst/>
            <a:rect l="0" t="0" r="0" b="0"/>
            <a:pathLst>
              <a:path w="2812853" h="651867">
                <a:moveTo>
                  <a:pt x="303610" y="89296"/>
                </a:moveTo>
                <a:lnTo>
                  <a:pt x="312539" y="89296"/>
                </a:lnTo>
                <a:lnTo>
                  <a:pt x="330399" y="80366"/>
                </a:lnTo>
                <a:lnTo>
                  <a:pt x="366117" y="80366"/>
                </a:lnTo>
                <a:lnTo>
                  <a:pt x="401836" y="71437"/>
                </a:lnTo>
                <a:lnTo>
                  <a:pt x="446485" y="71437"/>
                </a:lnTo>
                <a:lnTo>
                  <a:pt x="491133" y="62507"/>
                </a:lnTo>
                <a:lnTo>
                  <a:pt x="553641" y="62507"/>
                </a:lnTo>
                <a:lnTo>
                  <a:pt x="616149" y="62507"/>
                </a:lnTo>
                <a:lnTo>
                  <a:pt x="687586" y="62507"/>
                </a:lnTo>
                <a:lnTo>
                  <a:pt x="759024" y="62507"/>
                </a:lnTo>
                <a:lnTo>
                  <a:pt x="839391" y="62507"/>
                </a:lnTo>
                <a:lnTo>
                  <a:pt x="919758" y="62507"/>
                </a:lnTo>
                <a:lnTo>
                  <a:pt x="1009055" y="62507"/>
                </a:lnTo>
                <a:lnTo>
                  <a:pt x="1116211" y="53577"/>
                </a:lnTo>
                <a:lnTo>
                  <a:pt x="1214438" y="44648"/>
                </a:lnTo>
                <a:lnTo>
                  <a:pt x="1321594" y="35718"/>
                </a:lnTo>
                <a:lnTo>
                  <a:pt x="1428750" y="26788"/>
                </a:lnTo>
                <a:lnTo>
                  <a:pt x="1535907" y="17859"/>
                </a:lnTo>
                <a:lnTo>
                  <a:pt x="1643063" y="8929"/>
                </a:lnTo>
                <a:lnTo>
                  <a:pt x="1750219" y="8929"/>
                </a:lnTo>
                <a:lnTo>
                  <a:pt x="1857375" y="0"/>
                </a:lnTo>
                <a:lnTo>
                  <a:pt x="1964532" y="0"/>
                </a:lnTo>
                <a:lnTo>
                  <a:pt x="2062758" y="8929"/>
                </a:lnTo>
                <a:lnTo>
                  <a:pt x="2160985" y="17859"/>
                </a:lnTo>
                <a:lnTo>
                  <a:pt x="2250282" y="17859"/>
                </a:lnTo>
                <a:lnTo>
                  <a:pt x="2330649" y="17859"/>
                </a:lnTo>
                <a:lnTo>
                  <a:pt x="2411016" y="17859"/>
                </a:lnTo>
                <a:lnTo>
                  <a:pt x="2482453" y="17859"/>
                </a:lnTo>
                <a:lnTo>
                  <a:pt x="2553891" y="17859"/>
                </a:lnTo>
                <a:lnTo>
                  <a:pt x="2616399" y="17859"/>
                </a:lnTo>
                <a:lnTo>
                  <a:pt x="2669977" y="17859"/>
                </a:lnTo>
                <a:lnTo>
                  <a:pt x="2714625" y="17859"/>
                </a:lnTo>
                <a:lnTo>
                  <a:pt x="2750344" y="26788"/>
                </a:lnTo>
                <a:lnTo>
                  <a:pt x="2768203" y="26788"/>
                </a:lnTo>
                <a:lnTo>
                  <a:pt x="2786063" y="44648"/>
                </a:lnTo>
                <a:lnTo>
                  <a:pt x="2794992" y="53577"/>
                </a:lnTo>
                <a:lnTo>
                  <a:pt x="2794992" y="80366"/>
                </a:lnTo>
                <a:lnTo>
                  <a:pt x="2794992" y="107155"/>
                </a:lnTo>
                <a:lnTo>
                  <a:pt x="2794992" y="133945"/>
                </a:lnTo>
                <a:lnTo>
                  <a:pt x="2786063" y="160734"/>
                </a:lnTo>
                <a:lnTo>
                  <a:pt x="2786063" y="196452"/>
                </a:lnTo>
                <a:lnTo>
                  <a:pt x="2786063" y="214312"/>
                </a:lnTo>
                <a:lnTo>
                  <a:pt x="2794992" y="241101"/>
                </a:lnTo>
                <a:lnTo>
                  <a:pt x="2794992" y="267890"/>
                </a:lnTo>
                <a:lnTo>
                  <a:pt x="2794992" y="303609"/>
                </a:lnTo>
                <a:lnTo>
                  <a:pt x="2803922" y="348257"/>
                </a:lnTo>
                <a:lnTo>
                  <a:pt x="2803922" y="401835"/>
                </a:lnTo>
                <a:lnTo>
                  <a:pt x="2812852" y="455413"/>
                </a:lnTo>
                <a:lnTo>
                  <a:pt x="2812852" y="508991"/>
                </a:lnTo>
                <a:lnTo>
                  <a:pt x="2812852" y="553640"/>
                </a:lnTo>
                <a:lnTo>
                  <a:pt x="2812852" y="580429"/>
                </a:lnTo>
                <a:lnTo>
                  <a:pt x="2812852" y="607218"/>
                </a:lnTo>
                <a:lnTo>
                  <a:pt x="2803922" y="625077"/>
                </a:lnTo>
                <a:lnTo>
                  <a:pt x="2794992" y="634007"/>
                </a:lnTo>
                <a:lnTo>
                  <a:pt x="2777133" y="634007"/>
                </a:lnTo>
                <a:lnTo>
                  <a:pt x="2750344" y="634007"/>
                </a:lnTo>
                <a:lnTo>
                  <a:pt x="2714625" y="625077"/>
                </a:lnTo>
                <a:lnTo>
                  <a:pt x="2661047" y="625077"/>
                </a:lnTo>
                <a:lnTo>
                  <a:pt x="2598539" y="616148"/>
                </a:lnTo>
                <a:lnTo>
                  <a:pt x="2527102" y="607218"/>
                </a:lnTo>
                <a:lnTo>
                  <a:pt x="2446735" y="607218"/>
                </a:lnTo>
                <a:lnTo>
                  <a:pt x="2357438" y="598288"/>
                </a:lnTo>
                <a:lnTo>
                  <a:pt x="2259211" y="607218"/>
                </a:lnTo>
                <a:lnTo>
                  <a:pt x="2152055" y="616148"/>
                </a:lnTo>
                <a:lnTo>
                  <a:pt x="2044899" y="616148"/>
                </a:lnTo>
                <a:lnTo>
                  <a:pt x="1937742" y="625077"/>
                </a:lnTo>
                <a:lnTo>
                  <a:pt x="1821657" y="634007"/>
                </a:lnTo>
                <a:lnTo>
                  <a:pt x="1705571" y="634007"/>
                </a:lnTo>
                <a:lnTo>
                  <a:pt x="1589485" y="625077"/>
                </a:lnTo>
                <a:lnTo>
                  <a:pt x="1464469" y="625077"/>
                </a:lnTo>
                <a:lnTo>
                  <a:pt x="1339453" y="616148"/>
                </a:lnTo>
                <a:lnTo>
                  <a:pt x="1214438" y="616148"/>
                </a:lnTo>
                <a:lnTo>
                  <a:pt x="1080492" y="616148"/>
                </a:lnTo>
                <a:lnTo>
                  <a:pt x="964407" y="616148"/>
                </a:lnTo>
                <a:lnTo>
                  <a:pt x="839391" y="616148"/>
                </a:lnTo>
                <a:lnTo>
                  <a:pt x="732235" y="625077"/>
                </a:lnTo>
                <a:lnTo>
                  <a:pt x="625078" y="634007"/>
                </a:lnTo>
                <a:lnTo>
                  <a:pt x="517922" y="642937"/>
                </a:lnTo>
                <a:lnTo>
                  <a:pt x="419696" y="651866"/>
                </a:lnTo>
                <a:lnTo>
                  <a:pt x="339328" y="651866"/>
                </a:lnTo>
                <a:lnTo>
                  <a:pt x="258961" y="651866"/>
                </a:lnTo>
                <a:lnTo>
                  <a:pt x="187524" y="651866"/>
                </a:lnTo>
                <a:lnTo>
                  <a:pt x="125016" y="642937"/>
                </a:lnTo>
                <a:lnTo>
                  <a:pt x="80367" y="642937"/>
                </a:lnTo>
                <a:lnTo>
                  <a:pt x="35719" y="634007"/>
                </a:lnTo>
                <a:lnTo>
                  <a:pt x="8930" y="642937"/>
                </a:lnTo>
                <a:lnTo>
                  <a:pt x="0" y="651866"/>
                </a:lnTo>
                <a:lnTo>
                  <a:pt x="0" y="6518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429125" y="5509617"/>
            <a:ext cx="232173" cy="303610"/>
          </a:xfrm>
          <a:custGeom>
            <a:avLst/>
            <a:gdLst/>
            <a:ahLst/>
            <a:cxnLst/>
            <a:rect l="0" t="0" r="0" b="0"/>
            <a:pathLst>
              <a:path w="232173" h="303610">
                <a:moveTo>
                  <a:pt x="187523" y="89296"/>
                </a:moveTo>
                <a:lnTo>
                  <a:pt x="187523" y="89296"/>
                </a:lnTo>
                <a:lnTo>
                  <a:pt x="196453" y="80367"/>
                </a:lnTo>
                <a:lnTo>
                  <a:pt x="205383" y="71437"/>
                </a:lnTo>
                <a:lnTo>
                  <a:pt x="205383" y="53578"/>
                </a:lnTo>
                <a:lnTo>
                  <a:pt x="223242" y="44649"/>
                </a:lnTo>
                <a:lnTo>
                  <a:pt x="223242" y="35719"/>
                </a:lnTo>
                <a:lnTo>
                  <a:pt x="232172" y="17860"/>
                </a:lnTo>
                <a:lnTo>
                  <a:pt x="232172" y="8930"/>
                </a:lnTo>
                <a:lnTo>
                  <a:pt x="223242" y="0"/>
                </a:lnTo>
                <a:lnTo>
                  <a:pt x="205383" y="0"/>
                </a:lnTo>
                <a:lnTo>
                  <a:pt x="178594" y="8930"/>
                </a:lnTo>
                <a:lnTo>
                  <a:pt x="142875" y="17860"/>
                </a:lnTo>
                <a:lnTo>
                  <a:pt x="107156" y="35719"/>
                </a:lnTo>
                <a:lnTo>
                  <a:pt x="80367" y="53578"/>
                </a:lnTo>
                <a:lnTo>
                  <a:pt x="53578" y="71437"/>
                </a:lnTo>
                <a:lnTo>
                  <a:pt x="35719" y="89296"/>
                </a:lnTo>
                <a:lnTo>
                  <a:pt x="35719" y="98226"/>
                </a:lnTo>
                <a:lnTo>
                  <a:pt x="44648" y="116085"/>
                </a:lnTo>
                <a:lnTo>
                  <a:pt x="53578" y="125015"/>
                </a:lnTo>
                <a:lnTo>
                  <a:pt x="71438" y="142874"/>
                </a:lnTo>
                <a:lnTo>
                  <a:pt x="98227" y="151804"/>
                </a:lnTo>
                <a:lnTo>
                  <a:pt x="107156" y="169663"/>
                </a:lnTo>
                <a:lnTo>
                  <a:pt x="125016" y="187523"/>
                </a:lnTo>
                <a:lnTo>
                  <a:pt x="125016" y="214312"/>
                </a:lnTo>
                <a:lnTo>
                  <a:pt x="116086" y="241101"/>
                </a:lnTo>
                <a:lnTo>
                  <a:pt x="98227" y="267890"/>
                </a:lnTo>
                <a:lnTo>
                  <a:pt x="71438" y="285749"/>
                </a:lnTo>
                <a:lnTo>
                  <a:pt x="44648" y="294679"/>
                </a:lnTo>
                <a:lnTo>
                  <a:pt x="17859" y="303609"/>
                </a:lnTo>
                <a:lnTo>
                  <a:pt x="8930" y="294679"/>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598789" y="5482828"/>
            <a:ext cx="383978" cy="366118"/>
          </a:xfrm>
          <a:custGeom>
            <a:avLst/>
            <a:gdLst/>
            <a:ahLst/>
            <a:cxnLst/>
            <a:rect l="0" t="0" r="0" b="0"/>
            <a:pathLst>
              <a:path w="383978" h="366118">
                <a:moveTo>
                  <a:pt x="17859" y="232171"/>
                </a:moveTo>
                <a:lnTo>
                  <a:pt x="8930" y="232171"/>
                </a:lnTo>
                <a:lnTo>
                  <a:pt x="8930" y="241101"/>
                </a:lnTo>
                <a:lnTo>
                  <a:pt x="0" y="250031"/>
                </a:lnTo>
                <a:lnTo>
                  <a:pt x="0" y="258960"/>
                </a:lnTo>
                <a:lnTo>
                  <a:pt x="0" y="267890"/>
                </a:lnTo>
                <a:lnTo>
                  <a:pt x="17859" y="267890"/>
                </a:lnTo>
                <a:lnTo>
                  <a:pt x="44649" y="267890"/>
                </a:lnTo>
                <a:lnTo>
                  <a:pt x="71438" y="267890"/>
                </a:lnTo>
                <a:lnTo>
                  <a:pt x="107156" y="250031"/>
                </a:lnTo>
                <a:lnTo>
                  <a:pt x="133945" y="241101"/>
                </a:lnTo>
                <a:lnTo>
                  <a:pt x="151805" y="223242"/>
                </a:lnTo>
                <a:lnTo>
                  <a:pt x="160734" y="214312"/>
                </a:lnTo>
                <a:lnTo>
                  <a:pt x="160734" y="196452"/>
                </a:lnTo>
                <a:lnTo>
                  <a:pt x="151805" y="187523"/>
                </a:lnTo>
                <a:lnTo>
                  <a:pt x="125016" y="187523"/>
                </a:lnTo>
                <a:lnTo>
                  <a:pt x="107156" y="187523"/>
                </a:lnTo>
                <a:lnTo>
                  <a:pt x="71438" y="205382"/>
                </a:lnTo>
                <a:lnTo>
                  <a:pt x="44649" y="232171"/>
                </a:lnTo>
                <a:lnTo>
                  <a:pt x="26789" y="267890"/>
                </a:lnTo>
                <a:lnTo>
                  <a:pt x="17859" y="303609"/>
                </a:lnTo>
                <a:lnTo>
                  <a:pt x="26789" y="330398"/>
                </a:lnTo>
                <a:lnTo>
                  <a:pt x="53578" y="348257"/>
                </a:lnTo>
                <a:lnTo>
                  <a:pt x="80367" y="348257"/>
                </a:lnTo>
                <a:lnTo>
                  <a:pt x="116086" y="339327"/>
                </a:lnTo>
                <a:lnTo>
                  <a:pt x="160734" y="330398"/>
                </a:lnTo>
                <a:lnTo>
                  <a:pt x="196453" y="303609"/>
                </a:lnTo>
                <a:lnTo>
                  <a:pt x="241102" y="276820"/>
                </a:lnTo>
                <a:lnTo>
                  <a:pt x="267891" y="250031"/>
                </a:lnTo>
                <a:lnTo>
                  <a:pt x="294680" y="214312"/>
                </a:lnTo>
                <a:lnTo>
                  <a:pt x="312539" y="178593"/>
                </a:lnTo>
                <a:lnTo>
                  <a:pt x="321469" y="142874"/>
                </a:lnTo>
                <a:lnTo>
                  <a:pt x="339328" y="98226"/>
                </a:lnTo>
                <a:lnTo>
                  <a:pt x="357188" y="71438"/>
                </a:lnTo>
                <a:lnTo>
                  <a:pt x="366117" y="35719"/>
                </a:lnTo>
                <a:lnTo>
                  <a:pt x="375047" y="17860"/>
                </a:lnTo>
                <a:lnTo>
                  <a:pt x="383977" y="8930"/>
                </a:lnTo>
                <a:lnTo>
                  <a:pt x="383977" y="0"/>
                </a:lnTo>
                <a:lnTo>
                  <a:pt x="375047" y="8930"/>
                </a:lnTo>
                <a:lnTo>
                  <a:pt x="375047" y="8930"/>
                </a:lnTo>
                <a:lnTo>
                  <a:pt x="366117" y="17860"/>
                </a:lnTo>
                <a:lnTo>
                  <a:pt x="357188" y="35719"/>
                </a:lnTo>
                <a:lnTo>
                  <a:pt x="357188" y="62508"/>
                </a:lnTo>
                <a:lnTo>
                  <a:pt x="357188" y="89297"/>
                </a:lnTo>
                <a:lnTo>
                  <a:pt x="348258" y="133945"/>
                </a:lnTo>
                <a:lnTo>
                  <a:pt x="348258" y="178593"/>
                </a:lnTo>
                <a:lnTo>
                  <a:pt x="348258" y="232171"/>
                </a:lnTo>
                <a:lnTo>
                  <a:pt x="348258" y="285749"/>
                </a:lnTo>
                <a:lnTo>
                  <a:pt x="348258" y="330398"/>
                </a:lnTo>
                <a:lnTo>
                  <a:pt x="339328" y="357187"/>
                </a:lnTo>
                <a:lnTo>
                  <a:pt x="339328" y="366117"/>
                </a:lnTo>
                <a:lnTo>
                  <a:pt x="330399" y="366117"/>
                </a:lnTo>
                <a:lnTo>
                  <a:pt x="330399"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884539" y="5563195"/>
            <a:ext cx="160735" cy="53579"/>
          </a:xfrm>
          <a:custGeom>
            <a:avLst/>
            <a:gdLst/>
            <a:ahLst/>
            <a:cxnLst/>
            <a:rect l="0" t="0" r="0" b="0"/>
            <a:pathLst>
              <a:path w="160735" h="53579">
                <a:moveTo>
                  <a:pt x="0" y="53578"/>
                </a:moveTo>
                <a:lnTo>
                  <a:pt x="0" y="53578"/>
                </a:lnTo>
                <a:lnTo>
                  <a:pt x="17859" y="44648"/>
                </a:lnTo>
                <a:lnTo>
                  <a:pt x="35719" y="44648"/>
                </a:lnTo>
                <a:lnTo>
                  <a:pt x="62508" y="35718"/>
                </a:lnTo>
                <a:lnTo>
                  <a:pt x="98227" y="26789"/>
                </a:lnTo>
                <a:lnTo>
                  <a:pt x="133945" y="17859"/>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08" name="Freeform 43007"/>
          <p:cNvSpPr/>
          <p:nvPr/>
        </p:nvSpPr>
        <p:spPr bwMode="auto">
          <a:xfrm>
            <a:off x="2160984" y="5679280"/>
            <a:ext cx="116087" cy="125017"/>
          </a:xfrm>
          <a:custGeom>
            <a:avLst/>
            <a:gdLst/>
            <a:ahLst/>
            <a:cxnLst/>
            <a:rect l="0" t="0" r="0" b="0"/>
            <a:pathLst>
              <a:path w="116087" h="125017">
                <a:moveTo>
                  <a:pt x="0" y="0"/>
                </a:moveTo>
                <a:lnTo>
                  <a:pt x="0" y="0"/>
                </a:lnTo>
                <a:lnTo>
                  <a:pt x="0" y="8930"/>
                </a:lnTo>
                <a:lnTo>
                  <a:pt x="8930" y="8930"/>
                </a:lnTo>
                <a:lnTo>
                  <a:pt x="8930" y="17860"/>
                </a:lnTo>
                <a:lnTo>
                  <a:pt x="8930" y="26790"/>
                </a:lnTo>
                <a:lnTo>
                  <a:pt x="8930" y="44649"/>
                </a:lnTo>
                <a:lnTo>
                  <a:pt x="8930" y="62508"/>
                </a:lnTo>
                <a:lnTo>
                  <a:pt x="17860" y="80368"/>
                </a:lnTo>
                <a:lnTo>
                  <a:pt x="17860" y="98227"/>
                </a:lnTo>
                <a:lnTo>
                  <a:pt x="17860" y="107157"/>
                </a:lnTo>
                <a:lnTo>
                  <a:pt x="26789" y="107157"/>
                </a:lnTo>
                <a:lnTo>
                  <a:pt x="26789" y="107157"/>
                </a:lnTo>
                <a:lnTo>
                  <a:pt x="35719" y="98227"/>
                </a:lnTo>
                <a:lnTo>
                  <a:pt x="53579" y="89297"/>
                </a:lnTo>
                <a:lnTo>
                  <a:pt x="62508" y="89297"/>
                </a:lnTo>
                <a:lnTo>
                  <a:pt x="80368" y="89297"/>
                </a:lnTo>
                <a:lnTo>
                  <a:pt x="89297" y="98227"/>
                </a:lnTo>
                <a:lnTo>
                  <a:pt x="98227" y="116086"/>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09" name="Freeform 43008"/>
          <p:cNvSpPr/>
          <p:nvPr/>
        </p:nvSpPr>
        <p:spPr bwMode="auto">
          <a:xfrm>
            <a:off x="2402086" y="5670351"/>
            <a:ext cx="80368" cy="160735"/>
          </a:xfrm>
          <a:custGeom>
            <a:avLst/>
            <a:gdLst/>
            <a:ahLst/>
            <a:cxnLst/>
            <a:rect l="0" t="0" r="0" b="0"/>
            <a:pathLst>
              <a:path w="80368" h="160735">
                <a:moveTo>
                  <a:pt x="35719" y="0"/>
                </a:moveTo>
                <a:lnTo>
                  <a:pt x="35719" y="0"/>
                </a:lnTo>
                <a:lnTo>
                  <a:pt x="26789" y="8929"/>
                </a:lnTo>
                <a:lnTo>
                  <a:pt x="17859" y="26789"/>
                </a:lnTo>
                <a:lnTo>
                  <a:pt x="8930" y="44648"/>
                </a:lnTo>
                <a:lnTo>
                  <a:pt x="8930" y="71437"/>
                </a:lnTo>
                <a:lnTo>
                  <a:pt x="0" y="98226"/>
                </a:lnTo>
                <a:lnTo>
                  <a:pt x="0" y="125015"/>
                </a:lnTo>
                <a:lnTo>
                  <a:pt x="8930" y="151804"/>
                </a:lnTo>
                <a:lnTo>
                  <a:pt x="17859" y="160734"/>
                </a:lnTo>
                <a:lnTo>
                  <a:pt x="35719" y="160734"/>
                </a:lnTo>
                <a:lnTo>
                  <a:pt x="53578" y="151804"/>
                </a:lnTo>
                <a:lnTo>
                  <a:pt x="71437" y="133945"/>
                </a:lnTo>
                <a:lnTo>
                  <a:pt x="80367" y="116086"/>
                </a:lnTo>
                <a:lnTo>
                  <a:pt x="80367" y="89297"/>
                </a:lnTo>
                <a:lnTo>
                  <a:pt x="80367" y="71437"/>
                </a:lnTo>
                <a:lnTo>
                  <a:pt x="71437" y="53578"/>
                </a:lnTo>
                <a:lnTo>
                  <a:pt x="62508" y="35719"/>
                </a:lnTo>
                <a:lnTo>
                  <a:pt x="44648" y="17859"/>
                </a:lnTo>
                <a:lnTo>
                  <a:pt x="35719" y="8929"/>
                </a:lnTo>
                <a:lnTo>
                  <a:pt x="26789" y="8929"/>
                </a:lnTo>
                <a:lnTo>
                  <a:pt x="17859" y="8929"/>
                </a:lnTo>
                <a:lnTo>
                  <a:pt x="893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0" name="Freeform 43009"/>
          <p:cNvSpPr/>
          <p:nvPr/>
        </p:nvSpPr>
        <p:spPr bwMode="auto">
          <a:xfrm>
            <a:off x="2169914" y="5920382"/>
            <a:ext cx="187525" cy="133946"/>
          </a:xfrm>
          <a:custGeom>
            <a:avLst/>
            <a:gdLst/>
            <a:ahLst/>
            <a:cxnLst/>
            <a:rect l="0" t="0" r="0" b="0"/>
            <a:pathLst>
              <a:path w="187525" h="133946">
                <a:moveTo>
                  <a:pt x="0" y="8930"/>
                </a:moveTo>
                <a:lnTo>
                  <a:pt x="0" y="8930"/>
                </a:lnTo>
                <a:lnTo>
                  <a:pt x="0" y="8930"/>
                </a:lnTo>
                <a:lnTo>
                  <a:pt x="0" y="0"/>
                </a:lnTo>
                <a:lnTo>
                  <a:pt x="0" y="0"/>
                </a:lnTo>
                <a:lnTo>
                  <a:pt x="0" y="8930"/>
                </a:lnTo>
                <a:lnTo>
                  <a:pt x="8930" y="17859"/>
                </a:lnTo>
                <a:lnTo>
                  <a:pt x="8930" y="35719"/>
                </a:lnTo>
                <a:lnTo>
                  <a:pt x="17859" y="53578"/>
                </a:lnTo>
                <a:lnTo>
                  <a:pt x="17859" y="71438"/>
                </a:lnTo>
                <a:lnTo>
                  <a:pt x="17859" y="89297"/>
                </a:lnTo>
                <a:lnTo>
                  <a:pt x="26789" y="98227"/>
                </a:lnTo>
                <a:lnTo>
                  <a:pt x="26789" y="107156"/>
                </a:lnTo>
                <a:lnTo>
                  <a:pt x="26789" y="107156"/>
                </a:lnTo>
                <a:lnTo>
                  <a:pt x="26789" y="107156"/>
                </a:lnTo>
                <a:lnTo>
                  <a:pt x="26789" y="98227"/>
                </a:lnTo>
                <a:lnTo>
                  <a:pt x="35719" y="98227"/>
                </a:lnTo>
                <a:lnTo>
                  <a:pt x="44649" y="98227"/>
                </a:lnTo>
                <a:lnTo>
                  <a:pt x="62508" y="98227"/>
                </a:lnTo>
                <a:lnTo>
                  <a:pt x="89297" y="107156"/>
                </a:lnTo>
                <a:lnTo>
                  <a:pt x="116086" y="125016"/>
                </a:lnTo>
                <a:lnTo>
                  <a:pt x="142875" y="125016"/>
                </a:lnTo>
                <a:lnTo>
                  <a:pt x="169664" y="133945"/>
                </a:lnTo>
                <a:lnTo>
                  <a:pt x="187524" y="116086"/>
                </a:lnTo>
                <a:lnTo>
                  <a:pt x="18752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2" name="Freeform 43011"/>
          <p:cNvSpPr/>
          <p:nvPr/>
        </p:nvSpPr>
        <p:spPr bwMode="auto">
          <a:xfrm>
            <a:off x="2464594" y="5911452"/>
            <a:ext cx="26790" cy="196454"/>
          </a:xfrm>
          <a:custGeom>
            <a:avLst/>
            <a:gdLst/>
            <a:ahLst/>
            <a:cxnLst/>
            <a:rect l="0" t="0" r="0" b="0"/>
            <a:pathLst>
              <a:path w="26790" h="196454">
                <a:moveTo>
                  <a:pt x="0" y="0"/>
                </a:moveTo>
                <a:lnTo>
                  <a:pt x="0" y="0"/>
                </a:lnTo>
                <a:lnTo>
                  <a:pt x="0" y="0"/>
                </a:lnTo>
                <a:lnTo>
                  <a:pt x="0" y="8930"/>
                </a:lnTo>
                <a:lnTo>
                  <a:pt x="0" y="17860"/>
                </a:lnTo>
                <a:lnTo>
                  <a:pt x="8929" y="26789"/>
                </a:lnTo>
                <a:lnTo>
                  <a:pt x="17859" y="35719"/>
                </a:lnTo>
                <a:lnTo>
                  <a:pt x="26789" y="53578"/>
                </a:lnTo>
                <a:lnTo>
                  <a:pt x="26789" y="80368"/>
                </a:lnTo>
                <a:lnTo>
                  <a:pt x="26789" y="107157"/>
                </a:lnTo>
                <a:lnTo>
                  <a:pt x="17859" y="151805"/>
                </a:lnTo>
                <a:lnTo>
                  <a:pt x="8929" y="196453"/>
                </a:lnTo>
                <a:lnTo>
                  <a:pt x="892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3" name="Freeform 43012"/>
          <p:cNvSpPr/>
          <p:nvPr/>
        </p:nvSpPr>
        <p:spPr bwMode="auto">
          <a:xfrm>
            <a:off x="2143125" y="2375297"/>
            <a:ext cx="1964532" cy="3223617"/>
          </a:xfrm>
          <a:custGeom>
            <a:avLst/>
            <a:gdLst/>
            <a:ahLst/>
            <a:cxnLst/>
            <a:rect l="0" t="0" r="0" b="0"/>
            <a:pathLst>
              <a:path w="1964532" h="3223617">
                <a:moveTo>
                  <a:pt x="17859" y="3223616"/>
                </a:moveTo>
                <a:lnTo>
                  <a:pt x="17859" y="3223616"/>
                </a:lnTo>
                <a:lnTo>
                  <a:pt x="8930" y="3223616"/>
                </a:lnTo>
                <a:lnTo>
                  <a:pt x="8930" y="3214687"/>
                </a:lnTo>
                <a:lnTo>
                  <a:pt x="8930" y="3214687"/>
                </a:lnTo>
                <a:lnTo>
                  <a:pt x="8930" y="3214687"/>
                </a:lnTo>
                <a:lnTo>
                  <a:pt x="8930" y="3214687"/>
                </a:lnTo>
                <a:lnTo>
                  <a:pt x="0" y="3214687"/>
                </a:lnTo>
                <a:lnTo>
                  <a:pt x="0" y="3214687"/>
                </a:lnTo>
                <a:lnTo>
                  <a:pt x="0" y="3205757"/>
                </a:lnTo>
                <a:lnTo>
                  <a:pt x="0" y="3214687"/>
                </a:lnTo>
                <a:lnTo>
                  <a:pt x="0" y="3214687"/>
                </a:lnTo>
                <a:lnTo>
                  <a:pt x="0" y="3214687"/>
                </a:lnTo>
                <a:lnTo>
                  <a:pt x="0" y="3214687"/>
                </a:lnTo>
                <a:lnTo>
                  <a:pt x="0" y="3223616"/>
                </a:lnTo>
                <a:lnTo>
                  <a:pt x="0" y="3223616"/>
                </a:lnTo>
                <a:lnTo>
                  <a:pt x="0" y="3223616"/>
                </a:lnTo>
                <a:lnTo>
                  <a:pt x="0" y="3223616"/>
                </a:lnTo>
                <a:lnTo>
                  <a:pt x="0" y="3223616"/>
                </a:lnTo>
                <a:lnTo>
                  <a:pt x="0" y="3223616"/>
                </a:lnTo>
                <a:lnTo>
                  <a:pt x="0" y="3214687"/>
                </a:lnTo>
                <a:lnTo>
                  <a:pt x="0" y="3214687"/>
                </a:lnTo>
                <a:lnTo>
                  <a:pt x="0" y="3205757"/>
                </a:lnTo>
                <a:lnTo>
                  <a:pt x="0" y="3196828"/>
                </a:lnTo>
                <a:lnTo>
                  <a:pt x="0" y="3178969"/>
                </a:lnTo>
                <a:lnTo>
                  <a:pt x="8930" y="3161109"/>
                </a:lnTo>
                <a:lnTo>
                  <a:pt x="8930" y="3134320"/>
                </a:lnTo>
                <a:lnTo>
                  <a:pt x="8930" y="3116461"/>
                </a:lnTo>
                <a:lnTo>
                  <a:pt x="17859" y="3080742"/>
                </a:lnTo>
                <a:lnTo>
                  <a:pt x="17859" y="3053953"/>
                </a:lnTo>
                <a:lnTo>
                  <a:pt x="26789" y="3027164"/>
                </a:lnTo>
                <a:lnTo>
                  <a:pt x="35719" y="2991445"/>
                </a:lnTo>
                <a:lnTo>
                  <a:pt x="44648" y="2955726"/>
                </a:lnTo>
                <a:lnTo>
                  <a:pt x="62508" y="2911078"/>
                </a:lnTo>
                <a:lnTo>
                  <a:pt x="80367" y="2866430"/>
                </a:lnTo>
                <a:lnTo>
                  <a:pt x="107156" y="2821781"/>
                </a:lnTo>
                <a:lnTo>
                  <a:pt x="125016" y="2768203"/>
                </a:lnTo>
                <a:lnTo>
                  <a:pt x="160734" y="2705695"/>
                </a:lnTo>
                <a:lnTo>
                  <a:pt x="187523" y="2634258"/>
                </a:lnTo>
                <a:lnTo>
                  <a:pt x="223242" y="2562820"/>
                </a:lnTo>
                <a:lnTo>
                  <a:pt x="258961" y="2482453"/>
                </a:lnTo>
                <a:lnTo>
                  <a:pt x="303609" y="2411015"/>
                </a:lnTo>
                <a:lnTo>
                  <a:pt x="339328" y="2339578"/>
                </a:lnTo>
                <a:lnTo>
                  <a:pt x="383977" y="2259210"/>
                </a:lnTo>
                <a:lnTo>
                  <a:pt x="428625" y="2178843"/>
                </a:lnTo>
                <a:lnTo>
                  <a:pt x="473273" y="2098476"/>
                </a:lnTo>
                <a:lnTo>
                  <a:pt x="517922" y="2018109"/>
                </a:lnTo>
                <a:lnTo>
                  <a:pt x="562570" y="1937742"/>
                </a:lnTo>
                <a:lnTo>
                  <a:pt x="616148" y="1848445"/>
                </a:lnTo>
                <a:lnTo>
                  <a:pt x="660797" y="1759148"/>
                </a:lnTo>
                <a:lnTo>
                  <a:pt x="714375" y="1669851"/>
                </a:lnTo>
                <a:lnTo>
                  <a:pt x="767953" y="1589484"/>
                </a:lnTo>
                <a:lnTo>
                  <a:pt x="821531" y="1500187"/>
                </a:lnTo>
                <a:lnTo>
                  <a:pt x="884039" y="1410890"/>
                </a:lnTo>
                <a:lnTo>
                  <a:pt x="937617" y="1321593"/>
                </a:lnTo>
                <a:lnTo>
                  <a:pt x="991195" y="1241226"/>
                </a:lnTo>
                <a:lnTo>
                  <a:pt x="1044773" y="1160859"/>
                </a:lnTo>
                <a:lnTo>
                  <a:pt x="1098352" y="1089421"/>
                </a:lnTo>
                <a:lnTo>
                  <a:pt x="1151930" y="1009054"/>
                </a:lnTo>
                <a:lnTo>
                  <a:pt x="1205508" y="928687"/>
                </a:lnTo>
                <a:lnTo>
                  <a:pt x="1259086" y="857249"/>
                </a:lnTo>
                <a:lnTo>
                  <a:pt x="1312664" y="776882"/>
                </a:lnTo>
                <a:lnTo>
                  <a:pt x="1366242" y="705445"/>
                </a:lnTo>
                <a:lnTo>
                  <a:pt x="1428750" y="634007"/>
                </a:lnTo>
                <a:lnTo>
                  <a:pt x="1482328" y="562570"/>
                </a:lnTo>
                <a:lnTo>
                  <a:pt x="1544836" y="500062"/>
                </a:lnTo>
                <a:lnTo>
                  <a:pt x="1598414" y="437554"/>
                </a:lnTo>
                <a:lnTo>
                  <a:pt x="1643063" y="383976"/>
                </a:lnTo>
                <a:lnTo>
                  <a:pt x="1696641" y="330398"/>
                </a:lnTo>
                <a:lnTo>
                  <a:pt x="1741289" y="276820"/>
                </a:lnTo>
                <a:lnTo>
                  <a:pt x="1785938" y="232172"/>
                </a:lnTo>
                <a:lnTo>
                  <a:pt x="1821656" y="196453"/>
                </a:lnTo>
                <a:lnTo>
                  <a:pt x="1857375" y="151805"/>
                </a:lnTo>
                <a:lnTo>
                  <a:pt x="1893094" y="116086"/>
                </a:lnTo>
                <a:lnTo>
                  <a:pt x="1919883" y="89297"/>
                </a:lnTo>
                <a:lnTo>
                  <a:pt x="1937742" y="53578"/>
                </a:lnTo>
                <a:lnTo>
                  <a:pt x="1955602" y="26789"/>
                </a:lnTo>
                <a:lnTo>
                  <a:pt x="1964531" y="0"/>
                </a:lnTo>
                <a:lnTo>
                  <a:pt x="19645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4" name="Freeform 43013"/>
          <p:cNvSpPr/>
          <p:nvPr/>
        </p:nvSpPr>
        <p:spPr bwMode="auto">
          <a:xfrm>
            <a:off x="3705820" y="2473523"/>
            <a:ext cx="133947" cy="80369"/>
          </a:xfrm>
          <a:custGeom>
            <a:avLst/>
            <a:gdLst/>
            <a:ahLst/>
            <a:cxnLst/>
            <a:rect l="0" t="0" r="0" b="0"/>
            <a:pathLst>
              <a:path w="133947" h="80369">
                <a:moveTo>
                  <a:pt x="0" y="0"/>
                </a:moveTo>
                <a:lnTo>
                  <a:pt x="0" y="0"/>
                </a:lnTo>
                <a:lnTo>
                  <a:pt x="0" y="0"/>
                </a:lnTo>
                <a:lnTo>
                  <a:pt x="8930" y="8930"/>
                </a:lnTo>
                <a:lnTo>
                  <a:pt x="8930" y="17860"/>
                </a:lnTo>
                <a:lnTo>
                  <a:pt x="17860" y="26790"/>
                </a:lnTo>
                <a:lnTo>
                  <a:pt x="17860" y="35719"/>
                </a:lnTo>
                <a:lnTo>
                  <a:pt x="17860" y="53579"/>
                </a:lnTo>
                <a:lnTo>
                  <a:pt x="26789" y="71438"/>
                </a:lnTo>
                <a:lnTo>
                  <a:pt x="26789" y="80368"/>
                </a:lnTo>
                <a:lnTo>
                  <a:pt x="35719" y="80368"/>
                </a:lnTo>
                <a:lnTo>
                  <a:pt x="53578" y="80368"/>
                </a:lnTo>
                <a:lnTo>
                  <a:pt x="62508" y="71438"/>
                </a:lnTo>
                <a:lnTo>
                  <a:pt x="80368" y="62508"/>
                </a:lnTo>
                <a:lnTo>
                  <a:pt x="98227" y="44649"/>
                </a:lnTo>
                <a:lnTo>
                  <a:pt x="116086" y="26790"/>
                </a:lnTo>
                <a:lnTo>
                  <a:pt x="125016" y="1786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5" name="Freeform 43014"/>
          <p:cNvSpPr/>
          <p:nvPr/>
        </p:nvSpPr>
        <p:spPr bwMode="auto">
          <a:xfrm>
            <a:off x="3821906" y="2375297"/>
            <a:ext cx="116087" cy="107157"/>
          </a:xfrm>
          <a:custGeom>
            <a:avLst/>
            <a:gdLst/>
            <a:ahLst/>
            <a:cxnLst/>
            <a:rect l="0" t="0" r="0" b="0"/>
            <a:pathLst>
              <a:path w="116087" h="107157">
                <a:moveTo>
                  <a:pt x="44649" y="0"/>
                </a:moveTo>
                <a:lnTo>
                  <a:pt x="35719" y="8929"/>
                </a:lnTo>
                <a:lnTo>
                  <a:pt x="26789" y="26789"/>
                </a:lnTo>
                <a:lnTo>
                  <a:pt x="26789" y="44648"/>
                </a:lnTo>
                <a:lnTo>
                  <a:pt x="26789" y="62507"/>
                </a:lnTo>
                <a:lnTo>
                  <a:pt x="26789" y="80367"/>
                </a:lnTo>
                <a:lnTo>
                  <a:pt x="26789" y="98226"/>
                </a:lnTo>
                <a:lnTo>
                  <a:pt x="44649" y="107156"/>
                </a:lnTo>
                <a:lnTo>
                  <a:pt x="62508" y="107156"/>
                </a:lnTo>
                <a:lnTo>
                  <a:pt x="80367" y="98226"/>
                </a:lnTo>
                <a:lnTo>
                  <a:pt x="98227" y="89297"/>
                </a:lnTo>
                <a:lnTo>
                  <a:pt x="107157" y="62507"/>
                </a:lnTo>
                <a:lnTo>
                  <a:pt x="116086" y="44648"/>
                </a:lnTo>
                <a:lnTo>
                  <a:pt x="116086" y="26789"/>
                </a:lnTo>
                <a:lnTo>
                  <a:pt x="107157" y="8929"/>
                </a:lnTo>
                <a:lnTo>
                  <a:pt x="89297" y="0"/>
                </a:lnTo>
                <a:lnTo>
                  <a:pt x="71438" y="0"/>
                </a:lnTo>
                <a:lnTo>
                  <a:pt x="44649" y="0"/>
                </a:lnTo>
                <a:lnTo>
                  <a:pt x="17860" y="8929"/>
                </a:lnTo>
                <a:lnTo>
                  <a:pt x="0" y="26789"/>
                </a:lnTo>
                <a:lnTo>
                  <a:pt x="0" y="35718"/>
                </a:lnTo>
                <a:lnTo>
                  <a:pt x="0" y="35718"/>
                </a:lnTo>
                <a:lnTo>
                  <a:pt x="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6" name="Freeform 43015"/>
          <p:cNvSpPr/>
          <p:nvPr/>
        </p:nvSpPr>
        <p:spPr bwMode="auto">
          <a:xfrm>
            <a:off x="3937992" y="2178844"/>
            <a:ext cx="26790" cy="133946"/>
          </a:xfrm>
          <a:custGeom>
            <a:avLst/>
            <a:gdLst/>
            <a:ahLst/>
            <a:cxnLst/>
            <a:rect l="0" t="0" r="0" b="0"/>
            <a:pathLst>
              <a:path w="26790" h="133946">
                <a:moveTo>
                  <a:pt x="0" y="0"/>
                </a:moveTo>
                <a:lnTo>
                  <a:pt x="0" y="0"/>
                </a:lnTo>
                <a:lnTo>
                  <a:pt x="0" y="8929"/>
                </a:lnTo>
                <a:lnTo>
                  <a:pt x="0" y="17859"/>
                </a:lnTo>
                <a:lnTo>
                  <a:pt x="0" y="35718"/>
                </a:lnTo>
                <a:lnTo>
                  <a:pt x="0" y="53578"/>
                </a:lnTo>
                <a:lnTo>
                  <a:pt x="0" y="71437"/>
                </a:lnTo>
                <a:lnTo>
                  <a:pt x="0" y="98226"/>
                </a:lnTo>
                <a:lnTo>
                  <a:pt x="8930" y="116085"/>
                </a:lnTo>
                <a:lnTo>
                  <a:pt x="8930" y="125015"/>
                </a:lnTo>
                <a:lnTo>
                  <a:pt x="17860" y="133945"/>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7" name="Freeform 43016"/>
          <p:cNvSpPr/>
          <p:nvPr/>
        </p:nvSpPr>
        <p:spPr bwMode="auto">
          <a:xfrm>
            <a:off x="4009430" y="2250281"/>
            <a:ext cx="53579" cy="125017"/>
          </a:xfrm>
          <a:custGeom>
            <a:avLst/>
            <a:gdLst/>
            <a:ahLst/>
            <a:cxnLst/>
            <a:rect l="0" t="0" r="0" b="0"/>
            <a:pathLst>
              <a:path w="53579" h="125017">
                <a:moveTo>
                  <a:pt x="26789" y="0"/>
                </a:moveTo>
                <a:lnTo>
                  <a:pt x="26789" y="0"/>
                </a:lnTo>
                <a:lnTo>
                  <a:pt x="26789" y="0"/>
                </a:lnTo>
                <a:lnTo>
                  <a:pt x="17859" y="8930"/>
                </a:lnTo>
                <a:lnTo>
                  <a:pt x="17859" y="17859"/>
                </a:lnTo>
                <a:lnTo>
                  <a:pt x="8929" y="26789"/>
                </a:lnTo>
                <a:lnTo>
                  <a:pt x="0" y="44648"/>
                </a:lnTo>
                <a:lnTo>
                  <a:pt x="0" y="53578"/>
                </a:lnTo>
                <a:lnTo>
                  <a:pt x="0" y="62508"/>
                </a:lnTo>
                <a:lnTo>
                  <a:pt x="0" y="71438"/>
                </a:lnTo>
                <a:lnTo>
                  <a:pt x="8929" y="71438"/>
                </a:lnTo>
                <a:lnTo>
                  <a:pt x="17859" y="71438"/>
                </a:lnTo>
                <a:lnTo>
                  <a:pt x="26789" y="71438"/>
                </a:lnTo>
                <a:lnTo>
                  <a:pt x="44648" y="80367"/>
                </a:lnTo>
                <a:lnTo>
                  <a:pt x="44648" y="80367"/>
                </a:lnTo>
                <a:lnTo>
                  <a:pt x="53578" y="98227"/>
                </a:lnTo>
                <a:lnTo>
                  <a:pt x="44648" y="107156"/>
                </a:lnTo>
                <a:lnTo>
                  <a:pt x="35718" y="116086"/>
                </a:lnTo>
                <a:lnTo>
                  <a:pt x="26789" y="125016"/>
                </a:lnTo>
                <a:lnTo>
                  <a:pt x="17859" y="125016"/>
                </a:lnTo>
                <a:lnTo>
                  <a:pt x="8929" y="125016"/>
                </a:lnTo>
                <a:lnTo>
                  <a:pt x="8929" y="107156"/>
                </a:lnTo>
                <a:lnTo>
                  <a:pt x="892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8" name="Freeform 43017"/>
          <p:cNvSpPr/>
          <p:nvPr/>
        </p:nvSpPr>
        <p:spPr bwMode="auto">
          <a:xfrm>
            <a:off x="3821906" y="3214687"/>
            <a:ext cx="116087" cy="196454"/>
          </a:xfrm>
          <a:custGeom>
            <a:avLst/>
            <a:gdLst/>
            <a:ahLst/>
            <a:cxnLst/>
            <a:rect l="0" t="0" r="0" b="0"/>
            <a:pathLst>
              <a:path w="116087" h="196454">
                <a:moveTo>
                  <a:pt x="0" y="17859"/>
                </a:moveTo>
                <a:lnTo>
                  <a:pt x="0" y="17859"/>
                </a:lnTo>
                <a:lnTo>
                  <a:pt x="0" y="17859"/>
                </a:lnTo>
                <a:lnTo>
                  <a:pt x="0" y="8930"/>
                </a:lnTo>
                <a:lnTo>
                  <a:pt x="0" y="0"/>
                </a:lnTo>
                <a:lnTo>
                  <a:pt x="0" y="0"/>
                </a:lnTo>
                <a:lnTo>
                  <a:pt x="8930" y="0"/>
                </a:lnTo>
                <a:lnTo>
                  <a:pt x="8930" y="0"/>
                </a:lnTo>
                <a:lnTo>
                  <a:pt x="8930" y="17859"/>
                </a:lnTo>
                <a:lnTo>
                  <a:pt x="17860" y="35719"/>
                </a:lnTo>
                <a:lnTo>
                  <a:pt x="17860" y="62508"/>
                </a:lnTo>
                <a:lnTo>
                  <a:pt x="17860" y="98227"/>
                </a:lnTo>
                <a:lnTo>
                  <a:pt x="17860" y="125016"/>
                </a:lnTo>
                <a:lnTo>
                  <a:pt x="17860" y="151805"/>
                </a:lnTo>
                <a:lnTo>
                  <a:pt x="17860" y="178594"/>
                </a:lnTo>
                <a:lnTo>
                  <a:pt x="26789" y="196453"/>
                </a:lnTo>
                <a:lnTo>
                  <a:pt x="35719" y="196453"/>
                </a:lnTo>
                <a:lnTo>
                  <a:pt x="53578" y="187524"/>
                </a:lnTo>
                <a:lnTo>
                  <a:pt x="71438" y="178594"/>
                </a:lnTo>
                <a:lnTo>
                  <a:pt x="89297" y="160734"/>
                </a:lnTo>
                <a:lnTo>
                  <a:pt x="107157" y="142875"/>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19" name="Freeform 43018"/>
          <p:cNvSpPr/>
          <p:nvPr/>
        </p:nvSpPr>
        <p:spPr bwMode="auto">
          <a:xfrm>
            <a:off x="3964781" y="3143250"/>
            <a:ext cx="17861" cy="196454"/>
          </a:xfrm>
          <a:custGeom>
            <a:avLst/>
            <a:gdLst/>
            <a:ahLst/>
            <a:cxnLst/>
            <a:rect l="0" t="0" r="0" b="0"/>
            <a:pathLst>
              <a:path w="17861" h="196454">
                <a:moveTo>
                  <a:pt x="0" y="0"/>
                </a:moveTo>
                <a:lnTo>
                  <a:pt x="0" y="0"/>
                </a:lnTo>
                <a:lnTo>
                  <a:pt x="0" y="0"/>
                </a:lnTo>
                <a:lnTo>
                  <a:pt x="0" y="8929"/>
                </a:lnTo>
                <a:lnTo>
                  <a:pt x="0" y="26789"/>
                </a:lnTo>
                <a:lnTo>
                  <a:pt x="0" y="53578"/>
                </a:lnTo>
                <a:lnTo>
                  <a:pt x="0" y="89296"/>
                </a:lnTo>
                <a:lnTo>
                  <a:pt x="8930" y="116086"/>
                </a:lnTo>
                <a:lnTo>
                  <a:pt x="8930" y="151804"/>
                </a:lnTo>
                <a:lnTo>
                  <a:pt x="8930" y="169664"/>
                </a:lnTo>
                <a:lnTo>
                  <a:pt x="17860" y="187523"/>
                </a:lnTo>
                <a:lnTo>
                  <a:pt x="17860" y="196453"/>
                </a:lnTo>
                <a:lnTo>
                  <a:pt x="17860" y="196453"/>
                </a:lnTo>
                <a:lnTo>
                  <a:pt x="17860" y="178593"/>
                </a:lnTo>
                <a:lnTo>
                  <a:pt x="1786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0" name="Freeform 43019"/>
          <p:cNvSpPr/>
          <p:nvPr/>
        </p:nvSpPr>
        <p:spPr bwMode="auto">
          <a:xfrm>
            <a:off x="4063008" y="3143250"/>
            <a:ext cx="89298" cy="125016"/>
          </a:xfrm>
          <a:custGeom>
            <a:avLst/>
            <a:gdLst/>
            <a:ahLst/>
            <a:cxnLst/>
            <a:rect l="0" t="0" r="0" b="0"/>
            <a:pathLst>
              <a:path w="89298" h="125016">
                <a:moveTo>
                  <a:pt x="8930" y="8929"/>
                </a:moveTo>
                <a:lnTo>
                  <a:pt x="8930" y="8929"/>
                </a:lnTo>
                <a:lnTo>
                  <a:pt x="8930" y="8929"/>
                </a:lnTo>
                <a:lnTo>
                  <a:pt x="8930" y="0"/>
                </a:lnTo>
                <a:lnTo>
                  <a:pt x="8930" y="0"/>
                </a:lnTo>
                <a:lnTo>
                  <a:pt x="8930" y="0"/>
                </a:lnTo>
                <a:lnTo>
                  <a:pt x="8930" y="8929"/>
                </a:lnTo>
                <a:lnTo>
                  <a:pt x="8930" y="17859"/>
                </a:lnTo>
                <a:lnTo>
                  <a:pt x="0" y="35718"/>
                </a:lnTo>
                <a:lnTo>
                  <a:pt x="0" y="44648"/>
                </a:lnTo>
                <a:lnTo>
                  <a:pt x="0" y="53578"/>
                </a:lnTo>
                <a:lnTo>
                  <a:pt x="0" y="62507"/>
                </a:lnTo>
                <a:lnTo>
                  <a:pt x="0" y="62507"/>
                </a:lnTo>
                <a:lnTo>
                  <a:pt x="8930" y="71437"/>
                </a:lnTo>
                <a:lnTo>
                  <a:pt x="26789" y="71437"/>
                </a:lnTo>
                <a:lnTo>
                  <a:pt x="35719" y="71437"/>
                </a:lnTo>
                <a:lnTo>
                  <a:pt x="53578" y="71437"/>
                </a:lnTo>
                <a:lnTo>
                  <a:pt x="71437" y="71437"/>
                </a:lnTo>
                <a:lnTo>
                  <a:pt x="80367" y="71437"/>
                </a:lnTo>
                <a:lnTo>
                  <a:pt x="89297" y="80367"/>
                </a:lnTo>
                <a:lnTo>
                  <a:pt x="89297" y="89296"/>
                </a:lnTo>
                <a:lnTo>
                  <a:pt x="80367" y="98226"/>
                </a:lnTo>
                <a:lnTo>
                  <a:pt x="71437" y="107156"/>
                </a:lnTo>
                <a:lnTo>
                  <a:pt x="53578" y="116086"/>
                </a:lnTo>
                <a:lnTo>
                  <a:pt x="26789" y="125015"/>
                </a:lnTo>
                <a:lnTo>
                  <a:pt x="8930" y="125015"/>
                </a:lnTo>
                <a:lnTo>
                  <a:pt x="893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1" name="Freeform 43020"/>
          <p:cNvSpPr/>
          <p:nvPr/>
        </p:nvSpPr>
        <p:spPr bwMode="auto">
          <a:xfrm>
            <a:off x="3973711" y="3027164"/>
            <a:ext cx="8931" cy="71438"/>
          </a:xfrm>
          <a:custGeom>
            <a:avLst/>
            <a:gdLst/>
            <a:ahLst/>
            <a:cxnLst/>
            <a:rect l="0" t="0" r="0" b="0"/>
            <a:pathLst>
              <a:path w="8931" h="71438">
                <a:moveTo>
                  <a:pt x="8930" y="0"/>
                </a:moveTo>
                <a:lnTo>
                  <a:pt x="8930" y="0"/>
                </a:lnTo>
                <a:lnTo>
                  <a:pt x="0" y="8929"/>
                </a:lnTo>
                <a:lnTo>
                  <a:pt x="0" y="17859"/>
                </a:lnTo>
                <a:lnTo>
                  <a:pt x="0" y="35718"/>
                </a:lnTo>
                <a:lnTo>
                  <a:pt x="8930" y="44648"/>
                </a:lnTo>
                <a:lnTo>
                  <a:pt x="8930" y="62507"/>
                </a:lnTo>
                <a:lnTo>
                  <a:pt x="8930" y="71437"/>
                </a:lnTo>
                <a:lnTo>
                  <a:pt x="893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2" name="Freeform 43021"/>
          <p:cNvSpPr/>
          <p:nvPr/>
        </p:nvSpPr>
        <p:spPr bwMode="auto">
          <a:xfrm>
            <a:off x="6688336" y="2160984"/>
            <a:ext cx="196454" cy="26790"/>
          </a:xfrm>
          <a:custGeom>
            <a:avLst/>
            <a:gdLst/>
            <a:ahLst/>
            <a:cxnLst/>
            <a:rect l="0" t="0" r="0" b="0"/>
            <a:pathLst>
              <a:path w="196454" h="26790">
                <a:moveTo>
                  <a:pt x="0" y="17860"/>
                </a:moveTo>
                <a:lnTo>
                  <a:pt x="0" y="17860"/>
                </a:lnTo>
                <a:lnTo>
                  <a:pt x="0" y="17860"/>
                </a:lnTo>
                <a:lnTo>
                  <a:pt x="0" y="17860"/>
                </a:lnTo>
                <a:lnTo>
                  <a:pt x="0" y="26789"/>
                </a:lnTo>
                <a:lnTo>
                  <a:pt x="0" y="26789"/>
                </a:lnTo>
                <a:lnTo>
                  <a:pt x="0" y="26789"/>
                </a:lnTo>
                <a:lnTo>
                  <a:pt x="0" y="17860"/>
                </a:lnTo>
                <a:lnTo>
                  <a:pt x="8930" y="17860"/>
                </a:lnTo>
                <a:lnTo>
                  <a:pt x="8930" y="17860"/>
                </a:lnTo>
                <a:lnTo>
                  <a:pt x="17859" y="17860"/>
                </a:lnTo>
                <a:lnTo>
                  <a:pt x="26789" y="17860"/>
                </a:lnTo>
                <a:lnTo>
                  <a:pt x="35719" y="17860"/>
                </a:lnTo>
                <a:lnTo>
                  <a:pt x="44648" y="17860"/>
                </a:lnTo>
                <a:lnTo>
                  <a:pt x="62508" y="17860"/>
                </a:lnTo>
                <a:lnTo>
                  <a:pt x="80367" y="26789"/>
                </a:lnTo>
                <a:lnTo>
                  <a:pt x="89297" y="26789"/>
                </a:lnTo>
                <a:lnTo>
                  <a:pt x="116086" y="26789"/>
                </a:lnTo>
                <a:lnTo>
                  <a:pt x="133945" y="26789"/>
                </a:lnTo>
                <a:lnTo>
                  <a:pt x="142875" y="17860"/>
                </a:lnTo>
                <a:lnTo>
                  <a:pt x="160734" y="17860"/>
                </a:lnTo>
                <a:lnTo>
                  <a:pt x="169664" y="8930"/>
                </a:lnTo>
                <a:lnTo>
                  <a:pt x="178594" y="8930"/>
                </a:lnTo>
                <a:lnTo>
                  <a:pt x="187523" y="0"/>
                </a:lnTo>
                <a:lnTo>
                  <a:pt x="187523"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3" name="Freeform 43022"/>
          <p:cNvSpPr/>
          <p:nvPr/>
        </p:nvSpPr>
        <p:spPr bwMode="auto">
          <a:xfrm>
            <a:off x="6715125" y="2214562"/>
            <a:ext cx="187524" cy="1098353"/>
          </a:xfrm>
          <a:custGeom>
            <a:avLst/>
            <a:gdLst/>
            <a:ahLst/>
            <a:cxnLst/>
            <a:rect l="0" t="0" r="0" b="0"/>
            <a:pathLst>
              <a:path w="187524" h="1098353">
                <a:moveTo>
                  <a:pt x="160734" y="0"/>
                </a:moveTo>
                <a:lnTo>
                  <a:pt x="160734" y="8930"/>
                </a:lnTo>
                <a:lnTo>
                  <a:pt x="160734" y="8930"/>
                </a:lnTo>
                <a:lnTo>
                  <a:pt x="160734" y="17860"/>
                </a:lnTo>
                <a:lnTo>
                  <a:pt x="169664" y="26789"/>
                </a:lnTo>
                <a:lnTo>
                  <a:pt x="169664" y="35719"/>
                </a:lnTo>
                <a:lnTo>
                  <a:pt x="178594" y="53578"/>
                </a:lnTo>
                <a:lnTo>
                  <a:pt x="178594" y="71438"/>
                </a:lnTo>
                <a:lnTo>
                  <a:pt x="178594" y="89297"/>
                </a:lnTo>
                <a:lnTo>
                  <a:pt x="178594" y="116086"/>
                </a:lnTo>
                <a:lnTo>
                  <a:pt x="178594" y="142875"/>
                </a:lnTo>
                <a:lnTo>
                  <a:pt x="178594" y="169664"/>
                </a:lnTo>
                <a:lnTo>
                  <a:pt x="178594" y="205383"/>
                </a:lnTo>
                <a:lnTo>
                  <a:pt x="178594" y="250032"/>
                </a:lnTo>
                <a:lnTo>
                  <a:pt x="169664" y="294680"/>
                </a:lnTo>
                <a:lnTo>
                  <a:pt x="169664" y="348258"/>
                </a:lnTo>
                <a:lnTo>
                  <a:pt x="169664" y="401836"/>
                </a:lnTo>
                <a:lnTo>
                  <a:pt x="169664" y="446485"/>
                </a:lnTo>
                <a:lnTo>
                  <a:pt x="178594" y="500063"/>
                </a:lnTo>
                <a:lnTo>
                  <a:pt x="178594" y="553641"/>
                </a:lnTo>
                <a:lnTo>
                  <a:pt x="187523" y="598289"/>
                </a:lnTo>
                <a:lnTo>
                  <a:pt x="187523" y="642938"/>
                </a:lnTo>
                <a:lnTo>
                  <a:pt x="187523" y="678656"/>
                </a:lnTo>
                <a:lnTo>
                  <a:pt x="178594" y="723305"/>
                </a:lnTo>
                <a:lnTo>
                  <a:pt x="169664" y="759024"/>
                </a:lnTo>
                <a:lnTo>
                  <a:pt x="160734" y="794742"/>
                </a:lnTo>
                <a:lnTo>
                  <a:pt x="160734" y="821531"/>
                </a:lnTo>
                <a:lnTo>
                  <a:pt x="151805" y="857250"/>
                </a:lnTo>
                <a:lnTo>
                  <a:pt x="142875" y="884039"/>
                </a:lnTo>
                <a:lnTo>
                  <a:pt x="133945" y="901899"/>
                </a:lnTo>
                <a:lnTo>
                  <a:pt x="133945" y="919758"/>
                </a:lnTo>
                <a:lnTo>
                  <a:pt x="133945" y="937617"/>
                </a:lnTo>
                <a:lnTo>
                  <a:pt x="133945" y="955477"/>
                </a:lnTo>
                <a:lnTo>
                  <a:pt x="133945" y="964406"/>
                </a:lnTo>
                <a:lnTo>
                  <a:pt x="133945" y="973336"/>
                </a:lnTo>
                <a:lnTo>
                  <a:pt x="133945" y="973336"/>
                </a:lnTo>
                <a:lnTo>
                  <a:pt x="133945" y="982266"/>
                </a:lnTo>
                <a:lnTo>
                  <a:pt x="142875" y="982266"/>
                </a:lnTo>
                <a:lnTo>
                  <a:pt x="142875" y="982266"/>
                </a:lnTo>
                <a:lnTo>
                  <a:pt x="142875" y="991195"/>
                </a:lnTo>
                <a:lnTo>
                  <a:pt x="142875" y="991195"/>
                </a:lnTo>
                <a:lnTo>
                  <a:pt x="142875" y="991195"/>
                </a:lnTo>
                <a:lnTo>
                  <a:pt x="142875" y="991195"/>
                </a:lnTo>
                <a:lnTo>
                  <a:pt x="142875" y="1000125"/>
                </a:lnTo>
                <a:lnTo>
                  <a:pt x="142875" y="1000125"/>
                </a:lnTo>
                <a:lnTo>
                  <a:pt x="142875" y="1009055"/>
                </a:lnTo>
                <a:lnTo>
                  <a:pt x="133945" y="1017984"/>
                </a:lnTo>
                <a:lnTo>
                  <a:pt x="133945" y="1026914"/>
                </a:lnTo>
                <a:lnTo>
                  <a:pt x="133945" y="1026914"/>
                </a:lnTo>
                <a:lnTo>
                  <a:pt x="142875" y="1035844"/>
                </a:lnTo>
                <a:lnTo>
                  <a:pt x="142875" y="1044774"/>
                </a:lnTo>
                <a:lnTo>
                  <a:pt x="142875" y="1044774"/>
                </a:lnTo>
                <a:lnTo>
                  <a:pt x="142875" y="1053703"/>
                </a:lnTo>
                <a:lnTo>
                  <a:pt x="142875" y="1062633"/>
                </a:lnTo>
                <a:lnTo>
                  <a:pt x="142875" y="1062633"/>
                </a:lnTo>
                <a:lnTo>
                  <a:pt x="142875" y="1062633"/>
                </a:lnTo>
                <a:lnTo>
                  <a:pt x="142875" y="1071563"/>
                </a:lnTo>
                <a:lnTo>
                  <a:pt x="142875" y="1071563"/>
                </a:lnTo>
                <a:lnTo>
                  <a:pt x="142875" y="1071563"/>
                </a:lnTo>
                <a:lnTo>
                  <a:pt x="142875" y="1071563"/>
                </a:lnTo>
                <a:lnTo>
                  <a:pt x="142875" y="1071563"/>
                </a:lnTo>
                <a:lnTo>
                  <a:pt x="142875" y="1071563"/>
                </a:lnTo>
                <a:lnTo>
                  <a:pt x="133945" y="1071563"/>
                </a:lnTo>
                <a:lnTo>
                  <a:pt x="133945" y="1080492"/>
                </a:lnTo>
                <a:lnTo>
                  <a:pt x="133945" y="1080492"/>
                </a:lnTo>
                <a:lnTo>
                  <a:pt x="133945" y="1080492"/>
                </a:lnTo>
                <a:lnTo>
                  <a:pt x="133945" y="1080492"/>
                </a:lnTo>
                <a:lnTo>
                  <a:pt x="125016" y="1080492"/>
                </a:lnTo>
                <a:lnTo>
                  <a:pt x="116086" y="1080492"/>
                </a:lnTo>
                <a:lnTo>
                  <a:pt x="98227" y="1080492"/>
                </a:lnTo>
                <a:lnTo>
                  <a:pt x="80367" y="1089422"/>
                </a:lnTo>
                <a:lnTo>
                  <a:pt x="62508" y="1089422"/>
                </a:lnTo>
                <a:lnTo>
                  <a:pt x="35719" y="1089422"/>
                </a:lnTo>
                <a:lnTo>
                  <a:pt x="17859" y="1089422"/>
                </a:lnTo>
                <a:lnTo>
                  <a:pt x="8930" y="1098352"/>
                </a:lnTo>
                <a:lnTo>
                  <a:pt x="0" y="1098352"/>
                </a:lnTo>
                <a:lnTo>
                  <a:pt x="0" y="109835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4" name="Freeform 43023"/>
          <p:cNvSpPr/>
          <p:nvPr/>
        </p:nvSpPr>
        <p:spPr bwMode="auto">
          <a:xfrm>
            <a:off x="3009305" y="821531"/>
            <a:ext cx="839391" cy="160736"/>
          </a:xfrm>
          <a:custGeom>
            <a:avLst/>
            <a:gdLst/>
            <a:ahLst/>
            <a:cxnLst/>
            <a:rect l="0" t="0" r="0" b="0"/>
            <a:pathLst>
              <a:path w="839391" h="160736">
                <a:moveTo>
                  <a:pt x="839390" y="98227"/>
                </a:moveTo>
                <a:lnTo>
                  <a:pt x="839390" y="98227"/>
                </a:lnTo>
                <a:lnTo>
                  <a:pt x="839390" y="98227"/>
                </a:lnTo>
                <a:lnTo>
                  <a:pt x="839390" y="89297"/>
                </a:lnTo>
                <a:lnTo>
                  <a:pt x="830461" y="80367"/>
                </a:lnTo>
                <a:lnTo>
                  <a:pt x="830461" y="80367"/>
                </a:lnTo>
                <a:lnTo>
                  <a:pt x="821531" y="71438"/>
                </a:lnTo>
                <a:lnTo>
                  <a:pt x="812601" y="62508"/>
                </a:lnTo>
                <a:lnTo>
                  <a:pt x="803672" y="53578"/>
                </a:lnTo>
                <a:lnTo>
                  <a:pt x="794742" y="44649"/>
                </a:lnTo>
                <a:lnTo>
                  <a:pt x="785812" y="35719"/>
                </a:lnTo>
                <a:lnTo>
                  <a:pt x="776883" y="35719"/>
                </a:lnTo>
                <a:lnTo>
                  <a:pt x="767953" y="26789"/>
                </a:lnTo>
                <a:lnTo>
                  <a:pt x="750093" y="17860"/>
                </a:lnTo>
                <a:lnTo>
                  <a:pt x="732234" y="17860"/>
                </a:lnTo>
                <a:lnTo>
                  <a:pt x="705445" y="8930"/>
                </a:lnTo>
                <a:lnTo>
                  <a:pt x="687586" y="0"/>
                </a:lnTo>
                <a:lnTo>
                  <a:pt x="660797" y="0"/>
                </a:lnTo>
                <a:lnTo>
                  <a:pt x="625078" y="0"/>
                </a:lnTo>
                <a:lnTo>
                  <a:pt x="598289" y="0"/>
                </a:lnTo>
                <a:lnTo>
                  <a:pt x="553640" y="0"/>
                </a:lnTo>
                <a:lnTo>
                  <a:pt x="517922" y="0"/>
                </a:lnTo>
                <a:lnTo>
                  <a:pt x="473273" y="0"/>
                </a:lnTo>
                <a:lnTo>
                  <a:pt x="428625" y="0"/>
                </a:lnTo>
                <a:lnTo>
                  <a:pt x="383976" y="0"/>
                </a:lnTo>
                <a:lnTo>
                  <a:pt x="339328" y="8930"/>
                </a:lnTo>
                <a:lnTo>
                  <a:pt x="294679" y="8930"/>
                </a:lnTo>
                <a:lnTo>
                  <a:pt x="250031" y="17860"/>
                </a:lnTo>
                <a:lnTo>
                  <a:pt x="205383" y="26789"/>
                </a:lnTo>
                <a:lnTo>
                  <a:pt x="160734" y="35719"/>
                </a:lnTo>
                <a:lnTo>
                  <a:pt x="125015" y="53578"/>
                </a:lnTo>
                <a:lnTo>
                  <a:pt x="89297" y="71438"/>
                </a:lnTo>
                <a:lnTo>
                  <a:pt x="62508" y="89297"/>
                </a:lnTo>
                <a:lnTo>
                  <a:pt x="35718" y="107156"/>
                </a:lnTo>
                <a:lnTo>
                  <a:pt x="8929" y="133945"/>
                </a:lnTo>
                <a:lnTo>
                  <a:pt x="0" y="160735"/>
                </a:lnTo>
                <a:lnTo>
                  <a:pt x="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5" name="Freeform 43024"/>
          <p:cNvSpPr/>
          <p:nvPr/>
        </p:nvSpPr>
        <p:spPr bwMode="auto">
          <a:xfrm>
            <a:off x="2991445" y="803672"/>
            <a:ext cx="919759" cy="616149"/>
          </a:xfrm>
          <a:custGeom>
            <a:avLst/>
            <a:gdLst/>
            <a:ahLst/>
            <a:cxnLst/>
            <a:rect l="0" t="0" r="0" b="0"/>
            <a:pathLst>
              <a:path w="919759" h="616149">
                <a:moveTo>
                  <a:pt x="0" y="241101"/>
                </a:moveTo>
                <a:lnTo>
                  <a:pt x="0" y="267890"/>
                </a:lnTo>
                <a:lnTo>
                  <a:pt x="8930" y="312539"/>
                </a:lnTo>
                <a:lnTo>
                  <a:pt x="17860" y="348258"/>
                </a:lnTo>
                <a:lnTo>
                  <a:pt x="26789" y="383976"/>
                </a:lnTo>
                <a:lnTo>
                  <a:pt x="44649" y="428625"/>
                </a:lnTo>
                <a:lnTo>
                  <a:pt x="62508" y="455414"/>
                </a:lnTo>
                <a:lnTo>
                  <a:pt x="89297" y="491133"/>
                </a:lnTo>
                <a:lnTo>
                  <a:pt x="107157" y="526851"/>
                </a:lnTo>
                <a:lnTo>
                  <a:pt x="133946" y="553641"/>
                </a:lnTo>
                <a:lnTo>
                  <a:pt x="169664" y="571500"/>
                </a:lnTo>
                <a:lnTo>
                  <a:pt x="205383" y="589359"/>
                </a:lnTo>
                <a:lnTo>
                  <a:pt x="250032" y="598289"/>
                </a:lnTo>
                <a:lnTo>
                  <a:pt x="294680" y="607218"/>
                </a:lnTo>
                <a:lnTo>
                  <a:pt x="339328" y="616148"/>
                </a:lnTo>
                <a:lnTo>
                  <a:pt x="383977" y="616148"/>
                </a:lnTo>
                <a:lnTo>
                  <a:pt x="437555" y="616148"/>
                </a:lnTo>
                <a:lnTo>
                  <a:pt x="491133" y="607218"/>
                </a:lnTo>
                <a:lnTo>
                  <a:pt x="544711" y="598289"/>
                </a:lnTo>
                <a:lnTo>
                  <a:pt x="598289" y="589359"/>
                </a:lnTo>
                <a:lnTo>
                  <a:pt x="651868" y="562570"/>
                </a:lnTo>
                <a:lnTo>
                  <a:pt x="705446" y="544711"/>
                </a:lnTo>
                <a:lnTo>
                  <a:pt x="750094" y="517922"/>
                </a:lnTo>
                <a:lnTo>
                  <a:pt x="803672" y="482203"/>
                </a:lnTo>
                <a:lnTo>
                  <a:pt x="839391" y="446484"/>
                </a:lnTo>
                <a:lnTo>
                  <a:pt x="875110" y="410765"/>
                </a:lnTo>
                <a:lnTo>
                  <a:pt x="901899" y="375047"/>
                </a:lnTo>
                <a:lnTo>
                  <a:pt x="919758" y="330398"/>
                </a:lnTo>
                <a:lnTo>
                  <a:pt x="919758" y="294679"/>
                </a:lnTo>
                <a:lnTo>
                  <a:pt x="919758" y="258961"/>
                </a:lnTo>
                <a:lnTo>
                  <a:pt x="910828" y="223242"/>
                </a:lnTo>
                <a:lnTo>
                  <a:pt x="892969" y="187523"/>
                </a:lnTo>
                <a:lnTo>
                  <a:pt x="866180" y="151804"/>
                </a:lnTo>
                <a:lnTo>
                  <a:pt x="839391" y="116086"/>
                </a:lnTo>
                <a:lnTo>
                  <a:pt x="803672" y="80367"/>
                </a:lnTo>
                <a:lnTo>
                  <a:pt x="776883" y="53578"/>
                </a:lnTo>
                <a:lnTo>
                  <a:pt x="741164" y="35719"/>
                </a:lnTo>
                <a:lnTo>
                  <a:pt x="714375" y="17859"/>
                </a:lnTo>
                <a:lnTo>
                  <a:pt x="678657" y="8929"/>
                </a:lnTo>
                <a:lnTo>
                  <a:pt x="634008" y="0"/>
                </a:lnTo>
                <a:lnTo>
                  <a:pt x="598289" y="0"/>
                </a:lnTo>
                <a:lnTo>
                  <a:pt x="5982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6" name="Freeform 43025"/>
          <p:cNvSpPr/>
          <p:nvPr/>
        </p:nvSpPr>
        <p:spPr bwMode="auto">
          <a:xfrm>
            <a:off x="4768453" y="1991320"/>
            <a:ext cx="669728" cy="357189"/>
          </a:xfrm>
          <a:custGeom>
            <a:avLst/>
            <a:gdLst/>
            <a:ahLst/>
            <a:cxnLst/>
            <a:rect l="0" t="0" r="0" b="0"/>
            <a:pathLst>
              <a:path w="669728" h="357189">
                <a:moveTo>
                  <a:pt x="571500" y="125016"/>
                </a:moveTo>
                <a:lnTo>
                  <a:pt x="571500" y="125016"/>
                </a:lnTo>
                <a:lnTo>
                  <a:pt x="571500" y="125016"/>
                </a:lnTo>
                <a:lnTo>
                  <a:pt x="580430" y="116086"/>
                </a:lnTo>
                <a:lnTo>
                  <a:pt x="580430" y="116086"/>
                </a:lnTo>
                <a:lnTo>
                  <a:pt x="580430" y="116086"/>
                </a:lnTo>
                <a:lnTo>
                  <a:pt x="580430" y="116086"/>
                </a:lnTo>
                <a:lnTo>
                  <a:pt x="580430" y="107156"/>
                </a:lnTo>
                <a:lnTo>
                  <a:pt x="580430" y="107156"/>
                </a:lnTo>
                <a:lnTo>
                  <a:pt x="571500" y="98227"/>
                </a:lnTo>
                <a:lnTo>
                  <a:pt x="562570" y="98227"/>
                </a:lnTo>
                <a:lnTo>
                  <a:pt x="553641" y="89297"/>
                </a:lnTo>
                <a:lnTo>
                  <a:pt x="535781" y="80367"/>
                </a:lnTo>
                <a:lnTo>
                  <a:pt x="526852" y="71438"/>
                </a:lnTo>
                <a:lnTo>
                  <a:pt x="508992" y="62508"/>
                </a:lnTo>
                <a:lnTo>
                  <a:pt x="482203" y="53578"/>
                </a:lnTo>
                <a:lnTo>
                  <a:pt x="464344" y="44649"/>
                </a:lnTo>
                <a:lnTo>
                  <a:pt x="437555" y="35719"/>
                </a:lnTo>
                <a:lnTo>
                  <a:pt x="410766" y="26789"/>
                </a:lnTo>
                <a:lnTo>
                  <a:pt x="392906" y="17859"/>
                </a:lnTo>
                <a:lnTo>
                  <a:pt x="366117" y="8930"/>
                </a:lnTo>
                <a:lnTo>
                  <a:pt x="339328" y="0"/>
                </a:lnTo>
                <a:lnTo>
                  <a:pt x="303610" y="0"/>
                </a:lnTo>
                <a:lnTo>
                  <a:pt x="276820" y="8930"/>
                </a:lnTo>
                <a:lnTo>
                  <a:pt x="241102" y="17859"/>
                </a:lnTo>
                <a:lnTo>
                  <a:pt x="214313" y="17859"/>
                </a:lnTo>
                <a:lnTo>
                  <a:pt x="187524" y="35719"/>
                </a:lnTo>
                <a:lnTo>
                  <a:pt x="151805" y="44649"/>
                </a:lnTo>
                <a:lnTo>
                  <a:pt x="125016" y="53578"/>
                </a:lnTo>
                <a:lnTo>
                  <a:pt x="107156" y="62508"/>
                </a:lnTo>
                <a:lnTo>
                  <a:pt x="80367" y="71438"/>
                </a:lnTo>
                <a:lnTo>
                  <a:pt x="62508" y="71438"/>
                </a:lnTo>
                <a:lnTo>
                  <a:pt x="53578" y="80367"/>
                </a:lnTo>
                <a:lnTo>
                  <a:pt x="44649" y="89297"/>
                </a:lnTo>
                <a:lnTo>
                  <a:pt x="26789" y="98227"/>
                </a:lnTo>
                <a:lnTo>
                  <a:pt x="26789" y="107156"/>
                </a:lnTo>
                <a:lnTo>
                  <a:pt x="17860" y="116086"/>
                </a:lnTo>
                <a:lnTo>
                  <a:pt x="17860" y="125016"/>
                </a:lnTo>
                <a:lnTo>
                  <a:pt x="8930" y="133945"/>
                </a:lnTo>
                <a:lnTo>
                  <a:pt x="8930" y="151805"/>
                </a:lnTo>
                <a:lnTo>
                  <a:pt x="0" y="160734"/>
                </a:lnTo>
                <a:lnTo>
                  <a:pt x="0" y="178594"/>
                </a:lnTo>
                <a:lnTo>
                  <a:pt x="0" y="196453"/>
                </a:lnTo>
                <a:lnTo>
                  <a:pt x="0" y="205383"/>
                </a:lnTo>
                <a:lnTo>
                  <a:pt x="0" y="223242"/>
                </a:lnTo>
                <a:lnTo>
                  <a:pt x="8930" y="241102"/>
                </a:lnTo>
                <a:lnTo>
                  <a:pt x="17860" y="250031"/>
                </a:lnTo>
                <a:lnTo>
                  <a:pt x="17860" y="258961"/>
                </a:lnTo>
                <a:lnTo>
                  <a:pt x="26789" y="276820"/>
                </a:lnTo>
                <a:lnTo>
                  <a:pt x="35719" y="285750"/>
                </a:lnTo>
                <a:lnTo>
                  <a:pt x="44649" y="294680"/>
                </a:lnTo>
                <a:lnTo>
                  <a:pt x="62508" y="312539"/>
                </a:lnTo>
                <a:lnTo>
                  <a:pt x="71438" y="321469"/>
                </a:lnTo>
                <a:lnTo>
                  <a:pt x="89297" y="330399"/>
                </a:lnTo>
                <a:lnTo>
                  <a:pt x="107156" y="339328"/>
                </a:lnTo>
                <a:lnTo>
                  <a:pt x="125016" y="348258"/>
                </a:lnTo>
                <a:lnTo>
                  <a:pt x="151805" y="357188"/>
                </a:lnTo>
                <a:lnTo>
                  <a:pt x="178594" y="357188"/>
                </a:lnTo>
                <a:lnTo>
                  <a:pt x="205383" y="357188"/>
                </a:lnTo>
                <a:lnTo>
                  <a:pt x="232172" y="357188"/>
                </a:lnTo>
                <a:lnTo>
                  <a:pt x="267891" y="357188"/>
                </a:lnTo>
                <a:lnTo>
                  <a:pt x="294680" y="357188"/>
                </a:lnTo>
                <a:lnTo>
                  <a:pt x="330399" y="348258"/>
                </a:lnTo>
                <a:lnTo>
                  <a:pt x="357188" y="348258"/>
                </a:lnTo>
                <a:lnTo>
                  <a:pt x="383977" y="348258"/>
                </a:lnTo>
                <a:lnTo>
                  <a:pt x="410766" y="348258"/>
                </a:lnTo>
                <a:lnTo>
                  <a:pt x="437555" y="348258"/>
                </a:lnTo>
                <a:lnTo>
                  <a:pt x="464344" y="348258"/>
                </a:lnTo>
                <a:lnTo>
                  <a:pt x="491133" y="348258"/>
                </a:lnTo>
                <a:lnTo>
                  <a:pt x="508992" y="339328"/>
                </a:lnTo>
                <a:lnTo>
                  <a:pt x="526852" y="330399"/>
                </a:lnTo>
                <a:lnTo>
                  <a:pt x="544711" y="312539"/>
                </a:lnTo>
                <a:lnTo>
                  <a:pt x="562570" y="294680"/>
                </a:lnTo>
                <a:lnTo>
                  <a:pt x="589360" y="276820"/>
                </a:lnTo>
                <a:lnTo>
                  <a:pt x="607219" y="250031"/>
                </a:lnTo>
                <a:lnTo>
                  <a:pt x="625078" y="223242"/>
                </a:lnTo>
                <a:lnTo>
                  <a:pt x="642938" y="196453"/>
                </a:lnTo>
                <a:lnTo>
                  <a:pt x="660797" y="178594"/>
                </a:lnTo>
                <a:lnTo>
                  <a:pt x="669727" y="151805"/>
                </a:lnTo>
                <a:lnTo>
                  <a:pt x="669727" y="133945"/>
                </a:lnTo>
                <a:lnTo>
                  <a:pt x="669727" y="116086"/>
                </a:lnTo>
                <a:lnTo>
                  <a:pt x="669727" y="107156"/>
                </a:lnTo>
                <a:lnTo>
                  <a:pt x="651867" y="89297"/>
                </a:lnTo>
                <a:lnTo>
                  <a:pt x="634008" y="80367"/>
                </a:lnTo>
                <a:lnTo>
                  <a:pt x="616149" y="80367"/>
                </a:lnTo>
                <a:lnTo>
                  <a:pt x="580430" y="71438"/>
                </a:lnTo>
                <a:lnTo>
                  <a:pt x="544711" y="71438"/>
                </a:lnTo>
                <a:lnTo>
                  <a:pt x="517922" y="71438"/>
                </a:lnTo>
                <a:lnTo>
                  <a:pt x="491133" y="71438"/>
                </a:lnTo>
                <a:lnTo>
                  <a:pt x="473274" y="62508"/>
                </a:lnTo>
                <a:lnTo>
                  <a:pt x="47327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7" name="Freeform 43026"/>
          <p:cNvSpPr/>
          <p:nvPr/>
        </p:nvSpPr>
        <p:spPr bwMode="auto">
          <a:xfrm>
            <a:off x="4804172" y="3170039"/>
            <a:ext cx="669727" cy="339329"/>
          </a:xfrm>
          <a:custGeom>
            <a:avLst/>
            <a:gdLst/>
            <a:ahLst/>
            <a:cxnLst/>
            <a:rect l="0" t="0" r="0" b="0"/>
            <a:pathLst>
              <a:path w="669727" h="339329">
                <a:moveTo>
                  <a:pt x="508992" y="80367"/>
                </a:moveTo>
                <a:lnTo>
                  <a:pt x="508992" y="80367"/>
                </a:lnTo>
                <a:lnTo>
                  <a:pt x="508992" y="80367"/>
                </a:lnTo>
                <a:lnTo>
                  <a:pt x="508992" y="71437"/>
                </a:lnTo>
                <a:lnTo>
                  <a:pt x="508992" y="71437"/>
                </a:lnTo>
                <a:lnTo>
                  <a:pt x="508992" y="71437"/>
                </a:lnTo>
                <a:lnTo>
                  <a:pt x="508992" y="71437"/>
                </a:lnTo>
                <a:lnTo>
                  <a:pt x="508992" y="71437"/>
                </a:lnTo>
                <a:lnTo>
                  <a:pt x="508992" y="62507"/>
                </a:lnTo>
                <a:lnTo>
                  <a:pt x="500062" y="62507"/>
                </a:lnTo>
                <a:lnTo>
                  <a:pt x="500062" y="62507"/>
                </a:lnTo>
                <a:lnTo>
                  <a:pt x="500062" y="62507"/>
                </a:lnTo>
                <a:lnTo>
                  <a:pt x="491133" y="53578"/>
                </a:lnTo>
                <a:lnTo>
                  <a:pt x="482203" y="53578"/>
                </a:lnTo>
                <a:lnTo>
                  <a:pt x="473273" y="53578"/>
                </a:lnTo>
                <a:lnTo>
                  <a:pt x="473273" y="44648"/>
                </a:lnTo>
                <a:lnTo>
                  <a:pt x="464344" y="35718"/>
                </a:lnTo>
                <a:lnTo>
                  <a:pt x="455414" y="35718"/>
                </a:lnTo>
                <a:lnTo>
                  <a:pt x="437555" y="26789"/>
                </a:lnTo>
                <a:lnTo>
                  <a:pt x="428625" y="17859"/>
                </a:lnTo>
                <a:lnTo>
                  <a:pt x="410766" y="8929"/>
                </a:lnTo>
                <a:lnTo>
                  <a:pt x="392906" y="8929"/>
                </a:lnTo>
                <a:lnTo>
                  <a:pt x="375047" y="0"/>
                </a:lnTo>
                <a:lnTo>
                  <a:pt x="357187" y="0"/>
                </a:lnTo>
                <a:lnTo>
                  <a:pt x="339328" y="0"/>
                </a:lnTo>
                <a:lnTo>
                  <a:pt x="312539" y="0"/>
                </a:lnTo>
                <a:lnTo>
                  <a:pt x="294680" y="0"/>
                </a:lnTo>
                <a:lnTo>
                  <a:pt x="276820" y="0"/>
                </a:lnTo>
                <a:lnTo>
                  <a:pt x="250031" y="0"/>
                </a:lnTo>
                <a:lnTo>
                  <a:pt x="232172" y="0"/>
                </a:lnTo>
                <a:lnTo>
                  <a:pt x="214312" y="0"/>
                </a:lnTo>
                <a:lnTo>
                  <a:pt x="205383" y="0"/>
                </a:lnTo>
                <a:lnTo>
                  <a:pt x="196453" y="0"/>
                </a:lnTo>
                <a:lnTo>
                  <a:pt x="178594" y="0"/>
                </a:lnTo>
                <a:lnTo>
                  <a:pt x="169664" y="0"/>
                </a:lnTo>
                <a:lnTo>
                  <a:pt x="151805" y="8929"/>
                </a:lnTo>
                <a:lnTo>
                  <a:pt x="142875" y="8929"/>
                </a:lnTo>
                <a:lnTo>
                  <a:pt x="125016" y="17859"/>
                </a:lnTo>
                <a:lnTo>
                  <a:pt x="116086" y="17859"/>
                </a:lnTo>
                <a:lnTo>
                  <a:pt x="107156" y="26789"/>
                </a:lnTo>
                <a:lnTo>
                  <a:pt x="98226" y="35718"/>
                </a:lnTo>
                <a:lnTo>
                  <a:pt x="89297" y="44648"/>
                </a:lnTo>
                <a:lnTo>
                  <a:pt x="80367" y="53578"/>
                </a:lnTo>
                <a:lnTo>
                  <a:pt x="71437" y="53578"/>
                </a:lnTo>
                <a:lnTo>
                  <a:pt x="62508" y="62507"/>
                </a:lnTo>
                <a:lnTo>
                  <a:pt x="53578" y="71437"/>
                </a:lnTo>
                <a:lnTo>
                  <a:pt x="44648" y="80367"/>
                </a:lnTo>
                <a:lnTo>
                  <a:pt x="44648" y="89297"/>
                </a:lnTo>
                <a:lnTo>
                  <a:pt x="35719" y="98226"/>
                </a:lnTo>
                <a:lnTo>
                  <a:pt x="26789" y="107156"/>
                </a:lnTo>
                <a:lnTo>
                  <a:pt x="26789" y="125015"/>
                </a:lnTo>
                <a:lnTo>
                  <a:pt x="17859" y="133945"/>
                </a:lnTo>
                <a:lnTo>
                  <a:pt x="17859" y="142875"/>
                </a:lnTo>
                <a:lnTo>
                  <a:pt x="8930" y="160734"/>
                </a:lnTo>
                <a:lnTo>
                  <a:pt x="0" y="169664"/>
                </a:lnTo>
                <a:lnTo>
                  <a:pt x="0" y="187523"/>
                </a:lnTo>
                <a:lnTo>
                  <a:pt x="0" y="205382"/>
                </a:lnTo>
                <a:lnTo>
                  <a:pt x="0" y="214312"/>
                </a:lnTo>
                <a:lnTo>
                  <a:pt x="0" y="232172"/>
                </a:lnTo>
                <a:lnTo>
                  <a:pt x="0" y="241101"/>
                </a:lnTo>
                <a:lnTo>
                  <a:pt x="0" y="250031"/>
                </a:lnTo>
                <a:lnTo>
                  <a:pt x="8930" y="267890"/>
                </a:lnTo>
                <a:lnTo>
                  <a:pt x="17859" y="276820"/>
                </a:lnTo>
                <a:lnTo>
                  <a:pt x="26789" y="285750"/>
                </a:lnTo>
                <a:lnTo>
                  <a:pt x="35719" y="294679"/>
                </a:lnTo>
                <a:lnTo>
                  <a:pt x="44648" y="303609"/>
                </a:lnTo>
                <a:lnTo>
                  <a:pt x="53578" y="312539"/>
                </a:lnTo>
                <a:lnTo>
                  <a:pt x="71437" y="321468"/>
                </a:lnTo>
                <a:lnTo>
                  <a:pt x="89297" y="321468"/>
                </a:lnTo>
                <a:lnTo>
                  <a:pt x="116086" y="330398"/>
                </a:lnTo>
                <a:lnTo>
                  <a:pt x="133945" y="330398"/>
                </a:lnTo>
                <a:lnTo>
                  <a:pt x="160734" y="330398"/>
                </a:lnTo>
                <a:lnTo>
                  <a:pt x="178594" y="339328"/>
                </a:lnTo>
                <a:lnTo>
                  <a:pt x="205383" y="339328"/>
                </a:lnTo>
                <a:lnTo>
                  <a:pt x="232172" y="339328"/>
                </a:lnTo>
                <a:lnTo>
                  <a:pt x="258961" y="339328"/>
                </a:lnTo>
                <a:lnTo>
                  <a:pt x="285750" y="339328"/>
                </a:lnTo>
                <a:lnTo>
                  <a:pt x="312539" y="339328"/>
                </a:lnTo>
                <a:lnTo>
                  <a:pt x="330398" y="339328"/>
                </a:lnTo>
                <a:lnTo>
                  <a:pt x="357187" y="339328"/>
                </a:lnTo>
                <a:lnTo>
                  <a:pt x="383976" y="339328"/>
                </a:lnTo>
                <a:lnTo>
                  <a:pt x="410766" y="339328"/>
                </a:lnTo>
                <a:lnTo>
                  <a:pt x="437555" y="339328"/>
                </a:lnTo>
                <a:lnTo>
                  <a:pt x="455414" y="339328"/>
                </a:lnTo>
                <a:lnTo>
                  <a:pt x="482203" y="339328"/>
                </a:lnTo>
                <a:lnTo>
                  <a:pt x="500062" y="339328"/>
                </a:lnTo>
                <a:lnTo>
                  <a:pt x="526851" y="330398"/>
                </a:lnTo>
                <a:lnTo>
                  <a:pt x="544711" y="321468"/>
                </a:lnTo>
                <a:lnTo>
                  <a:pt x="562570" y="312539"/>
                </a:lnTo>
                <a:lnTo>
                  <a:pt x="580430" y="294679"/>
                </a:lnTo>
                <a:lnTo>
                  <a:pt x="598289" y="276820"/>
                </a:lnTo>
                <a:lnTo>
                  <a:pt x="616148" y="258961"/>
                </a:lnTo>
                <a:lnTo>
                  <a:pt x="642937" y="241101"/>
                </a:lnTo>
                <a:lnTo>
                  <a:pt x="651867" y="223242"/>
                </a:lnTo>
                <a:lnTo>
                  <a:pt x="669726" y="205382"/>
                </a:lnTo>
                <a:lnTo>
                  <a:pt x="669726" y="187523"/>
                </a:lnTo>
                <a:lnTo>
                  <a:pt x="669726" y="169664"/>
                </a:lnTo>
                <a:lnTo>
                  <a:pt x="669726" y="151804"/>
                </a:lnTo>
                <a:lnTo>
                  <a:pt x="660797" y="142875"/>
                </a:lnTo>
                <a:lnTo>
                  <a:pt x="642937" y="133945"/>
                </a:lnTo>
                <a:lnTo>
                  <a:pt x="625078" y="116086"/>
                </a:lnTo>
                <a:lnTo>
                  <a:pt x="607219" y="107156"/>
                </a:lnTo>
                <a:lnTo>
                  <a:pt x="589359" y="98226"/>
                </a:lnTo>
                <a:lnTo>
                  <a:pt x="571500" y="98226"/>
                </a:lnTo>
                <a:lnTo>
                  <a:pt x="553641" y="89297"/>
                </a:lnTo>
                <a:lnTo>
                  <a:pt x="526851" y="89297"/>
                </a:lnTo>
                <a:lnTo>
                  <a:pt x="500062" y="80367"/>
                </a:lnTo>
                <a:lnTo>
                  <a:pt x="482203" y="71437"/>
                </a:lnTo>
                <a:lnTo>
                  <a:pt x="482203"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8" name="Freeform 43027"/>
          <p:cNvSpPr/>
          <p:nvPr/>
        </p:nvSpPr>
        <p:spPr bwMode="auto">
          <a:xfrm>
            <a:off x="6786563" y="3929062"/>
            <a:ext cx="8930" cy="26790"/>
          </a:xfrm>
          <a:custGeom>
            <a:avLst/>
            <a:gdLst/>
            <a:ahLst/>
            <a:cxnLst/>
            <a:rect l="0" t="0" r="0" b="0"/>
            <a:pathLst>
              <a:path w="8930" h="26790">
                <a:moveTo>
                  <a:pt x="0" y="26789"/>
                </a:moveTo>
                <a:lnTo>
                  <a:pt x="0" y="17859"/>
                </a:lnTo>
                <a:lnTo>
                  <a:pt x="0" y="17859"/>
                </a:lnTo>
                <a:lnTo>
                  <a:pt x="0" y="8930"/>
                </a:lnTo>
                <a:lnTo>
                  <a:pt x="0" y="893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29" name="Freeform 43028"/>
          <p:cNvSpPr/>
          <p:nvPr/>
        </p:nvSpPr>
        <p:spPr bwMode="auto">
          <a:xfrm>
            <a:off x="6491883" y="4080867"/>
            <a:ext cx="1035845" cy="71438"/>
          </a:xfrm>
          <a:custGeom>
            <a:avLst/>
            <a:gdLst/>
            <a:ahLst/>
            <a:cxnLst/>
            <a:rect l="0" t="0" r="0" b="0"/>
            <a:pathLst>
              <a:path w="1035845" h="71438">
                <a:moveTo>
                  <a:pt x="0" y="71437"/>
                </a:moveTo>
                <a:lnTo>
                  <a:pt x="0" y="71437"/>
                </a:lnTo>
                <a:lnTo>
                  <a:pt x="0" y="71437"/>
                </a:lnTo>
                <a:lnTo>
                  <a:pt x="0" y="71437"/>
                </a:lnTo>
                <a:lnTo>
                  <a:pt x="0" y="62508"/>
                </a:lnTo>
                <a:lnTo>
                  <a:pt x="8930" y="62508"/>
                </a:lnTo>
                <a:lnTo>
                  <a:pt x="8930" y="53578"/>
                </a:lnTo>
                <a:lnTo>
                  <a:pt x="17859" y="53578"/>
                </a:lnTo>
                <a:lnTo>
                  <a:pt x="17859" y="53578"/>
                </a:lnTo>
                <a:lnTo>
                  <a:pt x="26789" y="53578"/>
                </a:lnTo>
                <a:lnTo>
                  <a:pt x="35719" y="44648"/>
                </a:lnTo>
                <a:lnTo>
                  <a:pt x="44648" y="44648"/>
                </a:lnTo>
                <a:lnTo>
                  <a:pt x="62508" y="44648"/>
                </a:lnTo>
                <a:lnTo>
                  <a:pt x="71437" y="44648"/>
                </a:lnTo>
                <a:lnTo>
                  <a:pt x="89297" y="44648"/>
                </a:lnTo>
                <a:lnTo>
                  <a:pt x="107156" y="44648"/>
                </a:lnTo>
                <a:lnTo>
                  <a:pt x="133945" y="44648"/>
                </a:lnTo>
                <a:lnTo>
                  <a:pt x="151805" y="44648"/>
                </a:lnTo>
                <a:lnTo>
                  <a:pt x="178594" y="35719"/>
                </a:lnTo>
                <a:lnTo>
                  <a:pt x="196453" y="35719"/>
                </a:lnTo>
                <a:lnTo>
                  <a:pt x="223242" y="26789"/>
                </a:lnTo>
                <a:lnTo>
                  <a:pt x="250031" y="26789"/>
                </a:lnTo>
                <a:lnTo>
                  <a:pt x="267890" y="26789"/>
                </a:lnTo>
                <a:lnTo>
                  <a:pt x="294680" y="26789"/>
                </a:lnTo>
                <a:lnTo>
                  <a:pt x="321469" y="17859"/>
                </a:lnTo>
                <a:lnTo>
                  <a:pt x="348258" y="17859"/>
                </a:lnTo>
                <a:lnTo>
                  <a:pt x="383976" y="17859"/>
                </a:lnTo>
                <a:lnTo>
                  <a:pt x="410765" y="8929"/>
                </a:lnTo>
                <a:lnTo>
                  <a:pt x="446484" y="8929"/>
                </a:lnTo>
                <a:lnTo>
                  <a:pt x="473273" y="8929"/>
                </a:lnTo>
                <a:lnTo>
                  <a:pt x="508992" y="8929"/>
                </a:lnTo>
                <a:lnTo>
                  <a:pt x="544711" y="8929"/>
                </a:lnTo>
                <a:lnTo>
                  <a:pt x="571500" y="8929"/>
                </a:lnTo>
                <a:lnTo>
                  <a:pt x="607219" y="0"/>
                </a:lnTo>
                <a:lnTo>
                  <a:pt x="642937" y="0"/>
                </a:lnTo>
                <a:lnTo>
                  <a:pt x="678656" y="0"/>
                </a:lnTo>
                <a:lnTo>
                  <a:pt x="705445" y="0"/>
                </a:lnTo>
                <a:lnTo>
                  <a:pt x="732234" y="0"/>
                </a:lnTo>
                <a:lnTo>
                  <a:pt x="750094" y="0"/>
                </a:lnTo>
                <a:lnTo>
                  <a:pt x="776883" y="0"/>
                </a:lnTo>
                <a:lnTo>
                  <a:pt x="803672" y="0"/>
                </a:lnTo>
                <a:lnTo>
                  <a:pt x="821531" y="0"/>
                </a:lnTo>
                <a:lnTo>
                  <a:pt x="848320" y="0"/>
                </a:lnTo>
                <a:lnTo>
                  <a:pt x="875109" y="8929"/>
                </a:lnTo>
                <a:lnTo>
                  <a:pt x="892969" y="8929"/>
                </a:lnTo>
                <a:lnTo>
                  <a:pt x="919758" y="8929"/>
                </a:lnTo>
                <a:lnTo>
                  <a:pt x="946547" y="8929"/>
                </a:lnTo>
                <a:lnTo>
                  <a:pt x="964406" y="17859"/>
                </a:lnTo>
                <a:lnTo>
                  <a:pt x="982265" y="17859"/>
                </a:lnTo>
                <a:lnTo>
                  <a:pt x="1009055" y="17859"/>
                </a:lnTo>
                <a:lnTo>
                  <a:pt x="1017984" y="17859"/>
                </a:lnTo>
                <a:lnTo>
                  <a:pt x="1035844" y="17859"/>
                </a:lnTo>
                <a:lnTo>
                  <a:pt x="103584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0" name="Freeform 43029"/>
          <p:cNvSpPr/>
          <p:nvPr/>
        </p:nvSpPr>
        <p:spPr bwMode="auto">
          <a:xfrm>
            <a:off x="6884789" y="3339703"/>
            <a:ext cx="562571" cy="357188"/>
          </a:xfrm>
          <a:custGeom>
            <a:avLst/>
            <a:gdLst/>
            <a:ahLst/>
            <a:cxnLst/>
            <a:rect l="0" t="0" r="0" b="0"/>
            <a:pathLst>
              <a:path w="562571" h="357188">
                <a:moveTo>
                  <a:pt x="62508" y="339328"/>
                </a:moveTo>
                <a:lnTo>
                  <a:pt x="53578" y="339328"/>
                </a:lnTo>
                <a:lnTo>
                  <a:pt x="44649" y="348258"/>
                </a:lnTo>
                <a:lnTo>
                  <a:pt x="26789" y="348258"/>
                </a:lnTo>
                <a:lnTo>
                  <a:pt x="17859" y="357187"/>
                </a:lnTo>
                <a:lnTo>
                  <a:pt x="8930" y="357187"/>
                </a:lnTo>
                <a:lnTo>
                  <a:pt x="8930" y="357187"/>
                </a:lnTo>
                <a:lnTo>
                  <a:pt x="0" y="348258"/>
                </a:lnTo>
                <a:lnTo>
                  <a:pt x="8930" y="339328"/>
                </a:lnTo>
                <a:lnTo>
                  <a:pt x="26789" y="321468"/>
                </a:lnTo>
                <a:lnTo>
                  <a:pt x="53578" y="303609"/>
                </a:lnTo>
                <a:lnTo>
                  <a:pt x="89297" y="276820"/>
                </a:lnTo>
                <a:lnTo>
                  <a:pt x="142875" y="250031"/>
                </a:lnTo>
                <a:lnTo>
                  <a:pt x="205383" y="214312"/>
                </a:lnTo>
                <a:lnTo>
                  <a:pt x="267891" y="169664"/>
                </a:lnTo>
                <a:lnTo>
                  <a:pt x="339328" y="133945"/>
                </a:lnTo>
                <a:lnTo>
                  <a:pt x="410766" y="89297"/>
                </a:lnTo>
                <a:lnTo>
                  <a:pt x="473274" y="53578"/>
                </a:lnTo>
                <a:lnTo>
                  <a:pt x="526852" y="26789"/>
                </a:lnTo>
                <a:lnTo>
                  <a:pt x="562570" y="0"/>
                </a:lnTo>
                <a:lnTo>
                  <a:pt x="56257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1" name="Freeform 43030"/>
          <p:cNvSpPr/>
          <p:nvPr/>
        </p:nvSpPr>
        <p:spPr bwMode="auto">
          <a:xfrm>
            <a:off x="7581305" y="3062882"/>
            <a:ext cx="196454" cy="383978"/>
          </a:xfrm>
          <a:custGeom>
            <a:avLst/>
            <a:gdLst/>
            <a:ahLst/>
            <a:cxnLst/>
            <a:rect l="0" t="0" r="0" b="0"/>
            <a:pathLst>
              <a:path w="196454" h="383978">
                <a:moveTo>
                  <a:pt x="0" y="125016"/>
                </a:moveTo>
                <a:lnTo>
                  <a:pt x="0" y="125016"/>
                </a:lnTo>
                <a:lnTo>
                  <a:pt x="0" y="125016"/>
                </a:lnTo>
                <a:lnTo>
                  <a:pt x="0" y="125016"/>
                </a:lnTo>
                <a:lnTo>
                  <a:pt x="0" y="125016"/>
                </a:lnTo>
                <a:lnTo>
                  <a:pt x="0" y="133946"/>
                </a:lnTo>
                <a:lnTo>
                  <a:pt x="0" y="151805"/>
                </a:lnTo>
                <a:lnTo>
                  <a:pt x="8929" y="187524"/>
                </a:lnTo>
                <a:lnTo>
                  <a:pt x="8929" y="232172"/>
                </a:lnTo>
                <a:lnTo>
                  <a:pt x="8929" y="276821"/>
                </a:lnTo>
                <a:lnTo>
                  <a:pt x="8929" y="321469"/>
                </a:lnTo>
                <a:lnTo>
                  <a:pt x="17859" y="357188"/>
                </a:lnTo>
                <a:lnTo>
                  <a:pt x="26789" y="375047"/>
                </a:lnTo>
                <a:lnTo>
                  <a:pt x="35718" y="383977"/>
                </a:lnTo>
                <a:lnTo>
                  <a:pt x="44648" y="383977"/>
                </a:lnTo>
                <a:lnTo>
                  <a:pt x="62508" y="375047"/>
                </a:lnTo>
                <a:lnTo>
                  <a:pt x="71437" y="348258"/>
                </a:lnTo>
                <a:lnTo>
                  <a:pt x="89297" y="312539"/>
                </a:lnTo>
                <a:lnTo>
                  <a:pt x="98226" y="276821"/>
                </a:lnTo>
                <a:lnTo>
                  <a:pt x="107156" y="241102"/>
                </a:lnTo>
                <a:lnTo>
                  <a:pt x="107156" y="214313"/>
                </a:lnTo>
                <a:lnTo>
                  <a:pt x="107156" y="205383"/>
                </a:lnTo>
                <a:lnTo>
                  <a:pt x="107156" y="205383"/>
                </a:lnTo>
                <a:lnTo>
                  <a:pt x="107156" y="223243"/>
                </a:lnTo>
                <a:lnTo>
                  <a:pt x="116086" y="241102"/>
                </a:lnTo>
                <a:lnTo>
                  <a:pt x="116086" y="267891"/>
                </a:lnTo>
                <a:lnTo>
                  <a:pt x="125015" y="294680"/>
                </a:lnTo>
                <a:lnTo>
                  <a:pt x="133945" y="312539"/>
                </a:lnTo>
                <a:lnTo>
                  <a:pt x="142875" y="321469"/>
                </a:lnTo>
                <a:lnTo>
                  <a:pt x="160734" y="321469"/>
                </a:lnTo>
                <a:lnTo>
                  <a:pt x="169664" y="303610"/>
                </a:lnTo>
                <a:lnTo>
                  <a:pt x="187523" y="285750"/>
                </a:lnTo>
                <a:lnTo>
                  <a:pt x="187523" y="258961"/>
                </a:lnTo>
                <a:lnTo>
                  <a:pt x="196453" y="223243"/>
                </a:lnTo>
                <a:lnTo>
                  <a:pt x="187523" y="178594"/>
                </a:lnTo>
                <a:lnTo>
                  <a:pt x="169664" y="142875"/>
                </a:lnTo>
                <a:lnTo>
                  <a:pt x="151804" y="107157"/>
                </a:lnTo>
                <a:lnTo>
                  <a:pt x="133945" y="71438"/>
                </a:lnTo>
                <a:lnTo>
                  <a:pt x="116086" y="53579"/>
                </a:lnTo>
                <a:lnTo>
                  <a:pt x="107156" y="35719"/>
                </a:lnTo>
                <a:lnTo>
                  <a:pt x="98226" y="26789"/>
                </a:lnTo>
                <a:lnTo>
                  <a:pt x="98226" y="17860"/>
                </a:lnTo>
                <a:lnTo>
                  <a:pt x="98226" y="17860"/>
                </a:lnTo>
                <a:lnTo>
                  <a:pt x="107156" y="17860"/>
                </a:lnTo>
                <a:lnTo>
                  <a:pt x="116086"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2" name="Freeform 43031"/>
          <p:cNvSpPr/>
          <p:nvPr/>
        </p:nvSpPr>
        <p:spPr bwMode="auto">
          <a:xfrm>
            <a:off x="7831336" y="3009304"/>
            <a:ext cx="178595" cy="303611"/>
          </a:xfrm>
          <a:custGeom>
            <a:avLst/>
            <a:gdLst/>
            <a:ahLst/>
            <a:cxnLst/>
            <a:rect l="0" t="0" r="0" b="0"/>
            <a:pathLst>
              <a:path w="178595" h="303611">
                <a:moveTo>
                  <a:pt x="8930" y="0"/>
                </a:moveTo>
                <a:lnTo>
                  <a:pt x="8930" y="0"/>
                </a:lnTo>
                <a:lnTo>
                  <a:pt x="0" y="17860"/>
                </a:lnTo>
                <a:lnTo>
                  <a:pt x="0" y="35719"/>
                </a:lnTo>
                <a:lnTo>
                  <a:pt x="0" y="62508"/>
                </a:lnTo>
                <a:lnTo>
                  <a:pt x="0" y="98227"/>
                </a:lnTo>
                <a:lnTo>
                  <a:pt x="8930" y="142875"/>
                </a:lnTo>
                <a:lnTo>
                  <a:pt x="8930" y="187524"/>
                </a:lnTo>
                <a:lnTo>
                  <a:pt x="17859" y="232172"/>
                </a:lnTo>
                <a:lnTo>
                  <a:pt x="26789" y="267891"/>
                </a:lnTo>
                <a:lnTo>
                  <a:pt x="26789" y="285750"/>
                </a:lnTo>
                <a:lnTo>
                  <a:pt x="26789" y="303610"/>
                </a:lnTo>
                <a:lnTo>
                  <a:pt x="35719" y="303610"/>
                </a:lnTo>
                <a:lnTo>
                  <a:pt x="35719" y="294680"/>
                </a:lnTo>
                <a:lnTo>
                  <a:pt x="44648" y="276821"/>
                </a:lnTo>
                <a:lnTo>
                  <a:pt x="53578" y="241102"/>
                </a:lnTo>
                <a:lnTo>
                  <a:pt x="62508" y="205383"/>
                </a:lnTo>
                <a:lnTo>
                  <a:pt x="80367" y="160735"/>
                </a:lnTo>
                <a:lnTo>
                  <a:pt x="98227" y="125016"/>
                </a:lnTo>
                <a:lnTo>
                  <a:pt x="116086" y="107157"/>
                </a:lnTo>
                <a:lnTo>
                  <a:pt x="125016" y="107157"/>
                </a:lnTo>
                <a:lnTo>
                  <a:pt x="133945" y="116086"/>
                </a:lnTo>
                <a:lnTo>
                  <a:pt x="133945" y="142875"/>
                </a:lnTo>
                <a:lnTo>
                  <a:pt x="142875" y="178594"/>
                </a:lnTo>
                <a:lnTo>
                  <a:pt x="133945" y="205383"/>
                </a:lnTo>
                <a:lnTo>
                  <a:pt x="133945" y="241102"/>
                </a:lnTo>
                <a:lnTo>
                  <a:pt x="142875" y="258961"/>
                </a:lnTo>
                <a:lnTo>
                  <a:pt x="142875" y="267891"/>
                </a:lnTo>
                <a:lnTo>
                  <a:pt x="151805" y="276821"/>
                </a:lnTo>
                <a:lnTo>
                  <a:pt x="160734" y="267891"/>
                </a:lnTo>
                <a:lnTo>
                  <a:pt x="169664" y="241102"/>
                </a:lnTo>
                <a:lnTo>
                  <a:pt x="178594" y="214313"/>
                </a:lnTo>
                <a:lnTo>
                  <a:pt x="178594"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3" name="Freeform 43032"/>
          <p:cNvSpPr/>
          <p:nvPr/>
        </p:nvSpPr>
        <p:spPr bwMode="auto">
          <a:xfrm>
            <a:off x="8036719" y="3161109"/>
            <a:ext cx="53579" cy="80368"/>
          </a:xfrm>
          <a:custGeom>
            <a:avLst/>
            <a:gdLst/>
            <a:ahLst/>
            <a:cxnLst/>
            <a:rect l="0" t="0" r="0" b="0"/>
            <a:pathLst>
              <a:path w="53579" h="80368">
                <a:moveTo>
                  <a:pt x="8929" y="0"/>
                </a:moveTo>
                <a:lnTo>
                  <a:pt x="8929" y="8930"/>
                </a:lnTo>
                <a:lnTo>
                  <a:pt x="0" y="26789"/>
                </a:lnTo>
                <a:lnTo>
                  <a:pt x="0" y="44648"/>
                </a:lnTo>
                <a:lnTo>
                  <a:pt x="0" y="62508"/>
                </a:lnTo>
                <a:lnTo>
                  <a:pt x="8929" y="80367"/>
                </a:lnTo>
                <a:lnTo>
                  <a:pt x="17859" y="80367"/>
                </a:lnTo>
                <a:lnTo>
                  <a:pt x="26789" y="80367"/>
                </a:lnTo>
                <a:lnTo>
                  <a:pt x="44648" y="71437"/>
                </a:lnTo>
                <a:lnTo>
                  <a:pt x="53578" y="53578"/>
                </a:lnTo>
                <a:lnTo>
                  <a:pt x="53578" y="35719"/>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4" name="Freeform 43033"/>
          <p:cNvSpPr/>
          <p:nvPr/>
        </p:nvSpPr>
        <p:spPr bwMode="auto">
          <a:xfrm>
            <a:off x="8001000" y="3000375"/>
            <a:ext cx="62509" cy="17860"/>
          </a:xfrm>
          <a:custGeom>
            <a:avLst/>
            <a:gdLst/>
            <a:ahLst/>
            <a:cxnLst/>
            <a:rect l="0" t="0" r="0" b="0"/>
            <a:pathLst>
              <a:path w="62509" h="17860">
                <a:moveTo>
                  <a:pt x="44648" y="8929"/>
                </a:moveTo>
                <a:lnTo>
                  <a:pt x="35719" y="8929"/>
                </a:lnTo>
                <a:lnTo>
                  <a:pt x="26789" y="8929"/>
                </a:lnTo>
                <a:lnTo>
                  <a:pt x="8930" y="17859"/>
                </a:lnTo>
                <a:lnTo>
                  <a:pt x="8930" y="17859"/>
                </a:lnTo>
                <a:lnTo>
                  <a:pt x="0" y="17859"/>
                </a:lnTo>
                <a:lnTo>
                  <a:pt x="8930" y="8929"/>
                </a:lnTo>
                <a:lnTo>
                  <a:pt x="17859" y="8929"/>
                </a:lnTo>
                <a:lnTo>
                  <a:pt x="35719"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5" name="Freeform 43034"/>
          <p:cNvSpPr/>
          <p:nvPr/>
        </p:nvSpPr>
        <p:spPr bwMode="auto">
          <a:xfrm>
            <a:off x="8188523" y="2973586"/>
            <a:ext cx="160735" cy="241102"/>
          </a:xfrm>
          <a:custGeom>
            <a:avLst/>
            <a:gdLst/>
            <a:ahLst/>
            <a:cxnLst/>
            <a:rect l="0" t="0" r="0" b="0"/>
            <a:pathLst>
              <a:path w="160735" h="241102">
                <a:moveTo>
                  <a:pt x="116086" y="17859"/>
                </a:moveTo>
                <a:lnTo>
                  <a:pt x="116086" y="8929"/>
                </a:lnTo>
                <a:lnTo>
                  <a:pt x="107156" y="8929"/>
                </a:lnTo>
                <a:lnTo>
                  <a:pt x="107156" y="0"/>
                </a:lnTo>
                <a:lnTo>
                  <a:pt x="98226" y="0"/>
                </a:lnTo>
                <a:lnTo>
                  <a:pt x="89297" y="17859"/>
                </a:lnTo>
                <a:lnTo>
                  <a:pt x="80367" y="35718"/>
                </a:lnTo>
                <a:lnTo>
                  <a:pt x="53578" y="71437"/>
                </a:lnTo>
                <a:lnTo>
                  <a:pt x="35718" y="107156"/>
                </a:lnTo>
                <a:lnTo>
                  <a:pt x="17859" y="151804"/>
                </a:lnTo>
                <a:lnTo>
                  <a:pt x="8929" y="196453"/>
                </a:lnTo>
                <a:lnTo>
                  <a:pt x="0" y="223242"/>
                </a:lnTo>
                <a:lnTo>
                  <a:pt x="17859" y="241101"/>
                </a:lnTo>
                <a:lnTo>
                  <a:pt x="35718" y="241101"/>
                </a:lnTo>
                <a:lnTo>
                  <a:pt x="53578" y="241101"/>
                </a:lnTo>
                <a:lnTo>
                  <a:pt x="80367" y="223242"/>
                </a:lnTo>
                <a:lnTo>
                  <a:pt x="98226" y="196453"/>
                </a:lnTo>
                <a:lnTo>
                  <a:pt x="116086" y="169664"/>
                </a:lnTo>
                <a:lnTo>
                  <a:pt x="142875" y="125015"/>
                </a:lnTo>
                <a:lnTo>
                  <a:pt x="160734" y="71437"/>
                </a:lnTo>
                <a:lnTo>
                  <a:pt x="160734"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6" name="Freeform 43035"/>
          <p:cNvSpPr/>
          <p:nvPr/>
        </p:nvSpPr>
        <p:spPr bwMode="auto">
          <a:xfrm>
            <a:off x="8331398" y="2893218"/>
            <a:ext cx="107157" cy="258962"/>
          </a:xfrm>
          <a:custGeom>
            <a:avLst/>
            <a:gdLst/>
            <a:ahLst/>
            <a:cxnLst/>
            <a:rect l="0" t="0" r="0" b="0"/>
            <a:pathLst>
              <a:path w="107157" h="258962">
                <a:moveTo>
                  <a:pt x="0" y="0"/>
                </a:moveTo>
                <a:lnTo>
                  <a:pt x="0" y="0"/>
                </a:lnTo>
                <a:lnTo>
                  <a:pt x="0" y="17860"/>
                </a:lnTo>
                <a:lnTo>
                  <a:pt x="0" y="35719"/>
                </a:lnTo>
                <a:lnTo>
                  <a:pt x="0" y="62508"/>
                </a:lnTo>
                <a:lnTo>
                  <a:pt x="0" y="98227"/>
                </a:lnTo>
                <a:lnTo>
                  <a:pt x="0" y="133946"/>
                </a:lnTo>
                <a:lnTo>
                  <a:pt x="8929" y="169664"/>
                </a:lnTo>
                <a:lnTo>
                  <a:pt x="17859" y="205383"/>
                </a:lnTo>
                <a:lnTo>
                  <a:pt x="26789" y="232172"/>
                </a:lnTo>
                <a:lnTo>
                  <a:pt x="26789" y="250032"/>
                </a:lnTo>
                <a:lnTo>
                  <a:pt x="35718" y="258961"/>
                </a:lnTo>
                <a:lnTo>
                  <a:pt x="44648" y="258961"/>
                </a:lnTo>
                <a:lnTo>
                  <a:pt x="44648" y="241102"/>
                </a:lnTo>
                <a:lnTo>
                  <a:pt x="53578" y="223243"/>
                </a:lnTo>
                <a:lnTo>
                  <a:pt x="62507" y="196453"/>
                </a:lnTo>
                <a:lnTo>
                  <a:pt x="80367" y="160735"/>
                </a:lnTo>
                <a:lnTo>
                  <a:pt x="89297" y="142875"/>
                </a:lnTo>
                <a:lnTo>
                  <a:pt x="89297" y="125016"/>
                </a:lnTo>
                <a:lnTo>
                  <a:pt x="98226" y="133946"/>
                </a:lnTo>
                <a:lnTo>
                  <a:pt x="98226" y="151805"/>
                </a:lnTo>
                <a:lnTo>
                  <a:pt x="98226" y="169664"/>
                </a:lnTo>
                <a:lnTo>
                  <a:pt x="98226" y="196453"/>
                </a:lnTo>
                <a:lnTo>
                  <a:pt x="107156" y="214313"/>
                </a:lnTo>
                <a:lnTo>
                  <a:pt x="107156" y="241102"/>
                </a:lnTo>
                <a:lnTo>
                  <a:pt x="107156" y="250032"/>
                </a:lnTo>
                <a:lnTo>
                  <a:pt x="98226" y="250032"/>
                </a:lnTo>
                <a:lnTo>
                  <a:pt x="98226" y="241102"/>
                </a:lnTo>
                <a:lnTo>
                  <a:pt x="98226"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7" name="Freeform 43036"/>
          <p:cNvSpPr/>
          <p:nvPr/>
        </p:nvSpPr>
        <p:spPr bwMode="auto">
          <a:xfrm>
            <a:off x="7706320" y="3455789"/>
            <a:ext cx="35720" cy="250032"/>
          </a:xfrm>
          <a:custGeom>
            <a:avLst/>
            <a:gdLst/>
            <a:ahLst/>
            <a:cxnLst/>
            <a:rect l="0" t="0" r="0" b="0"/>
            <a:pathLst>
              <a:path w="35720" h="250032">
                <a:moveTo>
                  <a:pt x="0" y="0"/>
                </a:moveTo>
                <a:lnTo>
                  <a:pt x="0" y="8929"/>
                </a:lnTo>
                <a:lnTo>
                  <a:pt x="0" y="26789"/>
                </a:lnTo>
                <a:lnTo>
                  <a:pt x="0" y="53578"/>
                </a:lnTo>
                <a:lnTo>
                  <a:pt x="0" y="89297"/>
                </a:lnTo>
                <a:lnTo>
                  <a:pt x="0" y="125015"/>
                </a:lnTo>
                <a:lnTo>
                  <a:pt x="0" y="169664"/>
                </a:lnTo>
                <a:lnTo>
                  <a:pt x="0" y="196453"/>
                </a:lnTo>
                <a:lnTo>
                  <a:pt x="0" y="223242"/>
                </a:lnTo>
                <a:lnTo>
                  <a:pt x="8930" y="241101"/>
                </a:lnTo>
                <a:lnTo>
                  <a:pt x="8930" y="250031"/>
                </a:lnTo>
                <a:lnTo>
                  <a:pt x="17860" y="241101"/>
                </a:lnTo>
                <a:lnTo>
                  <a:pt x="26789" y="223242"/>
                </a:lnTo>
                <a:lnTo>
                  <a:pt x="35719" y="187523"/>
                </a:lnTo>
                <a:lnTo>
                  <a:pt x="35719"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8" name="Freeform 43037"/>
          <p:cNvSpPr/>
          <p:nvPr/>
        </p:nvSpPr>
        <p:spPr bwMode="auto">
          <a:xfrm>
            <a:off x="7804547" y="3527226"/>
            <a:ext cx="26790" cy="107157"/>
          </a:xfrm>
          <a:custGeom>
            <a:avLst/>
            <a:gdLst/>
            <a:ahLst/>
            <a:cxnLst/>
            <a:rect l="0" t="0" r="0" b="0"/>
            <a:pathLst>
              <a:path w="26790" h="107157">
                <a:moveTo>
                  <a:pt x="17859" y="0"/>
                </a:moveTo>
                <a:lnTo>
                  <a:pt x="8930" y="8930"/>
                </a:lnTo>
                <a:lnTo>
                  <a:pt x="8930" y="17860"/>
                </a:lnTo>
                <a:lnTo>
                  <a:pt x="0" y="35719"/>
                </a:lnTo>
                <a:lnTo>
                  <a:pt x="0" y="53578"/>
                </a:lnTo>
                <a:lnTo>
                  <a:pt x="8930" y="71438"/>
                </a:lnTo>
                <a:lnTo>
                  <a:pt x="17859" y="89297"/>
                </a:lnTo>
                <a:lnTo>
                  <a:pt x="17859" y="98227"/>
                </a:lnTo>
                <a:lnTo>
                  <a:pt x="26789" y="107156"/>
                </a:lnTo>
                <a:lnTo>
                  <a:pt x="26789" y="98227"/>
                </a:lnTo>
                <a:lnTo>
                  <a:pt x="26789" y="89297"/>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039" name="Freeform 43038"/>
          <p:cNvSpPr/>
          <p:nvPr/>
        </p:nvSpPr>
        <p:spPr bwMode="auto">
          <a:xfrm>
            <a:off x="7795617" y="3384351"/>
            <a:ext cx="44650" cy="35720"/>
          </a:xfrm>
          <a:custGeom>
            <a:avLst/>
            <a:gdLst/>
            <a:ahLst/>
            <a:cxnLst/>
            <a:rect l="0" t="0" r="0" b="0"/>
            <a:pathLst>
              <a:path w="44650" h="35720">
                <a:moveTo>
                  <a:pt x="35719" y="0"/>
                </a:moveTo>
                <a:lnTo>
                  <a:pt x="35719" y="0"/>
                </a:lnTo>
                <a:lnTo>
                  <a:pt x="26789" y="8930"/>
                </a:lnTo>
                <a:lnTo>
                  <a:pt x="17860" y="8930"/>
                </a:lnTo>
                <a:lnTo>
                  <a:pt x="0" y="17860"/>
                </a:lnTo>
                <a:lnTo>
                  <a:pt x="0" y="17860"/>
                </a:lnTo>
                <a:lnTo>
                  <a:pt x="0" y="17860"/>
                </a:lnTo>
                <a:lnTo>
                  <a:pt x="0" y="26789"/>
                </a:lnTo>
                <a:lnTo>
                  <a:pt x="8930" y="26789"/>
                </a:lnTo>
                <a:lnTo>
                  <a:pt x="26789" y="26789"/>
                </a:lnTo>
                <a:lnTo>
                  <a:pt x="35719" y="35719"/>
                </a:lnTo>
                <a:lnTo>
                  <a:pt x="44649" y="35719"/>
                </a:lnTo>
                <a:lnTo>
                  <a:pt x="4464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36" name="Freeform 910335"/>
          <p:cNvSpPr/>
          <p:nvPr/>
        </p:nvSpPr>
        <p:spPr bwMode="auto">
          <a:xfrm>
            <a:off x="7893844" y="3482578"/>
            <a:ext cx="169665" cy="107157"/>
          </a:xfrm>
          <a:custGeom>
            <a:avLst/>
            <a:gdLst/>
            <a:ahLst/>
            <a:cxnLst/>
            <a:rect l="0" t="0" r="0" b="0"/>
            <a:pathLst>
              <a:path w="169665" h="107157">
                <a:moveTo>
                  <a:pt x="0" y="26789"/>
                </a:moveTo>
                <a:lnTo>
                  <a:pt x="0" y="35718"/>
                </a:lnTo>
                <a:lnTo>
                  <a:pt x="0" y="44648"/>
                </a:lnTo>
                <a:lnTo>
                  <a:pt x="0" y="53578"/>
                </a:lnTo>
                <a:lnTo>
                  <a:pt x="8929" y="71437"/>
                </a:lnTo>
                <a:lnTo>
                  <a:pt x="8929" y="80367"/>
                </a:lnTo>
                <a:lnTo>
                  <a:pt x="17859" y="89297"/>
                </a:lnTo>
                <a:lnTo>
                  <a:pt x="26789" y="89297"/>
                </a:lnTo>
                <a:lnTo>
                  <a:pt x="35719" y="89297"/>
                </a:lnTo>
                <a:lnTo>
                  <a:pt x="44648" y="80367"/>
                </a:lnTo>
                <a:lnTo>
                  <a:pt x="53578" y="62508"/>
                </a:lnTo>
                <a:lnTo>
                  <a:pt x="62508" y="44648"/>
                </a:lnTo>
                <a:lnTo>
                  <a:pt x="62508" y="26789"/>
                </a:lnTo>
                <a:lnTo>
                  <a:pt x="71437" y="17859"/>
                </a:lnTo>
                <a:lnTo>
                  <a:pt x="80367" y="8929"/>
                </a:lnTo>
                <a:lnTo>
                  <a:pt x="89297" y="0"/>
                </a:lnTo>
                <a:lnTo>
                  <a:pt x="98226" y="17859"/>
                </a:lnTo>
                <a:lnTo>
                  <a:pt x="107156" y="26789"/>
                </a:lnTo>
                <a:lnTo>
                  <a:pt x="116086" y="44648"/>
                </a:lnTo>
                <a:lnTo>
                  <a:pt x="125015" y="71437"/>
                </a:lnTo>
                <a:lnTo>
                  <a:pt x="125015" y="89297"/>
                </a:lnTo>
                <a:lnTo>
                  <a:pt x="133945" y="98226"/>
                </a:lnTo>
                <a:lnTo>
                  <a:pt x="142875" y="107156"/>
                </a:lnTo>
                <a:lnTo>
                  <a:pt x="151804" y="107156"/>
                </a:lnTo>
                <a:lnTo>
                  <a:pt x="160734" y="89297"/>
                </a:lnTo>
                <a:lnTo>
                  <a:pt x="169664" y="71437"/>
                </a:lnTo>
                <a:lnTo>
                  <a:pt x="169664"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37" name="Freeform 910336"/>
          <p:cNvSpPr/>
          <p:nvPr/>
        </p:nvSpPr>
        <p:spPr bwMode="auto">
          <a:xfrm>
            <a:off x="8063508" y="3393281"/>
            <a:ext cx="205383" cy="160735"/>
          </a:xfrm>
          <a:custGeom>
            <a:avLst/>
            <a:gdLst/>
            <a:ahLst/>
            <a:cxnLst/>
            <a:rect l="0" t="0" r="0" b="0"/>
            <a:pathLst>
              <a:path w="205383" h="160735">
                <a:moveTo>
                  <a:pt x="8930" y="107156"/>
                </a:moveTo>
                <a:lnTo>
                  <a:pt x="8930" y="116086"/>
                </a:lnTo>
                <a:lnTo>
                  <a:pt x="0" y="116086"/>
                </a:lnTo>
                <a:lnTo>
                  <a:pt x="0" y="116086"/>
                </a:lnTo>
                <a:lnTo>
                  <a:pt x="8930" y="116086"/>
                </a:lnTo>
                <a:lnTo>
                  <a:pt x="17859" y="116086"/>
                </a:lnTo>
                <a:lnTo>
                  <a:pt x="44648" y="107156"/>
                </a:lnTo>
                <a:lnTo>
                  <a:pt x="71437" y="89297"/>
                </a:lnTo>
                <a:lnTo>
                  <a:pt x="98226" y="62508"/>
                </a:lnTo>
                <a:lnTo>
                  <a:pt x="116086" y="44648"/>
                </a:lnTo>
                <a:lnTo>
                  <a:pt x="133944" y="26789"/>
                </a:lnTo>
                <a:lnTo>
                  <a:pt x="142874" y="8930"/>
                </a:lnTo>
                <a:lnTo>
                  <a:pt x="142874" y="0"/>
                </a:lnTo>
                <a:lnTo>
                  <a:pt x="142874" y="8930"/>
                </a:lnTo>
                <a:lnTo>
                  <a:pt x="125015" y="17859"/>
                </a:lnTo>
                <a:lnTo>
                  <a:pt x="107156" y="44648"/>
                </a:lnTo>
                <a:lnTo>
                  <a:pt x="98226" y="71437"/>
                </a:lnTo>
                <a:lnTo>
                  <a:pt x="89297" y="107156"/>
                </a:lnTo>
                <a:lnTo>
                  <a:pt x="89297" y="125015"/>
                </a:lnTo>
                <a:lnTo>
                  <a:pt x="98226" y="151805"/>
                </a:lnTo>
                <a:lnTo>
                  <a:pt x="107156" y="160734"/>
                </a:lnTo>
                <a:lnTo>
                  <a:pt x="125015" y="160734"/>
                </a:lnTo>
                <a:lnTo>
                  <a:pt x="142874" y="151805"/>
                </a:lnTo>
                <a:lnTo>
                  <a:pt x="160733" y="142875"/>
                </a:lnTo>
                <a:lnTo>
                  <a:pt x="187522" y="125015"/>
                </a:lnTo>
                <a:lnTo>
                  <a:pt x="205382" y="98226"/>
                </a:lnTo>
                <a:lnTo>
                  <a:pt x="205382"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38" name="Freeform 910337"/>
          <p:cNvSpPr/>
          <p:nvPr/>
        </p:nvSpPr>
        <p:spPr bwMode="auto">
          <a:xfrm>
            <a:off x="8349257" y="3277195"/>
            <a:ext cx="89298" cy="187524"/>
          </a:xfrm>
          <a:custGeom>
            <a:avLst/>
            <a:gdLst/>
            <a:ahLst/>
            <a:cxnLst/>
            <a:rect l="0" t="0" r="0" b="0"/>
            <a:pathLst>
              <a:path w="89298" h="187524">
                <a:moveTo>
                  <a:pt x="0" y="125016"/>
                </a:moveTo>
                <a:lnTo>
                  <a:pt x="0" y="133945"/>
                </a:lnTo>
                <a:lnTo>
                  <a:pt x="0" y="142875"/>
                </a:lnTo>
                <a:lnTo>
                  <a:pt x="8930" y="151805"/>
                </a:lnTo>
                <a:lnTo>
                  <a:pt x="8930" y="160734"/>
                </a:lnTo>
                <a:lnTo>
                  <a:pt x="8930" y="178594"/>
                </a:lnTo>
                <a:lnTo>
                  <a:pt x="8930" y="178594"/>
                </a:lnTo>
                <a:lnTo>
                  <a:pt x="8930" y="187523"/>
                </a:lnTo>
                <a:lnTo>
                  <a:pt x="8930" y="187523"/>
                </a:lnTo>
                <a:lnTo>
                  <a:pt x="26789" y="187523"/>
                </a:lnTo>
                <a:lnTo>
                  <a:pt x="35719" y="178594"/>
                </a:lnTo>
                <a:lnTo>
                  <a:pt x="35719" y="160734"/>
                </a:lnTo>
                <a:lnTo>
                  <a:pt x="44648" y="142875"/>
                </a:lnTo>
                <a:lnTo>
                  <a:pt x="53578" y="125016"/>
                </a:lnTo>
                <a:lnTo>
                  <a:pt x="53578" y="98226"/>
                </a:lnTo>
                <a:lnTo>
                  <a:pt x="53578" y="80367"/>
                </a:lnTo>
                <a:lnTo>
                  <a:pt x="62508" y="80367"/>
                </a:lnTo>
                <a:lnTo>
                  <a:pt x="62508" y="80367"/>
                </a:lnTo>
                <a:lnTo>
                  <a:pt x="62508" y="89297"/>
                </a:lnTo>
                <a:lnTo>
                  <a:pt x="71438" y="107156"/>
                </a:lnTo>
                <a:lnTo>
                  <a:pt x="71438" y="125016"/>
                </a:lnTo>
                <a:lnTo>
                  <a:pt x="71438" y="142875"/>
                </a:lnTo>
                <a:lnTo>
                  <a:pt x="71438" y="151805"/>
                </a:lnTo>
                <a:lnTo>
                  <a:pt x="80367" y="160734"/>
                </a:lnTo>
                <a:lnTo>
                  <a:pt x="89297" y="160734"/>
                </a:lnTo>
                <a:lnTo>
                  <a:pt x="89297" y="160734"/>
                </a:lnTo>
                <a:lnTo>
                  <a:pt x="89297" y="151805"/>
                </a:lnTo>
                <a:lnTo>
                  <a:pt x="89297" y="133945"/>
                </a:lnTo>
                <a:lnTo>
                  <a:pt x="89297" y="116086"/>
                </a:lnTo>
                <a:lnTo>
                  <a:pt x="89297" y="89297"/>
                </a:lnTo>
                <a:lnTo>
                  <a:pt x="89297" y="62508"/>
                </a:lnTo>
                <a:lnTo>
                  <a:pt x="80367" y="35719"/>
                </a:lnTo>
                <a:lnTo>
                  <a:pt x="89297" y="17859"/>
                </a:lnTo>
                <a:lnTo>
                  <a:pt x="89297" y="8930"/>
                </a:lnTo>
                <a:lnTo>
                  <a:pt x="89297" y="0"/>
                </a:lnTo>
                <a:lnTo>
                  <a:pt x="80367" y="8930"/>
                </a:lnTo>
                <a:lnTo>
                  <a:pt x="71438" y="17859"/>
                </a:lnTo>
                <a:lnTo>
                  <a:pt x="71438" y="17859"/>
                </a:lnTo>
                <a:lnTo>
                  <a:pt x="80367" y="35719"/>
                </a:lnTo>
                <a:lnTo>
                  <a:pt x="89297" y="44648"/>
                </a:lnTo>
                <a:lnTo>
                  <a:pt x="8929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0" name="Freeform 910339"/>
          <p:cNvSpPr/>
          <p:nvPr/>
        </p:nvSpPr>
        <p:spPr bwMode="auto">
          <a:xfrm>
            <a:off x="8456413" y="3295054"/>
            <a:ext cx="35720" cy="107158"/>
          </a:xfrm>
          <a:custGeom>
            <a:avLst/>
            <a:gdLst/>
            <a:ahLst/>
            <a:cxnLst/>
            <a:rect l="0" t="0" r="0" b="0"/>
            <a:pathLst>
              <a:path w="35720" h="107158">
                <a:moveTo>
                  <a:pt x="26789" y="0"/>
                </a:moveTo>
                <a:lnTo>
                  <a:pt x="26789" y="0"/>
                </a:lnTo>
                <a:lnTo>
                  <a:pt x="35719" y="0"/>
                </a:lnTo>
                <a:lnTo>
                  <a:pt x="26789" y="8930"/>
                </a:lnTo>
                <a:lnTo>
                  <a:pt x="26789" y="17860"/>
                </a:lnTo>
                <a:lnTo>
                  <a:pt x="17860" y="35719"/>
                </a:lnTo>
                <a:lnTo>
                  <a:pt x="8930" y="53578"/>
                </a:lnTo>
                <a:lnTo>
                  <a:pt x="0" y="71438"/>
                </a:lnTo>
                <a:lnTo>
                  <a:pt x="0" y="89297"/>
                </a:lnTo>
                <a:lnTo>
                  <a:pt x="8930" y="98227"/>
                </a:lnTo>
                <a:lnTo>
                  <a:pt x="8930" y="107157"/>
                </a:lnTo>
                <a:lnTo>
                  <a:pt x="0" y="107157"/>
                </a:lnTo>
                <a:lnTo>
                  <a:pt x="8930" y="98227"/>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1" name="Freeform 910340"/>
          <p:cNvSpPr/>
          <p:nvPr/>
        </p:nvSpPr>
        <p:spPr bwMode="auto">
          <a:xfrm>
            <a:off x="8474273" y="3107531"/>
            <a:ext cx="17860" cy="17860"/>
          </a:xfrm>
          <a:custGeom>
            <a:avLst/>
            <a:gdLst/>
            <a:ahLst/>
            <a:cxnLst/>
            <a:rect l="0" t="0" r="0" b="0"/>
            <a:pathLst>
              <a:path w="17860" h="17860">
                <a:moveTo>
                  <a:pt x="8929" y="0"/>
                </a:moveTo>
                <a:lnTo>
                  <a:pt x="8929" y="0"/>
                </a:lnTo>
                <a:lnTo>
                  <a:pt x="0" y="0"/>
                </a:lnTo>
                <a:lnTo>
                  <a:pt x="0" y="0"/>
                </a:lnTo>
                <a:lnTo>
                  <a:pt x="0" y="0"/>
                </a:lnTo>
                <a:lnTo>
                  <a:pt x="0" y="0"/>
                </a:lnTo>
                <a:lnTo>
                  <a:pt x="0" y="0"/>
                </a:lnTo>
                <a:lnTo>
                  <a:pt x="8929" y="8930"/>
                </a:lnTo>
                <a:lnTo>
                  <a:pt x="8929" y="17859"/>
                </a:ln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2" name="Freeform 910341"/>
          <p:cNvSpPr/>
          <p:nvPr/>
        </p:nvSpPr>
        <p:spPr bwMode="auto">
          <a:xfrm>
            <a:off x="8322468" y="3250406"/>
            <a:ext cx="160735" cy="196454"/>
          </a:xfrm>
          <a:custGeom>
            <a:avLst/>
            <a:gdLst/>
            <a:ahLst/>
            <a:cxnLst/>
            <a:rect l="0" t="0" r="0" b="0"/>
            <a:pathLst>
              <a:path w="160735" h="196454">
                <a:moveTo>
                  <a:pt x="80367" y="44648"/>
                </a:moveTo>
                <a:lnTo>
                  <a:pt x="80367" y="44648"/>
                </a:lnTo>
                <a:lnTo>
                  <a:pt x="71437" y="53578"/>
                </a:lnTo>
                <a:lnTo>
                  <a:pt x="71437" y="62508"/>
                </a:lnTo>
                <a:lnTo>
                  <a:pt x="53578" y="80367"/>
                </a:lnTo>
                <a:lnTo>
                  <a:pt x="44648" y="98226"/>
                </a:lnTo>
                <a:lnTo>
                  <a:pt x="35719" y="107156"/>
                </a:lnTo>
                <a:lnTo>
                  <a:pt x="26789" y="116086"/>
                </a:lnTo>
                <a:lnTo>
                  <a:pt x="26789" y="125015"/>
                </a:lnTo>
                <a:lnTo>
                  <a:pt x="26789" y="116086"/>
                </a:lnTo>
                <a:lnTo>
                  <a:pt x="35719" y="107156"/>
                </a:lnTo>
                <a:lnTo>
                  <a:pt x="44648" y="89297"/>
                </a:lnTo>
                <a:lnTo>
                  <a:pt x="62508" y="62508"/>
                </a:lnTo>
                <a:lnTo>
                  <a:pt x="71437" y="35719"/>
                </a:lnTo>
                <a:lnTo>
                  <a:pt x="80367" y="17859"/>
                </a:lnTo>
                <a:lnTo>
                  <a:pt x="89297" y="8930"/>
                </a:lnTo>
                <a:lnTo>
                  <a:pt x="98227" y="0"/>
                </a:lnTo>
                <a:lnTo>
                  <a:pt x="98227" y="8930"/>
                </a:lnTo>
                <a:lnTo>
                  <a:pt x="89297" y="17859"/>
                </a:lnTo>
                <a:lnTo>
                  <a:pt x="80367" y="44648"/>
                </a:lnTo>
                <a:lnTo>
                  <a:pt x="53578" y="80367"/>
                </a:lnTo>
                <a:lnTo>
                  <a:pt x="26789" y="116086"/>
                </a:lnTo>
                <a:lnTo>
                  <a:pt x="17859" y="151805"/>
                </a:lnTo>
                <a:lnTo>
                  <a:pt x="8930" y="178594"/>
                </a:lnTo>
                <a:lnTo>
                  <a:pt x="0" y="187523"/>
                </a:lnTo>
                <a:lnTo>
                  <a:pt x="8930" y="187523"/>
                </a:lnTo>
                <a:lnTo>
                  <a:pt x="26789" y="178594"/>
                </a:lnTo>
                <a:lnTo>
                  <a:pt x="53578" y="151805"/>
                </a:lnTo>
                <a:lnTo>
                  <a:pt x="71437" y="125015"/>
                </a:lnTo>
                <a:lnTo>
                  <a:pt x="98227" y="98226"/>
                </a:lnTo>
                <a:lnTo>
                  <a:pt x="107156" y="71437"/>
                </a:lnTo>
                <a:lnTo>
                  <a:pt x="116086" y="53578"/>
                </a:lnTo>
                <a:lnTo>
                  <a:pt x="125016" y="44648"/>
                </a:lnTo>
                <a:lnTo>
                  <a:pt x="125016" y="44648"/>
                </a:lnTo>
                <a:lnTo>
                  <a:pt x="116086" y="53578"/>
                </a:lnTo>
                <a:lnTo>
                  <a:pt x="107156" y="80367"/>
                </a:lnTo>
                <a:lnTo>
                  <a:pt x="89297" y="116086"/>
                </a:lnTo>
                <a:lnTo>
                  <a:pt x="71437" y="151805"/>
                </a:lnTo>
                <a:lnTo>
                  <a:pt x="62508" y="178594"/>
                </a:lnTo>
                <a:lnTo>
                  <a:pt x="53578" y="187523"/>
                </a:lnTo>
                <a:lnTo>
                  <a:pt x="53578" y="196453"/>
                </a:lnTo>
                <a:lnTo>
                  <a:pt x="62508" y="187523"/>
                </a:lnTo>
                <a:lnTo>
                  <a:pt x="89297" y="169664"/>
                </a:lnTo>
                <a:lnTo>
                  <a:pt x="107156" y="142875"/>
                </a:lnTo>
                <a:lnTo>
                  <a:pt x="125016" y="116086"/>
                </a:lnTo>
                <a:lnTo>
                  <a:pt x="142875" y="89297"/>
                </a:lnTo>
                <a:lnTo>
                  <a:pt x="151805" y="71437"/>
                </a:lnTo>
                <a:lnTo>
                  <a:pt x="160734" y="71437"/>
                </a:lnTo>
                <a:lnTo>
                  <a:pt x="160734"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3" name="Freeform 910342"/>
          <p:cNvSpPr/>
          <p:nvPr/>
        </p:nvSpPr>
        <p:spPr bwMode="auto">
          <a:xfrm>
            <a:off x="7483078" y="3857625"/>
            <a:ext cx="196454" cy="187524"/>
          </a:xfrm>
          <a:custGeom>
            <a:avLst/>
            <a:gdLst/>
            <a:ahLst/>
            <a:cxnLst/>
            <a:rect l="0" t="0" r="0" b="0"/>
            <a:pathLst>
              <a:path w="196454" h="187524">
                <a:moveTo>
                  <a:pt x="17860" y="8929"/>
                </a:moveTo>
                <a:lnTo>
                  <a:pt x="17860" y="8929"/>
                </a:lnTo>
                <a:lnTo>
                  <a:pt x="8930" y="17859"/>
                </a:lnTo>
                <a:lnTo>
                  <a:pt x="8930" y="17859"/>
                </a:lnTo>
                <a:lnTo>
                  <a:pt x="0" y="35718"/>
                </a:lnTo>
                <a:lnTo>
                  <a:pt x="0" y="53578"/>
                </a:lnTo>
                <a:lnTo>
                  <a:pt x="8930" y="80367"/>
                </a:lnTo>
                <a:lnTo>
                  <a:pt x="17860" y="98226"/>
                </a:lnTo>
                <a:lnTo>
                  <a:pt x="26789" y="125015"/>
                </a:lnTo>
                <a:lnTo>
                  <a:pt x="26789" y="151804"/>
                </a:lnTo>
                <a:lnTo>
                  <a:pt x="35719" y="169664"/>
                </a:lnTo>
                <a:lnTo>
                  <a:pt x="44649" y="178593"/>
                </a:lnTo>
                <a:lnTo>
                  <a:pt x="53578" y="187523"/>
                </a:lnTo>
                <a:lnTo>
                  <a:pt x="62508" y="187523"/>
                </a:lnTo>
                <a:lnTo>
                  <a:pt x="71438" y="178593"/>
                </a:lnTo>
                <a:lnTo>
                  <a:pt x="80367" y="160734"/>
                </a:lnTo>
                <a:lnTo>
                  <a:pt x="80367" y="133945"/>
                </a:lnTo>
                <a:lnTo>
                  <a:pt x="89297" y="98226"/>
                </a:lnTo>
                <a:lnTo>
                  <a:pt x="89297" y="62507"/>
                </a:lnTo>
                <a:lnTo>
                  <a:pt x="98227" y="44648"/>
                </a:lnTo>
                <a:lnTo>
                  <a:pt x="98227" y="26789"/>
                </a:lnTo>
                <a:lnTo>
                  <a:pt x="107156" y="35718"/>
                </a:lnTo>
                <a:lnTo>
                  <a:pt x="107156" y="44648"/>
                </a:lnTo>
                <a:lnTo>
                  <a:pt x="107156" y="71437"/>
                </a:lnTo>
                <a:lnTo>
                  <a:pt x="116086" y="98226"/>
                </a:lnTo>
                <a:lnTo>
                  <a:pt x="125016" y="116086"/>
                </a:lnTo>
                <a:lnTo>
                  <a:pt x="133945" y="133945"/>
                </a:lnTo>
                <a:lnTo>
                  <a:pt x="142875" y="151804"/>
                </a:lnTo>
                <a:lnTo>
                  <a:pt x="151805" y="151804"/>
                </a:lnTo>
                <a:lnTo>
                  <a:pt x="160735" y="142875"/>
                </a:lnTo>
                <a:lnTo>
                  <a:pt x="169664" y="133945"/>
                </a:lnTo>
                <a:lnTo>
                  <a:pt x="178594" y="116086"/>
                </a:lnTo>
                <a:lnTo>
                  <a:pt x="178594" y="98226"/>
                </a:lnTo>
                <a:lnTo>
                  <a:pt x="178594" y="62507"/>
                </a:lnTo>
                <a:lnTo>
                  <a:pt x="178594" y="35718"/>
                </a:lnTo>
                <a:lnTo>
                  <a:pt x="169664" y="17859"/>
                </a:lnTo>
                <a:lnTo>
                  <a:pt x="160735" y="0"/>
                </a:lnTo>
                <a:lnTo>
                  <a:pt x="160735" y="0"/>
                </a:lnTo>
                <a:lnTo>
                  <a:pt x="160735" y="8929"/>
                </a:lnTo>
                <a:lnTo>
                  <a:pt x="160735" y="35718"/>
                </a:lnTo>
                <a:lnTo>
                  <a:pt x="160735" y="53578"/>
                </a:lnTo>
                <a:lnTo>
                  <a:pt x="160735" y="71437"/>
                </a:lnTo>
                <a:lnTo>
                  <a:pt x="169664" y="89296"/>
                </a:lnTo>
                <a:lnTo>
                  <a:pt x="178594" y="98226"/>
                </a:lnTo>
                <a:lnTo>
                  <a:pt x="187524" y="98226"/>
                </a:lnTo>
                <a:lnTo>
                  <a:pt x="196453" y="98226"/>
                </a:lnTo>
                <a:lnTo>
                  <a:pt x="196453"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4" name="Freeform 910343"/>
          <p:cNvSpPr/>
          <p:nvPr/>
        </p:nvSpPr>
        <p:spPr bwMode="auto">
          <a:xfrm>
            <a:off x="7706320" y="3884414"/>
            <a:ext cx="8931" cy="98227"/>
          </a:xfrm>
          <a:custGeom>
            <a:avLst/>
            <a:gdLst/>
            <a:ahLst/>
            <a:cxnLst/>
            <a:rect l="0" t="0" r="0" b="0"/>
            <a:pathLst>
              <a:path w="8931" h="98227">
                <a:moveTo>
                  <a:pt x="0" y="0"/>
                </a:moveTo>
                <a:lnTo>
                  <a:pt x="0" y="0"/>
                </a:lnTo>
                <a:lnTo>
                  <a:pt x="0" y="17859"/>
                </a:lnTo>
                <a:lnTo>
                  <a:pt x="0" y="26789"/>
                </a:lnTo>
                <a:lnTo>
                  <a:pt x="0" y="44648"/>
                </a:lnTo>
                <a:lnTo>
                  <a:pt x="0" y="62507"/>
                </a:lnTo>
                <a:lnTo>
                  <a:pt x="0" y="80367"/>
                </a:lnTo>
                <a:lnTo>
                  <a:pt x="0" y="89297"/>
                </a:lnTo>
                <a:lnTo>
                  <a:pt x="8930" y="98226"/>
                </a:lnTo>
                <a:lnTo>
                  <a:pt x="8930" y="98226"/>
                </a:lnTo>
                <a:lnTo>
                  <a:pt x="8930" y="98226"/>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5" name="Freeform 910344"/>
          <p:cNvSpPr/>
          <p:nvPr/>
        </p:nvSpPr>
        <p:spPr bwMode="auto">
          <a:xfrm>
            <a:off x="7670602" y="3768328"/>
            <a:ext cx="26790" cy="26790"/>
          </a:xfrm>
          <a:custGeom>
            <a:avLst/>
            <a:gdLst/>
            <a:ahLst/>
            <a:cxnLst/>
            <a:rect l="0" t="0" r="0" b="0"/>
            <a:pathLst>
              <a:path w="26790" h="26790">
                <a:moveTo>
                  <a:pt x="17859" y="0"/>
                </a:moveTo>
                <a:lnTo>
                  <a:pt x="8929" y="0"/>
                </a:lnTo>
                <a:lnTo>
                  <a:pt x="8929" y="8929"/>
                </a:lnTo>
                <a:lnTo>
                  <a:pt x="0" y="8929"/>
                </a:lnTo>
                <a:lnTo>
                  <a:pt x="0" y="17859"/>
                </a:lnTo>
                <a:lnTo>
                  <a:pt x="0" y="17859"/>
                </a:lnTo>
                <a:lnTo>
                  <a:pt x="0" y="26789"/>
                </a:lnTo>
                <a:lnTo>
                  <a:pt x="8929" y="26789"/>
                </a:lnTo>
                <a:lnTo>
                  <a:pt x="8929" y="26789"/>
                </a:lnTo>
                <a:lnTo>
                  <a:pt x="17859" y="26789"/>
                </a:lnTo>
                <a:lnTo>
                  <a:pt x="26789" y="2678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6" name="Freeform 910345"/>
          <p:cNvSpPr/>
          <p:nvPr/>
        </p:nvSpPr>
        <p:spPr bwMode="auto">
          <a:xfrm>
            <a:off x="7768828" y="3750468"/>
            <a:ext cx="53579" cy="214314"/>
          </a:xfrm>
          <a:custGeom>
            <a:avLst/>
            <a:gdLst/>
            <a:ahLst/>
            <a:cxnLst/>
            <a:rect l="0" t="0" r="0" b="0"/>
            <a:pathLst>
              <a:path w="53579" h="214314">
                <a:moveTo>
                  <a:pt x="0" y="0"/>
                </a:moveTo>
                <a:lnTo>
                  <a:pt x="0" y="0"/>
                </a:lnTo>
                <a:lnTo>
                  <a:pt x="0" y="8930"/>
                </a:lnTo>
                <a:lnTo>
                  <a:pt x="0" y="8930"/>
                </a:lnTo>
                <a:lnTo>
                  <a:pt x="0" y="17860"/>
                </a:lnTo>
                <a:lnTo>
                  <a:pt x="0" y="35719"/>
                </a:lnTo>
                <a:lnTo>
                  <a:pt x="8930" y="62508"/>
                </a:lnTo>
                <a:lnTo>
                  <a:pt x="8930" y="89297"/>
                </a:lnTo>
                <a:lnTo>
                  <a:pt x="17860" y="116086"/>
                </a:lnTo>
                <a:lnTo>
                  <a:pt x="26789" y="151805"/>
                </a:lnTo>
                <a:lnTo>
                  <a:pt x="35719" y="169664"/>
                </a:lnTo>
                <a:lnTo>
                  <a:pt x="44649" y="196453"/>
                </a:lnTo>
                <a:lnTo>
                  <a:pt x="53578" y="205383"/>
                </a:lnTo>
                <a:lnTo>
                  <a:pt x="53578" y="214313"/>
                </a:lnTo>
                <a:lnTo>
                  <a:pt x="53578" y="214313"/>
                </a:lnTo>
                <a:lnTo>
                  <a:pt x="53578" y="214313"/>
                </a:lnTo>
                <a:lnTo>
                  <a:pt x="44649" y="196453"/>
                </a:lnTo>
                <a:lnTo>
                  <a:pt x="26789" y="187524"/>
                </a:lnTo>
                <a:lnTo>
                  <a:pt x="2678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7" name="Freeform 910346"/>
          <p:cNvSpPr/>
          <p:nvPr/>
        </p:nvSpPr>
        <p:spPr bwMode="auto">
          <a:xfrm>
            <a:off x="7715250" y="3750468"/>
            <a:ext cx="258962" cy="178595"/>
          </a:xfrm>
          <a:custGeom>
            <a:avLst/>
            <a:gdLst/>
            <a:ahLst/>
            <a:cxnLst/>
            <a:rect l="0" t="0" r="0" b="0"/>
            <a:pathLst>
              <a:path w="258962" h="178595">
                <a:moveTo>
                  <a:pt x="0" y="169664"/>
                </a:moveTo>
                <a:lnTo>
                  <a:pt x="0" y="169664"/>
                </a:lnTo>
                <a:lnTo>
                  <a:pt x="8930" y="178594"/>
                </a:lnTo>
                <a:lnTo>
                  <a:pt x="17859" y="178594"/>
                </a:lnTo>
                <a:lnTo>
                  <a:pt x="35719" y="178594"/>
                </a:lnTo>
                <a:lnTo>
                  <a:pt x="53578" y="169664"/>
                </a:lnTo>
                <a:lnTo>
                  <a:pt x="71438" y="160735"/>
                </a:lnTo>
                <a:lnTo>
                  <a:pt x="98227" y="151805"/>
                </a:lnTo>
                <a:lnTo>
                  <a:pt x="116086" y="133946"/>
                </a:lnTo>
                <a:lnTo>
                  <a:pt x="133945" y="107157"/>
                </a:lnTo>
                <a:lnTo>
                  <a:pt x="142875" y="80368"/>
                </a:lnTo>
                <a:lnTo>
                  <a:pt x="142875" y="53578"/>
                </a:lnTo>
                <a:lnTo>
                  <a:pt x="142875" y="26789"/>
                </a:lnTo>
                <a:lnTo>
                  <a:pt x="133945" y="8930"/>
                </a:lnTo>
                <a:lnTo>
                  <a:pt x="133945" y="0"/>
                </a:lnTo>
                <a:lnTo>
                  <a:pt x="133945" y="0"/>
                </a:lnTo>
                <a:lnTo>
                  <a:pt x="133945" y="8930"/>
                </a:lnTo>
                <a:lnTo>
                  <a:pt x="133945" y="26789"/>
                </a:lnTo>
                <a:lnTo>
                  <a:pt x="133945" y="44649"/>
                </a:lnTo>
                <a:lnTo>
                  <a:pt x="142875" y="71438"/>
                </a:lnTo>
                <a:lnTo>
                  <a:pt x="142875" y="98227"/>
                </a:lnTo>
                <a:lnTo>
                  <a:pt x="142875" y="125016"/>
                </a:lnTo>
                <a:lnTo>
                  <a:pt x="151805" y="151805"/>
                </a:lnTo>
                <a:lnTo>
                  <a:pt x="151805" y="169664"/>
                </a:lnTo>
                <a:lnTo>
                  <a:pt x="160734" y="178594"/>
                </a:lnTo>
                <a:lnTo>
                  <a:pt x="160734" y="178594"/>
                </a:lnTo>
                <a:lnTo>
                  <a:pt x="169664" y="178594"/>
                </a:lnTo>
                <a:lnTo>
                  <a:pt x="178594" y="160735"/>
                </a:lnTo>
                <a:lnTo>
                  <a:pt x="178594" y="142875"/>
                </a:lnTo>
                <a:lnTo>
                  <a:pt x="178594" y="125016"/>
                </a:lnTo>
                <a:lnTo>
                  <a:pt x="187523" y="107157"/>
                </a:lnTo>
                <a:lnTo>
                  <a:pt x="187523" y="89297"/>
                </a:lnTo>
                <a:lnTo>
                  <a:pt x="196453" y="80368"/>
                </a:lnTo>
                <a:lnTo>
                  <a:pt x="196453" y="80368"/>
                </a:lnTo>
                <a:lnTo>
                  <a:pt x="205383" y="89297"/>
                </a:lnTo>
                <a:lnTo>
                  <a:pt x="205383" y="107157"/>
                </a:lnTo>
                <a:lnTo>
                  <a:pt x="214313" y="116086"/>
                </a:lnTo>
                <a:lnTo>
                  <a:pt x="214313" y="133946"/>
                </a:lnTo>
                <a:lnTo>
                  <a:pt x="223242" y="151805"/>
                </a:lnTo>
                <a:lnTo>
                  <a:pt x="232172" y="160735"/>
                </a:lnTo>
                <a:lnTo>
                  <a:pt x="232172" y="169664"/>
                </a:lnTo>
                <a:lnTo>
                  <a:pt x="241102" y="160735"/>
                </a:lnTo>
                <a:lnTo>
                  <a:pt x="250031" y="151805"/>
                </a:lnTo>
                <a:lnTo>
                  <a:pt x="258961" y="133946"/>
                </a:lnTo>
                <a:lnTo>
                  <a:pt x="258961"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8" name="Freeform 910347"/>
          <p:cNvSpPr/>
          <p:nvPr/>
        </p:nvSpPr>
        <p:spPr bwMode="auto">
          <a:xfrm>
            <a:off x="8018859" y="3804046"/>
            <a:ext cx="35720" cy="80369"/>
          </a:xfrm>
          <a:custGeom>
            <a:avLst/>
            <a:gdLst/>
            <a:ahLst/>
            <a:cxnLst/>
            <a:rect l="0" t="0" r="0" b="0"/>
            <a:pathLst>
              <a:path w="35720" h="80369">
                <a:moveTo>
                  <a:pt x="0" y="8930"/>
                </a:moveTo>
                <a:lnTo>
                  <a:pt x="0" y="0"/>
                </a:lnTo>
                <a:lnTo>
                  <a:pt x="0" y="8930"/>
                </a:lnTo>
                <a:lnTo>
                  <a:pt x="8930" y="8930"/>
                </a:lnTo>
                <a:lnTo>
                  <a:pt x="8930" y="17860"/>
                </a:lnTo>
                <a:lnTo>
                  <a:pt x="17860" y="26790"/>
                </a:lnTo>
                <a:lnTo>
                  <a:pt x="17860" y="44649"/>
                </a:lnTo>
                <a:lnTo>
                  <a:pt x="26789" y="53579"/>
                </a:lnTo>
                <a:lnTo>
                  <a:pt x="26789" y="71438"/>
                </a:lnTo>
                <a:lnTo>
                  <a:pt x="26789" y="80368"/>
                </a:lnTo>
                <a:lnTo>
                  <a:pt x="35719" y="80368"/>
                </a:lnTo>
                <a:lnTo>
                  <a:pt x="35719" y="80368"/>
                </a:lnTo>
                <a:lnTo>
                  <a:pt x="35719" y="71438"/>
                </a:lnTo>
                <a:lnTo>
                  <a:pt x="26789" y="53579"/>
                </a:lnTo>
                <a:lnTo>
                  <a:pt x="26789"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49" name="Freeform 910348"/>
          <p:cNvSpPr/>
          <p:nvPr/>
        </p:nvSpPr>
        <p:spPr bwMode="auto">
          <a:xfrm>
            <a:off x="8009930" y="3687961"/>
            <a:ext cx="53579" cy="44649"/>
          </a:xfrm>
          <a:custGeom>
            <a:avLst/>
            <a:gdLst/>
            <a:ahLst/>
            <a:cxnLst/>
            <a:rect l="0" t="0" r="0" b="0"/>
            <a:pathLst>
              <a:path w="53579" h="44649">
                <a:moveTo>
                  <a:pt x="8929" y="0"/>
                </a:moveTo>
                <a:lnTo>
                  <a:pt x="8929" y="8929"/>
                </a:lnTo>
                <a:lnTo>
                  <a:pt x="0" y="8929"/>
                </a:lnTo>
                <a:lnTo>
                  <a:pt x="0" y="17859"/>
                </a:lnTo>
                <a:lnTo>
                  <a:pt x="0" y="26789"/>
                </a:lnTo>
                <a:lnTo>
                  <a:pt x="8929" y="35718"/>
                </a:lnTo>
                <a:lnTo>
                  <a:pt x="17859" y="44648"/>
                </a:lnTo>
                <a:lnTo>
                  <a:pt x="26789" y="44648"/>
                </a:lnTo>
                <a:lnTo>
                  <a:pt x="35718" y="44648"/>
                </a:lnTo>
                <a:lnTo>
                  <a:pt x="53578" y="44648"/>
                </a:lnTo>
                <a:lnTo>
                  <a:pt x="5357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0" name="Freeform 910349"/>
          <p:cNvSpPr/>
          <p:nvPr/>
        </p:nvSpPr>
        <p:spPr bwMode="auto">
          <a:xfrm>
            <a:off x="8117086" y="3723679"/>
            <a:ext cx="160735" cy="116087"/>
          </a:xfrm>
          <a:custGeom>
            <a:avLst/>
            <a:gdLst/>
            <a:ahLst/>
            <a:cxnLst/>
            <a:rect l="0" t="0" r="0" b="0"/>
            <a:pathLst>
              <a:path w="160735" h="116087">
                <a:moveTo>
                  <a:pt x="0" y="53578"/>
                </a:moveTo>
                <a:lnTo>
                  <a:pt x="0" y="53578"/>
                </a:lnTo>
                <a:lnTo>
                  <a:pt x="0" y="71438"/>
                </a:lnTo>
                <a:lnTo>
                  <a:pt x="8930" y="80367"/>
                </a:lnTo>
                <a:lnTo>
                  <a:pt x="8930" y="98227"/>
                </a:lnTo>
                <a:lnTo>
                  <a:pt x="8930" y="107157"/>
                </a:lnTo>
                <a:lnTo>
                  <a:pt x="17859" y="116086"/>
                </a:lnTo>
                <a:lnTo>
                  <a:pt x="17859" y="116086"/>
                </a:lnTo>
                <a:lnTo>
                  <a:pt x="26789" y="107157"/>
                </a:lnTo>
                <a:lnTo>
                  <a:pt x="35719" y="89297"/>
                </a:lnTo>
                <a:lnTo>
                  <a:pt x="44648" y="71438"/>
                </a:lnTo>
                <a:lnTo>
                  <a:pt x="53578" y="53578"/>
                </a:lnTo>
                <a:lnTo>
                  <a:pt x="62508" y="26789"/>
                </a:lnTo>
                <a:lnTo>
                  <a:pt x="71437" y="8930"/>
                </a:lnTo>
                <a:lnTo>
                  <a:pt x="89296" y="0"/>
                </a:lnTo>
                <a:lnTo>
                  <a:pt x="107155" y="0"/>
                </a:lnTo>
                <a:lnTo>
                  <a:pt x="116085" y="8930"/>
                </a:lnTo>
                <a:lnTo>
                  <a:pt x="133944" y="17860"/>
                </a:lnTo>
                <a:lnTo>
                  <a:pt x="133944" y="35719"/>
                </a:lnTo>
                <a:lnTo>
                  <a:pt x="142874" y="44649"/>
                </a:lnTo>
                <a:lnTo>
                  <a:pt x="151804" y="62508"/>
                </a:lnTo>
                <a:lnTo>
                  <a:pt x="160734" y="71438"/>
                </a:lnTo>
                <a:lnTo>
                  <a:pt x="160734" y="80367"/>
                </a:lnTo>
                <a:lnTo>
                  <a:pt x="160734" y="71438"/>
                </a:lnTo>
                <a:lnTo>
                  <a:pt x="16073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1" name="Freeform 910350"/>
          <p:cNvSpPr/>
          <p:nvPr/>
        </p:nvSpPr>
        <p:spPr bwMode="auto">
          <a:xfrm>
            <a:off x="7679531" y="4045148"/>
            <a:ext cx="107158" cy="196454"/>
          </a:xfrm>
          <a:custGeom>
            <a:avLst/>
            <a:gdLst/>
            <a:ahLst/>
            <a:cxnLst/>
            <a:rect l="0" t="0" r="0" b="0"/>
            <a:pathLst>
              <a:path w="107158" h="196454">
                <a:moveTo>
                  <a:pt x="62508" y="17859"/>
                </a:moveTo>
                <a:lnTo>
                  <a:pt x="53578" y="17859"/>
                </a:lnTo>
                <a:lnTo>
                  <a:pt x="44649" y="17859"/>
                </a:lnTo>
                <a:lnTo>
                  <a:pt x="44649" y="8930"/>
                </a:lnTo>
                <a:lnTo>
                  <a:pt x="35719" y="8930"/>
                </a:lnTo>
                <a:lnTo>
                  <a:pt x="26789" y="0"/>
                </a:lnTo>
                <a:lnTo>
                  <a:pt x="17860" y="0"/>
                </a:lnTo>
                <a:lnTo>
                  <a:pt x="17860" y="8930"/>
                </a:lnTo>
                <a:lnTo>
                  <a:pt x="8930" y="8930"/>
                </a:lnTo>
                <a:lnTo>
                  <a:pt x="0" y="26789"/>
                </a:lnTo>
                <a:lnTo>
                  <a:pt x="0" y="35719"/>
                </a:lnTo>
                <a:lnTo>
                  <a:pt x="0" y="53578"/>
                </a:lnTo>
                <a:lnTo>
                  <a:pt x="8930" y="62508"/>
                </a:lnTo>
                <a:lnTo>
                  <a:pt x="17860" y="71438"/>
                </a:lnTo>
                <a:lnTo>
                  <a:pt x="35719" y="80367"/>
                </a:lnTo>
                <a:lnTo>
                  <a:pt x="62508" y="89297"/>
                </a:lnTo>
                <a:lnTo>
                  <a:pt x="80367" y="98227"/>
                </a:lnTo>
                <a:lnTo>
                  <a:pt x="98227" y="116086"/>
                </a:lnTo>
                <a:lnTo>
                  <a:pt x="107157" y="142875"/>
                </a:lnTo>
                <a:lnTo>
                  <a:pt x="98227" y="160734"/>
                </a:lnTo>
                <a:lnTo>
                  <a:pt x="89297" y="178594"/>
                </a:lnTo>
                <a:lnTo>
                  <a:pt x="80367" y="187523"/>
                </a:lnTo>
                <a:lnTo>
                  <a:pt x="62508" y="196453"/>
                </a:lnTo>
                <a:lnTo>
                  <a:pt x="35719" y="187523"/>
                </a:lnTo>
                <a:lnTo>
                  <a:pt x="26789" y="178594"/>
                </a:lnTo>
                <a:lnTo>
                  <a:pt x="8930" y="160734"/>
                </a:lnTo>
                <a:lnTo>
                  <a:pt x="8930" y="133945"/>
                </a:lnTo>
                <a:lnTo>
                  <a:pt x="17860" y="116086"/>
                </a:lnTo>
                <a:lnTo>
                  <a:pt x="178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2" name="Freeform 910351"/>
          <p:cNvSpPr/>
          <p:nvPr/>
        </p:nvSpPr>
        <p:spPr bwMode="auto">
          <a:xfrm>
            <a:off x="7750969" y="3946921"/>
            <a:ext cx="241102" cy="285751"/>
          </a:xfrm>
          <a:custGeom>
            <a:avLst/>
            <a:gdLst/>
            <a:ahLst/>
            <a:cxnLst/>
            <a:rect l="0" t="0" r="0" b="0"/>
            <a:pathLst>
              <a:path w="241102" h="285751">
                <a:moveTo>
                  <a:pt x="0" y="223243"/>
                </a:moveTo>
                <a:lnTo>
                  <a:pt x="0" y="223243"/>
                </a:lnTo>
                <a:lnTo>
                  <a:pt x="8929" y="232172"/>
                </a:lnTo>
                <a:lnTo>
                  <a:pt x="8929" y="232172"/>
                </a:lnTo>
                <a:lnTo>
                  <a:pt x="17859" y="232172"/>
                </a:lnTo>
                <a:lnTo>
                  <a:pt x="35719" y="223243"/>
                </a:lnTo>
                <a:lnTo>
                  <a:pt x="53578" y="214313"/>
                </a:lnTo>
                <a:lnTo>
                  <a:pt x="71437" y="205383"/>
                </a:lnTo>
                <a:lnTo>
                  <a:pt x="89297" y="196454"/>
                </a:lnTo>
                <a:lnTo>
                  <a:pt x="107156" y="187524"/>
                </a:lnTo>
                <a:lnTo>
                  <a:pt x="116086" y="178594"/>
                </a:lnTo>
                <a:lnTo>
                  <a:pt x="116086" y="169665"/>
                </a:lnTo>
                <a:lnTo>
                  <a:pt x="116086" y="169665"/>
                </a:lnTo>
                <a:lnTo>
                  <a:pt x="107156" y="160735"/>
                </a:lnTo>
                <a:lnTo>
                  <a:pt x="98226" y="169665"/>
                </a:lnTo>
                <a:lnTo>
                  <a:pt x="89297" y="169665"/>
                </a:lnTo>
                <a:lnTo>
                  <a:pt x="80367" y="187524"/>
                </a:lnTo>
                <a:lnTo>
                  <a:pt x="80367" y="205383"/>
                </a:lnTo>
                <a:lnTo>
                  <a:pt x="80367" y="223243"/>
                </a:lnTo>
                <a:lnTo>
                  <a:pt x="89297" y="250032"/>
                </a:lnTo>
                <a:lnTo>
                  <a:pt x="98226" y="267891"/>
                </a:lnTo>
                <a:lnTo>
                  <a:pt x="107156" y="285750"/>
                </a:lnTo>
                <a:lnTo>
                  <a:pt x="125015" y="285750"/>
                </a:lnTo>
                <a:lnTo>
                  <a:pt x="142875" y="285750"/>
                </a:lnTo>
                <a:lnTo>
                  <a:pt x="160734" y="285750"/>
                </a:lnTo>
                <a:lnTo>
                  <a:pt x="178594" y="267891"/>
                </a:lnTo>
                <a:lnTo>
                  <a:pt x="187523" y="241102"/>
                </a:lnTo>
                <a:lnTo>
                  <a:pt x="205383" y="214313"/>
                </a:lnTo>
                <a:lnTo>
                  <a:pt x="214312" y="178594"/>
                </a:lnTo>
                <a:lnTo>
                  <a:pt x="214312" y="142875"/>
                </a:lnTo>
                <a:lnTo>
                  <a:pt x="214312" y="107157"/>
                </a:lnTo>
                <a:lnTo>
                  <a:pt x="205383" y="71438"/>
                </a:lnTo>
                <a:lnTo>
                  <a:pt x="196453" y="35719"/>
                </a:lnTo>
                <a:lnTo>
                  <a:pt x="178594" y="8930"/>
                </a:lnTo>
                <a:lnTo>
                  <a:pt x="169664" y="0"/>
                </a:lnTo>
                <a:lnTo>
                  <a:pt x="151804" y="8930"/>
                </a:lnTo>
                <a:lnTo>
                  <a:pt x="151804" y="26790"/>
                </a:lnTo>
                <a:lnTo>
                  <a:pt x="142875" y="53579"/>
                </a:lnTo>
                <a:lnTo>
                  <a:pt x="151804" y="80368"/>
                </a:lnTo>
                <a:lnTo>
                  <a:pt x="160734" y="116086"/>
                </a:lnTo>
                <a:lnTo>
                  <a:pt x="178594" y="151805"/>
                </a:lnTo>
                <a:lnTo>
                  <a:pt x="196453" y="169665"/>
                </a:lnTo>
                <a:lnTo>
                  <a:pt x="214312" y="196454"/>
                </a:lnTo>
                <a:lnTo>
                  <a:pt x="223242" y="205383"/>
                </a:lnTo>
                <a:lnTo>
                  <a:pt x="241101" y="214313"/>
                </a:lnTo>
                <a:lnTo>
                  <a:pt x="241101" y="214313"/>
                </a:lnTo>
                <a:lnTo>
                  <a:pt x="241101" y="214313"/>
                </a:lnTo>
                <a:lnTo>
                  <a:pt x="241101" y="214313"/>
                </a:lnTo>
                <a:lnTo>
                  <a:pt x="223242" y="205383"/>
                </a:lnTo>
                <a:lnTo>
                  <a:pt x="205383" y="187524"/>
                </a:lnTo>
                <a:lnTo>
                  <a:pt x="205383"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3" name="Freeform 910352"/>
          <p:cNvSpPr/>
          <p:nvPr/>
        </p:nvSpPr>
        <p:spPr bwMode="auto">
          <a:xfrm>
            <a:off x="7804547" y="4036218"/>
            <a:ext cx="232173" cy="35720"/>
          </a:xfrm>
          <a:custGeom>
            <a:avLst/>
            <a:gdLst/>
            <a:ahLst/>
            <a:cxnLst/>
            <a:rect l="0" t="0" r="0" b="0"/>
            <a:pathLst>
              <a:path w="232173" h="35720">
                <a:moveTo>
                  <a:pt x="0" y="35719"/>
                </a:moveTo>
                <a:lnTo>
                  <a:pt x="0" y="35719"/>
                </a:lnTo>
                <a:lnTo>
                  <a:pt x="0" y="35719"/>
                </a:lnTo>
                <a:lnTo>
                  <a:pt x="17859" y="26789"/>
                </a:lnTo>
                <a:lnTo>
                  <a:pt x="35719" y="26789"/>
                </a:lnTo>
                <a:lnTo>
                  <a:pt x="71437" y="17860"/>
                </a:lnTo>
                <a:lnTo>
                  <a:pt x="107156" y="8930"/>
                </a:lnTo>
                <a:lnTo>
                  <a:pt x="151805" y="8930"/>
                </a:lnTo>
                <a:lnTo>
                  <a:pt x="178594" y="8930"/>
                </a:lnTo>
                <a:lnTo>
                  <a:pt x="205383" y="0"/>
                </a:lnTo>
                <a:lnTo>
                  <a:pt x="214312" y="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4" name="Freeform 910353"/>
          <p:cNvSpPr/>
          <p:nvPr/>
        </p:nvSpPr>
        <p:spPr bwMode="auto">
          <a:xfrm>
            <a:off x="8206382" y="3920132"/>
            <a:ext cx="133946" cy="169665"/>
          </a:xfrm>
          <a:custGeom>
            <a:avLst/>
            <a:gdLst/>
            <a:ahLst/>
            <a:cxnLst/>
            <a:rect l="0" t="0" r="0" b="0"/>
            <a:pathLst>
              <a:path w="133946" h="169665">
                <a:moveTo>
                  <a:pt x="0" y="0"/>
                </a:moveTo>
                <a:lnTo>
                  <a:pt x="0" y="0"/>
                </a:lnTo>
                <a:lnTo>
                  <a:pt x="0" y="8930"/>
                </a:lnTo>
                <a:lnTo>
                  <a:pt x="0" y="8930"/>
                </a:lnTo>
                <a:lnTo>
                  <a:pt x="0" y="17860"/>
                </a:lnTo>
                <a:lnTo>
                  <a:pt x="0" y="44649"/>
                </a:lnTo>
                <a:lnTo>
                  <a:pt x="8930" y="62508"/>
                </a:lnTo>
                <a:lnTo>
                  <a:pt x="17859" y="89297"/>
                </a:lnTo>
                <a:lnTo>
                  <a:pt x="17859" y="116086"/>
                </a:lnTo>
                <a:lnTo>
                  <a:pt x="26789" y="133946"/>
                </a:lnTo>
                <a:lnTo>
                  <a:pt x="35719" y="151805"/>
                </a:lnTo>
                <a:lnTo>
                  <a:pt x="35719" y="160735"/>
                </a:lnTo>
                <a:lnTo>
                  <a:pt x="35719" y="169664"/>
                </a:lnTo>
                <a:lnTo>
                  <a:pt x="35719" y="169664"/>
                </a:lnTo>
                <a:lnTo>
                  <a:pt x="44648" y="160735"/>
                </a:lnTo>
                <a:lnTo>
                  <a:pt x="53578" y="142875"/>
                </a:lnTo>
                <a:lnTo>
                  <a:pt x="53578" y="125016"/>
                </a:lnTo>
                <a:lnTo>
                  <a:pt x="62508" y="98227"/>
                </a:lnTo>
                <a:lnTo>
                  <a:pt x="62508" y="71438"/>
                </a:lnTo>
                <a:lnTo>
                  <a:pt x="80367" y="44649"/>
                </a:lnTo>
                <a:lnTo>
                  <a:pt x="89297" y="44649"/>
                </a:lnTo>
                <a:lnTo>
                  <a:pt x="89297" y="44649"/>
                </a:lnTo>
                <a:lnTo>
                  <a:pt x="98227" y="44649"/>
                </a:lnTo>
                <a:lnTo>
                  <a:pt x="107156" y="71438"/>
                </a:lnTo>
                <a:lnTo>
                  <a:pt x="107156" y="80368"/>
                </a:lnTo>
                <a:lnTo>
                  <a:pt x="116086" y="107157"/>
                </a:lnTo>
                <a:lnTo>
                  <a:pt x="116086" y="125016"/>
                </a:lnTo>
                <a:lnTo>
                  <a:pt x="116086" y="133946"/>
                </a:lnTo>
                <a:lnTo>
                  <a:pt x="125016" y="133946"/>
                </a:lnTo>
                <a:lnTo>
                  <a:pt x="125016" y="125016"/>
                </a:lnTo>
                <a:lnTo>
                  <a:pt x="125016" y="125016"/>
                </a:lnTo>
                <a:lnTo>
                  <a:pt x="133945" y="107157"/>
                </a:lnTo>
                <a:lnTo>
                  <a:pt x="133945"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5" name="Freeform 910354"/>
          <p:cNvSpPr/>
          <p:nvPr/>
        </p:nvSpPr>
        <p:spPr bwMode="auto">
          <a:xfrm>
            <a:off x="8331398" y="3857625"/>
            <a:ext cx="98227" cy="169665"/>
          </a:xfrm>
          <a:custGeom>
            <a:avLst/>
            <a:gdLst/>
            <a:ahLst/>
            <a:cxnLst/>
            <a:rect l="0" t="0" r="0" b="0"/>
            <a:pathLst>
              <a:path w="98227" h="169665">
                <a:moveTo>
                  <a:pt x="17859" y="35718"/>
                </a:moveTo>
                <a:lnTo>
                  <a:pt x="17859" y="44648"/>
                </a:lnTo>
                <a:lnTo>
                  <a:pt x="8929" y="53578"/>
                </a:lnTo>
                <a:lnTo>
                  <a:pt x="0" y="71437"/>
                </a:lnTo>
                <a:lnTo>
                  <a:pt x="0" y="89296"/>
                </a:lnTo>
                <a:lnTo>
                  <a:pt x="0" y="116086"/>
                </a:lnTo>
                <a:lnTo>
                  <a:pt x="0" y="133945"/>
                </a:lnTo>
                <a:lnTo>
                  <a:pt x="0" y="151804"/>
                </a:lnTo>
                <a:lnTo>
                  <a:pt x="0" y="160734"/>
                </a:lnTo>
                <a:lnTo>
                  <a:pt x="8929" y="169664"/>
                </a:lnTo>
                <a:lnTo>
                  <a:pt x="0" y="169664"/>
                </a:lnTo>
                <a:lnTo>
                  <a:pt x="8929" y="169664"/>
                </a:lnTo>
                <a:lnTo>
                  <a:pt x="8929" y="160734"/>
                </a:lnTo>
                <a:lnTo>
                  <a:pt x="17859" y="142875"/>
                </a:lnTo>
                <a:lnTo>
                  <a:pt x="26789" y="125015"/>
                </a:lnTo>
                <a:lnTo>
                  <a:pt x="26789" y="107156"/>
                </a:lnTo>
                <a:lnTo>
                  <a:pt x="35718" y="80367"/>
                </a:lnTo>
                <a:lnTo>
                  <a:pt x="35718" y="62507"/>
                </a:lnTo>
                <a:lnTo>
                  <a:pt x="44648" y="53578"/>
                </a:lnTo>
                <a:lnTo>
                  <a:pt x="44648" y="53578"/>
                </a:lnTo>
                <a:lnTo>
                  <a:pt x="44648" y="62507"/>
                </a:lnTo>
                <a:lnTo>
                  <a:pt x="44648" y="80367"/>
                </a:lnTo>
                <a:lnTo>
                  <a:pt x="44648" y="107156"/>
                </a:lnTo>
                <a:lnTo>
                  <a:pt x="44648" y="125015"/>
                </a:lnTo>
                <a:lnTo>
                  <a:pt x="53578" y="133945"/>
                </a:lnTo>
                <a:lnTo>
                  <a:pt x="62507" y="142875"/>
                </a:lnTo>
                <a:lnTo>
                  <a:pt x="62507" y="142875"/>
                </a:lnTo>
                <a:lnTo>
                  <a:pt x="71437" y="133945"/>
                </a:lnTo>
                <a:lnTo>
                  <a:pt x="71437" y="125015"/>
                </a:lnTo>
                <a:lnTo>
                  <a:pt x="71437" y="107156"/>
                </a:lnTo>
                <a:lnTo>
                  <a:pt x="80367" y="80367"/>
                </a:lnTo>
                <a:lnTo>
                  <a:pt x="80367" y="53578"/>
                </a:lnTo>
                <a:lnTo>
                  <a:pt x="80367" y="26789"/>
                </a:lnTo>
                <a:lnTo>
                  <a:pt x="89297" y="8929"/>
                </a:lnTo>
                <a:lnTo>
                  <a:pt x="89297" y="0"/>
                </a:lnTo>
                <a:lnTo>
                  <a:pt x="89297" y="8929"/>
                </a:lnTo>
                <a:lnTo>
                  <a:pt x="98226" y="17859"/>
                </a:lnTo>
                <a:lnTo>
                  <a:pt x="98226" y="35718"/>
                </a:lnTo>
                <a:lnTo>
                  <a:pt x="98226" y="53578"/>
                </a:lnTo>
                <a:lnTo>
                  <a:pt x="98226" y="71437"/>
                </a:lnTo>
                <a:lnTo>
                  <a:pt x="98226" y="89296"/>
                </a:lnTo>
                <a:lnTo>
                  <a:pt x="98226" y="98226"/>
                </a:lnTo>
                <a:lnTo>
                  <a:pt x="9822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6" name="Freeform 910355"/>
          <p:cNvSpPr/>
          <p:nvPr/>
        </p:nvSpPr>
        <p:spPr bwMode="auto">
          <a:xfrm>
            <a:off x="8090297" y="4179093"/>
            <a:ext cx="196453" cy="196454"/>
          </a:xfrm>
          <a:custGeom>
            <a:avLst/>
            <a:gdLst/>
            <a:ahLst/>
            <a:cxnLst/>
            <a:rect l="0" t="0" r="0" b="0"/>
            <a:pathLst>
              <a:path w="196453" h="196454">
                <a:moveTo>
                  <a:pt x="0" y="0"/>
                </a:moveTo>
                <a:lnTo>
                  <a:pt x="0" y="8930"/>
                </a:lnTo>
                <a:lnTo>
                  <a:pt x="0" y="17860"/>
                </a:lnTo>
                <a:lnTo>
                  <a:pt x="0" y="26789"/>
                </a:lnTo>
                <a:lnTo>
                  <a:pt x="8930" y="53578"/>
                </a:lnTo>
                <a:lnTo>
                  <a:pt x="17859" y="80368"/>
                </a:lnTo>
                <a:lnTo>
                  <a:pt x="35719" y="116086"/>
                </a:lnTo>
                <a:lnTo>
                  <a:pt x="44648" y="142875"/>
                </a:lnTo>
                <a:lnTo>
                  <a:pt x="62508" y="169664"/>
                </a:lnTo>
                <a:lnTo>
                  <a:pt x="71437" y="187524"/>
                </a:lnTo>
                <a:lnTo>
                  <a:pt x="80367" y="196453"/>
                </a:lnTo>
                <a:lnTo>
                  <a:pt x="89297" y="196453"/>
                </a:lnTo>
                <a:lnTo>
                  <a:pt x="89297" y="187524"/>
                </a:lnTo>
                <a:lnTo>
                  <a:pt x="98226" y="169664"/>
                </a:lnTo>
                <a:lnTo>
                  <a:pt x="116085" y="142875"/>
                </a:lnTo>
                <a:lnTo>
                  <a:pt x="116085" y="107157"/>
                </a:lnTo>
                <a:lnTo>
                  <a:pt x="125015" y="80368"/>
                </a:lnTo>
                <a:lnTo>
                  <a:pt x="133944" y="53578"/>
                </a:lnTo>
                <a:lnTo>
                  <a:pt x="142874" y="26789"/>
                </a:lnTo>
                <a:lnTo>
                  <a:pt x="151804" y="17860"/>
                </a:lnTo>
                <a:lnTo>
                  <a:pt x="151804" y="26789"/>
                </a:lnTo>
                <a:lnTo>
                  <a:pt x="160733" y="35719"/>
                </a:lnTo>
                <a:lnTo>
                  <a:pt x="169663" y="62508"/>
                </a:lnTo>
                <a:lnTo>
                  <a:pt x="169663" y="89297"/>
                </a:lnTo>
                <a:lnTo>
                  <a:pt x="178593" y="116086"/>
                </a:lnTo>
                <a:lnTo>
                  <a:pt x="178593" y="133946"/>
                </a:lnTo>
                <a:lnTo>
                  <a:pt x="178593" y="151805"/>
                </a:lnTo>
                <a:lnTo>
                  <a:pt x="178593" y="160735"/>
                </a:lnTo>
                <a:lnTo>
                  <a:pt x="178593" y="160735"/>
                </a:lnTo>
                <a:lnTo>
                  <a:pt x="178593" y="151805"/>
                </a:lnTo>
                <a:lnTo>
                  <a:pt x="187523" y="133946"/>
                </a:lnTo>
                <a:lnTo>
                  <a:pt x="196452" y="107157"/>
                </a:lnTo>
                <a:lnTo>
                  <a:pt x="196452"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7" name="Freeform 910356"/>
          <p:cNvSpPr/>
          <p:nvPr/>
        </p:nvSpPr>
        <p:spPr bwMode="auto">
          <a:xfrm>
            <a:off x="8322468" y="4232671"/>
            <a:ext cx="26790" cy="80369"/>
          </a:xfrm>
          <a:custGeom>
            <a:avLst/>
            <a:gdLst/>
            <a:ahLst/>
            <a:cxnLst/>
            <a:rect l="0" t="0" r="0" b="0"/>
            <a:pathLst>
              <a:path w="26790" h="80369">
                <a:moveTo>
                  <a:pt x="8930" y="0"/>
                </a:moveTo>
                <a:lnTo>
                  <a:pt x="8930" y="8930"/>
                </a:lnTo>
                <a:lnTo>
                  <a:pt x="0" y="26790"/>
                </a:lnTo>
                <a:lnTo>
                  <a:pt x="0" y="35719"/>
                </a:lnTo>
                <a:lnTo>
                  <a:pt x="0" y="53579"/>
                </a:lnTo>
                <a:lnTo>
                  <a:pt x="0" y="62508"/>
                </a:lnTo>
                <a:lnTo>
                  <a:pt x="8930" y="71438"/>
                </a:lnTo>
                <a:lnTo>
                  <a:pt x="8930" y="80368"/>
                </a:lnTo>
                <a:lnTo>
                  <a:pt x="17859" y="71438"/>
                </a:lnTo>
                <a:lnTo>
                  <a:pt x="26789" y="71438"/>
                </a:lnTo>
                <a:lnTo>
                  <a:pt x="26789" y="62508"/>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8" name="Freeform 910357"/>
          <p:cNvSpPr/>
          <p:nvPr/>
        </p:nvSpPr>
        <p:spPr bwMode="auto">
          <a:xfrm>
            <a:off x="8313538" y="4125515"/>
            <a:ext cx="17861" cy="8931"/>
          </a:xfrm>
          <a:custGeom>
            <a:avLst/>
            <a:gdLst/>
            <a:ahLst/>
            <a:cxnLst/>
            <a:rect l="0" t="0" r="0" b="0"/>
            <a:pathLst>
              <a:path w="17861" h="8931">
                <a:moveTo>
                  <a:pt x="17860" y="8930"/>
                </a:moveTo>
                <a:lnTo>
                  <a:pt x="8930" y="8930"/>
                </a:lnTo>
                <a:lnTo>
                  <a:pt x="8930" y="8930"/>
                </a:lnTo>
                <a:lnTo>
                  <a:pt x="0" y="8930"/>
                </a:lnTo>
                <a:lnTo>
                  <a:pt x="0" y="8930"/>
                </a:lnTo>
                <a:lnTo>
                  <a:pt x="0" y="8930"/>
                </a:lnTo>
                <a:lnTo>
                  <a:pt x="893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59" name="Freeform 910358"/>
          <p:cNvSpPr/>
          <p:nvPr/>
        </p:nvSpPr>
        <p:spPr bwMode="auto">
          <a:xfrm>
            <a:off x="8340327" y="4071937"/>
            <a:ext cx="62509" cy="178595"/>
          </a:xfrm>
          <a:custGeom>
            <a:avLst/>
            <a:gdLst/>
            <a:ahLst/>
            <a:cxnLst/>
            <a:rect l="0" t="0" r="0" b="0"/>
            <a:pathLst>
              <a:path w="62509" h="178595">
                <a:moveTo>
                  <a:pt x="0" y="8930"/>
                </a:moveTo>
                <a:lnTo>
                  <a:pt x="8930" y="8930"/>
                </a:lnTo>
                <a:lnTo>
                  <a:pt x="8930" y="8930"/>
                </a:lnTo>
                <a:lnTo>
                  <a:pt x="8930" y="0"/>
                </a:lnTo>
                <a:lnTo>
                  <a:pt x="17860" y="8930"/>
                </a:lnTo>
                <a:lnTo>
                  <a:pt x="17860" y="8930"/>
                </a:lnTo>
                <a:lnTo>
                  <a:pt x="26789" y="26789"/>
                </a:lnTo>
                <a:lnTo>
                  <a:pt x="26789" y="44649"/>
                </a:lnTo>
                <a:lnTo>
                  <a:pt x="35719" y="62508"/>
                </a:lnTo>
                <a:lnTo>
                  <a:pt x="35719" y="89297"/>
                </a:lnTo>
                <a:lnTo>
                  <a:pt x="44649" y="116086"/>
                </a:lnTo>
                <a:lnTo>
                  <a:pt x="44649" y="142875"/>
                </a:lnTo>
                <a:lnTo>
                  <a:pt x="44649" y="160734"/>
                </a:lnTo>
                <a:lnTo>
                  <a:pt x="53578" y="169664"/>
                </a:lnTo>
                <a:lnTo>
                  <a:pt x="62508" y="178594"/>
                </a:lnTo>
                <a:lnTo>
                  <a:pt x="62508" y="178594"/>
                </a:lnTo>
                <a:lnTo>
                  <a:pt x="62508" y="178594"/>
                </a:lnTo>
                <a:lnTo>
                  <a:pt x="62508" y="169664"/>
                </a:lnTo>
                <a:lnTo>
                  <a:pt x="62508" y="151805"/>
                </a:lnTo>
                <a:lnTo>
                  <a:pt x="62508" y="133945"/>
                </a:lnTo>
                <a:lnTo>
                  <a:pt x="6250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0" name="Freeform 910359"/>
          <p:cNvSpPr/>
          <p:nvPr/>
        </p:nvSpPr>
        <p:spPr bwMode="auto">
          <a:xfrm>
            <a:off x="8349257" y="4080867"/>
            <a:ext cx="62509" cy="80368"/>
          </a:xfrm>
          <a:custGeom>
            <a:avLst/>
            <a:gdLst/>
            <a:ahLst/>
            <a:cxnLst/>
            <a:rect l="0" t="0" r="0" b="0"/>
            <a:pathLst>
              <a:path w="62509" h="80368">
                <a:moveTo>
                  <a:pt x="0" y="80367"/>
                </a:moveTo>
                <a:lnTo>
                  <a:pt x="0" y="80367"/>
                </a:lnTo>
                <a:lnTo>
                  <a:pt x="0" y="71437"/>
                </a:lnTo>
                <a:lnTo>
                  <a:pt x="8930" y="71437"/>
                </a:lnTo>
                <a:lnTo>
                  <a:pt x="17859" y="62508"/>
                </a:lnTo>
                <a:lnTo>
                  <a:pt x="35719" y="44648"/>
                </a:lnTo>
                <a:lnTo>
                  <a:pt x="44648" y="35719"/>
                </a:lnTo>
                <a:lnTo>
                  <a:pt x="53578" y="17859"/>
                </a:lnTo>
                <a:lnTo>
                  <a:pt x="62508"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1" name="Freeform 910360"/>
          <p:cNvSpPr/>
          <p:nvPr/>
        </p:nvSpPr>
        <p:spPr bwMode="auto">
          <a:xfrm>
            <a:off x="4027289" y="723305"/>
            <a:ext cx="250032" cy="357188"/>
          </a:xfrm>
          <a:custGeom>
            <a:avLst/>
            <a:gdLst/>
            <a:ahLst/>
            <a:cxnLst/>
            <a:rect l="0" t="0" r="0" b="0"/>
            <a:pathLst>
              <a:path w="250032" h="357188">
                <a:moveTo>
                  <a:pt x="250031" y="62507"/>
                </a:moveTo>
                <a:lnTo>
                  <a:pt x="250031" y="62507"/>
                </a:lnTo>
                <a:lnTo>
                  <a:pt x="250031" y="62507"/>
                </a:lnTo>
                <a:lnTo>
                  <a:pt x="250031" y="62507"/>
                </a:lnTo>
                <a:lnTo>
                  <a:pt x="250031" y="62507"/>
                </a:lnTo>
                <a:lnTo>
                  <a:pt x="250031" y="62507"/>
                </a:lnTo>
                <a:lnTo>
                  <a:pt x="250031" y="62507"/>
                </a:lnTo>
                <a:lnTo>
                  <a:pt x="250031" y="53578"/>
                </a:lnTo>
                <a:lnTo>
                  <a:pt x="250031" y="53578"/>
                </a:lnTo>
                <a:lnTo>
                  <a:pt x="250031" y="53578"/>
                </a:lnTo>
                <a:lnTo>
                  <a:pt x="250031" y="44648"/>
                </a:lnTo>
                <a:lnTo>
                  <a:pt x="250031" y="35718"/>
                </a:lnTo>
                <a:lnTo>
                  <a:pt x="250031" y="35718"/>
                </a:lnTo>
                <a:lnTo>
                  <a:pt x="241102" y="26789"/>
                </a:lnTo>
                <a:lnTo>
                  <a:pt x="232172" y="17859"/>
                </a:lnTo>
                <a:lnTo>
                  <a:pt x="223242" y="17859"/>
                </a:lnTo>
                <a:lnTo>
                  <a:pt x="214313" y="8929"/>
                </a:lnTo>
                <a:lnTo>
                  <a:pt x="196453" y="8929"/>
                </a:lnTo>
                <a:lnTo>
                  <a:pt x="178594" y="0"/>
                </a:lnTo>
                <a:lnTo>
                  <a:pt x="160734" y="0"/>
                </a:lnTo>
                <a:lnTo>
                  <a:pt x="142875" y="8929"/>
                </a:lnTo>
                <a:lnTo>
                  <a:pt x="125016" y="17859"/>
                </a:lnTo>
                <a:lnTo>
                  <a:pt x="98227" y="35718"/>
                </a:lnTo>
                <a:lnTo>
                  <a:pt x="80367" y="62507"/>
                </a:lnTo>
                <a:lnTo>
                  <a:pt x="53578" y="107156"/>
                </a:lnTo>
                <a:lnTo>
                  <a:pt x="35719" y="160734"/>
                </a:lnTo>
                <a:lnTo>
                  <a:pt x="17859" y="214312"/>
                </a:lnTo>
                <a:lnTo>
                  <a:pt x="8930" y="267890"/>
                </a:lnTo>
                <a:lnTo>
                  <a:pt x="0" y="312539"/>
                </a:lnTo>
                <a:lnTo>
                  <a:pt x="8930" y="357187"/>
                </a:lnTo>
                <a:lnTo>
                  <a:pt x="8930"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2" name="Freeform 910361"/>
          <p:cNvSpPr/>
          <p:nvPr/>
        </p:nvSpPr>
        <p:spPr bwMode="auto">
          <a:xfrm>
            <a:off x="4080867" y="678656"/>
            <a:ext cx="258962" cy="455415"/>
          </a:xfrm>
          <a:custGeom>
            <a:avLst/>
            <a:gdLst/>
            <a:ahLst/>
            <a:cxnLst/>
            <a:rect l="0" t="0" r="0" b="0"/>
            <a:pathLst>
              <a:path w="258962" h="455415">
                <a:moveTo>
                  <a:pt x="0" y="455414"/>
                </a:moveTo>
                <a:lnTo>
                  <a:pt x="35719" y="455414"/>
                </a:lnTo>
                <a:lnTo>
                  <a:pt x="71438" y="455414"/>
                </a:lnTo>
                <a:lnTo>
                  <a:pt x="107156" y="437555"/>
                </a:lnTo>
                <a:lnTo>
                  <a:pt x="151805" y="410766"/>
                </a:lnTo>
                <a:lnTo>
                  <a:pt x="187524" y="366117"/>
                </a:lnTo>
                <a:lnTo>
                  <a:pt x="223242" y="330399"/>
                </a:lnTo>
                <a:lnTo>
                  <a:pt x="250031" y="285750"/>
                </a:lnTo>
                <a:lnTo>
                  <a:pt x="258961" y="232172"/>
                </a:lnTo>
                <a:lnTo>
                  <a:pt x="258961" y="178594"/>
                </a:lnTo>
                <a:lnTo>
                  <a:pt x="250031" y="133945"/>
                </a:lnTo>
                <a:lnTo>
                  <a:pt x="223242" y="89297"/>
                </a:lnTo>
                <a:lnTo>
                  <a:pt x="196453" y="44649"/>
                </a:lnTo>
                <a:lnTo>
                  <a:pt x="169664" y="17860"/>
                </a:lnTo>
                <a:lnTo>
                  <a:pt x="151805" y="8930"/>
                </a:lnTo>
                <a:lnTo>
                  <a:pt x="133946" y="0"/>
                </a:lnTo>
                <a:lnTo>
                  <a:pt x="125016" y="8930"/>
                </a:lnTo>
                <a:lnTo>
                  <a:pt x="1250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3" name="Freeform 910362"/>
          <p:cNvSpPr/>
          <p:nvPr/>
        </p:nvSpPr>
        <p:spPr bwMode="auto">
          <a:xfrm>
            <a:off x="3259336" y="1910953"/>
            <a:ext cx="455415" cy="339329"/>
          </a:xfrm>
          <a:custGeom>
            <a:avLst/>
            <a:gdLst/>
            <a:ahLst/>
            <a:cxnLst/>
            <a:rect l="0" t="0" r="0" b="0"/>
            <a:pathLst>
              <a:path w="455415" h="339329">
                <a:moveTo>
                  <a:pt x="383977" y="62508"/>
                </a:moveTo>
                <a:lnTo>
                  <a:pt x="375047" y="53578"/>
                </a:lnTo>
                <a:lnTo>
                  <a:pt x="375047" y="53578"/>
                </a:lnTo>
                <a:lnTo>
                  <a:pt x="375047" y="44648"/>
                </a:lnTo>
                <a:lnTo>
                  <a:pt x="366117" y="44648"/>
                </a:lnTo>
                <a:lnTo>
                  <a:pt x="357187" y="35719"/>
                </a:lnTo>
                <a:lnTo>
                  <a:pt x="357187" y="35719"/>
                </a:lnTo>
                <a:lnTo>
                  <a:pt x="348258" y="35719"/>
                </a:lnTo>
                <a:lnTo>
                  <a:pt x="339328" y="26789"/>
                </a:lnTo>
                <a:lnTo>
                  <a:pt x="339328" y="26789"/>
                </a:lnTo>
                <a:lnTo>
                  <a:pt x="330398" y="17859"/>
                </a:lnTo>
                <a:lnTo>
                  <a:pt x="321469" y="17859"/>
                </a:lnTo>
                <a:lnTo>
                  <a:pt x="312539" y="17859"/>
                </a:lnTo>
                <a:lnTo>
                  <a:pt x="294680" y="8930"/>
                </a:lnTo>
                <a:lnTo>
                  <a:pt x="285750" y="8930"/>
                </a:lnTo>
                <a:lnTo>
                  <a:pt x="267891" y="8930"/>
                </a:lnTo>
                <a:lnTo>
                  <a:pt x="258961" y="0"/>
                </a:lnTo>
                <a:lnTo>
                  <a:pt x="241102" y="0"/>
                </a:lnTo>
                <a:lnTo>
                  <a:pt x="223242" y="8930"/>
                </a:lnTo>
                <a:lnTo>
                  <a:pt x="205383" y="8930"/>
                </a:lnTo>
                <a:lnTo>
                  <a:pt x="196453" y="17859"/>
                </a:lnTo>
                <a:lnTo>
                  <a:pt x="178594" y="17859"/>
                </a:lnTo>
                <a:lnTo>
                  <a:pt x="160734" y="26789"/>
                </a:lnTo>
                <a:lnTo>
                  <a:pt x="142875" y="35719"/>
                </a:lnTo>
                <a:lnTo>
                  <a:pt x="125016" y="44648"/>
                </a:lnTo>
                <a:lnTo>
                  <a:pt x="116086" y="53578"/>
                </a:lnTo>
                <a:lnTo>
                  <a:pt x="98227" y="62508"/>
                </a:lnTo>
                <a:lnTo>
                  <a:pt x="89297" y="71437"/>
                </a:lnTo>
                <a:lnTo>
                  <a:pt x="80367" y="71437"/>
                </a:lnTo>
                <a:lnTo>
                  <a:pt x="71437" y="80367"/>
                </a:lnTo>
                <a:lnTo>
                  <a:pt x="62508" y="89297"/>
                </a:lnTo>
                <a:lnTo>
                  <a:pt x="53578" y="98226"/>
                </a:lnTo>
                <a:lnTo>
                  <a:pt x="53578" y="107156"/>
                </a:lnTo>
                <a:lnTo>
                  <a:pt x="44648" y="116086"/>
                </a:lnTo>
                <a:lnTo>
                  <a:pt x="35719" y="125016"/>
                </a:lnTo>
                <a:lnTo>
                  <a:pt x="26789" y="142875"/>
                </a:lnTo>
                <a:lnTo>
                  <a:pt x="26789" y="151805"/>
                </a:lnTo>
                <a:lnTo>
                  <a:pt x="17859" y="169664"/>
                </a:lnTo>
                <a:lnTo>
                  <a:pt x="8930" y="178594"/>
                </a:lnTo>
                <a:lnTo>
                  <a:pt x="8930" y="196453"/>
                </a:lnTo>
                <a:lnTo>
                  <a:pt x="0" y="214312"/>
                </a:lnTo>
                <a:lnTo>
                  <a:pt x="0" y="223242"/>
                </a:lnTo>
                <a:lnTo>
                  <a:pt x="8930" y="241101"/>
                </a:lnTo>
                <a:lnTo>
                  <a:pt x="8930" y="250031"/>
                </a:lnTo>
                <a:lnTo>
                  <a:pt x="17859" y="258961"/>
                </a:lnTo>
                <a:lnTo>
                  <a:pt x="26789" y="267891"/>
                </a:lnTo>
                <a:lnTo>
                  <a:pt x="26789" y="285750"/>
                </a:lnTo>
                <a:lnTo>
                  <a:pt x="44648" y="294680"/>
                </a:lnTo>
                <a:lnTo>
                  <a:pt x="53578" y="303609"/>
                </a:lnTo>
                <a:lnTo>
                  <a:pt x="62508" y="303609"/>
                </a:lnTo>
                <a:lnTo>
                  <a:pt x="71437" y="312539"/>
                </a:lnTo>
                <a:lnTo>
                  <a:pt x="89297" y="321469"/>
                </a:lnTo>
                <a:lnTo>
                  <a:pt x="98227" y="321469"/>
                </a:lnTo>
                <a:lnTo>
                  <a:pt x="116086" y="321469"/>
                </a:lnTo>
                <a:lnTo>
                  <a:pt x="125016" y="321469"/>
                </a:lnTo>
                <a:lnTo>
                  <a:pt x="142875" y="321469"/>
                </a:lnTo>
                <a:lnTo>
                  <a:pt x="151805" y="321469"/>
                </a:lnTo>
                <a:lnTo>
                  <a:pt x="169664" y="330398"/>
                </a:lnTo>
                <a:lnTo>
                  <a:pt x="178594" y="330398"/>
                </a:lnTo>
                <a:lnTo>
                  <a:pt x="196453" y="330398"/>
                </a:lnTo>
                <a:lnTo>
                  <a:pt x="214312" y="330398"/>
                </a:lnTo>
                <a:lnTo>
                  <a:pt x="223242" y="339328"/>
                </a:lnTo>
                <a:lnTo>
                  <a:pt x="241102" y="339328"/>
                </a:lnTo>
                <a:lnTo>
                  <a:pt x="250031" y="339328"/>
                </a:lnTo>
                <a:lnTo>
                  <a:pt x="267891" y="339328"/>
                </a:lnTo>
                <a:lnTo>
                  <a:pt x="276820" y="330398"/>
                </a:lnTo>
                <a:lnTo>
                  <a:pt x="294680" y="321469"/>
                </a:lnTo>
                <a:lnTo>
                  <a:pt x="312539" y="321469"/>
                </a:lnTo>
                <a:lnTo>
                  <a:pt x="321469" y="312539"/>
                </a:lnTo>
                <a:lnTo>
                  <a:pt x="339328" y="303609"/>
                </a:lnTo>
                <a:lnTo>
                  <a:pt x="348258" y="303609"/>
                </a:lnTo>
                <a:lnTo>
                  <a:pt x="357187" y="303609"/>
                </a:lnTo>
                <a:lnTo>
                  <a:pt x="375047" y="294680"/>
                </a:lnTo>
                <a:lnTo>
                  <a:pt x="383977" y="294680"/>
                </a:lnTo>
                <a:lnTo>
                  <a:pt x="383977" y="294680"/>
                </a:lnTo>
                <a:lnTo>
                  <a:pt x="392906" y="294680"/>
                </a:lnTo>
                <a:lnTo>
                  <a:pt x="401836" y="294680"/>
                </a:lnTo>
                <a:lnTo>
                  <a:pt x="401836" y="285750"/>
                </a:lnTo>
                <a:lnTo>
                  <a:pt x="410766" y="276820"/>
                </a:lnTo>
                <a:lnTo>
                  <a:pt x="419695" y="267891"/>
                </a:lnTo>
                <a:lnTo>
                  <a:pt x="428625" y="250031"/>
                </a:lnTo>
                <a:lnTo>
                  <a:pt x="437555" y="241101"/>
                </a:lnTo>
                <a:lnTo>
                  <a:pt x="446484" y="223242"/>
                </a:lnTo>
                <a:lnTo>
                  <a:pt x="446484" y="205383"/>
                </a:lnTo>
                <a:lnTo>
                  <a:pt x="455414" y="187523"/>
                </a:lnTo>
                <a:lnTo>
                  <a:pt x="455414" y="178594"/>
                </a:lnTo>
                <a:lnTo>
                  <a:pt x="446484" y="160734"/>
                </a:lnTo>
                <a:lnTo>
                  <a:pt x="437555" y="151805"/>
                </a:lnTo>
                <a:lnTo>
                  <a:pt x="419695" y="133945"/>
                </a:lnTo>
                <a:lnTo>
                  <a:pt x="401836" y="125016"/>
                </a:lnTo>
                <a:lnTo>
                  <a:pt x="383977" y="107156"/>
                </a:lnTo>
                <a:lnTo>
                  <a:pt x="357187" y="98226"/>
                </a:lnTo>
                <a:lnTo>
                  <a:pt x="339328" y="80367"/>
                </a:lnTo>
                <a:lnTo>
                  <a:pt x="321469" y="71437"/>
                </a:lnTo>
                <a:lnTo>
                  <a:pt x="303609" y="62508"/>
                </a:lnTo>
                <a:lnTo>
                  <a:pt x="294680" y="53578"/>
                </a:lnTo>
                <a:lnTo>
                  <a:pt x="294680" y="44648"/>
                </a:lnTo>
                <a:lnTo>
                  <a:pt x="285750" y="26789"/>
                </a:lnTo>
                <a:lnTo>
                  <a:pt x="28575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4" name="Freeform 910363"/>
          <p:cNvSpPr/>
          <p:nvPr/>
        </p:nvSpPr>
        <p:spPr bwMode="auto">
          <a:xfrm>
            <a:off x="4286250" y="901898"/>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5" name="Freeform 910364"/>
          <p:cNvSpPr/>
          <p:nvPr/>
        </p:nvSpPr>
        <p:spPr bwMode="auto">
          <a:xfrm>
            <a:off x="4402336" y="455414"/>
            <a:ext cx="1214438" cy="375048"/>
          </a:xfrm>
          <a:custGeom>
            <a:avLst/>
            <a:gdLst/>
            <a:ahLst/>
            <a:cxnLst/>
            <a:rect l="0" t="0" r="0" b="0"/>
            <a:pathLst>
              <a:path w="1214438" h="375048">
                <a:moveTo>
                  <a:pt x="8930" y="366117"/>
                </a:moveTo>
                <a:lnTo>
                  <a:pt x="8930" y="375047"/>
                </a:lnTo>
                <a:lnTo>
                  <a:pt x="0" y="375047"/>
                </a:lnTo>
                <a:lnTo>
                  <a:pt x="0" y="375047"/>
                </a:lnTo>
                <a:lnTo>
                  <a:pt x="0" y="375047"/>
                </a:lnTo>
                <a:lnTo>
                  <a:pt x="0" y="375047"/>
                </a:lnTo>
                <a:lnTo>
                  <a:pt x="8930" y="375047"/>
                </a:lnTo>
                <a:lnTo>
                  <a:pt x="17859" y="366117"/>
                </a:lnTo>
                <a:lnTo>
                  <a:pt x="44648" y="366117"/>
                </a:lnTo>
                <a:lnTo>
                  <a:pt x="80367" y="348258"/>
                </a:lnTo>
                <a:lnTo>
                  <a:pt x="125016" y="339328"/>
                </a:lnTo>
                <a:lnTo>
                  <a:pt x="178594" y="321469"/>
                </a:lnTo>
                <a:lnTo>
                  <a:pt x="241102" y="294680"/>
                </a:lnTo>
                <a:lnTo>
                  <a:pt x="312539" y="276820"/>
                </a:lnTo>
                <a:lnTo>
                  <a:pt x="392906" y="250031"/>
                </a:lnTo>
                <a:lnTo>
                  <a:pt x="482203" y="223242"/>
                </a:lnTo>
                <a:lnTo>
                  <a:pt x="562570" y="196453"/>
                </a:lnTo>
                <a:lnTo>
                  <a:pt x="660797" y="169664"/>
                </a:lnTo>
                <a:lnTo>
                  <a:pt x="759023" y="133945"/>
                </a:lnTo>
                <a:lnTo>
                  <a:pt x="848320" y="107156"/>
                </a:lnTo>
                <a:lnTo>
                  <a:pt x="937617" y="89297"/>
                </a:lnTo>
                <a:lnTo>
                  <a:pt x="1009055" y="62508"/>
                </a:lnTo>
                <a:lnTo>
                  <a:pt x="1071562" y="44648"/>
                </a:lnTo>
                <a:lnTo>
                  <a:pt x="1125141" y="26789"/>
                </a:lnTo>
                <a:lnTo>
                  <a:pt x="1169789" y="17859"/>
                </a:lnTo>
                <a:lnTo>
                  <a:pt x="1196578" y="8930"/>
                </a:lnTo>
                <a:lnTo>
                  <a:pt x="1205508" y="8930"/>
                </a:lnTo>
                <a:lnTo>
                  <a:pt x="1214437" y="0"/>
                </a:lnTo>
                <a:lnTo>
                  <a:pt x="1214437" y="0"/>
                </a:lnTo>
                <a:lnTo>
                  <a:pt x="1214437" y="8930"/>
                </a:lnTo>
                <a:lnTo>
                  <a:pt x="1205508" y="8930"/>
                </a:lnTo>
                <a:lnTo>
                  <a:pt x="1196578" y="8930"/>
                </a:lnTo>
                <a:lnTo>
                  <a:pt x="11965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6" name="Freeform 910365"/>
          <p:cNvSpPr/>
          <p:nvPr/>
        </p:nvSpPr>
        <p:spPr bwMode="auto">
          <a:xfrm>
            <a:off x="5750719" y="375047"/>
            <a:ext cx="348259" cy="258962"/>
          </a:xfrm>
          <a:custGeom>
            <a:avLst/>
            <a:gdLst/>
            <a:ahLst/>
            <a:cxnLst/>
            <a:rect l="0" t="0" r="0" b="0"/>
            <a:pathLst>
              <a:path w="348259" h="258962">
                <a:moveTo>
                  <a:pt x="0" y="80367"/>
                </a:moveTo>
                <a:lnTo>
                  <a:pt x="0" y="80367"/>
                </a:lnTo>
                <a:lnTo>
                  <a:pt x="0" y="71437"/>
                </a:lnTo>
                <a:lnTo>
                  <a:pt x="0" y="71437"/>
                </a:lnTo>
                <a:lnTo>
                  <a:pt x="0" y="71437"/>
                </a:lnTo>
                <a:lnTo>
                  <a:pt x="0" y="71437"/>
                </a:lnTo>
                <a:lnTo>
                  <a:pt x="0" y="62508"/>
                </a:lnTo>
                <a:lnTo>
                  <a:pt x="8929" y="62508"/>
                </a:lnTo>
                <a:lnTo>
                  <a:pt x="26789" y="53578"/>
                </a:lnTo>
                <a:lnTo>
                  <a:pt x="53578" y="35719"/>
                </a:lnTo>
                <a:lnTo>
                  <a:pt x="89297" y="26789"/>
                </a:lnTo>
                <a:lnTo>
                  <a:pt x="133945" y="8930"/>
                </a:lnTo>
                <a:lnTo>
                  <a:pt x="187523" y="0"/>
                </a:lnTo>
                <a:lnTo>
                  <a:pt x="223242" y="0"/>
                </a:lnTo>
                <a:lnTo>
                  <a:pt x="258961" y="0"/>
                </a:lnTo>
                <a:lnTo>
                  <a:pt x="267890" y="17859"/>
                </a:lnTo>
                <a:lnTo>
                  <a:pt x="267890" y="44648"/>
                </a:lnTo>
                <a:lnTo>
                  <a:pt x="258961" y="80367"/>
                </a:lnTo>
                <a:lnTo>
                  <a:pt x="223242" y="116086"/>
                </a:lnTo>
                <a:lnTo>
                  <a:pt x="187523" y="160734"/>
                </a:lnTo>
                <a:lnTo>
                  <a:pt x="142875" y="196453"/>
                </a:lnTo>
                <a:lnTo>
                  <a:pt x="107156" y="223242"/>
                </a:lnTo>
                <a:lnTo>
                  <a:pt x="71437" y="250031"/>
                </a:lnTo>
                <a:lnTo>
                  <a:pt x="44648" y="258961"/>
                </a:lnTo>
                <a:lnTo>
                  <a:pt x="35719" y="258961"/>
                </a:lnTo>
                <a:lnTo>
                  <a:pt x="26789" y="241101"/>
                </a:lnTo>
                <a:lnTo>
                  <a:pt x="44648" y="223242"/>
                </a:lnTo>
                <a:lnTo>
                  <a:pt x="71437" y="196453"/>
                </a:lnTo>
                <a:lnTo>
                  <a:pt x="107156" y="169664"/>
                </a:lnTo>
                <a:lnTo>
                  <a:pt x="151804" y="160734"/>
                </a:lnTo>
                <a:lnTo>
                  <a:pt x="205383" y="151805"/>
                </a:lnTo>
                <a:lnTo>
                  <a:pt x="250031" y="160734"/>
                </a:lnTo>
                <a:lnTo>
                  <a:pt x="285750" y="160734"/>
                </a:lnTo>
                <a:lnTo>
                  <a:pt x="312539" y="169664"/>
                </a:lnTo>
                <a:lnTo>
                  <a:pt x="339328" y="169664"/>
                </a:lnTo>
                <a:lnTo>
                  <a:pt x="348258" y="178594"/>
                </a:lnTo>
                <a:lnTo>
                  <a:pt x="348258" y="178594"/>
                </a:lnTo>
                <a:lnTo>
                  <a:pt x="348258" y="169664"/>
                </a:lnTo>
                <a:lnTo>
                  <a:pt x="34825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7" name="Freeform 910366"/>
          <p:cNvSpPr/>
          <p:nvPr/>
        </p:nvSpPr>
        <p:spPr bwMode="auto">
          <a:xfrm>
            <a:off x="6152555" y="178594"/>
            <a:ext cx="125016" cy="196454"/>
          </a:xfrm>
          <a:custGeom>
            <a:avLst/>
            <a:gdLst/>
            <a:ahLst/>
            <a:cxnLst/>
            <a:rect l="0" t="0" r="0" b="0"/>
            <a:pathLst>
              <a:path w="125016" h="196454">
                <a:moveTo>
                  <a:pt x="53578" y="17859"/>
                </a:moveTo>
                <a:lnTo>
                  <a:pt x="44648" y="8929"/>
                </a:lnTo>
                <a:lnTo>
                  <a:pt x="44648" y="8929"/>
                </a:lnTo>
                <a:lnTo>
                  <a:pt x="35718" y="0"/>
                </a:lnTo>
                <a:lnTo>
                  <a:pt x="26789" y="8929"/>
                </a:lnTo>
                <a:lnTo>
                  <a:pt x="17859" y="8929"/>
                </a:lnTo>
                <a:lnTo>
                  <a:pt x="8929" y="17859"/>
                </a:lnTo>
                <a:lnTo>
                  <a:pt x="0" y="26789"/>
                </a:lnTo>
                <a:lnTo>
                  <a:pt x="0" y="35718"/>
                </a:lnTo>
                <a:lnTo>
                  <a:pt x="0" y="53578"/>
                </a:lnTo>
                <a:lnTo>
                  <a:pt x="0" y="53578"/>
                </a:lnTo>
                <a:lnTo>
                  <a:pt x="8929" y="53578"/>
                </a:lnTo>
                <a:lnTo>
                  <a:pt x="17859" y="53578"/>
                </a:lnTo>
                <a:lnTo>
                  <a:pt x="35718" y="44648"/>
                </a:lnTo>
                <a:lnTo>
                  <a:pt x="53578" y="35718"/>
                </a:lnTo>
                <a:lnTo>
                  <a:pt x="71437" y="26789"/>
                </a:lnTo>
                <a:lnTo>
                  <a:pt x="89297" y="17859"/>
                </a:lnTo>
                <a:lnTo>
                  <a:pt x="107156" y="8929"/>
                </a:lnTo>
                <a:lnTo>
                  <a:pt x="116086" y="8929"/>
                </a:lnTo>
                <a:lnTo>
                  <a:pt x="125015" y="17859"/>
                </a:lnTo>
                <a:lnTo>
                  <a:pt x="116086" y="44648"/>
                </a:lnTo>
                <a:lnTo>
                  <a:pt x="107156" y="89297"/>
                </a:lnTo>
                <a:lnTo>
                  <a:pt x="89297" y="133945"/>
                </a:lnTo>
                <a:lnTo>
                  <a:pt x="71437" y="169664"/>
                </a:lnTo>
                <a:lnTo>
                  <a:pt x="71437" y="187523"/>
                </a:lnTo>
                <a:lnTo>
                  <a:pt x="71437" y="196453"/>
                </a:lnTo>
                <a:lnTo>
                  <a:pt x="80367" y="196453"/>
                </a:lnTo>
                <a:lnTo>
                  <a:pt x="89297" y="187523"/>
                </a:lnTo>
                <a:lnTo>
                  <a:pt x="89297"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8" name="Freeform 910367"/>
          <p:cNvSpPr/>
          <p:nvPr/>
        </p:nvSpPr>
        <p:spPr bwMode="auto">
          <a:xfrm>
            <a:off x="6482953" y="223242"/>
            <a:ext cx="214314" cy="258962"/>
          </a:xfrm>
          <a:custGeom>
            <a:avLst/>
            <a:gdLst/>
            <a:ahLst/>
            <a:cxnLst/>
            <a:rect l="0" t="0" r="0" b="0"/>
            <a:pathLst>
              <a:path w="214314" h="258962">
                <a:moveTo>
                  <a:pt x="160735" y="8930"/>
                </a:moveTo>
                <a:lnTo>
                  <a:pt x="160735" y="0"/>
                </a:lnTo>
                <a:lnTo>
                  <a:pt x="151805" y="0"/>
                </a:lnTo>
                <a:lnTo>
                  <a:pt x="142875" y="0"/>
                </a:lnTo>
                <a:lnTo>
                  <a:pt x="133945" y="0"/>
                </a:lnTo>
                <a:lnTo>
                  <a:pt x="125016" y="0"/>
                </a:lnTo>
                <a:lnTo>
                  <a:pt x="116086" y="8930"/>
                </a:lnTo>
                <a:lnTo>
                  <a:pt x="107156" y="17860"/>
                </a:lnTo>
                <a:lnTo>
                  <a:pt x="89297" y="26789"/>
                </a:lnTo>
                <a:lnTo>
                  <a:pt x="80367" y="35719"/>
                </a:lnTo>
                <a:lnTo>
                  <a:pt x="71438" y="53578"/>
                </a:lnTo>
                <a:lnTo>
                  <a:pt x="62508" y="80367"/>
                </a:lnTo>
                <a:lnTo>
                  <a:pt x="80367" y="98227"/>
                </a:lnTo>
                <a:lnTo>
                  <a:pt x="107156" y="116086"/>
                </a:lnTo>
                <a:lnTo>
                  <a:pt x="142875" y="133945"/>
                </a:lnTo>
                <a:lnTo>
                  <a:pt x="178594" y="151805"/>
                </a:lnTo>
                <a:lnTo>
                  <a:pt x="196453" y="169664"/>
                </a:lnTo>
                <a:lnTo>
                  <a:pt x="214313" y="187524"/>
                </a:lnTo>
                <a:lnTo>
                  <a:pt x="196453" y="205383"/>
                </a:lnTo>
                <a:lnTo>
                  <a:pt x="169664" y="223242"/>
                </a:lnTo>
                <a:lnTo>
                  <a:pt x="133945" y="241102"/>
                </a:lnTo>
                <a:lnTo>
                  <a:pt x="89297" y="250031"/>
                </a:lnTo>
                <a:lnTo>
                  <a:pt x="44649" y="258961"/>
                </a:lnTo>
                <a:lnTo>
                  <a:pt x="17860" y="258961"/>
                </a:lnTo>
                <a:lnTo>
                  <a:pt x="0" y="258961"/>
                </a:lnTo>
                <a:lnTo>
                  <a:pt x="8930" y="250031"/>
                </a:lnTo>
                <a:lnTo>
                  <a:pt x="26789" y="232172"/>
                </a:lnTo>
                <a:lnTo>
                  <a:pt x="62508" y="214313"/>
                </a:lnTo>
                <a:lnTo>
                  <a:pt x="62508"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69" name="Freeform 910368"/>
          <p:cNvSpPr/>
          <p:nvPr/>
        </p:nvSpPr>
        <p:spPr bwMode="auto">
          <a:xfrm>
            <a:off x="6706195" y="98227"/>
            <a:ext cx="401837" cy="366118"/>
          </a:xfrm>
          <a:custGeom>
            <a:avLst/>
            <a:gdLst/>
            <a:ahLst/>
            <a:cxnLst/>
            <a:rect l="0" t="0" r="0" b="0"/>
            <a:pathLst>
              <a:path w="401837" h="366118">
                <a:moveTo>
                  <a:pt x="80368" y="276820"/>
                </a:moveTo>
                <a:lnTo>
                  <a:pt x="62508" y="276820"/>
                </a:lnTo>
                <a:lnTo>
                  <a:pt x="44649" y="285750"/>
                </a:lnTo>
                <a:lnTo>
                  <a:pt x="26789" y="285750"/>
                </a:lnTo>
                <a:lnTo>
                  <a:pt x="8930" y="294679"/>
                </a:lnTo>
                <a:lnTo>
                  <a:pt x="0" y="303609"/>
                </a:lnTo>
                <a:lnTo>
                  <a:pt x="0" y="312539"/>
                </a:lnTo>
                <a:lnTo>
                  <a:pt x="17860" y="321468"/>
                </a:lnTo>
                <a:lnTo>
                  <a:pt x="35719" y="321468"/>
                </a:lnTo>
                <a:lnTo>
                  <a:pt x="62508" y="312539"/>
                </a:lnTo>
                <a:lnTo>
                  <a:pt x="98227" y="303609"/>
                </a:lnTo>
                <a:lnTo>
                  <a:pt x="125016" y="294679"/>
                </a:lnTo>
                <a:lnTo>
                  <a:pt x="151805" y="276820"/>
                </a:lnTo>
                <a:lnTo>
                  <a:pt x="169664" y="267890"/>
                </a:lnTo>
                <a:lnTo>
                  <a:pt x="178594" y="258960"/>
                </a:lnTo>
                <a:lnTo>
                  <a:pt x="187524" y="250031"/>
                </a:lnTo>
                <a:lnTo>
                  <a:pt x="196453" y="241101"/>
                </a:lnTo>
                <a:lnTo>
                  <a:pt x="205383" y="232171"/>
                </a:lnTo>
                <a:lnTo>
                  <a:pt x="205383" y="223242"/>
                </a:lnTo>
                <a:lnTo>
                  <a:pt x="196453" y="223242"/>
                </a:lnTo>
                <a:lnTo>
                  <a:pt x="169664" y="241101"/>
                </a:lnTo>
                <a:lnTo>
                  <a:pt x="133946" y="267890"/>
                </a:lnTo>
                <a:lnTo>
                  <a:pt x="116086" y="303609"/>
                </a:lnTo>
                <a:lnTo>
                  <a:pt x="98227" y="321468"/>
                </a:lnTo>
                <a:lnTo>
                  <a:pt x="98227" y="339328"/>
                </a:lnTo>
                <a:lnTo>
                  <a:pt x="98227" y="357187"/>
                </a:lnTo>
                <a:lnTo>
                  <a:pt x="107157" y="366117"/>
                </a:lnTo>
                <a:lnTo>
                  <a:pt x="116086" y="366117"/>
                </a:lnTo>
                <a:lnTo>
                  <a:pt x="142875" y="366117"/>
                </a:lnTo>
                <a:lnTo>
                  <a:pt x="169664" y="348257"/>
                </a:lnTo>
                <a:lnTo>
                  <a:pt x="205383" y="330398"/>
                </a:lnTo>
                <a:lnTo>
                  <a:pt x="241102" y="312539"/>
                </a:lnTo>
                <a:lnTo>
                  <a:pt x="258961" y="294679"/>
                </a:lnTo>
                <a:lnTo>
                  <a:pt x="276821" y="276820"/>
                </a:lnTo>
                <a:lnTo>
                  <a:pt x="294680" y="258960"/>
                </a:lnTo>
                <a:lnTo>
                  <a:pt x="312539" y="223242"/>
                </a:lnTo>
                <a:lnTo>
                  <a:pt x="339328" y="178593"/>
                </a:lnTo>
                <a:lnTo>
                  <a:pt x="366118" y="142875"/>
                </a:lnTo>
                <a:lnTo>
                  <a:pt x="383977" y="98226"/>
                </a:lnTo>
                <a:lnTo>
                  <a:pt x="392907" y="62507"/>
                </a:lnTo>
                <a:lnTo>
                  <a:pt x="401836" y="26789"/>
                </a:lnTo>
                <a:lnTo>
                  <a:pt x="401836" y="8929"/>
                </a:lnTo>
                <a:lnTo>
                  <a:pt x="401836" y="0"/>
                </a:lnTo>
                <a:lnTo>
                  <a:pt x="401836" y="0"/>
                </a:lnTo>
                <a:lnTo>
                  <a:pt x="392907" y="0"/>
                </a:lnTo>
                <a:lnTo>
                  <a:pt x="366118" y="44648"/>
                </a:lnTo>
                <a:lnTo>
                  <a:pt x="348258" y="98226"/>
                </a:lnTo>
                <a:lnTo>
                  <a:pt x="330399" y="160734"/>
                </a:lnTo>
                <a:lnTo>
                  <a:pt x="321469" y="232171"/>
                </a:lnTo>
                <a:lnTo>
                  <a:pt x="321469" y="276820"/>
                </a:lnTo>
                <a:lnTo>
                  <a:pt x="321469" y="312539"/>
                </a:lnTo>
                <a:lnTo>
                  <a:pt x="330399" y="339328"/>
                </a:lnTo>
                <a:lnTo>
                  <a:pt x="339328" y="357187"/>
                </a:lnTo>
                <a:lnTo>
                  <a:pt x="348258" y="357187"/>
                </a:lnTo>
                <a:lnTo>
                  <a:pt x="357188" y="357187"/>
                </a:lnTo>
                <a:lnTo>
                  <a:pt x="357188" y="348257"/>
                </a:lnTo>
                <a:lnTo>
                  <a:pt x="357188" y="339328"/>
                </a:lnTo>
                <a:lnTo>
                  <a:pt x="348258" y="312539"/>
                </a:lnTo>
                <a:lnTo>
                  <a:pt x="339328" y="303609"/>
                </a:lnTo>
                <a:lnTo>
                  <a:pt x="330399" y="285750"/>
                </a:lnTo>
                <a:lnTo>
                  <a:pt x="33039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0" name="Freeform 910369"/>
          <p:cNvSpPr/>
          <p:nvPr/>
        </p:nvSpPr>
        <p:spPr bwMode="auto">
          <a:xfrm>
            <a:off x="6866930" y="232172"/>
            <a:ext cx="187524" cy="26790"/>
          </a:xfrm>
          <a:custGeom>
            <a:avLst/>
            <a:gdLst/>
            <a:ahLst/>
            <a:cxnLst/>
            <a:rect l="0" t="0" r="0" b="0"/>
            <a:pathLst>
              <a:path w="187524" h="26790">
                <a:moveTo>
                  <a:pt x="17859" y="26789"/>
                </a:moveTo>
                <a:lnTo>
                  <a:pt x="0" y="8930"/>
                </a:lnTo>
                <a:lnTo>
                  <a:pt x="0" y="8930"/>
                </a:lnTo>
                <a:lnTo>
                  <a:pt x="0" y="8930"/>
                </a:lnTo>
                <a:lnTo>
                  <a:pt x="0" y="8930"/>
                </a:lnTo>
                <a:lnTo>
                  <a:pt x="17859" y="8930"/>
                </a:lnTo>
                <a:lnTo>
                  <a:pt x="35718" y="8930"/>
                </a:lnTo>
                <a:lnTo>
                  <a:pt x="53578" y="8930"/>
                </a:lnTo>
                <a:lnTo>
                  <a:pt x="80367" y="8930"/>
                </a:lnTo>
                <a:lnTo>
                  <a:pt x="116086" y="8930"/>
                </a:lnTo>
                <a:lnTo>
                  <a:pt x="151804" y="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1" name="Freeform 910370"/>
          <p:cNvSpPr/>
          <p:nvPr/>
        </p:nvSpPr>
        <p:spPr bwMode="auto">
          <a:xfrm>
            <a:off x="7125891" y="258961"/>
            <a:ext cx="133946" cy="160735"/>
          </a:xfrm>
          <a:custGeom>
            <a:avLst/>
            <a:gdLst/>
            <a:ahLst/>
            <a:cxnLst/>
            <a:rect l="0" t="0" r="0" b="0"/>
            <a:pathLst>
              <a:path w="133946" h="160735">
                <a:moveTo>
                  <a:pt x="116086" y="0"/>
                </a:moveTo>
                <a:lnTo>
                  <a:pt x="125015" y="0"/>
                </a:lnTo>
                <a:lnTo>
                  <a:pt x="133945" y="0"/>
                </a:lnTo>
                <a:lnTo>
                  <a:pt x="133945" y="8930"/>
                </a:lnTo>
                <a:lnTo>
                  <a:pt x="133945" y="8930"/>
                </a:lnTo>
                <a:lnTo>
                  <a:pt x="133945" y="8930"/>
                </a:lnTo>
                <a:lnTo>
                  <a:pt x="133945" y="8930"/>
                </a:lnTo>
                <a:lnTo>
                  <a:pt x="125015" y="8930"/>
                </a:lnTo>
                <a:lnTo>
                  <a:pt x="116086" y="35719"/>
                </a:lnTo>
                <a:lnTo>
                  <a:pt x="107156" y="53578"/>
                </a:lnTo>
                <a:lnTo>
                  <a:pt x="107156" y="71437"/>
                </a:lnTo>
                <a:lnTo>
                  <a:pt x="107156" y="80367"/>
                </a:lnTo>
                <a:lnTo>
                  <a:pt x="125015" y="89297"/>
                </a:lnTo>
                <a:lnTo>
                  <a:pt x="133945" y="98226"/>
                </a:lnTo>
                <a:lnTo>
                  <a:pt x="133945" y="107156"/>
                </a:lnTo>
                <a:lnTo>
                  <a:pt x="133945" y="116086"/>
                </a:lnTo>
                <a:lnTo>
                  <a:pt x="125015" y="125016"/>
                </a:lnTo>
                <a:lnTo>
                  <a:pt x="98226" y="133945"/>
                </a:lnTo>
                <a:lnTo>
                  <a:pt x="80367" y="142875"/>
                </a:lnTo>
                <a:lnTo>
                  <a:pt x="44648" y="142875"/>
                </a:lnTo>
                <a:lnTo>
                  <a:pt x="17859" y="151805"/>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2" name="Freeform 910371"/>
          <p:cNvSpPr/>
          <p:nvPr/>
        </p:nvSpPr>
        <p:spPr bwMode="auto">
          <a:xfrm>
            <a:off x="5840016" y="741164"/>
            <a:ext cx="232173" cy="98228"/>
          </a:xfrm>
          <a:custGeom>
            <a:avLst/>
            <a:gdLst/>
            <a:ahLst/>
            <a:cxnLst/>
            <a:rect l="0" t="0" r="0" b="0"/>
            <a:pathLst>
              <a:path w="232173" h="98228">
                <a:moveTo>
                  <a:pt x="17859" y="98227"/>
                </a:moveTo>
                <a:lnTo>
                  <a:pt x="8929" y="98227"/>
                </a:lnTo>
                <a:lnTo>
                  <a:pt x="8929" y="98227"/>
                </a:lnTo>
                <a:lnTo>
                  <a:pt x="0" y="98227"/>
                </a:lnTo>
                <a:lnTo>
                  <a:pt x="8929" y="98227"/>
                </a:lnTo>
                <a:lnTo>
                  <a:pt x="26789" y="89297"/>
                </a:lnTo>
                <a:lnTo>
                  <a:pt x="53578" y="80367"/>
                </a:lnTo>
                <a:lnTo>
                  <a:pt x="89297" y="62508"/>
                </a:lnTo>
                <a:lnTo>
                  <a:pt x="133945" y="53578"/>
                </a:lnTo>
                <a:lnTo>
                  <a:pt x="169664" y="35719"/>
                </a:lnTo>
                <a:lnTo>
                  <a:pt x="205382" y="26789"/>
                </a:lnTo>
                <a:lnTo>
                  <a:pt x="223242" y="17859"/>
                </a:lnTo>
                <a:lnTo>
                  <a:pt x="232172"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3" name="Freeform 910372"/>
          <p:cNvSpPr/>
          <p:nvPr/>
        </p:nvSpPr>
        <p:spPr bwMode="auto">
          <a:xfrm>
            <a:off x="5795367" y="821531"/>
            <a:ext cx="232173" cy="178595"/>
          </a:xfrm>
          <a:custGeom>
            <a:avLst/>
            <a:gdLst/>
            <a:ahLst/>
            <a:cxnLst/>
            <a:rect l="0" t="0" r="0" b="0"/>
            <a:pathLst>
              <a:path w="232173" h="178595">
                <a:moveTo>
                  <a:pt x="53578" y="0"/>
                </a:moveTo>
                <a:lnTo>
                  <a:pt x="44649" y="0"/>
                </a:lnTo>
                <a:lnTo>
                  <a:pt x="35719" y="8930"/>
                </a:lnTo>
                <a:lnTo>
                  <a:pt x="17860" y="26789"/>
                </a:lnTo>
                <a:lnTo>
                  <a:pt x="0" y="35719"/>
                </a:lnTo>
                <a:lnTo>
                  <a:pt x="0" y="44649"/>
                </a:lnTo>
                <a:lnTo>
                  <a:pt x="0" y="53578"/>
                </a:lnTo>
                <a:lnTo>
                  <a:pt x="17860" y="62508"/>
                </a:lnTo>
                <a:lnTo>
                  <a:pt x="35719" y="62508"/>
                </a:lnTo>
                <a:lnTo>
                  <a:pt x="62508" y="62508"/>
                </a:lnTo>
                <a:lnTo>
                  <a:pt x="98227" y="62508"/>
                </a:lnTo>
                <a:lnTo>
                  <a:pt x="133946" y="62508"/>
                </a:lnTo>
                <a:lnTo>
                  <a:pt x="169664" y="62508"/>
                </a:lnTo>
                <a:lnTo>
                  <a:pt x="196453" y="71438"/>
                </a:lnTo>
                <a:lnTo>
                  <a:pt x="223242" y="89297"/>
                </a:lnTo>
                <a:lnTo>
                  <a:pt x="232172" y="98227"/>
                </a:lnTo>
                <a:lnTo>
                  <a:pt x="232172" y="116086"/>
                </a:lnTo>
                <a:lnTo>
                  <a:pt x="223242" y="133945"/>
                </a:lnTo>
                <a:lnTo>
                  <a:pt x="205383" y="151805"/>
                </a:lnTo>
                <a:lnTo>
                  <a:pt x="178594" y="160735"/>
                </a:lnTo>
                <a:lnTo>
                  <a:pt x="151805" y="178594"/>
                </a:lnTo>
                <a:lnTo>
                  <a:pt x="125016" y="178594"/>
                </a:lnTo>
                <a:lnTo>
                  <a:pt x="116086" y="178594"/>
                </a:lnTo>
                <a:lnTo>
                  <a:pt x="116086" y="169664"/>
                </a:lnTo>
                <a:lnTo>
                  <a:pt x="125016" y="151805"/>
                </a:lnTo>
                <a:lnTo>
                  <a:pt x="142875" y="133945"/>
                </a:lnTo>
                <a:lnTo>
                  <a:pt x="14287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4" name="Freeform 910373"/>
          <p:cNvSpPr/>
          <p:nvPr/>
        </p:nvSpPr>
        <p:spPr bwMode="auto">
          <a:xfrm>
            <a:off x="6188273" y="696516"/>
            <a:ext cx="89298" cy="258961"/>
          </a:xfrm>
          <a:custGeom>
            <a:avLst/>
            <a:gdLst/>
            <a:ahLst/>
            <a:cxnLst/>
            <a:rect l="0" t="0" r="0" b="0"/>
            <a:pathLst>
              <a:path w="89298" h="258961">
                <a:moveTo>
                  <a:pt x="89297" y="0"/>
                </a:moveTo>
                <a:lnTo>
                  <a:pt x="89297" y="0"/>
                </a:lnTo>
                <a:lnTo>
                  <a:pt x="71438" y="8929"/>
                </a:lnTo>
                <a:lnTo>
                  <a:pt x="53579" y="26789"/>
                </a:lnTo>
                <a:lnTo>
                  <a:pt x="35719" y="53578"/>
                </a:lnTo>
                <a:lnTo>
                  <a:pt x="26790" y="89296"/>
                </a:lnTo>
                <a:lnTo>
                  <a:pt x="8930" y="133945"/>
                </a:lnTo>
                <a:lnTo>
                  <a:pt x="0" y="169664"/>
                </a:lnTo>
                <a:lnTo>
                  <a:pt x="0" y="196453"/>
                </a:lnTo>
                <a:lnTo>
                  <a:pt x="0" y="223242"/>
                </a:lnTo>
                <a:lnTo>
                  <a:pt x="17860" y="250031"/>
                </a:lnTo>
                <a:lnTo>
                  <a:pt x="26790" y="258960"/>
                </a:lnTo>
                <a:lnTo>
                  <a:pt x="44649" y="250031"/>
                </a:lnTo>
                <a:lnTo>
                  <a:pt x="62508" y="241101"/>
                </a:lnTo>
                <a:lnTo>
                  <a:pt x="62508"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5" name="Freeform 910374"/>
          <p:cNvSpPr/>
          <p:nvPr/>
        </p:nvSpPr>
        <p:spPr bwMode="auto">
          <a:xfrm>
            <a:off x="6304359" y="705445"/>
            <a:ext cx="196455" cy="151806"/>
          </a:xfrm>
          <a:custGeom>
            <a:avLst/>
            <a:gdLst/>
            <a:ahLst/>
            <a:cxnLst/>
            <a:rect l="0" t="0" r="0" b="0"/>
            <a:pathLst>
              <a:path w="196455" h="151806">
                <a:moveTo>
                  <a:pt x="0" y="0"/>
                </a:moveTo>
                <a:lnTo>
                  <a:pt x="0" y="0"/>
                </a:lnTo>
                <a:lnTo>
                  <a:pt x="0" y="0"/>
                </a:lnTo>
                <a:lnTo>
                  <a:pt x="0" y="0"/>
                </a:lnTo>
                <a:lnTo>
                  <a:pt x="17860" y="8930"/>
                </a:lnTo>
                <a:lnTo>
                  <a:pt x="35719" y="8930"/>
                </a:lnTo>
                <a:lnTo>
                  <a:pt x="53579" y="8930"/>
                </a:lnTo>
                <a:lnTo>
                  <a:pt x="80368" y="8930"/>
                </a:lnTo>
                <a:lnTo>
                  <a:pt x="98227" y="17860"/>
                </a:lnTo>
                <a:lnTo>
                  <a:pt x="116086" y="17860"/>
                </a:lnTo>
                <a:lnTo>
                  <a:pt x="116086" y="35719"/>
                </a:lnTo>
                <a:lnTo>
                  <a:pt x="116086" y="62508"/>
                </a:lnTo>
                <a:lnTo>
                  <a:pt x="107157" y="89297"/>
                </a:lnTo>
                <a:lnTo>
                  <a:pt x="89297" y="107156"/>
                </a:lnTo>
                <a:lnTo>
                  <a:pt x="80368" y="133946"/>
                </a:lnTo>
                <a:lnTo>
                  <a:pt x="80368" y="151805"/>
                </a:lnTo>
                <a:lnTo>
                  <a:pt x="89297" y="151805"/>
                </a:lnTo>
                <a:lnTo>
                  <a:pt x="116086" y="151805"/>
                </a:lnTo>
                <a:lnTo>
                  <a:pt x="160735" y="133946"/>
                </a:lnTo>
                <a:lnTo>
                  <a:pt x="196454" y="107156"/>
                </a:lnTo>
                <a:lnTo>
                  <a:pt x="19645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6" name="Freeform 910375"/>
          <p:cNvSpPr/>
          <p:nvPr/>
        </p:nvSpPr>
        <p:spPr bwMode="auto">
          <a:xfrm>
            <a:off x="964406" y="2741414"/>
            <a:ext cx="330400" cy="330399"/>
          </a:xfrm>
          <a:custGeom>
            <a:avLst/>
            <a:gdLst/>
            <a:ahLst/>
            <a:cxnLst/>
            <a:rect l="0" t="0" r="0" b="0"/>
            <a:pathLst>
              <a:path w="330400" h="330399">
                <a:moveTo>
                  <a:pt x="89297" y="107156"/>
                </a:moveTo>
                <a:lnTo>
                  <a:pt x="80368" y="107156"/>
                </a:lnTo>
                <a:lnTo>
                  <a:pt x="71438" y="116086"/>
                </a:lnTo>
                <a:lnTo>
                  <a:pt x="62508" y="116086"/>
                </a:lnTo>
                <a:lnTo>
                  <a:pt x="53578" y="125015"/>
                </a:lnTo>
                <a:lnTo>
                  <a:pt x="44649" y="133945"/>
                </a:lnTo>
                <a:lnTo>
                  <a:pt x="35719" y="142875"/>
                </a:lnTo>
                <a:lnTo>
                  <a:pt x="35719" y="142875"/>
                </a:lnTo>
                <a:lnTo>
                  <a:pt x="35719" y="142875"/>
                </a:lnTo>
                <a:lnTo>
                  <a:pt x="44649" y="142875"/>
                </a:lnTo>
                <a:lnTo>
                  <a:pt x="44649" y="133945"/>
                </a:lnTo>
                <a:lnTo>
                  <a:pt x="44649" y="125015"/>
                </a:lnTo>
                <a:lnTo>
                  <a:pt x="44649" y="107156"/>
                </a:lnTo>
                <a:lnTo>
                  <a:pt x="44649" y="98226"/>
                </a:lnTo>
                <a:lnTo>
                  <a:pt x="35719" y="98226"/>
                </a:lnTo>
                <a:lnTo>
                  <a:pt x="26789" y="89297"/>
                </a:lnTo>
                <a:lnTo>
                  <a:pt x="17860" y="80367"/>
                </a:lnTo>
                <a:lnTo>
                  <a:pt x="17860" y="80367"/>
                </a:lnTo>
                <a:lnTo>
                  <a:pt x="8930" y="71437"/>
                </a:lnTo>
                <a:lnTo>
                  <a:pt x="8930" y="71437"/>
                </a:lnTo>
                <a:lnTo>
                  <a:pt x="0" y="71437"/>
                </a:lnTo>
                <a:lnTo>
                  <a:pt x="8930" y="80367"/>
                </a:lnTo>
                <a:lnTo>
                  <a:pt x="8930" y="98226"/>
                </a:lnTo>
                <a:lnTo>
                  <a:pt x="17860" y="133945"/>
                </a:lnTo>
                <a:lnTo>
                  <a:pt x="26789" y="169664"/>
                </a:lnTo>
                <a:lnTo>
                  <a:pt x="35719" y="205382"/>
                </a:lnTo>
                <a:lnTo>
                  <a:pt x="44649" y="241101"/>
                </a:lnTo>
                <a:lnTo>
                  <a:pt x="53578" y="258961"/>
                </a:lnTo>
                <a:lnTo>
                  <a:pt x="53578" y="276820"/>
                </a:lnTo>
                <a:lnTo>
                  <a:pt x="53578" y="285750"/>
                </a:lnTo>
                <a:lnTo>
                  <a:pt x="53578" y="276820"/>
                </a:lnTo>
                <a:lnTo>
                  <a:pt x="53578" y="258961"/>
                </a:lnTo>
                <a:lnTo>
                  <a:pt x="53578" y="241101"/>
                </a:lnTo>
                <a:lnTo>
                  <a:pt x="53578" y="205382"/>
                </a:lnTo>
                <a:lnTo>
                  <a:pt x="53578" y="178593"/>
                </a:lnTo>
                <a:lnTo>
                  <a:pt x="53578" y="142875"/>
                </a:lnTo>
                <a:lnTo>
                  <a:pt x="62508" y="116086"/>
                </a:lnTo>
                <a:lnTo>
                  <a:pt x="62508" y="98226"/>
                </a:lnTo>
                <a:lnTo>
                  <a:pt x="62508" y="107156"/>
                </a:lnTo>
                <a:lnTo>
                  <a:pt x="71438" y="133945"/>
                </a:lnTo>
                <a:lnTo>
                  <a:pt x="71438" y="169664"/>
                </a:lnTo>
                <a:lnTo>
                  <a:pt x="80368" y="214312"/>
                </a:lnTo>
                <a:lnTo>
                  <a:pt x="80368" y="258961"/>
                </a:lnTo>
                <a:lnTo>
                  <a:pt x="89297" y="294679"/>
                </a:lnTo>
                <a:lnTo>
                  <a:pt x="89297" y="321468"/>
                </a:lnTo>
                <a:lnTo>
                  <a:pt x="98227" y="330398"/>
                </a:lnTo>
                <a:lnTo>
                  <a:pt x="107157" y="321468"/>
                </a:lnTo>
                <a:lnTo>
                  <a:pt x="116086" y="294679"/>
                </a:lnTo>
                <a:lnTo>
                  <a:pt x="116086" y="250031"/>
                </a:lnTo>
                <a:lnTo>
                  <a:pt x="125016" y="205382"/>
                </a:lnTo>
                <a:lnTo>
                  <a:pt x="133946" y="151804"/>
                </a:lnTo>
                <a:lnTo>
                  <a:pt x="142875" y="98226"/>
                </a:lnTo>
                <a:lnTo>
                  <a:pt x="142875" y="62507"/>
                </a:lnTo>
                <a:lnTo>
                  <a:pt x="151805" y="44649"/>
                </a:lnTo>
                <a:lnTo>
                  <a:pt x="151805" y="53578"/>
                </a:lnTo>
                <a:lnTo>
                  <a:pt x="151805" y="89297"/>
                </a:lnTo>
                <a:lnTo>
                  <a:pt x="160735" y="133945"/>
                </a:lnTo>
                <a:lnTo>
                  <a:pt x="160735" y="196453"/>
                </a:lnTo>
                <a:lnTo>
                  <a:pt x="160735" y="250031"/>
                </a:lnTo>
                <a:lnTo>
                  <a:pt x="169664" y="285750"/>
                </a:lnTo>
                <a:lnTo>
                  <a:pt x="169664" y="321468"/>
                </a:lnTo>
                <a:lnTo>
                  <a:pt x="178594" y="321468"/>
                </a:lnTo>
                <a:lnTo>
                  <a:pt x="187524" y="312539"/>
                </a:lnTo>
                <a:lnTo>
                  <a:pt x="196453" y="285750"/>
                </a:lnTo>
                <a:lnTo>
                  <a:pt x="214313" y="241101"/>
                </a:lnTo>
                <a:lnTo>
                  <a:pt x="223243" y="187523"/>
                </a:lnTo>
                <a:lnTo>
                  <a:pt x="232172" y="125015"/>
                </a:lnTo>
                <a:lnTo>
                  <a:pt x="241102" y="62507"/>
                </a:lnTo>
                <a:lnTo>
                  <a:pt x="250032" y="17859"/>
                </a:lnTo>
                <a:lnTo>
                  <a:pt x="250032" y="0"/>
                </a:lnTo>
                <a:lnTo>
                  <a:pt x="250032" y="8930"/>
                </a:lnTo>
                <a:lnTo>
                  <a:pt x="241102" y="44649"/>
                </a:lnTo>
                <a:lnTo>
                  <a:pt x="241102" y="89297"/>
                </a:lnTo>
                <a:lnTo>
                  <a:pt x="232172" y="133945"/>
                </a:lnTo>
                <a:lnTo>
                  <a:pt x="232172" y="187523"/>
                </a:lnTo>
                <a:lnTo>
                  <a:pt x="223243" y="232172"/>
                </a:lnTo>
                <a:lnTo>
                  <a:pt x="232172" y="258961"/>
                </a:lnTo>
                <a:lnTo>
                  <a:pt x="232172" y="267890"/>
                </a:lnTo>
                <a:lnTo>
                  <a:pt x="241102" y="267890"/>
                </a:lnTo>
                <a:lnTo>
                  <a:pt x="241102" y="241101"/>
                </a:lnTo>
                <a:lnTo>
                  <a:pt x="250032" y="205382"/>
                </a:lnTo>
                <a:lnTo>
                  <a:pt x="258961" y="160734"/>
                </a:lnTo>
                <a:lnTo>
                  <a:pt x="267891" y="107156"/>
                </a:lnTo>
                <a:lnTo>
                  <a:pt x="276821" y="53578"/>
                </a:lnTo>
                <a:lnTo>
                  <a:pt x="276821" y="17859"/>
                </a:lnTo>
                <a:lnTo>
                  <a:pt x="285750" y="8930"/>
                </a:lnTo>
                <a:lnTo>
                  <a:pt x="285750" y="17859"/>
                </a:lnTo>
                <a:lnTo>
                  <a:pt x="276821" y="53578"/>
                </a:lnTo>
                <a:lnTo>
                  <a:pt x="276821" y="98226"/>
                </a:lnTo>
                <a:lnTo>
                  <a:pt x="276821" y="151804"/>
                </a:lnTo>
                <a:lnTo>
                  <a:pt x="276821" y="205382"/>
                </a:lnTo>
                <a:lnTo>
                  <a:pt x="276821" y="241101"/>
                </a:lnTo>
                <a:lnTo>
                  <a:pt x="276821" y="267890"/>
                </a:lnTo>
                <a:lnTo>
                  <a:pt x="276821" y="276820"/>
                </a:lnTo>
                <a:lnTo>
                  <a:pt x="285750" y="267890"/>
                </a:lnTo>
                <a:lnTo>
                  <a:pt x="285750" y="250031"/>
                </a:lnTo>
                <a:lnTo>
                  <a:pt x="294680" y="223242"/>
                </a:lnTo>
                <a:lnTo>
                  <a:pt x="303610" y="178593"/>
                </a:lnTo>
                <a:lnTo>
                  <a:pt x="303610" y="133945"/>
                </a:lnTo>
                <a:lnTo>
                  <a:pt x="303610" y="98226"/>
                </a:lnTo>
                <a:lnTo>
                  <a:pt x="303610" y="62507"/>
                </a:lnTo>
                <a:lnTo>
                  <a:pt x="303610" y="53578"/>
                </a:lnTo>
                <a:lnTo>
                  <a:pt x="303610" y="62507"/>
                </a:lnTo>
                <a:lnTo>
                  <a:pt x="303610" y="89297"/>
                </a:lnTo>
                <a:lnTo>
                  <a:pt x="303610" y="125015"/>
                </a:lnTo>
                <a:lnTo>
                  <a:pt x="303610" y="178593"/>
                </a:lnTo>
                <a:lnTo>
                  <a:pt x="303610" y="214312"/>
                </a:lnTo>
                <a:lnTo>
                  <a:pt x="312539" y="250031"/>
                </a:lnTo>
                <a:lnTo>
                  <a:pt x="312539" y="267890"/>
                </a:lnTo>
                <a:lnTo>
                  <a:pt x="312539" y="276820"/>
                </a:lnTo>
                <a:lnTo>
                  <a:pt x="312539" y="267890"/>
                </a:lnTo>
                <a:lnTo>
                  <a:pt x="321469" y="250031"/>
                </a:lnTo>
                <a:lnTo>
                  <a:pt x="321469" y="223242"/>
                </a:lnTo>
                <a:lnTo>
                  <a:pt x="312539" y="178593"/>
                </a:lnTo>
                <a:lnTo>
                  <a:pt x="312539" y="133945"/>
                </a:lnTo>
                <a:lnTo>
                  <a:pt x="312539" y="98226"/>
                </a:lnTo>
                <a:lnTo>
                  <a:pt x="312539" y="71437"/>
                </a:lnTo>
                <a:lnTo>
                  <a:pt x="303610" y="71437"/>
                </a:lnTo>
                <a:lnTo>
                  <a:pt x="303610" y="80367"/>
                </a:lnTo>
                <a:lnTo>
                  <a:pt x="303610" y="116086"/>
                </a:lnTo>
                <a:lnTo>
                  <a:pt x="303610" y="160734"/>
                </a:lnTo>
                <a:lnTo>
                  <a:pt x="303610" y="196453"/>
                </a:lnTo>
                <a:lnTo>
                  <a:pt x="312539" y="232172"/>
                </a:lnTo>
                <a:lnTo>
                  <a:pt x="312539" y="258961"/>
                </a:lnTo>
                <a:lnTo>
                  <a:pt x="321469" y="267890"/>
                </a:lnTo>
                <a:lnTo>
                  <a:pt x="330399" y="267890"/>
                </a:lnTo>
                <a:lnTo>
                  <a:pt x="330399" y="250031"/>
                </a:lnTo>
                <a:lnTo>
                  <a:pt x="321469" y="214312"/>
                </a:lnTo>
                <a:lnTo>
                  <a:pt x="303610" y="178593"/>
                </a:lnTo>
                <a:lnTo>
                  <a:pt x="285750" y="125015"/>
                </a:lnTo>
                <a:lnTo>
                  <a:pt x="28575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7" name="Freeform 910376"/>
          <p:cNvSpPr/>
          <p:nvPr/>
        </p:nvSpPr>
        <p:spPr bwMode="auto">
          <a:xfrm>
            <a:off x="1017984" y="2759273"/>
            <a:ext cx="321470" cy="232173"/>
          </a:xfrm>
          <a:custGeom>
            <a:avLst/>
            <a:gdLst/>
            <a:ahLst/>
            <a:cxnLst/>
            <a:rect l="0" t="0" r="0" b="0"/>
            <a:pathLst>
              <a:path w="321470" h="232173">
                <a:moveTo>
                  <a:pt x="169665" y="89297"/>
                </a:moveTo>
                <a:lnTo>
                  <a:pt x="169665" y="89297"/>
                </a:lnTo>
                <a:lnTo>
                  <a:pt x="160735" y="89297"/>
                </a:lnTo>
                <a:lnTo>
                  <a:pt x="151805" y="80367"/>
                </a:lnTo>
                <a:lnTo>
                  <a:pt x="142875" y="80367"/>
                </a:lnTo>
                <a:lnTo>
                  <a:pt x="133946" y="80367"/>
                </a:lnTo>
                <a:lnTo>
                  <a:pt x="116086" y="80367"/>
                </a:lnTo>
                <a:lnTo>
                  <a:pt x="98227" y="89297"/>
                </a:lnTo>
                <a:lnTo>
                  <a:pt x="80368" y="98227"/>
                </a:lnTo>
                <a:lnTo>
                  <a:pt x="62508" y="107156"/>
                </a:lnTo>
                <a:lnTo>
                  <a:pt x="44649" y="125016"/>
                </a:lnTo>
                <a:lnTo>
                  <a:pt x="26790" y="142875"/>
                </a:lnTo>
                <a:lnTo>
                  <a:pt x="8930" y="160734"/>
                </a:lnTo>
                <a:lnTo>
                  <a:pt x="0" y="169664"/>
                </a:lnTo>
                <a:lnTo>
                  <a:pt x="17860" y="169664"/>
                </a:lnTo>
                <a:lnTo>
                  <a:pt x="35719" y="151805"/>
                </a:lnTo>
                <a:lnTo>
                  <a:pt x="71438" y="133945"/>
                </a:lnTo>
                <a:lnTo>
                  <a:pt x="116086" y="98227"/>
                </a:lnTo>
                <a:lnTo>
                  <a:pt x="160735" y="62508"/>
                </a:lnTo>
                <a:lnTo>
                  <a:pt x="205383" y="35719"/>
                </a:lnTo>
                <a:lnTo>
                  <a:pt x="241102" y="8930"/>
                </a:lnTo>
                <a:lnTo>
                  <a:pt x="267891" y="0"/>
                </a:lnTo>
                <a:lnTo>
                  <a:pt x="267891" y="0"/>
                </a:lnTo>
                <a:lnTo>
                  <a:pt x="250032" y="17860"/>
                </a:lnTo>
                <a:lnTo>
                  <a:pt x="214313" y="53578"/>
                </a:lnTo>
                <a:lnTo>
                  <a:pt x="169665" y="89297"/>
                </a:lnTo>
                <a:lnTo>
                  <a:pt x="116086" y="142875"/>
                </a:lnTo>
                <a:lnTo>
                  <a:pt x="71438" y="178594"/>
                </a:lnTo>
                <a:lnTo>
                  <a:pt x="35719" y="214313"/>
                </a:lnTo>
                <a:lnTo>
                  <a:pt x="26790" y="232172"/>
                </a:lnTo>
                <a:lnTo>
                  <a:pt x="35719" y="232172"/>
                </a:lnTo>
                <a:lnTo>
                  <a:pt x="62508" y="214313"/>
                </a:lnTo>
                <a:lnTo>
                  <a:pt x="116086" y="187523"/>
                </a:lnTo>
                <a:lnTo>
                  <a:pt x="169665" y="151805"/>
                </a:lnTo>
                <a:lnTo>
                  <a:pt x="223243" y="125016"/>
                </a:lnTo>
                <a:lnTo>
                  <a:pt x="276821" y="98227"/>
                </a:lnTo>
                <a:lnTo>
                  <a:pt x="303610" y="80367"/>
                </a:lnTo>
                <a:lnTo>
                  <a:pt x="321469" y="89297"/>
                </a:lnTo>
                <a:lnTo>
                  <a:pt x="32146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8" name="Freeform 910377"/>
          <p:cNvSpPr/>
          <p:nvPr/>
        </p:nvSpPr>
        <p:spPr bwMode="auto">
          <a:xfrm>
            <a:off x="1178719" y="3178968"/>
            <a:ext cx="17860" cy="8931"/>
          </a:xfrm>
          <a:custGeom>
            <a:avLst/>
            <a:gdLst/>
            <a:ahLst/>
            <a:cxnLst/>
            <a:rect l="0" t="0" r="0" b="0"/>
            <a:pathLst>
              <a:path w="17860" h="8931">
                <a:moveTo>
                  <a:pt x="0" y="0"/>
                </a:moveTo>
                <a:lnTo>
                  <a:pt x="0" y="0"/>
                </a:lnTo>
                <a:lnTo>
                  <a:pt x="8930" y="0"/>
                </a:lnTo>
                <a:lnTo>
                  <a:pt x="8930" y="0"/>
                </a:lnTo>
                <a:lnTo>
                  <a:pt x="8930" y="8930"/>
                </a:lnTo>
                <a:lnTo>
                  <a:pt x="17859" y="8930"/>
                </a:lnTo>
                <a:lnTo>
                  <a:pt x="1785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79" name="Freeform 910378"/>
          <p:cNvSpPr/>
          <p:nvPr/>
        </p:nvSpPr>
        <p:spPr bwMode="auto">
          <a:xfrm>
            <a:off x="1151930" y="3107531"/>
            <a:ext cx="250032" cy="196454"/>
          </a:xfrm>
          <a:custGeom>
            <a:avLst/>
            <a:gdLst/>
            <a:ahLst/>
            <a:cxnLst/>
            <a:rect l="0" t="0" r="0" b="0"/>
            <a:pathLst>
              <a:path w="250032" h="196454">
                <a:moveTo>
                  <a:pt x="8929" y="80367"/>
                </a:moveTo>
                <a:lnTo>
                  <a:pt x="8929" y="80367"/>
                </a:lnTo>
                <a:lnTo>
                  <a:pt x="8929" y="80367"/>
                </a:lnTo>
                <a:lnTo>
                  <a:pt x="0" y="80367"/>
                </a:lnTo>
                <a:lnTo>
                  <a:pt x="0" y="80367"/>
                </a:lnTo>
                <a:lnTo>
                  <a:pt x="0" y="71437"/>
                </a:lnTo>
                <a:lnTo>
                  <a:pt x="0" y="62508"/>
                </a:lnTo>
                <a:lnTo>
                  <a:pt x="8929" y="44648"/>
                </a:lnTo>
                <a:lnTo>
                  <a:pt x="26789" y="26789"/>
                </a:lnTo>
                <a:lnTo>
                  <a:pt x="53578" y="8930"/>
                </a:lnTo>
                <a:lnTo>
                  <a:pt x="71437" y="0"/>
                </a:lnTo>
                <a:lnTo>
                  <a:pt x="98226" y="0"/>
                </a:lnTo>
                <a:lnTo>
                  <a:pt x="116086" y="0"/>
                </a:lnTo>
                <a:lnTo>
                  <a:pt x="142875" y="0"/>
                </a:lnTo>
                <a:lnTo>
                  <a:pt x="151804" y="17859"/>
                </a:lnTo>
                <a:lnTo>
                  <a:pt x="160734" y="44648"/>
                </a:lnTo>
                <a:lnTo>
                  <a:pt x="160734" y="71437"/>
                </a:lnTo>
                <a:lnTo>
                  <a:pt x="142875" y="107156"/>
                </a:lnTo>
                <a:lnTo>
                  <a:pt x="125015" y="142875"/>
                </a:lnTo>
                <a:lnTo>
                  <a:pt x="107156" y="169664"/>
                </a:lnTo>
                <a:lnTo>
                  <a:pt x="89297" y="187523"/>
                </a:lnTo>
                <a:lnTo>
                  <a:pt x="71437" y="196453"/>
                </a:lnTo>
                <a:lnTo>
                  <a:pt x="53578" y="196453"/>
                </a:lnTo>
                <a:lnTo>
                  <a:pt x="44648" y="187523"/>
                </a:lnTo>
                <a:lnTo>
                  <a:pt x="44648" y="169664"/>
                </a:lnTo>
                <a:lnTo>
                  <a:pt x="44648" y="160734"/>
                </a:lnTo>
                <a:lnTo>
                  <a:pt x="62508" y="142875"/>
                </a:lnTo>
                <a:lnTo>
                  <a:pt x="89297" y="133945"/>
                </a:lnTo>
                <a:lnTo>
                  <a:pt x="116086" y="133945"/>
                </a:lnTo>
                <a:lnTo>
                  <a:pt x="151804" y="133945"/>
                </a:lnTo>
                <a:lnTo>
                  <a:pt x="178593" y="133945"/>
                </a:lnTo>
                <a:lnTo>
                  <a:pt x="205383" y="142875"/>
                </a:lnTo>
                <a:lnTo>
                  <a:pt x="223242" y="151805"/>
                </a:lnTo>
                <a:lnTo>
                  <a:pt x="241101" y="151805"/>
                </a:lnTo>
                <a:lnTo>
                  <a:pt x="241101" y="151805"/>
                </a:lnTo>
                <a:lnTo>
                  <a:pt x="250031" y="151805"/>
                </a:lnTo>
                <a:lnTo>
                  <a:pt x="250031"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0380" name="Freeform 910379"/>
          <p:cNvSpPr/>
          <p:nvPr/>
        </p:nvSpPr>
        <p:spPr bwMode="auto">
          <a:xfrm>
            <a:off x="1401961" y="3045023"/>
            <a:ext cx="89298" cy="133946"/>
          </a:xfrm>
          <a:custGeom>
            <a:avLst/>
            <a:gdLst/>
            <a:ahLst/>
            <a:cxnLst/>
            <a:rect l="0" t="0" r="0" b="0"/>
            <a:pathLst>
              <a:path w="89298" h="133946">
                <a:moveTo>
                  <a:pt x="71437" y="26789"/>
                </a:moveTo>
                <a:lnTo>
                  <a:pt x="71437" y="26789"/>
                </a:lnTo>
                <a:lnTo>
                  <a:pt x="71437" y="26789"/>
                </a:lnTo>
                <a:lnTo>
                  <a:pt x="71437" y="26789"/>
                </a:lnTo>
                <a:lnTo>
                  <a:pt x="62508" y="26789"/>
                </a:lnTo>
                <a:lnTo>
                  <a:pt x="62508" y="26789"/>
                </a:lnTo>
                <a:lnTo>
                  <a:pt x="62508" y="17859"/>
                </a:lnTo>
                <a:lnTo>
                  <a:pt x="62508" y="17859"/>
                </a:lnTo>
                <a:lnTo>
                  <a:pt x="53578" y="17859"/>
                </a:lnTo>
                <a:lnTo>
                  <a:pt x="53578" y="17859"/>
                </a:lnTo>
                <a:lnTo>
                  <a:pt x="44648" y="8930"/>
                </a:lnTo>
                <a:lnTo>
                  <a:pt x="44648" y="8930"/>
                </a:lnTo>
                <a:lnTo>
                  <a:pt x="35719" y="17859"/>
                </a:lnTo>
                <a:lnTo>
                  <a:pt x="26789" y="26789"/>
                </a:lnTo>
                <a:lnTo>
                  <a:pt x="17859" y="35719"/>
                </a:lnTo>
                <a:lnTo>
                  <a:pt x="8930" y="53578"/>
                </a:lnTo>
                <a:lnTo>
                  <a:pt x="0" y="62508"/>
                </a:lnTo>
                <a:lnTo>
                  <a:pt x="0" y="80367"/>
                </a:lnTo>
                <a:lnTo>
                  <a:pt x="0" y="89297"/>
                </a:lnTo>
                <a:lnTo>
                  <a:pt x="0" y="98227"/>
                </a:lnTo>
                <a:lnTo>
                  <a:pt x="8930" y="98227"/>
                </a:lnTo>
                <a:lnTo>
                  <a:pt x="26789" y="98227"/>
                </a:lnTo>
                <a:lnTo>
                  <a:pt x="35719" y="89297"/>
                </a:lnTo>
                <a:lnTo>
                  <a:pt x="44648" y="71438"/>
                </a:lnTo>
                <a:lnTo>
                  <a:pt x="62508" y="53578"/>
                </a:lnTo>
                <a:lnTo>
                  <a:pt x="71437" y="35719"/>
                </a:lnTo>
                <a:lnTo>
                  <a:pt x="80367" y="26789"/>
                </a:lnTo>
                <a:lnTo>
                  <a:pt x="89297" y="8930"/>
                </a:lnTo>
                <a:lnTo>
                  <a:pt x="89297" y="0"/>
                </a:lnTo>
                <a:lnTo>
                  <a:pt x="89297" y="0"/>
                </a:lnTo>
                <a:lnTo>
                  <a:pt x="89297" y="8930"/>
                </a:lnTo>
                <a:lnTo>
                  <a:pt x="80367" y="26789"/>
                </a:lnTo>
                <a:lnTo>
                  <a:pt x="80367" y="44648"/>
                </a:lnTo>
                <a:lnTo>
                  <a:pt x="80367" y="62508"/>
                </a:lnTo>
                <a:lnTo>
                  <a:pt x="80367" y="80367"/>
                </a:lnTo>
                <a:lnTo>
                  <a:pt x="80367" y="98227"/>
                </a:lnTo>
                <a:lnTo>
                  <a:pt x="80367" y="116086"/>
                </a:lnTo>
                <a:lnTo>
                  <a:pt x="80367" y="125016"/>
                </a:lnTo>
                <a:lnTo>
                  <a:pt x="80367" y="133945"/>
                </a:lnTo>
                <a:lnTo>
                  <a:pt x="89297" y="125016"/>
                </a:lnTo>
                <a:lnTo>
                  <a:pt x="89297" y="125016"/>
                </a:lnTo>
                <a:lnTo>
                  <a:pt x="89297" y="116086"/>
                </a:lnTo>
                <a:lnTo>
                  <a:pt x="89297" y="107156"/>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5"/>
          <p:cNvSpPr>
            <a:spLocks noChangeArrowheads="1"/>
          </p:cNvSpPr>
          <p:nvPr/>
        </p:nvSpPr>
        <p:spPr bwMode="auto">
          <a:xfrm>
            <a:off x="230613" y="1677213"/>
            <a:ext cx="6169339" cy="3884398"/>
          </a:xfrm>
          <a:prstGeom prst="rect">
            <a:avLst/>
          </a:prstGeom>
          <a:solidFill>
            <a:srgbClr val="D5F1CF"/>
          </a:solid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11" name="Rectangle 404"/>
          <p:cNvSpPr>
            <a:spLocks noChangeArrowheads="1"/>
          </p:cNvSpPr>
          <p:nvPr/>
        </p:nvSpPr>
        <p:spPr bwMode="auto">
          <a:xfrm>
            <a:off x="38294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0" name="Rectangle 413"/>
          <p:cNvSpPr>
            <a:spLocks noChangeArrowheads="1"/>
          </p:cNvSpPr>
          <p:nvPr/>
        </p:nvSpPr>
        <p:spPr bwMode="auto">
          <a:xfrm>
            <a:off x="411501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 name="Title 1"/>
          <p:cNvSpPr>
            <a:spLocks noGrp="1"/>
          </p:cNvSpPr>
          <p:nvPr>
            <p:ph type="title"/>
          </p:nvPr>
        </p:nvSpPr>
        <p:spPr>
          <a:noFill/>
        </p:spPr>
        <p:txBody>
          <a:bodyPr/>
          <a:lstStyle/>
          <a:p>
            <a:r>
              <a:rPr lang="en-US" dirty="0" smtClean="0"/>
              <a:t>Intel Core i7 Cache Hierarchy</a:t>
            </a:r>
            <a:endParaRPr lang="en-US" dirty="0"/>
          </a:p>
        </p:txBody>
      </p:sp>
      <p:sp>
        <p:nvSpPr>
          <p:cNvPr id="4" name="Rectangle 396"/>
          <p:cNvSpPr>
            <a:spLocks noChangeArrowheads="1"/>
          </p:cNvSpPr>
          <p:nvPr/>
        </p:nvSpPr>
        <p:spPr bwMode="auto">
          <a:xfrm>
            <a:off x="54796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dirty="0" err="1"/>
              <a:t>Regs</a:t>
            </a:r>
            <a:endParaRPr lang="en-US" dirty="0"/>
          </a:p>
        </p:txBody>
      </p:sp>
      <p:sp>
        <p:nvSpPr>
          <p:cNvPr id="5" name="Rectangle 397"/>
          <p:cNvSpPr>
            <a:spLocks noChangeArrowheads="1"/>
          </p:cNvSpPr>
          <p:nvPr/>
        </p:nvSpPr>
        <p:spPr bwMode="auto">
          <a:xfrm>
            <a:off x="590810"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d-cache</a:t>
            </a:r>
          </a:p>
        </p:txBody>
      </p:sp>
      <p:sp>
        <p:nvSpPr>
          <p:cNvPr id="6" name="Rectangle 399"/>
          <p:cNvSpPr>
            <a:spLocks noChangeArrowheads="1"/>
          </p:cNvSpPr>
          <p:nvPr/>
        </p:nvSpPr>
        <p:spPr bwMode="auto">
          <a:xfrm>
            <a:off x="1525414"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i</a:t>
            </a:r>
            <a:r>
              <a:rPr lang="en-US" dirty="0"/>
              <a:t>-cache</a:t>
            </a:r>
          </a:p>
        </p:txBody>
      </p:sp>
      <p:sp>
        <p:nvSpPr>
          <p:cNvPr id="7" name="Rectangle 400"/>
          <p:cNvSpPr>
            <a:spLocks noChangeArrowheads="1"/>
          </p:cNvSpPr>
          <p:nvPr/>
        </p:nvSpPr>
        <p:spPr bwMode="auto">
          <a:xfrm>
            <a:off x="611437"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8" name="Line 401"/>
          <p:cNvSpPr>
            <a:spLocks noChangeShapeType="1"/>
          </p:cNvSpPr>
          <p:nvPr/>
        </p:nvSpPr>
        <p:spPr bwMode="auto">
          <a:xfrm>
            <a:off x="1068425"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Line 402"/>
          <p:cNvSpPr>
            <a:spLocks noChangeShapeType="1"/>
          </p:cNvSpPr>
          <p:nvPr/>
        </p:nvSpPr>
        <p:spPr bwMode="auto">
          <a:xfrm>
            <a:off x="106842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Line 403"/>
          <p:cNvSpPr>
            <a:spLocks noChangeShapeType="1"/>
          </p:cNvSpPr>
          <p:nvPr/>
        </p:nvSpPr>
        <p:spPr bwMode="auto">
          <a:xfrm>
            <a:off x="1906237"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Text Box 405"/>
          <p:cNvSpPr txBox="1">
            <a:spLocks noChangeArrowheads="1"/>
          </p:cNvSpPr>
          <p:nvPr/>
        </p:nvSpPr>
        <p:spPr bwMode="auto">
          <a:xfrm>
            <a:off x="242251"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0</a:t>
            </a:r>
          </a:p>
        </p:txBody>
      </p:sp>
      <p:sp>
        <p:nvSpPr>
          <p:cNvPr id="13" name="Rectangle 406"/>
          <p:cNvSpPr>
            <a:spLocks noChangeArrowheads="1"/>
          </p:cNvSpPr>
          <p:nvPr/>
        </p:nvSpPr>
        <p:spPr bwMode="auto">
          <a:xfrm>
            <a:off x="428003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a:t>Regs</a:t>
            </a:r>
          </a:p>
        </p:txBody>
      </p:sp>
      <p:sp>
        <p:nvSpPr>
          <p:cNvPr id="14" name="Rectangle 407"/>
          <p:cNvSpPr>
            <a:spLocks noChangeArrowheads="1"/>
          </p:cNvSpPr>
          <p:nvPr/>
        </p:nvSpPr>
        <p:spPr bwMode="auto">
          <a:xfrm>
            <a:off x="4322879"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d</a:t>
            </a:r>
            <a:r>
              <a:rPr lang="en-US" dirty="0"/>
              <a:t>-cache</a:t>
            </a:r>
          </a:p>
        </p:txBody>
      </p:sp>
      <p:sp>
        <p:nvSpPr>
          <p:cNvPr id="15" name="Rectangle 408"/>
          <p:cNvSpPr>
            <a:spLocks noChangeArrowheads="1"/>
          </p:cNvSpPr>
          <p:nvPr/>
        </p:nvSpPr>
        <p:spPr bwMode="auto">
          <a:xfrm>
            <a:off x="5257483"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i-cache</a:t>
            </a:r>
          </a:p>
        </p:txBody>
      </p:sp>
      <p:sp>
        <p:nvSpPr>
          <p:cNvPr id="16" name="Rectangle 409"/>
          <p:cNvSpPr>
            <a:spLocks noChangeArrowheads="1"/>
          </p:cNvSpPr>
          <p:nvPr/>
        </p:nvSpPr>
        <p:spPr bwMode="auto">
          <a:xfrm>
            <a:off x="4343505"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17" name="Line 410"/>
          <p:cNvSpPr>
            <a:spLocks noChangeShapeType="1"/>
          </p:cNvSpPr>
          <p:nvPr/>
        </p:nvSpPr>
        <p:spPr bwMode="auto">
          <a:xfrm>
            <a:off x="4800494"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 name="Line 411"/>
          <p:cNvSpPr>
            <a:spLocks noChangeShapeType="1"/>
          </p:cNvSpPr>
          <p:nvPr/>
        </p:nvSpPr>
        <p:spPr bwMode="auto">
          <a:xfrm>
            <a:off x="4800494"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9" name="Line 412"/>
          <p:cNvSpPr>
            <a:spLocks noChangeShapeType="1"/>
          </p:cNvSpPr>
          <p:nvPr/>
        </p:nvSpPr>
        <p:spPr bwMode="auto">
          <a:xfrm>
            <a:off x="563830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1" name="Text Box 414"/>
          <p:cNvSpPr txBox="1">
            <a:spLocks noChangeArrowheads="1"/>
          </p:cNvSpPr>
          <p:nvPr/>
        </p:nvSpPr>
        <p:spPr bwMode="auto">
          <a:xfrm>
            <a:off x="3974320"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3</a:t>
            </a:r>
          </a:p>
        </p:txBody>
      </p:sp>
      <p:sp>
        <p:nvSpPr>
          <p:cNvPr id="22" name="Text Box 415"/>
          <p:cNvSpPr txBox="1">
            <a:spLocks noChangeArrowheads="1"/>
          </p:cNvSpPr>
          <p:nvPr/>
        </p:nvSpPr>
        <p:spPr bwMode="auto">
          <a:xfrm>
            <a:off x="2972543" y="2983675"/>
            <a:ext cx="723564" cy="646909"/>
          </a:xfrm>
          <a:prstGeom prst="rect">
            <a:avLst/>
          </a:prstGeom>
          <a:noFill/>
          <a:ln w="12700">
            <a:noFill/>
            <a:miter lim="800000"/>
            <a:headEnd/>
            <a:tailEnd/>
          </a:ln>
          <a:effectLst/>
        </p:spPr>
        <p:txBody>
          <a:bodyPr wrap="square">
            <a:prstTxWarp prst="textNoShape">
              <a:avLst/>
            </a:prstTxWarp>
            <a:spAutoFit/>
          </a:bodyPr>
          <a:lstStyle/>
          <a:p>
            <a:pPr algn="ctr"/>
            <a:r>
              <a:rPr lang="en-US" sz="3598" dirty="0"/>
              <a:t>…</a:t>
            </a:r>
          </a:p>
        </p:txBody>
      </p:sp>
      <p:sp>
        <p:nvSpPr>
          <p:cNvPr id="23" name="Line 417"/>
          <p:cNvSpPr>
            <a:spLocks noChangeShapeType="1"/>
          </p:cNvSpPr>
          <p:nvPr/>
        </p:nvSpPr>
        <p:spPr bwMode="auto">
          <a:xfrm>
            <a:off x="1449249"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4" name="Line 418"/>
          <p:cNvSpPr>
            <a:spLocks noChangeShapeType="1"/>
          </p:cNvSpPr>
          <p:nvPr/>
        </p:nvSpPr>
        <p:spPr bwMode="auto">
          <a:xfrm>
            <a:off x="5181317"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 name="Rectangle 419"/>
          <p:cNvSpPr>
            <a:spLocks noChangeArrowheads="1"/>
          </p:cNvSpPr>
          <p:nvPr/>
        </p:nvSpPr>
        <p:spPr bwMode="auto">
          <a:xfrm>
            <a:off x="1100160" y="4799964"/>
            <a:ext cx="4385815"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L3 unified cache</a:t>
            </a:r>
          </a:p>
          <a:p>
            <a:pPr algn="ctr"/>
            <a:r>
              <a:rPr lang="en-US"/>
              <a:t>(shared by all cores)</a:t>
            </a:r>
          </a:p>
        </p:txBody>
      </p:sp>
      <p:sp>
        <p:nvSpPr>
          <p:cNvPr id="26" name="Rectangle 420"/>
          <p:cNvSpPr>
            <a:spLocks noChangeArrowheads="1"/>
          </p:cNvSpPr>
          <p:nvPr/>
        </p:nvSpPr>
        <p:spPr bwMode="auto">
          <a:xfrm>
            <a:off x="230613" y="6056682"/>
            <a:ext cx="6169339" cy="571235"/>
          </a:xfrm>
          <a:prstGeom prst="rect">
            <a:avLst/>
          </a:prstGeom>
          <a:solidFill>
            <a:srgbClr val="D5F1CF"/>
          </a:solidFill>
          <a:ln w="12700">
            <a:solidFill>
              <a:schemeClr val="tx1"/>
            </a:solidFill>
            <a:miter lim="800000"/>
            <a:headEnd/>
            <a:tailEnd/>
          </a:ln>
          <a:effectLst/>
        </p:spPr>
        <p:txBody>
          <a:bodyPr anchor="ctr">
            <a:prstTxWarp prst="textNoShape">
              <a:avLst/>
            </a:prstTxWarp>
          </a:bodyPr>
          <a:lstStyle/>
          <a:p>
            <a:pPr algn="ctr"/>
            <a:r>
              <a:rPr lang="en-US"/>
              <a:t>Main memory</a:t>
            </a:r>
          </a:p>
        </p:txBody>
      </p:sp>
      <p:sp>
        <p:nvSpPr>
          <p:cNvPr id="27" name="Line 421"/>
          <p:cNvSpPr>
            <a:spLocks noChangeShapeType="1"/>
          </p:cNvSpPr>
          <p:nvPr/>
        </p:nvSpPr>
        <p:spPr bwMode="auto">
          <a:xfrm>
            <a:off x="3372407" y="5371200"/>
            <a:ext cx="0" cy="68548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9" name="Text Box 426"/>
          <p:cNvSpPr txBox="1">
            <a:spLocks noChangeArrowheads="1"/>
          </p:cNvSpPr>
          <p:nvPr/>
        </p:nvSpPr>
        <p:spPr bwMode="auto">
          <a:xfrm>
            <a:off x="-35400" y="1296390"/>
            <a:ext cx="2303830" cy="369846"/>
          </a:xfrm>
          <a:prstGeom prst="rect">
            <a:avLst/>
          </a:prstGeom>
          <a:noFill/>
          <a:ln w="12700">
            <a:noFill/>
            <a:miter lim="800000"/>
            <a:headEnd/>
            <a:tailEnd/>
          </a:ln>
          <a:effectLst/>
        </p:spPr>
        <p:txBody>
          <a:bodyPr wrap="none">
            <a:prstTxWarp prst="textNoShape">
              <a:avLst/>
            </a:prstTxWarp>
            <a:spAutoFit/>
          </a:bodyPr>
          <a:lstStyle/>
          <a:p>
            <a:r>
              <a:rPr lang="en-US" dirty="0"/>
              <a:t>Processor package</a:t>
            </a:r>
          </a:p>
        </p:txBody>
      </p:sp>
      <p:sp>
        <p:nvSpPr>
          <p:cNvPr id="30" name="TextBox 29"/>
          <p:cNvSpPr txBox="1"/>
          <p:nvPr/>
        </p:nvSpPr>
        <p:spPr>
          <a:xfrm>
            <a:off x="6552282" y="1677213"/>
            <a:ext cx="2513434" cy="3975840"/>
          </a:xfrm>
          <a:prstGeom prst="rect">
            <a:avLst/>
          </a:prstGeom>
          <a:noFill/>
        </p:spPr>
        <p:txBody>
          <a:bodyPr wrap="square" rtlCol="0">
            <a:spAutoFit/>
          </a:bodyPr>
          <a:lstStyle/>
          <a:p>
            <a:r>
              <a:rPr lang="en-US" dirty="0">
                <a:latin typeface="Calibri" pitchFamily="34" charset="0"/>
              </a:rPr>
              <a:t>L1 </a:t>
            </a:r>
            <a:r>
              <a:rPr lang="en-US" dirty="0" err="1">
                <a:latin typeface="Calibri" pitchFamily="34" charset="0"/>
              </a:rPr>
              <a:t>i</a:t>
            </a:r>
            <a:r>
              <a:rPr lang="en-US" dirty="0">
                <a:latin typeface="Calibri" pitchFamily="34" charset="0"/>
              </a:rPr>
              <a:t>-cache and </a:t>
            </a:r>
            <a:r>
              <a:rPr lang="en-US" dirty="0" err="1">
                <a:latin typeface="Calibri" pitchFamily="34" charset="0"/>
              </a:rPr>
              <a:t>d</a:t>
            </a:r>
            <a:r>
              <a:rPr lang="en-US" dirty="0">
                <a:latin typeface="Calibri" pitchFamily="34" charset="0"/>
              </a:rPr>
              <a:t>-cache:</a:t>
            </a:r>
          </a:p>
          <a:p>
            <a:pPr lvl="1"/>
            <a:r>
              <a:rPr lang="en-US" b="0" dirty="0">
                <a:latin typeface="Calibri" pitchFamily="34" charset="0"/>
              </a:rPr>
              <a:t>32 KB,  8-way, </a:t>
            </a:r>
          </a:p>
          <a:p>
            <a:pPr lvl="1"/>
            <a:r>
              <a:rPr lang="en-US" b="0" dirty="0">
                <a:latin typeface="Calibri" pitchFamily="34" charset="0"/>
              </a:rPr>
              <a:t>Access: 4 cycles</a:t>
            </a:r>
          </a:p>
          <a:p>
            <a:endParaRPr lang="en-US" b="0" dirty="0">
              <a:latin typeface="Calibri" pitchFamily="34" charset="0"/>
            </a:endParaRPr>
          </a:p>
          <a:p>
            <a:r>
              <a:rPr lang="en-US" dirty="0">
                <a:latin typeface="Calibri" pitchFamily="34" charset="0"/>
              </a:rPr>
              <a:t>L2 unified cache:</a:t>
            </a:r>
          </a:p>
          <a:p>
            <a:pPr lvl="1"/>
            <a:r>
              <a:rPr lang="en-US" b="0" dirty="0">
                <a:latin typeface="Calibri" pitchFamily="34" charset="0"/>
              </a:rPr>
              <a:t> 256 KB, 8-way, </a:t>
            </a:r>
          </a:p>
          <a:p>
            <a:pPr lvl="1"/>
            <a:r>
              <a:rPr lang="en-US" b="0" dirty="0">
                <a:latin typeface="Calibri" pitchFamily="34" charset="0"/>
              </a:rPr>
              <a:t>Access: 10 cycles</a:t>
            </a:r>
          </a:p>
          <a:p>
            <a:pPr lvl="1"/>
            <a:endParaRPr lang="en-US" b="0" dirty="0">
              <a:latin typeface="Calibri" pitchFamily="34" charset="0"/>
            </a:endParaRPr>
          </a:p>
          <a:p>
            <a:r>
              <a:rPr lang="en-US" dirty="0">
                <a:latin typeface="Calibri" pitchFamily="34" charset="0"/>
              </a:rPr>
              <a:t>L3 unified cache:</a:t>
            </a:r>
          </a:p>
          <a:p>
            <a:pPr lvl="1"/>
            <a:r>
              <a:rPr lang="en-US" b="0" dirty="0">
                <a:latin typeface="Calibri" pitchFamily="34" charset="0"/>
              </a:rPr>
              <a:t>8 MB, 16-way,</a:t>
            </a:r>
          </a:p>
          <a:p>
            <a:pPr lvl="1"/>
            <a:r>
              <a:rPr lang="en-US" b="0" dirty="0">
                <a:latin typeface="Calibri" pitchFamily="34" charset="0"/>
              </a:rPr>
              <a:t>Access: 40-75 cycles</a:t>
            </a:r>
          </a:p>
          <a:p>
            <a:pPr lvl="1"/>
            <a:endParaRPr lang="en-US" b="0" dirty="0">
              <a:latin typeface="Calibri" pitchFamily="34" charset="0"/>
            </a:endParaRPr>
          </a:p>
          <a:p>
            <a:r>
              <a:rPr lang="en-US" dirty="0">
                <a:latin typeface="Calibri" pitchFamily="34" charset="0"/>
              </a:rPr>
              <a:t>Block size</a:t>
            </a:r>
            <a:r>
              <a:rPr lang="en-US" b="0" dirty="0">
                <a:latin typeface="Calibri" pitchFamily="34" charset="0"/>
              </a:rPr>
              <a:t>: 64 bytes for all caches. </a:t>
            </a:r>
          </a:p>
        </p:txBody>
      </p:sp>
      <p:sp>
        <p:nvSpPr>
          <p:cNvPr id="3" name="Freeform 2"/>
          <p:cNvSpPr/>
          <p:nvPr/>
        </p:nvSpPr>
        <p:spPr bwMode="auto">
          <a:xfrm>
            <a:off x="7081242" y="2250281"/>
            <a:ext cx="544712" cy="35720"/>
          </a:xfrm>
          <a:custGeom>
            <a:avLst/>
            <a:gdLst/>
            <a:ahLst/>
            <a:cxnLst/>
            <a:rect l="0" t="0" r="0" b="0"/>
            <a:pathLst>
              <a:path w="544712" h="35720">
                <a:moveTo>
                  <a:pt x="8930" y="35719"/>
                </a:moveTo>
                <a:lnTo>
                  <a:pt x="8930" y="35719"/>
                </a:lnTo>
                <a:lnTo>
                  <a:pt x="8930" y="35719"/>
                </a:lnTo>
                <a:lnTo>
                  <a:pt x="0" y="35719"/>
                </a:lnTo>
                <a:lnTo>
                  <a:pt x="0" y="35719"/>
                </a:lnTo>
                <a:lnTo>
                  <a:pt x="0" y="35719"/>
                </a:lnTo>
                <a:lnTo>
                  <a:pt x="8930" y="35719"/>
                </a:lnTo>
                <a:lnTo>
                  <a:pt x="8930" y="26789"/>
                </a:lnTo>
                <a:lnTo>
                  <a:pt x="17860" y="26789"/>
                </a:lnTo>
                <a:lnTo>
                  <a:pt x="35719" y="26789"/>
                </a:lnTo>
                <a:lnTo>
                  <a:pt x="53578" y="26789"/>
                </a:lnTo>
                <a:lnTo>
                  <a:pt x="71438" y="17859"/>
                </a:lnTo>
                <a:lnTo>
                  <a:pt x="107156" y="17859"/>
                </a:lnTo>
                <a:lnTo>
                  <a:pt x="133946" y="17859"/>
                </a:lnTo>
                <a:lnTo>
                  <a:pt x="169664" y="17859"/>
                </a:lnTo>
                <a:lnTo>
                  <a:pt x="214313" y="17859"/>
                </a:lnTo>
                <a:lnTo>
                  <a:pt x="250031" y="17859"/>
                </a:lnTo>
                <a:lnTo>
                  <a:pt x="294680" y="17859"/>
                </a:lnTo>
                <a:lnTo>
                  <a:pt x="339328" y="17859"/>
                </a:lnTo>
                <a:lnTo>
                  <a:pt x="392906" y="8930"/>
                </a:lnTo>
                <a:lnTo>
                  <a:pt x="428625" y="8930"/>
                </a:lnTo>
                <a:lnTo>
                  <a:pt x="473274" y="0"/>
                </a:lnTo>
                <a:lnTo>
                  <a:pt x="500063" y="0"/>
                </a:lnTo>
                <a:lnTo>
                  <a:pt x="526852" y="0"/>
                </a:lnTo>
                <a:lnTo>
                  <a:pt x="544711" y="0"/>
                </a:lnTo>
                <a:lnTo>
                  <a:pt x="544711" y="0"/>
                </a:lnTo>
                <a:lnTo>
                  <a:pt x="544711" y="0"/>
                </a:lnTo>
                <a:lnTo>
                  <a:pt x="535781" y="0"/>
                </a:lnTo>
                <a:lnTo>
                  <a:pt x="526852" y="8930"/>
                </a:lnTo>
                <a:lnTo>
                  <a:pt x="517922" y="8930"/>
                </a:lnTo>
                <a:lnTo>
                  <a:pt x="508992" y="8930"/>
                </a:lnTo>
                <a:lnTo>
                  <a:pt x="500063" y="17859"/>
                </a:lnTo>
                <a:lnTo>
                  <a:pt x="500063" y="17859"/>
                </a:lnTo>
                <a:lnTo>
                  <a:pt x="500063" y="17859"/>
                </a:lnTo>
                <a:lnTo>
                  <a:pt x="500063" y="8930"/>
                </a:lnTo>
                <a:lnTo>
                  <a:pt x="500063" y="8930"/>
                </a:lnTo>
                <a:lnTo>
                  <a:pt x="50006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072188" y="2696766"/>
            <a:ext cx="1" cy="8930"/>
          </a:xfrm>
          <a:custGeom>
            <a:avLst/>
            <a:gdLst/>
            <a:ahLst/>
            <a:cxnLst/>
            <a:rect l="0" t="0" r="0" b="0"/>
            <a:pathLst>
              <a:path w="1" h="8930">
                <a:moveTo>
                  <a:pt x="0" y="0"/>
                </a:moveTo>
                <a:lnTo>
                  <a:pt x="0" y="0"/>
                </a:lnTo>
                <a:lnTo>
                  <a:pt x="0" y="0"/>
                </a:lnTo>
                <a:lnTo>
                  <a:pt x="0" y="0"/>
                </a:lnTo>
                <a:lnTo>
                  <a:pt x="0" y="0"/>
                </a:lnTo>
                <a:lnTo>
                  <a:pt x="0" y="0"/>
                </a:lnTo>
                <a:lnTo>
                  <a:pt x="0" y="0"/>
                </a:lnTo>
                <a:lnTo>
                  <a:pt x="0" y="8929"/>
                </a:lnTo>
                <a:lnTo>
                  <a:pt x="0" y="8929"/>
                </a:ln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6036469" y="2277070"/>
            <a:ext cx="535782" cy="437556"/>
          </a:xfrm>
          <a:custGeom>
            <a:avLst/>
            <a:gdLst/>
            <a:ahLst/>
            <a:cxnLst/>
            <a:rect l="0" t="0" r="0" b="0"/>
            <a:pathLst>
              <a:path w="535782" h="437556">
                <a:moveTo>
                  <a:pt x="26789" y="437555"/>
                </a:moveTo>
                <a:lnTo>
                  <a:pt x="17859" y="437555"/>
                </a:lnTo>
                <a:lnTo>
                  <a:pt x="17859" y="437555"/>
                </a:lnTo>
                <a:lnTo>
                  <a:pt x="8929" y="437555"/>
                </a:lnTo>
                <a:lnTo>
                  <a:pt x="8929" y="437555"/>
                </a:lnTo>
                <a:lnTo>
                  <a:pt x="0" y="437555"/>
                </a:lnTo>
                <a:lnTo>
                  <a:pt x="0" y="437555"/>
                </a:lnTo>
                <a:lnTo>
                  <a:pt x="0" y="437555"/>
                </a:lnTo>
                <a:lnTo>
                  <a:pt x="8929" y="437555"/>
                </a:lnTo>
                <a:lnTo>
                  <a:pt x="8929" y="437555"/>
                </a:lnTo>
                <a:lnTo>
                  <a:pt x="17859" y="437555"/>
                </a:lnTo>
                <a:lnTo>
                  <a:pt x="26789" y="428625"/>
                </a:lnTo>
                <a:lnTo>
                  <a:pt x="35719" y="419696"/>
                </a:lnTo>
                <a:lnTo>
                  <a:pt x="35719" y="410766"/>
                </a:lnTo>
                <a:lnTo>
                  <a:pt x="53578" y="392907"/>
                </a:lnTo>
                <a:lnTo>
                  <a:pt x="71437" y="375047"/>
                </a:lnTo>
                <a:lnTo>
                  <a:pt x="89297" y="357188"/>
                </a:lnTo>
                <a:lnTo>
                  <a:pt x="107156" y="330399"/>
                </a:lnTo>
                <a:lnTo>
                  <a:pt x="133945" y="312539"/>
                </a:lnTo>
                <a:lnTo>
                  <a:pt x="151804" y="285750"/>
                </a:lnTo>
                <a:lnTo>
                  <a:pt x="178594" y="258961"/>
                </a:lnTo>
                <a:lnTo>
                  <a:pt x="214312" y="241102"/>
                </a:lnTo>
                <a:lnTo>
                  <a:pt x="241101" y="214313"/>
                </a:lnTo>
                <a:lnTo>
                  <a:pt x="276820" y="187524"/>
                </a:lnTo>
                <a:lnTo>
                  <a:pt x="312539" y="160734"/>
                </a:lnTo>
                <a:lnTo>
                  <a:pt x="339328" y="142875"/>
                </a:lnTo>
                <a:lnTo>
                  <a:pt x="375047" y="116086"/>
                </a:lnTo>
                <a:lnTo>
                  <a:pt x="410765" y="89297"/>
                </a:lnTo>
                <a:lnTo>
                  <a:pt x="446484" y="62508"/>
                </a:lnTo>
                <a:lnTo>
                  <a:pt x="473273" y="44649"/>
                </a:lnTo>
                <a:lnTo>
                  <a:pt x="508992" y="17859"/>
                </a:lnTo>
                <a:lnTo>
                  <a:pt x="535781" y="0"/>
                </a:lnTo>
                <a:lnTo>
                  <a:pt x="53578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679406" y="2178844"/>
            <a:ext cx="17861" cy="8930"/>
          </a:xfrm>
          <a:custGeom>
            <a:avLst/>
            <a:gdLst/>
            <a:ahLst/>
            <a:cxnLst/>
            <a:rect l="0" t="0" r="0" b="0"/>
            <a:pathLst>
              <a:path w="17861" h="8930">
                <a:moveTo>
                  <a:pt x="0" y="8929"/>
                </a:moveTo>
                <a:lnTo>
                  <a:pt x="8930" y="8929"/>
                </a:lnTo>
                <a:lnTo>
                  <a:pt x="8930" y="0"/>
                </a:lnTo>
                <a:lnTo>
                  <a:pt x="1786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616898" y="2098476"/>
            <a:ext cx="98228" cy="169665"/>
          </a:xfrm>
          <a:custGeom>
            <a:avLst/>
            <a:gdLst/>
            <a:ahLst/>
            <a:cxnLst/>
            <a:rect l="0" t="0" r="0" b="0"/>
            <a:pathLst>
              <a:path w="98228" h="169665">
                <a:moveTo>
                  <a:pt x="80368" y="8930"/>
                </a:moveTo>
                <a:lnTo>
                  <a:pt x="80368" y="8930"/>
                </a:lnTo>
                <a:lnTo>
                  <a:pt x="80368" y="8930"/>
                </a:lnTo>
                <a:lnTo>
                  <a:pt x="71438" y="8930"/>
                </a:lnTo>
                <a:lnTo>
                  <a:pt x="71438" y="0"/>
                </a:lnTo>
                <a:lnTo>
                  <a:pt x="62508" y="0"/>
                </a:lnTo>
                <a:lnTo>
                  <a:pt x="53579" y="0"/>
                </a:lnTo>
                <a:lnTo>
                  <a:pt x="44649" y="0"/>
                </a:lnTo>
                <a:lnTo>
                  <a:pt x="35719" y="0"/>
                </a:lnTo>
                <a:lnTo>
                  <a:pt x="26790" y="0"/>
                </a:lnTo>
                <a:lnTo>
                  <a:pt x="17860" y="8930"/>
                </a:lnTo>
                <a:lnTo>
                  <a:pt x="8930" y="17860"/>
                </a:lnTo>
                <a:lnTo>
                  <a:pt x="8930" y="26789"/>
                </a:lnTo>
                <a:lnTo>
                  <a:pt x="0" y="35719"/>
                </a:lnTo>
                <a:lnTo>
                  <a:pt x="8930" y="44649"/>
                </a:lnTo>
                <a:lnTo>
                  <a:pt x="17860" y="53578"/>
                </a:lnTo>
                <a:lnTo>
                  <a:pt x="26790" y="62508"/>
                </a:lnTo>
                <a:lnTo>
                  <a:pt x="44649" y="71438"/>
                </a:lnTo>
                <a:lnTo>
                  <a:pt x="53579" y="71438"/>
                </a:lnTo>
                <a:lnTo>
                  <a:pt x="71438" y="71438"/>
                </a:lnTo>
                <a:lnTo>
                  <a:pt x="80368" y="80368"/>
                </a:lnTo>
                <a:lnTo>
                  <a:pt x="98227" y="80368"/>
                </a:lnTo>
                <a:lnTo>
                  <a:pt x="98227" y="89297"/>
                </a:lnTo>
                <a:lnTo>
                  <a:pt x="89297" y="98227"/>
                </a:lnTo>
                <a:lnTo>
                  <a:pt x="80368" y="116086"/>
                </a:lnTo>
                <a:lnTo>
                  <a:pt x="62508" y="133946"/>
                </a:lnTo>
                <a:lnTo>
                  <a:pt x="44649" y="151805"/>
                </a:lnTo>
                <a:lnTo>
                  <a:pt x="26790" y="160735"/>
                </a:lnTo>
                <a:lnTo>
                  <a:pt x="17860" y="169664"/>
                </a:lnTo>
                <a:lnTo>
                  <a:pt x="17860" y="169664"/>
                </a:lnTo>
                <a:lnTo>
                  <a:pt x="17860" y="160735"/>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759773" y="2134195"/>
            <a:ext cx="17861" cy="89298"/>
          </a:xfrm>
          <a:custGeom>
            <a:avLst/>
            <a:gdLst/>
            <a:ahLst/>
            <a:cxnLst/>
            <a:rect l="0" t="0" r="0" b="0"/>
            <a:pathLst>
              <a:path w="17861" h="89298">
                <a:moveTo>
                  <a:pt x="0" y="0"/>
                </a:moveTo>
                <a:lnTo>
                  <a:pt x="0" y="0"/>
                </a:lnTo>
                <a:lnTo>
                  <a:pt x="0" y="0"/>
                </a:lnTo>
                <a:lnTo>
                  <a:pt x="0" y="8930"/>
                </a:lnTo>
                <a:lnTo>
                  <a:pt x="0" y="17859"/>
                </a:lnTo>
                <a:lnTo>
                  <a:pt x="0" y="26789"/>
                </a:lnTo>
                <a:lnTo>
                  <a:pt x="8930" y="35719"/>
                </a:lnTo>
                <a:lnTo>
                  <a:pt x="8930" y="53578"/>
                </a:lnTo>
                <a:lnTo>
                  <a:pt x="8930" y="71438"/>
                </a:lnTo>
                <a:lnTo>
                  <a:pt x="8930" y="80367"/>
                </a:lnTo>
                <a:lnTo>
                  <a:pt x="17860" y="89297"/>
                </a:lnTo>
                <a:lnTo>
                  <a:pt x="17860" y="89297"/>
                </a:lnTo>
                <a:lnTo>
                  <a:pt x="17860" y="89297"/>
                </a:lnTo>
                <a:lnTo>
                  <a:pt x="17860" y="80367"/>
                </a:lnTo>
                <a:lnTo>
                  <a:pt x="17860" y="62508"/>
                </a:lnTo>
                <a:lnTo>
                  <a:pt x="17860" y="35719"/>
                </a:lnTo>
                <a:lnTo>
                  <a:pt x="1786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741914" y="2071687"/>
            <a:ext cx="71439" cy="8931"/>
          </a:xfrm>
          <a:custGeom>
            <a:avLst/>
            <a:gdLst/>
            <a:ahLst/>
            <a:cxnLst/>
            <a:rect l="0" t="0" r="0" b="0"/>
            <a:pathLst>
              <a:path w="71439" h="8931">
                <a:moveTo>
                  <a:pt x="8930" y="0"/>
                </a:moveTo>
                <a:lnTo>
                  <a:pt x="8930" y="0"/>
                </a:lnTo>
                <a:lnTo>
                  <a:pt x="0" y="0"/>
                </a:lnTo>
                <a:lnTo>
                  <a:pt x="0" y="8930"/>
                </a:lnTo>
                <a:lnTo>
                  <a:pt x="0" y="8930"/>
                </a:lnTo>
                <a:lnTo>
                  <a:pt x="0" y="8930"/>
                </a:lnTo>
                <a:lnTo>
                  <a:pt x="8930" y="0"/>
                </a:lnTo>
                <a:lnTo>
                  <a:pt x="17859" y="0"/>
                </a:lnTo>
                <a:lnTo>
                  <a:pt x="26789" y="0"/>
                </a:lnTo>
                <a:lnTo>
                  <a:pt x="35719" y="0"/>
                </a:lnTo>
                <a:lnTo>
                  <a:pt x="44649" y="0"/>
                </a:lnTo>
                <a:lnTo>
                  <a:pt x="62508" y="0"/>
                </a:lnTo>
                <a:lnTo>
                  <a:pt x="6250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813352" y="2107406"/>
            <a:ext cx="53579" cy="89298"/>
          </a:xfrm>
          <a:custGeom>
            <a:avLst/>
            <a:gdLst/>
            <a:ahLst/>
            <a:cxnLst/>
            <a:rect l="0" t="0" r="0" b="0"/>
            <a:pathLst>
              <a:path w="53579" h="89298">
                <a:moveTo>
                  <a:pt x="0" y="0"/>
                </a:moveTo>
                <a:lnTo>
                  <a:pt x="0" y="0"/>
                </a:lnTo>
                <a:lnTo>
                  <a:pt x="0" y="8930"/>
                </a:lnTo>
                <a:lnTo>
                  <a:pt x="0" y="8930"/>
                </a:lnTo>
                <a:lnTo>
                  <a:pt x="8929" y="17859"/>
                </a:lnTo>
                <a:lnTo>
                  <a:pt x="8929" y="26789"/>
                </a:lnTo>
                <a:lnTo>
                  <a:pt x="8929" y="35719"/>
                </a:lnTo>
                <a:lnTo>
                  <a:pt x="8929" y="44648"/>
                </a:lnTo>
                <a:lnTo>
                  <a:pt x="8929" y="62508"/>
                </a:lnTo>
                <a:lnTo>
                  <a:pt x="8929" y="71438"/>
                </a:lnTo>
                <a:lnTo>
                  <a:pt x="17859" y="80367"/>
                </a:lnTo>
                <a:lnTo>
                  <a:pt x="17859" y="89297"/>
                </a:lnTo>
                <a:lnTo>
                  <a:pt x="26789" y="89297"/>
                </a:lnTo>
                <a:lnTo>
                  <a:pt x="35718" y="89297"/>
                </a:lnTo>
                <a:lnTo>
                  <a:pt x="44648" y="89297"/>
                </a:lnTo>
                <a:lnTo>
                  <a:pt x="53578" y="89297"/>
                </a:lnTo>
                <a:lnTo>
                  <a:pt x="5357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768703" y="2160984"/>
            <a:ext cx="80368" cy="35720"/>
          </a:xfrm>
          <a:custGeom>
            <a:avLst/>
            <a:gdLst/>
            <a:ahLst/>
            <a:cxnLst/>
            <a:rect l="0" t="0" r="0" b="0"/>
            <a:pathLst>
              <a:path w="80368" h="35720">
                <a:moveTo>
                  <a:pt x="0" y="35719"/>
                </a:moveTo>
                <a:lnTo>
                  <a:pt x="0" y="35719"/>
                </a:lnTo>
                <a:lnTo>
                  <a:pt x="0" y="26789"/>
                </a:lnTo>
                <a:lnTo>
                  <a:pt x="17860" y="17860"/>
                </a:lnTo>
                <a:lnTo>
                  <a:pt x="26789" y="8930"/>
                </a:lnTo>
                <a:lnTo>
                  <a:pt x="44649" y="8930"/>
                </a:lnTo>
                <a:lnTo>
                  <a:pt x="62508" y="893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884789" y="2125265"/>
            <a:ext cx="53579" cy="44650"/>
          </a:xfrm>
          <a:custGeom>
            <a:avLst/>
            <a:gdLst/>
            <a:ahLst/>
            <a:cxnLst/>
            <a:rect l="0" t="0" r="0" b="0"/>
            <a:pathLst>
              <a:path w="53579" h="44650">
                <a:moveTo>
                  <a:pt x="0" y="44649"/>
                </a:moveTo>
                <a:lnTo>
                  <a:pt x="0" y="44649"/>
                </a:lnTo>
                <a:lnTo>
                  <a:pt x="0" y="44649"/>
                </a:lnTo>
                <a:lnTo>
                  <a:pt x="0" y="44649"/>
                </a:lnTo>
                <a:lnTo>
                  <a:pt x="8930" y="44649"/>
                </a:lnTo>
                <a:lnTo>
                  <a:pt x="8930" y="35719"/>
                </a:lnTo>
                <a:lnTo>
                  <a:pt x="17859" y="35719"/>
                </a:lnTo>
                <a:lnTo>
                  <a:pt x="26789" y="26789"/>
                </a:lnTo>
                <a:lnTo>
                  <a:pt x="44649" y="17860"/>
                </a:lnTo>
                <a:lnTo>
                  <a:pt x="44649" y="17860"/>
                </a:lnTo>
                <a:lnTo>
                  <a:pt x="53578"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6884789" y="2116336"/>
            <a:ext cx="98228" cy="89298"/>
          </a:xfrm>
          <a:custGeom>
            <a:avLst/>
            <a:gdLst/>
            <a:ahLst/>
            <a:cxnLst/>
            <a:rect l="0" t="0" r="0" b="0"/>
            <a:pathLst>
              <a:path w="98228" h="89298">
                <a:moveTo>
                  <a:pt x="53578" y="0"/>
                </a:moveTo>
                <a:lnTo>
                  <a:pt x="35719" y="0"/>
                </a:lnTo>
                <a:lnTo>
                  <a:pt x="26789" y="8929"/>
                </a:lnTo>
                <a:lnTo>
                  <a:pt x="17859" y="17859"/>
                </a:lnTo>
                <a:lnTo>
                  <a:pt x="8930" y="26789"/>
                </a:lnTo>
                <a:lnTo>
                  <a:pt x="0" y="44648"/>
                </a:lnTo>
                <a:lnTo>
                  <a:pt x="8930" y="62508"/>
                </a:lnTo>
                <a:lnTo>
                  <a:pt x="8930" y="71437"/>
                </a:lnTo>
                <a:lnTo>
                  <a:pt x="26789" y="80367"/>
                </a:lnTo>
                <a:lnTo>
                  <a:pt x="44649" y="89297"/>
                </a:lnTo>
                <a:lnTo>
                  <a:pt x="62508" y="89297"/>
                </a:lnTo>
                <a:lnTo>
                  <a:pt x="80367" y="80367"/>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6991945" y="2107406"/>
            <a:ext cx="44650" cy="26790"/>
          </a:xfrm>
          <a:custGeom>
            <a:avLst/>
            <a:gdLst/>
            <a:ahLst/>
            <a:cxnLst/>
            <a:rect l="0" t="0" r="0" b="0"/>
            <a:pathLst>
              <a:path w="44650" h="26790">
                <a:moveTo>
                  <a:pt x="0" y="26789"/>
                </a:moveTo>
                <a:lnTo>
                  <a:pt x="0" y="26789"/>
                </a:lnTo>
                <a:lnTo>
                  <a:pt x="0" y="26789"/>
                </a:lnTo>
                <a:lnTo>
                  <a:pt x="8930" y="26789"/>
                </a:lnTo>
                <a:lnTo>
                  <a:pt x="8930" y="26789"/>
                </a:lnTo>
                <a:lnTo>
                  <a:pt x="17860" y="17859"/>
                </a:lnTo>
                <a:lnTo>
                  <a:pt x="26789" y="17859"/>
                </a:lnTo>
                <a:lnTo>
                  <a:pt x="35719" y="8930"/>
                </a:lnTo>
                <a:lnTo>
                  <a:pt x="35719"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6983016" y="2134195"/>
            <a:ext cx="62508" cy="26790"/>
          </a:xfrm>
          <a:custGeom>
            <a:avLst/>
            <a:gdLst/>
            <a:ahLst/>
            <a:cxnLst/>
            <a:rect l="0" t="0" r="0" b="0"/>
            <a:pathLst>
              <a:path w="62508" h="26790">
                <a:moveTo>
                  <a:pt x="0" y="26789"/>
                </a:moveTo>
                <a:lnTo>
                  <a:pt x="0" y="26789"/>
                </a:lnTo>
                <a:lnTo>
                  <a:pt x="8929" y="26789"/>
                </a:lnTo>
                <a:lnTo>
                  <a:pt x="17859" y="26789"/>
                </a:lnTo>
                <a:lnTo>
                  <a:pt x="26789" y="17859"/>
                </a:lnTo>
                <a:lnTo>
                  <a:pt x="35718" y="8930"/>
                </a:lnTo>
                <a:lnTo>
                  <a:pt x="53578" y="8930"/>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4920258" y="991195"/>
            <a:ext cx="116087" cy="151806"/>
          </a:xfrm>
          <a:custGeom>
            <a:avLst/>
            <a:gdLst/>
            <a:ahLst/>
            <a:cxnLst/>
            <a:rect l="0" t="0" r="0" b="0"/>
            <a:pathLst>
              <a:path w="116087" h="151806">
                <a:moveTo>
                  <a:pt x="0" y="17860"/>
                </a:moveTo>
                <a:lnTo>
                  <a:pt x="0" y="17860"/>
                </a:lnTo>
                <a:lnTo>
                  <a:pt x="0" y="8930"/>
                </a:lnTo>
                <a:lnTo>
                  <a:pt x="0" y="8930"/>
                </a:lnTo>
                <a:lnTo>
                  <a:pt x="0" y="0"/>
                </a:lnTo>
                <a:lnTo>
                  <a:pt x="0" y="0"/>
                </a:lnTo>
                <a:lnTo>
                  <a:pt x="0" y="0"/>
                </a:lnTo>
                <a:lnTo>
                  <a:pt x="0" y="0"/>
                </a:lnTo>
                <a:lnTo>
                  <a:pt x="0" y="0"/>
                </a:lnTo>
                <a:lnTo>
                  <a:pt x="0" y="0"/>
                </a:lnTo>
                <a:lnTo>
                  <a:pt x="0" y="0"/>
                </a:lnTo>
                <a:lnTo>
                  <a:pt x="0" y="8930"/>
                </a:lnTo>
                <a:lnTo>
                  <a:pt x="0" y="17860"/>
                </a:lnTo>
                <a:lnTo>
                  <a:pt x="8930" y="44649"/>
                </a:lnTo>
                <a:lnTo>
                  <a:pt x="8930" y="62508"/>
                </a:lnTo>
                <a:lnTo>
                  <a:pt x="8930" y="89297"/>
                </a:lnTo>
                <a:lnTo>
                  <a:pt x="17859" y="116086"/>
                </a:lnTo>
                <a:lnTo>
                  <a:pt x="17859" y="133946"/>
                </a:lnTo>
                <a:lnTo>
                  <a:pt x="26789" y="151805"/>
                </a:lnTo>
                <a:lnTo>
                  <a:pt x="26789" y="151805"/>
                </a:lnTo>
                <a:lnTo>
                  <a:pt x="35719" y="151805"/>
                </a:lnTo>
                <a:lnTo>
                  <a:pt x="44648" y="151805"/>
                </a:lnTo>
                <a:lnTo>
                  <a:pt x="62508" y="133946"/>
                </a:lnTo>
                <a:lnTo>
                  <a:pt x="80367" y="125016"/>
                </a:lnTo>
                <a:lnTo>
                  <a:pt x="98226" y="107156"/>
                </a:lnTo>
                <a:lnTo>
                  <a:pt x="116086" y="98227"/>
                </a:lnTo>
                <a:lnTo>
                  <a:pt x="11608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5089922" y="1044773"/>
            <a:ext cx="35720" cy="71439"/>
          </a:xfrm>
          <a:custGeom>
            <a:avLst/>
            <a:gdLst/>
            <a:ahLst/>
            <a:cxnLst/>
            <a:rect l="0" t="0" r="0" b="0"/>
            <a:pathLst>
              <a:path w="35720" h="71439">
                <a:moveTo>
                  <a:pt x="8930" y="0"/>
                </a:moveTo>
                <a:lnTo>
                  <a:pt x="8930" y="8930"/>
                </a:lnTo>
                <a:lnTo>
                  <a:pt x="0" y="17860"/>
                </a:lnTo>
                <a:lnTo>
                  <a:pt x="8930" y="35719"/>
                </a:lnTo>
                <a:lnTo>
                  <a:pt x="8930" y="53578"/>
                </a:lnTo>
                <a:lnTo>
                  <a:pt x="17859" y="62508"/>
                </a:lnTo>
                <a:lnTo>
                  <a:pt x="26789" y="71438"/>
                </a:lnTo>
                <a:lnTo>
                  <a:pt x="35719" y="71438"/>
                </a:lnTo>
                <a:lnTo>
                  <a:pt x="35719" y="71438"/>
                </a:lnTo>
                <a:lnTo>
                  <a:pt x="35719" y="53578"/>
                </a:lnTo>
                <a:lnTo>
                  <a:pt x="35719" y="35719"/>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5072063" y="955476"/>
            <a:ext cx="53579" cy="8931"/>
          </a:xfrm>
          <a:custGeom>
            <a:avLst/>
            <a:gdLst/>
            <a:ahLst/>
            <a:cxnLst/>
            <a:rect l="0" t="0" r="0" b="0"/>
            <a:pathLst>
              <a:path w="53579" h="8931">
                <a:moveTo>
                  <a:pt x="17859" y="0"/>
                </a:moveTo>
                <a:lnTo>
                  <a:pt x="8929" y="0"/>
                </a:lnTo>
                <a:lnTo>
                  <a:pt x="8929" y="0"/>
                </a:lnTo>
                <a:lnTo>
                  <a:pt x="0" y="8930"/>
                </a:lnTo>
                <a:lnTo>
                  <a:pt x="0" y="8930"/>
                </a:lnTo>
                <a:lnTo>
                  <a:pt x="8929" y="8930"/>
                </a:lnTo>
                <a:lnTo>
                  <a:pt x="17859" y="8930"/>
                </a:lnTo>
                <a:lnTo>
                  <a:pt x="26789" y="8930"/>
                </a:lnTo>
                <a:lnTo>
                  <a:pt x="35718"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5188148" y="1000125"/>
            <a:ext cx="133947" cy="116087"/>
          </a:xfrm>
          <a:custGeom>
            <a:avLst/>
            <a:gdLst/>
            <a:ahLst/>
            <a:cxnLst/>
            <a:rect l="0" t="0" r="0" b="0"/>
            <a:pathLst>
              <a:path w="133947" h="116087">
                <a:moveTo>
                  <a:pt x="8930" y="8930"/>
                </a:moveTo>
                <a:lnTo>
                  <a:pt x="8930" y="8930"/>
                </a:lnTo>
                <a:lnTo>
                  <a:pt x="8930" y="17859"/>
                </a:lnTo>
                <a:lnTo>
                  <a:pt x="0" y="26789"/>
                </a:lnTo>
                <a:lnTo>
                  <a:pt x="0" y="44648"/>
                </a:lnTo>
                <a:lnTo>
                  <a:pt x="0" y="62508"/>
                </a:lnTo>
                <a:lnTo>
                  <a:pt x="0" y="80367"/>
                </a:lnTo>
                <a:lnTo>
                  <a:pt x="0" y="98226"/>
                </a:lnTo>
                <a:lnTo>
                  <a:pt x="8930" y="107156"/>
                </a:lnTo>
                <a:lnTo>
                  <a:pt x="8930" y="116086"/>
                </a:lnTo>
                <a:lnTo>
                  <a:pt x="17860" y="116086"/>
                </a:lnTo>
                <a:lnTo>
                  <a:pt x="26790" y="107156"/>
                </a:lnTo>
                <a:lnTo>
                  <a:pt x="26790" y="89297"/>
                </a:lnTo>
                <a:lnTo>
                  <a:pt x="35719" y="62508"/>
                </a:lnTo>
                <a:lnTo>
                  <a:pt x="44649" y="44648"/>
                </a:lnTo>
                <a:lnTo>
                  <a:pt x="53579" y="17859"/>
                </a:lnTo>
                <a:lnTo>
                  <a:pt x="53579" y="8930"/>
                </a:lnTo>
                <a:lnTo>
                  <a:pt x="62508" y="0"/>
                </a:lnTo>
                <a:lnTo>
                  <a:pt x="71438" y="0"/>
                </a:lnTo>
                <a:lnTo>
                  <a:pt x="71438" y="17859"/>
                </a:lnTo>
                <a:lnTo>
                  <a:pt x="71438" y="35719"/>
                </a:lnTo>
                <a:lnTo>
                  <a:pt x="80368" y="53578"/>
                </a:lnTo>
                <a:lnTo>
                  <a:pt x="80368" y="71437"/>
                </a:lnTo>
                <a:lnTo>
                  <a:pt x="89297" y="89297"/>
                </a:lnTo>
                <a:lnTo>
                  <a:pt x="89297" y="98226"/>
                </a:lnTo>
                <a:lnTo>
                  <a:pt x="98227" y="98226"/>
                </a:lnTo>
                <a:lnTo>
                  <a:pt x="107157" y="98226"/>
                </a:lnTo>
                <a:lnTo>
                  <a:pt x="116086" y="80367"/>
                </a:lnTo>
                <a:lnTo>
                  <a:pt x="125016" y="62508"/>
                </a:lnTo>
                <a:lnTo>
                  <a:pt x="133946" y="35719"/>
                </a:lnTo>
                <a:lnTo>
                  <a:pt x="13394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5348883" y="964406"/>
            <a:ext cx="151806" cy="125017"/>
          </a:xfrm>
          <a:custGeom>
            <a:avLst/>
            <a:gdLst/>
            <a:ahLst/>
            <a:cxnLst/>
            <a:rect l="0" t="0" r="0" b="0"/>
            <a:pathLst>
              <a:path w="151806" h="125017">
                <a:moveTo>
                  <a:pt x="8930" y="62508"/>
                </a:moveTo>
                <a:lnTo>
                  <a:pt x="8930" y="62508"/>
                </a:lnTo>
                <a:lnTo>
                  <a:pt x="0" y="71438"/>
                </a:lnTo>
                <a:lnTo>
                  <a:pt x="0" y="80367"/>
                </a:lnTo>
                <a:lnTo>
                  <a:pt x="8930" y="80367"/>
                </a:lnTo>
                <a:lnTo>
                  <a:pt x="8930" y="80367"/>
                </a:lnTo>
                <a:lnTo>
                  <a:pt x="17859" y="71438"/>
                </a:lnTo>
                <a:lnTo>
                  <a:pt x="35719" y="62508"/>
                </a:lnTo>
                <a:lnTo>
                  <a:pt x="44648" y="44649"/>
                </a:lnTo>
                <a:lnTo>
                  <a:pt x="62508" y="26789"/>
                </a:lnTo>
                <a:lnTo>
                  <a:pt x="62508" y="17860"/>
                </a:lnTo>
                <a:lnTo>
                  <a:pt x="62508" y="0"/>
                </a:lnTo>
                <a:lnTo>
                  <a:pt x="62508" y="0"/>
                </a:lnTo>
                <a:lnTo>
                  <a:pt x="53578" y="0"/>
                </a:lnTo>
                <a:lnTo>
                  <a:pt x="44648" y="8930"/>
                </a:lnTo>
                <a:lnTo>
                  <a:pt x="35719" y="26789"/>
                </a:lnTo>
                <a:lnTo>
                  <a:pt x="26789" y="53578"/>
                </a:lnTo>
                <a:lnTo>
                  <a:pt x="26789" y="80367"/>
                </a:lnTo>
                <a:lnTo>
                  <a:pt x="35719" y="98227"/>
                </a:lnTo>
                <a:lnTo>
                  <a:pt x="44648" y="116086"/>
                </a:lnTo>
                <a:lnTo>
                  <a:pt x="62508" y="125016"/>
                </a:lnTo>
                <a:lnTo>
                  <a:pt x="71437" y="125016"/>
                </a:lnTo>
                <a:lnTo>
                  <a:pt x="98226" y="116086"/>
                </a:lnTo>
                <a:lnTo>
                  <a:pt x="116086" y="107156"/>
                </a:lnTo>
                <a:lnTo>
                  <a:pt x="133945" y="89297"/>
                </a:lnTo>
                <a:lnTo>
                  <a:pt x="151805" y="71438"/>
                </a:lnTo>
                <a:lnTo>
                  <a:pt x="15180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5536406" y="919758"/>
            <a:ext cx="98228" cy="116087"/>
          </a:xfrm>
          <a:custGeom>
            <a:avLst/>
            <a:gdLst/>
            <a:ahLst/>
            <a:cxnLst/>
            <a:rect l="0" t="0" r="0" b="0"/>
            <a:pathLst>
              <a:path w="98228" h="116087">
                <a:moveTo>
                  <a:pt x="26789" y="0"/>
                </a:moveTo>
                <a:lnTo>
                  <a:pt x="26789" y="8929"/>
                </a:lnTo>
                <a:lnTo>
                  <a:pt x="26789" y="8929"/>
                </a:lnTo>
                <a:lnTo>
                  <a:pt x="26789" y="8929"/>
                </a:lnTo>
                <a:lnTo>
                  <a:pt x="26789" y="17859"/>
                </a:lnTo>
                <a:lnTo>
                  <a:pt x="26789" y="26789"/>
                </a:lnTo>
                <a:lnTo>
                  <a:pt x="26789" y="26789"/>
                </a:lnTo>
                <a:lnTo>
                  <a:pt x="26789" y="35718"/>
                </a:lnTo>
                <a:lnTo>
                  <a:pt x="26789" y="35718"/>
                </a:lnTo>
                <a:lnTo>
                  <a:pt x="35719" y="44648"/>
                </a:lnTo>
                <a:lnTo>
                  <a:pt x="53578" y="44648"/>
                </a:lnTo>
                <a:lnTo>
                  <a:pt x="71438" y="44648"/>
                </a:lnTo>
                <a:lnTo>
                  <a:pt x="80367" y="44648"/>
                </a:lnTo>
                <a:lnTo>
                  <a:pt x="98227" y="53578"/>
                </a:lnTo>
                <a:lnTo>
                  <a:pt x="98227" y="71437"/>
                </a:lnTo>
                <a:lnTo>
                  <a:pt x="98227" y="80367"/>
                </a:lnTo>
                <a:lnTo>
                  <a:pt x="80367" y="98226"/>
                </a:lnTo>
                <a:lnTo>
                  <a:pt x="62508" y="107156"/>
                </a:lnTo>
                <a:lnTo>
                  <a:pt x="26789" y="11608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3411141" y="1125141"/>
            <a:ext cx="89298" cy="267891"/>
          </a:xfrm>
          <a:custGeom>
            <a:avLst/>
            <a:gdLst/>
            <a:ahLst/>
            <a:cxnLst/>
            <a:rect l="0" t="0" r="0" b="0"/>
            <a:pathLst>
              <a:path w="89298" h="267891">
                <a:moveTo>
                  <a:pt x="0" y="0"/>
                </a:moveTo>
                <a:lnTo>
                  <a:pt x="0" y="0"/>
                </a:lnTo>
                <a:lnTo>
                  <a:pt x="0" y="8929"/>
                </a:lnTo>
                <a:lnTo>
                  <a:pt x="0" y="26789"/>
                </a:lnTo>
                <a:lnTo>
                  <a:pt x="8929" y="53578"/>
                </a:lnTo>
                <a:lnTo>
                  <a:pt x="17859" y="80367"/>
                </a:lnTo>
                <a:lnTo>
                  <a:pt x="17859" y="116086"/>
                </a:lnTo>
                <a:lnTo>
                  <a:pt x="26789" y="151804"/>
                </a:lnTo>
                <a:lnTo>
                  <a:pt x="35718" y="187523"/>
                </a:lnTo>
                <a:lnTo>
                  <a:pt x="44648" y="223242"/>
                </a:lnTo>
                <a:lnTo>
                  <a:pt x="53578" y="241101"/>
                </a:lnTo>
                <a:lnTo>
                  <a:pt x="62507" y="258961"/>
                </a:lnTo>
                <a:lnTo>
                  <a:pt x="71437" y="267890"/>
                </a:lnTo>
                <a:lnTo>
                  <a:pt x="80367" y="258961"/>
                </a:lnTo>
                <a:lnTo>
                  <a:pt x="89297" y="241101"/>
                </a:lnTo>
                <a:lnTo>
                  <a:pt x="89297" y="205382"/>
                </a:lnTo>
                <a:lnTo>
                  <a:pt x="8929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3509367" y="1062633"/>
            <a:ext cx="107157" cy="285751"/>
          </a:xfrm>
          <a:custGeom>
            <a:avLst/>
            <a:gdLst/>
            <a:ahLst/>
            <a:cxnLst/>
            <a:rect l="0" t="0" r="0" b="0"/>
            <a:pathLst>
              <a:path w="107157" h="285751">
                <a:moveTo>
                  <a:pt x="26789" y="0"/>
                </a:moveTo>
                <a:lnTo>
                  <a:pt x="17860" y="8929"/>
                </a:lnTo>
                <a:lnTo>
                  <a:pt x="8930" y="26789"/>
                </a:lnTo>
                <a:lnTo>
                  <a:pt x="0" y="53578"/>
                </a:lnTo>
                <a:lnTo>
                  <a:pt x="0" y="89297"/>
                </a:lnTo>
                <a:lnTo>
                  <a:pt x="0" y="133945"/>
                </a:lnTo>
                <a:lnTo>
                  <a:pt x="0" y="169664"/>
                </a:lnTo>
                <a:lnTo>
                  <a:pt x="17860" y="196453"/>
                </a:lnTo>
                <a:lnTo>
                  <a:pt x="35719" y="223242"/>
                </a:lnTo>
                <a:lnTo>
                  <a:pt x="53578" y="250031"/>
                </a:lnTo>
                <a:lnTo>
                  <a:pt x="71438" y="267890"/>
                </a:lnTo>
                <a:lnTo>
                  <a:pt x="89297" y="276820"/>
                </a:lnTo>
                <a:lnTo>
                  <a:pt x="107156" y="285750"/>
                </a:lnTo>
                <a:lnTo>
                  <a:pt x="107156" y="285750"/>
                </a:lnTo>
                <a:lnTo>
                  <a:pt x="10715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3357563" y="1169789"/>
            <a:ext cx="392907" cy="178595"/>
          </a:xfrm>
          <a:custGeom>
            <a:avLst/>
            <a:gdLst/>
            <a:ahLst/>
            <a:cxnLst/>
            <a:rect l="0" t="0" r="0" b="0"/>
            <a:pathLst>
              <a:path w="392907" h="178595">
                <a:moveTo>
                  <a:pt x="0" y="160734"/>
                </a:moveTo>
                <a:lnTo>
                  <a:pt x="0" y="169664"/>
                </a:lnTo>
                <a:lnTo>
                  <a:pt x="17859" y="169664"/>
                </a:lnTo>
                <a:lnTo>
                  <a:pt x="35718" y="160734"/>
                </a:lnTo>
                <a:lnTo>
                  <a:pt x="62507" y="142875"/>
                </a:lnTo>
                <a:lnTo>
                  <a:pt x="107156" y="125016"/>
                </a:lnTo>
                <a:lnTo>
                  <a:pt x="151804" y="98227"/>
                </a:lnTo>
                <a:lnTo>
                  <a:pt x="196453" y="71438"/>
                </a:lnTo>
                <a:lnTo>
                  <a:pt x="223242" y="53578"/>
                </a:lnTo>
                <a:lnTo>
                  <a:pt x="250031" y="35719"/>
                </a:lnTo>
                <a:lnTo>
                  <a:pt x="267890" y="35719"/>
                </a:lnTo>
                <a:lnTo>
                  <a:pt x="267890" y="35719"/>
                </a:lnTo>
                <a:lnTo>
                  <a:pt x="267890" y="53578"/>
                </a:lnTo>
                <a:lnTo>
                  <a:pt x="258960" y="80367"/>
                </a:lnTo>
                <a:lnTo>
                  <a:pt x="258960" y="107156"/>
                </a:lnTo>
                <a:lnTo>
                  <a:pt x="258960" y="133945"/>
                </a:lnTo>
                <a:lnTo>
                  <a:pt x="258960" y="160734"/>
                </a:lnTo>
                <a:lnTo>
                  <a:pt x="267890" y="169664"/>
                </a:lnTo>
                <a:lnTo>
                  <a:pt x="285750" y="178594"/>
                </a:lnTo>
                <a:lnTo>
                  <a:pt x="294679" y="169664"/>
                </a:lnTo>
                <a:lnTo>
                  <a:pt x="312539" y="160734"/>
                </a:lnTo>
                <a:lnTo>
                  <a:pt x="330398" y="142875"/>
                </a:lnTo>
                <a:lnTo>
                  <a:pt x="348257" y="107156"/>
                </a:lnTo>
                <a:lnTo>
                  <a:pt x="357187" y="80367"/>
                </a:lnTo>
                <a:lnTo>
                  <a:pt x="357187" y="44648"/>
                </a:lnTo>
                <a:lnTo>
                  <a:pt x="357187" y="17859"/>
                </a:lnTo>
                <a:lnTo>
                  <a:pt x="348257" y="8930"/>
                </a:lnTo>
                <a:lnTo>
                  <a:pt x="339328" y="0"/>
                </a:lnTo>
                <a:lnTo>
                  <a:pt x="321468" y="8930"/>
                </a:lnTo>
                <a:lnTo>
                  <a:pt x="312539" y="35719"/>
                </a:lnTo>
                <a:lnTo>
                  <a:pt x="303609" y="53578"/>
                </a:lnTo>
                <a:lnTo>
                  <a:pt x="303609" y="80367"/>
                </a:lnTo>
                <a:lnTo>
                  <a:pt x="303609" y="98227"/>
                </a:lnTo>
                <a:lnTo>
                  <a:pt x="312539" y="107156"/>
                </a:lnTo>
                <a:lnTo>
                  <a:pt x="330398" y="116086"/>
                </a:lnTo>
                <a:lnTo>
                  <a:pt x="348257" y="116086"/>
                </a:lnTo>
                <a:lnTo>
                  <a:pt x="366117" y="98227"/>
                </a:lnTo>
                <a:lnTo>
                  <a:pt x="383976" y="80367"/>
                </a:lnTo>
                <a:lnTo>
                  <a:pt x="392906" y="53578"/>
                </a:lnTo>
                <a:lnTo>
                  <a:pt x="392906" y="17859"/>
                </a:lnTo>
                <a:lnTo>
                  <a:pt x="39290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3786188" y="1080492"/>
            <a:ext cx="178594" cy="214314"/>
          </a:xfrm>
          <a:custGeom>
            <a:avLst/>
            <a:gdLst/>
            <a:ahLst/>
            <a:cxnLst/>
            <a:rect l="0" t="0" r="0" b="0"/>
            <a:pathLst>
              <a:path w="178594" h="214314">
                <a:moveTo>
                  <a:pt x="0" y="98227"/>
                </a:moveTo>
                <a:lnTo>
                  <a:pt x="0" y="107156"/>
                </a:lnTo>
                <a:lnTo>
                  <a:pt x="0" y="107156"/>
                </a:lnTo>
                <a:lnTo>
                  <a:pt x="0" y="125016"/>
                </a:lnTo>
                <a:lnTo>
                  <a:pt x="0" y="142875"/>
                </a:lnTo>
                <a:lnTo>
                  <a:pt x="8929" y="160735"/>
                </a:lnTo>
                <a:lnTo>
                  <a:pt x="17859" y="178594"/>
                </a:lnTo>
                <a:lnTo>
                  <a:pt x="26789" y="196453"/>
                </a:lnTo>
                <a:lnTo>
                  <a:pt x="35718" y="205383"/>
                </a:lnTo>
                <a:lnTo>
                  <a:pt x="53578" y="214313"/>
                </a:lnTo>
                <a:lnTo>
                  <a:pt x="62507" y="205383"/>
                </a:lnTo>
                <a:lnTo>
                  <a:pt x="80367" y="205383"/>
                </a:lnTo>
                <a:lnTo>
                  <a:pt x="89296" y="187524"/>
                </a:lnTo>
                <a:lnTo>
                  <a:pt x="98226" y="169664"/>
                </a:lnTo>
                <a:lnTo>
                  <a:pt x="98226" y="142875"/>
                </a:lnTo>
                <a:lnTo>
                  <a:pt x="98226" y="125016"/>
                </a:lnTo>
                <a:lnTo>
                  <a:pt x="98226" y="98227"/>
                </a:lnTo>
                <a:lnTo>
                  <a:pt x="89296" y="89297"/>
                </a:lnTo>
                <a:lnTo>
                  <a:pt x="89296" y="80367"/>
                </a:lnTo>
                <a:lnTo>
                  <a:pt x="89296" y="89297"/>
                </a:lnTo>
                <a:lnTo>
                  <a:pt x="89296" y="98227"/>
                </a:lnTo>
                <a:lnTo>
                  <a:pt x="89296" y="107156"/>
                </a:lnTo>
                <a:lnTo>
                  <a:pt x="98226" y="125016"/>
                </a:lnTo>
                <a:lnTo>
                  <a:pt x="107156" y="133945"/>
                </a:lnTo>
                <a:lnTo>
                  <a:pt x="125015" y="142875"/>
                </a:lnTo>
                <a:lnTo>
                  <a:pt x="133945" y="151805"/>
                </a:lnTo>
                <a:lnTo>
                  <a:pt x="151804" y="142875"/>
                </a:lnTo>
                <a:lnTo>
                  <a:pt x="160734" y="142875"/>
                </a:lnTo>
                <a:lnTo>
                  <a:pt x="178593" y="125016"/>
                </a:lnTo>
                <a:lnTo>
                  <a:pt x="178593" y="107156"/>
                </a:lnTo>
                <a:lnTo>
                  <a:pt x="178593" y="80367"/>
                </a:lnTo>
                <a:lnTo>
                  <a:pt x="169664" y="53578"/>
                </a:lnTo>
                <a:lnTo>
                  <a:pt x="151804" y="35719"/>
                </a:lnTo>
                <a:lnTo>
                  <a:pt x="142875" y="17859"/>
                </a:lnTo>
                <a:lnTo>
                  <a:pt x="125015" y="0"/>
                </a:lnTo>
                <a:lnTo>
                  <a:pt x="125015" y="0"/>
                </a:lnTo>
                <a:lnTo>
                  <a:pt x="116085" y="0"/>
                </a:lnTo>
                <a:lnTo>
                  <a:pt x="125015" y="0"/>
                </a:lnTo>
                <a:lnTo>
                  <a:pt x="133945" y="8930"/>
                </a:lnTo>
                <a:lnTo>
                  <a:pt x="151804" y="8930"/>
                </a:lnTo>
                <a:lnTo>
                  <a:pt x="15180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4054078" y="1053703"/>
            <a:ext cx="214314" cy="160735"/>
          </a:xfrm>
          <a:custGeom>
            <a:avLst/>
            <a:gdLst/>
            <a:ahLst/>
            <a:cxnLst/>
            <a:rect l="0" t="0" r="0" b="0"/>
            <a:pathLst>
              <a:path w="214314" h="160735">
                <a:moveTo>
                  <a:pt x="8930" y="26789"/>
                </a:moveTo>
                <a:lnTo>
                  <a:pt x="8930" y="35719"/>
                </a:lnTo>
                <a:lnTo>
                  <a:pt x="0" y="44648"/>
                </a:lnTo>
                <a:lnTo>
                  <a:pt x="0" y="62508"/>
                </a:lnTo>
                <a:lnTo>
                  <a:pt x="0" y="80367"/>
                </a:lnTo>
                <a:lnTo>
                  <a:pt x="0" y="107156"/>
                </a:lnTo>
                <a:lnTo>
                  <a:pt x="0" y="125016"/>
                </a:lnTo>
                <a:lnTo>
                  <a:pt x="0" y="142875"/>
                </a:lnTo>
                <a:lnTo>
                  <a:pt x="8930" y="151805"/>
                </a:lnTo>
                <a:lnTo>
                  <a:pt x="17860" y="151805"/>
                </a:lnTo>
                <a:lnTo>
                  <a:pt x="26789" y="151805"/>
                </a:lnTo>
                <a:lnTo>
                  <a:pt x="26789" y="142875"/>
                </a:lnTo>
                <a:lnTo>
                  <a:pt x="35719" y="125016"/>
                </a:lnTo>
                <a:lnTo>
                  <a:pt x="44649" y="107156"/>
                </a:lnTo>
                <a:lnTo>
                  <a:pt x="44649" y="80367"/>
                </a:lnTo>
                <a:lnTo>
                  <a:pt x="53578" y="53578"/>
                </a:lnTo>
                <a:lnTo>
                  <a:pt x="62508" y="35719"/>
                </a:lnTo>
                <a:lnTo>
                  <a:pt x="71438" y="17859"/>
                </a:lnTo>
                <a:lnTo>
                  <a:pt x="71438" y="17859"/>
                </a:lnTo>
                <a:lnTo>
                  <a:pt x="80367" y="26789"/>
                </a:lnTo>
                <a:lnTo>
                  <a:pt x="89297" y="44648"/>
                </a:lnTo>
                <a:lnTo>
                  <a:pt x="98227" y="71438"/>
                </a:lnTo>
                <a:lnTo>
                  <a:pt x="98227" y="98227"/>
                </a:lnTo>
                <a:lnTo>
                  <a:pt x="107156" y="116086"/>
                </a:lnTo>
                <a:lnTo>
                  <a:pt x="107156" y="133945"/>
                </a:lnTo>
                <a:lnTo>
                  <a:pt x="107156" y="151805"/>
                </a:lnTo>
                <a:lnTo>
                  <a:pt x="107156" y="160734"/>
                </a:lnTo>
                <a:lnTo>
                  <a:pt x="107156" y="151805"/>
                </a:lnTo>
                <a:lnTo>
                  <a:pt x="116086" y="142875"/>
                </a:lnTo>
                <a:lnTo>
                  <a:pt x="125016" y="125016"/>
                </a:lnTo>
                <a:lnTo>
                  <a:pt x="125016" y="98227"/>
                </a:lnTo>
                <a:lnTo>
                  <a:pt x="133945" y="62508"/>
                </a:lnTo>
                <a:lnTo>
                  <a:pt x="142875" y="35719"/>
                </a:lnTo>
                <a:lnTo>
                  <a:pt x="151805" y="17859"/>
                </a:lnTo>
                <a:lnTo>
                  <a:pt x="160735" y="0"/>
                </a:lnTo>
                <a:lnTo>
                  <a:pt x="160735" y="0"/>
                </a:lnTo>
                <a:lnTo>
                  <a:pt x="169664" y="8930"/>
                </a:lnTo>
                <a:lnTo>
                  <a:pt x="169664" y="26789"/>
                </a:lnTo>
                <a:lnTo>
                  <a:pt x="178594" y="44648"/>
                </a:lnTo>
                <a:lnTo>
                  <a:pt x="178594" y="62508"/>
                </a:lnTo>
                <a:lnTo>
                  <a:pt x="178594" y="80367"/>
                </a:lnTo>
                <a:lnTo>
                  <a:pt x="187524" y="98227"/>
                </a:lnTo>
                <a:lnTo>
                  <a:pt x="196453" y="107156"/>
                </a:lnTo>
                <a:lnTo>
                  <a:pt x="196453" y="107156"/>
                </a:lnTo>
                <a:lnTo>
                  <a:pt x="205383" y="98227"/>
                </a:lnTo>
                <a:lnTo>
                  <a:pt x="214313" y="71438"/>
                </a:lnTo>
                <a:lnTo>
                  <a:pt x="21431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4286250" y="1017984"/>
            <a:ext cx="214314" cy="151806"/>
          </a:xfrm>
          <a:custGeom>
            <a:avLst/>
            <a:gdLst/>
            <a:ahLst/>
            <a:cxnLst/>
            <a:rect l="0" t="0" r="0" b="0"/>
            <a:pathLst>
              <a:path w="214314" h="151806">
                <a:moveTo>
                  <a:pt x="17859" y="53578"/>
                </a:moveTo>
                <a:lnTo>
                  <a:pt x="17859" y="53578"/>
                </a:lnTo>
                <a:lnTo>
                  <a:pt x="8930" y="71438"/>
                </a:lnTo>
                <a:lnTo>
                  <a:pt x="0" y="98227"/>
                </a:lnTo>
                <a:lnTo>
                  <a:pt x="0" y="107157"/>
                </a:lnTo>
                <a:lnTo>
                  <a:pt x="0" y="133946"/>
                </a:lnTo>
                <a:lnTo>
                  <a:pt x="0" y="142875"/>
                </a:lnTo>
                <a:lnTo>
                  <a:pt x="8930" y="142875"/>
                </a:lnTo>
                <a:lnTo>
                  <a:pt x="17859" y="142875"/>
                </a:lnTo>
                <a:lnTo>
                  <a:pt x="26789" y="133946"/>
                </a:lnTo>
                <a:lnTo>
                  <a:pt x="44648" y="107157"/>
                </a:lnTo>
                <a:lnTo>
                  <a:pt x="53578" y="80367"/>
                </a:lnTo>
                <a:lnTo>
                  <a:pt x="62508" y="53578"/>
                </a:lnTo>
                <a:lnTo>
                  <a:pt x="71438" y="26789"/>
                </a:lnTo>
                <a:lnTo>
                  <a:pt x="71438" y="8930"/>
                </a:lnTo>
                <a:lnTo>
                  <a:pt x="71438" y="0"/>
                </a:lnTo>
                <a:lnTo>
                  <a:pt x="71438" y="0"/>
                </a:lnTo>
                <a:lnTo>
                  <a:pt x="71438" y="17860"/>
                </a:lnTo>
                <a:lnTo>
                  <a:pt x="71438" y="26789"/>
                </a:lnTo>
                <a:lnTo>
                  <a:pt x="71438" y="53578"/>
                </a:lnTo>
                <a:lnTo>
                  <a:pt x="62508" y="71438"/>
                </a:lnTo>
                <a:lnTo>
                  <a:pt x="62508" y="89297"/>
                </a:lnTo>
                <a:lnTo>
                  <a:pt x="71438" y="107157"/>
                </a:lnTo>
                <a:lnTo>
                  <a:pt x="71438" y="116086"/>
                </a:lnTo>
                <a:lnTo>
                  <a:pt x="71438" y="116086"/>
                </a:lnTo>
                <a:lnTo>
                  <a:pt x="80367" y="116086"/>
                </a:lnTo>
                <a:lnTo>
                  <a:pt x="89297" y="107157"/>
                </a:lnTo>
                <a:lnTo>
                  <a:pt x="98227" y="98227"/>
                </a:lnTo>
                <a:lnTo>
                  <a:pt x="107156" y="71438"/>
                </a:lnTo>
                <a:lnTo>
                  <a:pt x="116086" y="53578"/>
                </a:lnTo>
                <a:lnTo>
                  <a:pt x="116086" y="26789"/>
                </a:lnTo>
                <a:lnTo>
                  <a:pt x="125016" y="17860"/>
                </a:lnTo>
                <a:lnTo>
                  <a:pt x="125016" y="8930"/>
                </a:lnTo>
                <a:lnTo>
                  <a:pt x="125016" y="17860"/>
                </a:lnTo>
                <a:lnTo>
                  <a:pt x="125016" y="26789"/>
                </a:lnTo>
                <a:lnTo>
                  <a:pt x="125016" y="44649"/>
                </a:lnTo>
                <a:lnTo>
                  <a:pt x="125016" y="53578"/>
                </a:lnTo>
                <a:lnTo>
                  <a:pt x="125016" y="71438"/>
                </a:lnTo>
                <a:lnTo>
                  <a:pt x="133945" y="80367"/>
                </a:lnTo>
                <a:lnTo>
                  <a:pt x="133945" y="89297"/>
                </a:lnTo>
                <a:lnTo>
                  <a:pt x="142875" y="89297"/>
                </a:lnTo>
                <a:lnTo>
                  <a:pt x="142875" y="80367"/>
                </a:lnTo>
                <a:lnTo>
                  <a:pt x="151805" y="62508"/>
                </a:lnTo>
                <a:lnTo>
                  <a:pt x="169664" y="53578"/>
                </a:lnTo>
                <a:lnTo>
                  <a:pt x="178594" y="26789"/>
                </a:lnTo>
                <a:lnTo>
                  <a:pt x="178594" y="8930"/>
                </a:lnTo>
                <a:lnTo>
                  <a:pt x="187523" y="0"/>
                </a:lnTo>
                <a:lnTo>
                  <a:pt x="187523" y="0"/>
                </a:lnTo>
                <a:lnTo>
                  <a:pt x="187523" y="8930"/>
                </a:lnTo>
                <a:lnTo>
                  <a:pt x="187523" y="26789"/>
                </a:lnTo>
                <a:lnTo>
                  <a:pt x="187523" y="44649"/>
                </a:lnTo>
                <a:lnTo>
                  <a:pt x="187523" y="62508"/>
                </a:lnTo>
                <a:lnTo>
                  <a:pt x="187523" y="89297"/>
                </a:lnTo>
                <a:lnTo>
                  <a:pt x="196453" y="107157"/>
                </a:lnTo>
                <a:lnTo>
                  <a:pt x="205383" y="116086"/>
                </a:lnTo>
                <a:lnTo>
                  <a:pt x="205383" y="125016"/>
                </a:lnTo>
                <a:lnTo>
                  <a:pt x="214313" y="133946"/>
                </a:lnTo>
                <a:lnTo>
                  <a:pt x="214313" y="133946"/>
                </a:lnTo>
                <a:lnTo>
                  <a:pt x="214313" y="125016"/>
                </a:lnTo>
                <a:lnTo>
                  <a:pt x="214313" y="125016"/>
                </a:lnTo>
                <a:lnTo>
                  <a:pt x="205383" y="125016"/>
                </a:lnTo>
                <a:lnTo>
                  <a:pt x="196453" y="133946"/>
                </a:lnTo>
                <a:lnTo>
                  <a:pt x="196453" y="142875"/>
                </a:lnTo>
                <a:lnTo>
                  <a:pt x="187523" y="151805"/>
                </a:lnTo>
                <a:lnTo>
                  <a:pt x="18752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3768328" y="1437679"/>
            <a:ext cx="401837" cy="214314"/>
          </a:xfrm>
          <a:custGeom>
            <a:avLst/>
            <a:gdLst/>
            <a:ahLst/>
            <a:cxnLst/>
            <a:rect l="0" t="0" r="0" b="0"/>
            <a:pathLst>
              <a:path w="401837" h="214314">
                <a:moveTo>
                  <a:pt x="80367" y="44649"/>
                </a:moveTo>
                <a:lnTo>
                  <a:pt x="80367" y="44649"/>
                </a:lnTo>
                <a:lnTo>
                  <a:pt x="71438" y="44649"/>
                </a:lnTo>
                <a:lnTo>
                  <a:pt x="62508" y="44649"/>
                </a:lnTo>
                <a:lnTo>
                  <a:pt x="53578" y="53579"/>
                </a:lnTo>
                <a:lnTo>
                  <a:pt x="35719" y="53579"/>
                </a:lnTo>
                <a:lnTo>
                  <a:pt x="26789" y="62508"/>
                </a:lnTo>
                <a:lnTo>
                  <a:pt x="17860" y="71438"/>
                </a:lnTo>
                <a:lnTo>
                  <a:pt x="8930" y="89297"/>
                </a:lnTo>
                <a:lnTo>
                  <a:pt x="0" y="116086"/>
                </a:lnTo>
                <a:lnTo>
                  <a:pt x="0" y="142875"/>
                </a:lnTo>
                <a:lnTo>
                  <a:pt x="8930" y="178594"/>
                </a:lnTo>
                <a:lnTo>
                  <a:pt x="17860" y="196454"/>
                </a:lnTo>
                <a:lnTo>
                  <a:pt x="35719" y="214313"/>
                </a:lnTo>
                <a:lnTo>
                  <a:pt x="44649" y="214313"/>
                </a:lnTo>
                <a:lnTo>
                  <a:pt x="62508" y="214313"/>
                </a:lnTo>
                <a:lnTo>
                  <a:pt x="80367" y="196454"/>
                </a:lnTo>
                <a:lnTo>
                  <a:pt x="89297" y="178594"/>
                </a:lnTo>
                <a:lnTo>
                  <a:pt x="98227" y="151805"/>
                </a:lnTo>
                <a:lnTo>
                  <a:pt x="107156" y="125016"/>
                </a:lnTo>
                <a:lnTo>
                  <a:pt x="107156" y="98227"/>
                </a:lnTo>
                <a:lnTo>
                  <a:pt x="116086" y="80368"/>
                </a:lnTo>
                <a:lnTo>
                  <a:pt x="116086" y="62508"/>
                </a:lnTo>
                <a:lnTo>
                  <a:pt x="116086" y="62508"/>
                </a:lnTo>
                <a:lnTo>
                  <a:pt x="116086" y="71438"/>
                </a:lnTo>
                <a:lnTo>
                  <a:pt x="125016" y="89297"/>
                </a:lnTo>
                <a:lnTo>
                  <a:pt x="125016" y="116086"/>
                </a:lnTo>
                <a:lnTo>
                  <a:pt x="133945" y="142875"/>
                </a:lnTo>
                <a:lnTo>
                  <a:pt x="133945" y="160735"/>
                </a:lnTo>
                <a:lnTo>
                  <a:pt x="142875" y="178594"/>
                </a:lnTo>
                <a:lnTo>
                  <a:pt x="151805" y="187524"/>
                </a:lnTo>
                <a:lnTo>
                  <a:pt x="169664" y="187524"/>
                </a:lnTo>
                <a:lnTo>
                  <a:pt x="178594" y="178594"/>
                </a:lnTo>
                <a:lnTo>
                  <a:pt x="196453" y="160735"/>
                </a:lnTo>
                <a:lnTo>
                  <a:pt x="205383" y="133946"/>
                </a:lnTo>
                <a:lnTo>
                  <a:pt x="214313" y="107157"/>
                </a:lnTo>
                <a:lnTo>
                  <a:pt x="223242" y="71438"/>
                </a:lnTo>
                <a:lnTo>
                  <a:pt x="232172" y="44649"/>
                </a:lnTo>
                <a:lnTo>
                  <a:pt x="232172" y="26790"/>
                </a:lnTo>
                <a:lnTo>
                  <a:pt x="232172" y="17860"/>
                </a:lnTo>
                <a:lnTo>
                  <a:pt x="232172" y="26790"/>
                </a:lnTo>
                <a:lnTo>
                  <a:pt x="241102" y="35719"/>
                </a:lnTo>
                <a:lnTo>
                  <a:pt x="241102" y="62508"/>
                </a:lnTo>
                <a:lnTo>
                  <a:pt x="250031" y="80368"/>
                </a:lnTo>
                <a:lnTo>
                  <a:pt x="258961" y="107157"/>
                </a:lnTo>
                <a:lnTo>
                  <a:pt x="267891" y="125016"/>
                </a:lnTo>
                <a:lnTo>
                  <a:pt x="276820" y="142875"/>
                </a:lnTo>
                <a:lnTo>
                  <a:pt x="285750" y="151805"/>
                </a:lnTo>
                <a:lnTo>
                  <a:pt x="303610" y="151805"/>
                </a:lnTo>
                <a:lnTo>
                  <a:pt x="321469" y="151805"/>
                </a:lnTo>
                <a:lnTo>
                  <a:pt x="339328" y="133946"/>
                </a:lnTo>
                <a:lnTo>
                  <a:pt x="348258" y="116086"/>
                </a:lnTo>
                <a:lnTo>
                  <a:pt x="366117" y="98227"/>
                </a:lnTo>
                <a:lnTo>
                  <a:pt x="375047" y="89297"/>
                </a:lnTo>
                <a:lnTo>
                  <a:pt x="375047" y="80368"/>
                </a:lnTo>
                <a:lnTo>
                  <a:pt x="375047" y="71438"/>
                </a:lnTo>
                <a:lnTo>
                  <a:pt x="375047" y="71438"/>
                </a:lnTo>
                <a:lnTo>
                  <a:pt x="375047" y="71438"/>
                </a:lnTo>
                <a:lnTo>
                  <a:pt x="375047" y="80368"/>
                </a:lnTo>
                <a:lnTo>
                  <a:pt x="375047" y="89297"/>
                </a:lnTo>
                <a:lnTo>
                  <a:pt x="375047" y="89297"/>
                </a:lnTo>
                <a:lnTo>
                  <a:pt x="375047" y="98227"/>
                </a:lnTo>
                <a:lnTo>
                  <a:pt x="375047" y="98227"/>
                </a:lnTo>
                <a:lnTo>
                  <a:pt x="375047" y="89297"/>
                </a:lnTo>
                <a:lnTo>
                  <a:pt x="375047" y="80368"/>
                </a:lnTo>
                <a:lnTo>
                  <a:pt x="383977" y="71438"/>
                </a:lnTo>
                <a:lnTo>
                  <a:pt x="392906" y="53579"/>
                </a:lnTo>
                <a:lnTo>
                  <a:pt x="392906" y="35719"/>
                </a:lnTo>
                <a:lnTo>
                  <a:pt x="401836" y="17860"/>
                </a:lnTo>
                <a:lnTo>
                  <a:pt x="401836" y="0"/>
                </a:lnTo>
                <a:lnTo>
                  <a:pt x="401836" y="0"/>
                </a:lnTo>
                <a:lnTo>
                  <a:pt x="401836" y="8930"/>
                </a:lnTo>
                <a:lnTo>
                  <a:pt x="392906" y="26790"/>
                </a:lnTo>
                <a:lnTo>
                  <a:pt x="392906" y="53579"/>
                </a:lnTo>
                <a:lnTo>
                  <a:pt x="383977" y="80368"/>
                </a:lnTo>
                <a:lnTo>
                  <a:pt x="383977" y="98227"/>
                </a:lnTo>
                <a:lnTo>
                  <a:pt x="392906" y="116086"/>
                </a:lnTo>
                <a:lnTo>
                  <a:pt x="401836" y="116086"/>
                </a:lnTo>
                <a:lnTo>
                  <a:pt x="40183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4205883" y="1509117"/>
            <a:ext cx="8931" cy="26790"/>
          </a:xfrm>
          <a:custGeom>
            <a:avLst/>
            <a:gdLst/>
            <a:ahLst/>
            <a:cxnLst/>
            <a:rect l="0" t="0" r="0" b="0"/>
            <a:pathLst>
              <a:path w="8931" h="26790">
                <a:moveTo>
                  <a:pt x="0" y="26789"/>
                </a:move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4402336" y="1437679"/>
            <a:ext cx="232173" cy="89298"/>
          </a:xfrm>
          <a:custGeom>
            <a:avLst/>
            <a:gdLst/>
            <a:ahLst/>
            <a:cxnLst/>
            <a:rect l="0" t="0" r="0" b="0"/>
            <a:pathLst>
              <a:path w="232173" h="89298">
                <a:moveTo>
                  <a:pt x="8930" y="35719"/>
                </a:moveTo>
                <a:lnTo>
                  <a:pt x="8930" y="35719"/>
                </a:lnTo>
                <a:lnTo>
                  <a:pt x="0" y="35719"/>
                </a:lnTo>
                <a:lnTo>
                  <a:pt x="0" y="44649"/>
                </a:lnTo>
                <a:lnTo>
                  <a:pt x="0" y="44649"/>
                </a:lnTo>
                <a:lnTo>
                  <a:pt x="0" y="53579"/>
                </a:lnTo>
                <a:lnTo>
                  <a:pt x="0" y="71438"/>
                </a:lnTo>
                <a:lnTo>
                  <a:pt x="8930" y="80368"/>
                </a:lnTo>
                <a:lnTo>
                  <a:pt x="8930" y="89297"/>
                </a:lnTo>
                <a:lnTo>
                  <a:pt x="17859" y="89297"/>
                </a:lnTo>
                <a:lnTo>
                  <a:pt x="26789" y="89297"/>
                </a:lnTo>
                <a:lnTo>
                  <a:pt x="35719" y="80368"/>
                </a:lnTo>
                <a:lnTo>
                  <a:pt x="44648" y="71438"/>
                </a:lnTo>
                <a:lnTo>
                  <a:pt x="53578" y="62508"/>
                </a:lnTo>
                <a:lnTo>
                  <a:pt x="62508" y="44649"/>
                </a:lnTo>
                <a:lnTo>
                  <a:pt x="71437" y="26790"/>
                </a:lnTo>
                <a:lnTo>
                  <a:pt x="71437" y="8930"/>
                </a:lnTo>
                <a:lnTo>
                  <a:pt x="71437" y="0"/>
                </a:lnTo>
                <a:lnTo>
                  <a:pt x="80367" y="0"/>
                </a:lnTo>
                <a:lnTo>
                  <a:pt x="80367" y="0"/>
                </a:lnTo>
                <a:lnTo>
                  <a:pt x="80367" y="8930"/>
                </a:lnTo>
                <a:lnTo>
                  <a:pt x="89297" y="26790"/>
                </a:lnTo>
                <a:lnTo>
                  <a:pt x="89297" y="44649"/>
                </a:lnTo>
                <a:lnTo>
                  <a:pt x="98227" y="62508"/>
                </a:lnTo>
                <a:lnTo>
                  <a:pt x="98227" y="71438"/>
                </a:lnTo>
                <a:lnTo>
                  <a:pt x="107156" y="80368"/>
                </a:lnTo>
                <a:lnTo>
                  <a:pt x="116086" y="80368"/>
                </a:lnTo>
                <a:lnTo>
                  <a:pt x="116086" y="80368"/>
                </a:lnTo>
                <a:lnTo>
                  <a:pt x="125016" y="62508"/>
                </a:lnTo>
                <a:lnTo>
                  <a:pt x="133945" y="53579"/>
                </a:lnTo>
                <a:lnTo>
                  <a:pt x="142875" y="44649"/>
                </a:lnTo>
                <a:lnTo>
                  <a:pt x="151805" y="35719"/>
                </a:lnTo>
                <a:lnTo>
                  <a:pt x="169664" y="35719"/>
                </a:lnTo>
                <a:lnTo>
                  <a:pt x="178594" y="35719"/>
                </a:lnTo>
                <a:lnTo>
                  <a:pt x="196453" y="35719"/>
                </a:lnTo>
                <a:lnTo>
                  <a:pt x="214312" y="44649"/>
                </a:lnTo>
                <a:lnTo>
                  <a:pt x="223242" y="44649"/>
                </a:lnTo>
                <a:lnTo>
                  <a:pt x="232172" y="44649"/>
                </a:lnTo>
                <a:lnTo>
                  <a:pt x="232172" y="35719"/>
                </a:lnTo>
                <a:lnTo>
                  <a:pt x="232172" y="35719"/>
                </a:lnTo>
                <a:lnTo>
                  <a:pt x="223242" y="1786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4455914" y="1268016"/>
            <a:ext cx="62509" cy="17860"/>
          </a:xfrm>
          <a:custGeom>
            <a:avLst/>
            <a:gdLst/>
            <a:ahLst/>
            <a:cxnLst/>
            <a:rect l="0" t="0" r="0" b="0"/>
            <a:pathLst>
              <a:path w="62509" h="17860">
                <a:moveTo>
                  <a:pt x="8930" y="17859"/>
                </a:moveTo>
                <a:lnTo>
                  <a:pt x="0" y="17859"/>
                </a:lnTo>
                <a:lnTo>
                  <a:pt x="0" y="17859"/>
                </a:lnTo>
                <a:lnTo>
                  <a:pt x="0" y="17859"/>
                </a:lnTo>
                <a:lnTo>
                  <a:pt x="0" y="17859"/>
                </a:lnTo>
                <a:lnTo>
                  <a:pt x="8930" y="8929"/>
                </a:lnTo>
                <a:lnTo>
                  <a:pt x="17859" y="8929"/>
                </a:lnTo>
                <a:lnTo>
                  <a:pt x="26789" y="8929"/>
                </a:lnTo>
                <a:lnTo>
                  <a:pt x="44649"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4786313" y="1312664"/>
            <a:ext cx="53579" cy="142876"/>
          </a:xfrm>
          <a:custGeom>
            <a:avLst/>
            <a:gdLst/>
            <a:ahLst/>
            <a:cxnLst/>
            <a:rect l="0" t="0" r="0" b="0"/>
            <a:pathLst>
              <a:path w="53579" h="142876">
                <a:moveTo>
                  <a:pt x="35718" y="26789"/>
                </a:moveTo>
                <a:lnTo>
                  <a:pt x="35718" y="26789"/>
                </a:lnTo>
                <a:lnTo>
                  <a:pt x="35718" y="17859"/>
                </a:lnTo>
                <a:lnTo>
                  <a:pt x="26789" y="8930"/>
                </a:lnTo>
                <a:lnTo>
                  <a:pt x="26789" y="0"/>
                </a:lnTo>
                <a:lnTo>
                  <a:pt x="17859" y="8930"/>
                </a:lnTo>
                <a:lnTo>
                  <a:pt x="26789" y="17859"/>
                </a:lnTo>
                <a:lnTo>
                  <a:pt x="26789" y="35719"/>
                </a:lnTo>
                <a:lnTo>
                  <a:pt x="35718" y="53578"/>
                </a:lnTo>
                <a:lnTo>
                  <a:pt x="44648" y="80367"/>
                </a:lnTo>
                <a:lnTo>
                  <a:pt x="53578" y="107156"/>
                </a:lnTo>
                <a:lnTo>
                  <a:pt x="53578" y="125015"/>
                </a:lnTo>
                <a:lnTo>
                  <a:pt x="53578" y="133945"/>
                </a:lnTo>
                <a:lnTo>
                  <a:pt x="53578" y="142875"/>
                </a:lnTo>
                <a:lnTo>
                  <a:pt x="53578" y="142875"/>
                </a:lnTo>
                <a:lnTo>
                  <a:pt x="53578" y="133945"/>
                </a:lnTo>
                <a:lnTo>
                  <a:pt x="44648" y="125015"/>
                </a:lnTo>
                <a:lnTo>
                  <a:pt x="26789" y="107156"/>
                </a:lnTo>
                <a:lnTo>
                  <a:pt x="17859" y="89297"/>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4750594" y="1259086"/>
            <a:ext cx="428626" cy="169665"/>
          </a:xfrm>
          <a:custGeom>
            <a:avLst/>
            <a:gdLst/>
            <a:ahLst/>
            <a:cxnLst/>
            <a:rect l="0" t="0" r="0" b="0"/>
            <a:pathLst>
              <a:path w="428626" h="169665">
                <a:moveTo>
                  <a:pt x="0" y="133945"/>
                </a:moveTo>
                <a:lnTo>
                  <a:pt x="8929" y="133945"/>
                </a:lnTo>
                <a:lnTo>
                  <a:pt x="17859" y="142875"/>
                </a:lnTo>
                <a:lnTo>
                  <a:pt x="26789" y="160734"/>
                </a:lnTo>
                <a:lnTo>
                  <a:pt x="44648" y="169664"/>
                </a:lnTo>
                <a:lnTo>
                  <a:pt x="62508" y="169664"/>
                </a:lnTo>
                <a:lnTo>
                  <a:pt x="89297" y="169664"/>
                </a:lnTo>
                <a:lnTo>
                  <a:pt x="107156" y="160734"/>
                </a:lnTo>
                <a:lnTo>
                  <a:pt x="133945" y="151804"/>
                </a:lnTo>
                <a:lnTo>
                  <a:pt x="160734" y="133945"/>
                </a:lnTo>
                <a:lnTo>
                  <a:pt x="178594" y="116086"/>
                </a:lnTo>
                <a:lnTo>
                  <a:pt x="196453" y="89297"/>
                </a:lnTo>
                <a:lnTo>
                  <a:pt x="205383" y="62508"/>
                </a:lnTo>
                <a:lnTo>
                  <a:pt x="205383" y="35719"/>
                </a:lnTo>
                <a:lnTo>
                  <a:pt x="205383" y="17859"/>
                </a:lnTo>
                <a:lnTo>
                  <a:pt x="205383" y="0"/>
                </a:lnTo>
                <a:lnTo>
                  <a:pt x="205383" y="0"/>
                </a:lnTo>
                <a:lnTo>
                  <a:pt x="205383" y="8930"/>
                </a:lnTo>
                <a:lnTo>
                  <a:pt x="196453" y="26789"/>
                </a:lnTo>
                <a:lnTo>
                  <a:pt x="196453" y="62508"/>
                </a:lnTo>
                <a:lnTo>
                  <a:pt x="196453" y="89297"/>
                </a:lnTo>
                <a:lnTo>
                  <a:pt x="196453" y="116086"/>
                </a:lnTo>
                <a:lnTo>
                  <a:pt x="205383" y="133945"/>
                </a:lnTo>
                <a:lnTo>
                  <a:pt x="205383" y="151804"/>
                </a:lnTo>
                <a:lnTo>
                  <a:pt x="214312" y="160734"/>
                </a:lnTo>
                <a:lnTo>
                  <a:pt x="223242" y="160734"/>
                </a:lnTo>
                <a:lnTo>
                  <a:pt x="241101" y="160734"/>
                </a:lnTo>
                <a:lnTo>
                  <a:pt x="258961" y="151804"/>
                </a:lnTo>
                <a:lnTo>
                  <a:pt x="267890" y="133945"/>
                </a:lnTo>
                <a:lnTo>
                  <a:pt x="276820" y="107156"/>
                </a:lnTo>
                <a:lnTo>
                  <a:pt x="294679" y="80367"/>
                </a:lnTo>
                <a:lnTo>
                  <a:pt x="294679" y="62508"/>
                </a:lnTo>
                <a:lnTo>
                  <a:pt x="294679" y="53578"/>
                </a:lnTo>
                <a:lnTo>
                  <a:pt x="294679" y="62508"/>
                </a:lnTo>
                <a:lnTo>
                  <a:pt x="294679" y="71437"/>
                </a:lnTo>
                <a:lnTo>
                  <a:pt x="294679" y="80367"/>
                </a:lnTo>
                <a:lnTo>
                  <a:pt x="294679" y="98227"/>
                </a:lnTo>
                <a:lnTo>
                  <a:pt x="294679" y="116086"/>
                </a:lnTo>
                <a:lnTo>
                  <a:pt x="303609" y="133945"/>
                </a:lnTo>
                <a:lnTo>
                  <a:pt x="312539" y="133945"/>
                </a:lnTo>
                <a:lnTo>
                  <a:pt x="321469" y="142875"/>
                </a:lnTo>
                <a:lnTo>
                  <a:pt x="330398" y="133945"/>
                </a:lnTo>
                <a:lnTo>
                  <a:pt x="348258" y="133945"/>
                </a:lnTo>
                <a:lnTo>
                  <a:pt x="366117" y="116086"/>
                </a:lnTo>
                <a:lnTo>
                  <a:pt x="375047" y="98227"/>
                </a:lnTo>
                <a:lnTo>
                  <a:pt x="392906" y="80367"/>
                </a:lnTo>
                <a:lnTo>
                  <a:pt x="401836" y="62508"/>
                </a:lnTo>
                <a:lnTo>
                  <a:pt x="401836" y="53578"/>
                </a:lnTo>
                <a:lnTo>
                  <a:pt x="410765" y="44648"/>
                </a:lnTo>
                <a:lnTo>
                  <a:pt x="410765" y="44648"/>
                </a:lnTo>
                <a:lnTo>
                  <a:pt x="410765" y="53578"/>
                </a:lnTo>
                <a:lnTo>
                  <a:pt x="410765" y="71437"/>
                </a:lnTo>
                <a:lnTo>
                  <a:pt x="419695" y="80367"/>
                </a:lnTo>
                <a:lnTo>
                  <a:pt x="419695" y="98227"/>
                </a:lnTo>
                <a:lnTo>
                  <a:pt x="419695" y="98227"/>
                </a:lnTo>
                <a:lnTo>
                  <a:pt x="428625" y="107156"/>
                </a:lnTo>
                <a:lnTo>
                  <a:pt x="42862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5179219" y="1339453"/>
            <a:ext cx="1" cy="17861"/>
          </a:xfrm>
          <a:custGeom>
            <a:avLst/>
            <a:gdLst/>
            <a:ahLst/>
            <a:cxnLst/>
            <a:rect l="0" t="0" r="0" b="0"/>
            <a:pathLst>
              <a:path w="1" h="17861">
                <a:moveTo>
                  <a:pt x="0" y="1786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5438180" y="1151930"/>
            <a:ext cx="169665" cy="169665"/>
          </a:xfrm>
          <a:custGeom>
            <a:avLst/>
            <a:gdLst/>
            <a:ahLst/>
            <a:cxnLst/>
            <a:rect l="0" t="0" r="0" b="0"/>
            <a:pathLst>
              <a:path w="169665" h="169665">
                <a:moveTo>
                  <a:pt x="26789" y="0"/>
                </a:moveTo>
                <a:lnTo>
                  <a:pt x="17859" y="8929"/>
                </a:lnTo>
                <a:lnTo>
                  <a:pt x="17859" y="8929"/>
                </a:lnTo>
                <a:lnTo>
                  <a:pt x="8929" y="8929"/>
                </a:lnTo>
                <a:lnTo>
                  <a:pt x="8929" y="17859"/>
                </a:lnTo>
                <a:lnTo>
                  <a:pt x="8929" y="26789"/>
                </a:lnTo>
                <a:lnTo>
                  <a:pt x="8929" y="35718"/>
                </a:lnTo>
                <a:lnTo>
                  <a:pt x="0" y="62507"/>
                </a:lnTo>
                <a:lnTo>
                  <a:pt x="0" y="80367"/>
                </a:lnTo>
                <a:lnTo>
                  <a:pt x="0" y="116086"/>
                </a:lnTo>
                <a:lnTo>
                  <a:pt x="8929" y="142875"/>
                </a:lnTo>
                <a:lnTo>
                  <a:pt x="17859" y="160734"/>
                </a:lnTo>
                <a:lnTo>
                  <a:pt x="26789" y="169664"/>
                </a:lnTo>
                <a:lnTo>
                  <a:pt x="53578" y="169664"/>
                </a:lnTo>
                <a:lnTo>
                  <a:pt x="80367" y="160734"/>
                </a:lnTo>
                <a:lnTo>
                  <a:pt x="116086" y="142875"/>
                </a:lnTo>
                <a:lnTo>
                  <a:pt x="142875" y="116086"/>
                </a:lnTo>
                <a:lnTo>
                  <a:pt x="169664" y="98226"/>
                </a:lnTo>
                <a:lnTo>
                  <a:pt x="16966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5643563" y="1107281"/>
            <a:ext cx="44649" cy="116087"/>
          </a:xfrm>
          <a:custGeom>
            <a:avLst/>
            <a:gdLst/>
            <a:ahLst/>
            <a:cxnLst/>
            <a:rect l="0" t="0" r="0" b="0"/>
            <a:pathLst>
              <a:path w="44649" h="116087">
                <a:moveTo>
                  <a:pt x="8929" y="0"/>
                </a:moveTo>
                <a:lnTo>
                  <a:pt x="8929" y="0"/>
                </a:lnTo>
                <a:lnTo>
                  <a:pt x="0" y="8930"/>
                </a:lnTo>
                <a:lnTo>
                  <a:pt x="0" y="8930"/>
                </a:lnTo>
                <a:lnTo>
                  <a:pt x="0" y="17860"/>
                </a:lnTo>
                <a:lnTo>
                  <a:pt x="0" y="26789"/>
                </a:lnTo>
                <a:lnTo>
                  <a:pt x="0" y="44649"/>
                </a:lnTo>
                <a:lnTo>
                  <a:pt x="8929" y="53578"/>
                </a:lnTo>
                <a:lnTo>
                  <a:pt x="8929" y="71438"/>
                </a:lnTo>
                <a:lnTo>
                  <a:pt x="17859" y="89297"/>
                </a:lnTo>
                <a:lnTo>
                  <a:pt x="26789" y="98227"/>
                </a:lnTo>
                <a:lnTo>
                  <a:pt x="35718" y="107156"/>
                </a:lnTo>
                <a:lnTo>
                  <a:pt x="35718" y="116086"/>
                </a:lnTo>
                <a:lnTo>
                  <a:pt x="44648" y="107156"/>
                </a:lnTo>
                <a:lnTo>
                  <a:pt x="4464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5625703" y="1143000"/>
            <a:ext cx="8931" cy="80368"/>
          </a:xfrm>
          <a:custGeom>
            <a:avLst/>
            <a:gdLst/>
            <a:ahLst/>
            <a:cxnLst/>
            <a:rect l="0" t="0" r="0" b="0"/>
            <a:pathLst>
              <a:path w="8931" h="80368">
                <a:moveTo>
                  <a:pt x="0" y="0"/>
                </a:moveTo>
                <a:lnTo>
                  <a:pt x="0" y="0"/>
                </a:lnTo>
                <a:lnTo>
                  <a:pt x="0" y="0"/>
                </a:lnTo>
                <a:lnTo>
                  <a:pt x="0" y="0"/>
                </a:lnTo>
                <a:lnTo>
                  <a:pt x="0" y="0"/>
                </a:lnTo>
                <a:lnTo>
                  <a:pt x="0" y="0"/>
                </a:lnTo>
                <a:lnTo>
                  <a:pt x="0" y="8930"/>
                </a:lnTo>
                <a:lnTo>
                  <a:pt x="0" y="17859"/>
                </a:lnTo>
                <a:lnTo>
                  <a:pt x="0" y="35719"/>
                </a:lnTo>
                <a:lnTo>
                  <a:pt x="8930" y="53578"/>
                </a:lnTo>
                <a:lnTo>
                  <a:pt x="8930" y="71437"/>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5616773" y="1232297"/>
            <a:ext cx="151806" cy="71438"/>
          </a:xfrm>
          <a:custGeom>
            <a:avLst/>
            <a:gdLst/>
            <a:ahLst/>
            <a:cxnLst/>
            <a:rect l="0" t="0" r="0" b="0"/>
            <a:pathLst>
              <a:path w="151806" h="71438">
                <a:moveTo>
                  <a:pt x="0" y="71437"/>
                </a:moveTo>
                <a:lnTo>
                  <a:pt x="0" y="62508"/>
                </a:lnTo>
                <a:lnTo>
                  <a:pt x="8930" y="62508"/>
                </a:lnTo>
                <a:lnTo>
                  <a:pt x="17860" y="53578"/>
                </a:lnTo>
                <a:lnTo>
                  <a:pt x="35719" y="44648"/>
                </a:lnTo>
                <a:lnTo>
                  <a:pt x="53579" y="26789"/>
                </a:lnTo>
                <a:lnTo>
                  <a:pt x="80368" y="17859"/>
                </a:lnTo>
                <a:lnTo>
                  <a:pt x="98227" y="8930"/>
                </a:lnTo>
                <a:lnTo>
                  <a:pt x="125016" y="0"/>
                </a:lnTo>
                <a:lnTo>
                  <a:pt x="142875" y="0"/>
                </a:lnTo>
                <a:lnTo>
                  <a:pt x="151805" y="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5857875" y="1080492"/>
            <a:ext cx="116087" cy="151806"/>
          </a:xfrm>
          <a:custGeom>
            <a:avLst/>
            <a:gdLst/>
            <a:ahLst/>
            <a:cxnLst/>
            <a:rect l="0" t="0" r="0" b="0"/>
            <a:pathLst>
              <a:path w="116087" h="151806">
                <a:moveTo>
                  <a:pt x="35719" y="0"/>
                </a:moveTo>
                <a:lnTo>
                  <a:pt x="26789" y="0"/>
                </a:lnTo>
                <a:lnTo>
                  <a:pt x="17859" y="8930"/>
                </a:lnTo>
                <a:lnTo>
                  <a:pt x="8930" y="17859"/>
                </a:lnTo>
                <a:lnTo>
                  <a:pt x="8930" y="35719"/>
                </a:lnTo>
                <a:lnTo>
                  <a:pt x="0" y="62508"/>
                </a:lnTo>
                <a:lnTo>
                  <a:pt x="0" y="89297"/>
                </a:lnTo>
                <a:lnTo>
                  <a:pt x="8930" y="107156"/>
                </a:lnTo>
                <a:lnTo>
                  <a:pt x="17859" y="125016"/>
                </a:lnTo>
                <a:lnTo>
                  <a:pt x="35719" y="142875"/>
                </a:lnTo>
                <a:lnTo>
                  <a:pt x="53578" y="151805"/>
                </a:lnTo>
                <a:lnTo>
                  <a:pt x="71438" y="142875"/>
                </a:lnTo>
                <a:lnTo>
                  <a:pt x="98227" y="133945"/>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5973961" y="892969"/>
            <a:ext cx="508993" cy="276821"/>
          </a:xfrm>
          <a:custGeom>
            <a:avLst/>
            <a:gdLst/>
            <a:ahLst/>
            <a:cxnLst/>
            <a:rect l="0" t="0" r="0" b="0"/>
            <a:pathLst>
              <a:path w="508993" h="276821">
                <a:moveTo>
                  <a:pt x="26789" y="196453"/>
                </a:moveTo>
                <a:lnTo>
                  <a:pt x="17859" y="205382"/>
                </a:lnTo>
                <a:lnTo>
                  <a:pt x="17859" y="214312"/>
                </a:lnTo>
                <a:lnTo>
                  <a:pt x="8930" y="232172"/>
                </a:lnTo>
                <a:lnTo>
                  <a:pt x="0" y="250031"/>
                </a:lnTo>
                <a:lnTo>
                  <a:pt x="0" y="258961"/>
                </a:lnTo>
                <a:lnTo>
                  <a:pt x="8930" y="276820"/>
                </a:lnTo>
                <a:lnTo>
                  <a:pt x="17859" y="276820"/>
                </a:lnTo>
                <a:lnTo>
                  <a:pt x="35719" y="276820"/>
                </a:lnTo>
                <a:lnTo>
                  <a:pt x="44648" y="276820"/>
                </a:lnTo>
                <a:lnTo>
                  <a:pt x="62508" y="267890"/>
                </a:lnTo>
                <a:lnTo>
                  <a:pt x="71437" y="258961"/>
                </a:lnTo>
                <a:lnTo>
                  <a:pt x="80367" y="241101"/>
                </a:lnTo>
                <a:lnTo>
                  <a:pt x="89297" y="223242"/>
                </a:lnTo>
                <a:lnTo>
                  <a:pt x="89297" y="196453"/>
                </a:lnTo>
                <a:lnTo>
                  <a:pt x="89297" y="178593"/>
                </a:lnTo>
                <a:lnTo>
                  <a:pt x="80367" y="169664"/>
                </a:lnTo>
                <a:lnTo>
                  <a:pt x="80367" y="160734"/>
                </a:lnTo>
                <a:lnTo>
                  <a:pt x="80367" y="169664"/>
                </a:lnTo>
                <a:lnTo>
                  <a:pt x="80367" y="178593"/>
                </a:lnTo>
                <a:lnTo>
                  <a:pt x="71437" y="196453"/>
                </a:lnTo>
                <a:lnTo>
                  <a:pt x="71437" y="214312"/>
                </a:lnTo>
                <a:lnTo>
                  <a:pt x="71437" y="232172"/>
                </a:lnTo>
                <a:lnTo>
                  <a:pt x="80367" y="250031"/>
                </a:lnTo>
                <a:lnTo>
                  <a:pt x="89297" y="258961"/>
                </a:lnTo>
                <a:lnTo>
                  <a:pt x="98227" y="258961"/>
                </a:lnTo>
                <a:lnTo>
                  <a:pt x="107156" y="258961"/>
                </a:lnTo>
                <a:lnTo>
                  <a:pt x="125016" y="250031"/>
                </a:lnTo>
                <a:lnTo>
                  <a:pt x="133945" y="241101"/>
                </a:lnTo>
                <a:lnTo>
                  <a:pt x="142875" y="223242"/>
                </a:lnTo>
                <a:lnTo>
                  <a:pt x="151805" y="205382"/>
                </a:lnTo>
                <a:lnTo>
                  <a:pt x="160734" y="178593"/>
                </a:lnTo>
                <a:lnTo>
                  <a:pt x="169664" y="160734"/>
                </a:lnTo>
                <a:lnTo>
                  <a:pt x="169664" y="142875"/>
                </a:lnTo>
                <a:lnTo>
                  <a:pt x="178594" y="133945"/>
                </a:lnTo>
                <a:lnTo>
                  <a:pt x="178594" y="133945"/>
                </a:lnTo>
                <a:lnTo>
                  <a:pt x="178594" y="142875"/>
                </a:lnTo>
                <a:lnTo>
                  <a:pt x="178594" y="151804"/>
                </a:lnTo>
                <a:lnTo>
                  <a:pt x="187523" y="169664"/>
                </a:lnTo>
                <a:lnTo>
                  <a:pt x="187523" y="178593"/>
                </a:lnTo>
                <a:lnTo>
                  <a:pt x="187523" y="187523"/>
                </a:lnTo>
                <a:lnTo>
                  <a:pt x="196453" y="205382"/>
                </a:lnTo>
                <a:lnTo>
                  <a:pt x="205383" y="205382"/>
                </a:lnTo>
                <a:lnTo>
                  <a:pt x="205383" y="205382"/>
                </a:lnTo>
                <a:lnTo>
                  <a:pt x="214312" y="196453"/>
                </a:lnTo>
                <a:lnTo>
                  <a:pt x="223242" y="187523"/>
                </a:lnTo>
                <a:lnTo>
                  <a:pt x="232172" y="169664"/>
                </a:lnTo>
                <a:lnTo>
                  <a:pt x="232172" y="151804"/>
                </a:lnTo>
                <a:lnTo>
                  <a:pt x="241102" y="133945"/>
                </a:lnTo>
                <a:lnTo>
                  <a:pt x="241102" y="116086"/>
                </a:lnTo>
                <a:lnTo>
                  <a:pt x="241102" y="107156"/>
                </a:lnTo>
                <a:lnTo>
                  <a:pt x="232172" y="107156"/>
                </a:lnTo>
                <a:lnTo>
                  <a:pt x="232172" y="116086"/>
                </a:lnTo>
                <a:lnTo>
                  <a:pt x="214312" y="125015"/>
                </a:lnTo>
                <a:lnTo>
                  <a:pt x="205383" y="151804"/>
                </a:lnTo>
                <a:lnTo>
                  <a:pt x="196453" y="178593"/>
                </a:lnTo>
                <a:lnTo>
                  <a:pt x="196453" y="196453"/>
                </a:lnTo>
                <a:lnTo>
                  <a:pt x="196453" y="214312"/>
                </a:lnTo>
                <a:lnTo>
                  <a:pt x="196453" y="232172"/>
                </a:lnTo>
                <a:lnTo>
                  <a:pt x="196453" y="241101"/>
                </a:lnTo>
                <a:lnTo>
                  <a:pt x="205383" y="241101"/>
                </a:lnTo>
                <a:lnTo>
                  <a:pt x="214312" y="232172"/>
                </a:lnTo>
                <a:lnTo>
                  <a:pt x="232172" y="214312"/>
                </a:lnTo>
                <a:lnTo>
                  <a:pt x="250031" y="196453"/>
                </a:lnTo>
                <a:lnTo>
                  <a:pt x="267891" y="169664"/>
                </a:lnTo>
                <a:lnTo>
                  <a:pt x="285750" y="142875"/>
                </a:lnTo>
                <a:lnTo>
                  <a:pt x="303609" y="116086"/>
                </a:lnTo>
                <a:lnTo>
                  <a:pt x="312539" y="80367"/>
                </a:lnTo>
                <a:lnTo>
                  <a:pt x="321469" y="53578"/>
                </a:lnTo>
                <a:lnTo>
                  <a:pt x="330398" y="26789"/>
                </a:lnTo>
                <a:lnTo>
                  <a:pt x="330398" y="8929"/>
                </a:lnTo>
                <a:lnTo>
                  <a:pt x="321469" y="0"/>
                </a:lnTo>
                <a:lnTo>
                  <a:pt x="321469" y="0"/>
                </a:lnTo>
                <a:lnTo>
                  <a:pt x="312539" y="17859"/>
                </a:lnTo>
                <a:lnTo>
                  <a:pt x="303609" y="35718"/>
                </a:lnTo>
                <a:lnTo>
                  <a:pt x="294680" y="53578"/>
                </a:lnTo>
                <a:lnTo>
                  <a:pt x="285750" y="80367"/>
                </a:lnTo>
                <a:lnTo>
                  <a:pt x="285750" y="107156"/>
                </a:lnTo>
                <a:lnTo>
                  <a:pt x="276820" y="133945"/>
                </a:lnTo>
                <a:lnTo>
                  <a:pt x="285750" y="151804"/>
                </a:lnTo>
                <a:lnTo>
                  <a:pt x="285750" y="160734"/>
                </a:lnTo>
                <a:lnTo>
                  <a:pt x="294680" y="169664"/>
                </a:lnTo>
                <a:lnTo>
                  <a:pt x="312539" y="169664"/>
                </a:lnTo>
                <a:lnTo>
                  <a:pt x="330398" y="160734"/>
                </a:lnTo>
                <a:lnTo>
                  <a:pt x="348258" y="151804"/>
                </a:lnTo>
                <a:lnTo>
                  <a:pt x="357187" y="133945"/>
                </a:lnTo>
                <a:lnTo>
                  <a:pt x="375047" y="116086"/>
                </a:lnTo>
                <a:lnTo>
                  <a:pt x="392906" y="107156"/>
                </a:lnTo>
                <a:lnTo>
                  <a:pt x="401836" y="107156"/>
                </a:lnTo>
                <a:lnTo>
                  <a:pt x="401836" y="98226"/>
                </a:lnTo>
                <a:lnTo>
                  <a:pt x="410766" y="107156"/>
                </a:lnTo>
                <a:lnTo>
                  <a:pt x="419695" y="107156"/>
                </a:lnTo>
                <a:lnTo>
                  <a:pt x="419695" y="116086"/>
                </a:lnTo>
                <a:lnTo>
                  <a:pt x="428625" y="116086"/>
                </a:lnTo>
                <a:lnTo>
                  <a:pt x="437555" y="116086"/>
                </a:lnTo>
                <a:lnTo>
                  <a:pt x="446484" y="116086"/>
                </a:lnTo>
                <a:lnTo>
                  <a:pt x="455414" y="107156"/>
                </a:lnTo>
                <a:lnTo>
                  <a:pt x="464344" y="98226"/>
                </a:lnTo>
                <a:lnTo>
                  <a:pt x="473273" y="89297"/>
                </a:lnTo>
                <a:lnTo>
                  <a:pt x="491133" y="80367"/>
                </a:lnTo>
                <a:lnTo>
                  <a:pt x="491133" y="71437"/>
                </a:lnTo>
                <a:lnTo>
                  <a:pt x="500062" y="71437"/>
                </a:lnTo>
                <a:lnTo>
                  <a:pt x="500062" y="62507"/>
                </a:lnTo>
                <a:lnTo>
                  <a:pt x="500062" y="71437"/>
                </a:lnTo>
                <a:lnTo>
                  <a:pt x="500062" y="71437"/>
                </a:lnTo>
                <a:lnTo>
                  <a:pt x="500062" y="80367"/>
                </a:lnTo>
                <a:lnTo>
                  <a:pt x="500062" y="89297"/>
                </a:lnTo>
                <a:lnTo>
                  <a:pt x="500062" y="89297"/>
                </a:lnTo>
                <a:lnTo>
                  <a:pt x="508992" y="89297"/>
                </a:lnTo>
                <a:lnTo>
                  <a:pt x="508992" y="89297"/>
                </a:lnTo>
                <a:lnTo>
                  <a:pt x="50899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6688336" y="705445"/>
            <a:ext cx="205384" cy="303611"/>
          </a:xfrm>
          <a:custGeom>
            <a:avLst/>
            <a:gdLst/>
            <a:ahLst/>
            <a:cxnLst/>
            <a:rect l="0" t="0" r="0" b="0"/>
            <a:pathLst>
              <a:path w="205384" h="303611">
                <a:moveTo>
                  <a:pt x="17859" y="71438"/>
                </a:moveTo>
                <a:lnTo>
                  <a:pt x="8930" y="71438"/>
                </a:lnTo>
                <a:lnTo>
                  <a:pt x="8930" y="71438"/>
                </a:lnTo>
                <a:lnTo>
                  <a:pt x="0" y="71438"/>
                </a:lnTo>
                <a:lnTo>
                  <a:pt x="0" y="62508"/>
                </a:lnTo>
                <a:lnTo>
                  <a:pt x="0" y="53578"/>
                </a:lnTo>
                <a:lnTo>
                  <a:pt x="17859" y="44649"/>
                </a:lnTo>
                <a:lnTo>
                  <a:pt x="44648" y="26789"/>
                </a:lnTo>
                <a:lnTo>
                  <a:pt x="80367" y="17860"/>
                </a:lnTo>
                <a:lnTo>
                  <a:pt x="116086" y="8930"/>
                </a:lnTo>
                <a:lnTo>
                  <a:pt x="151805" y="0"/>
                </a:lnTo>
                <a:lnTo>
                  <a:pt x="187523" y="0"/>
                </a:lnTo>
                <a:lnTo>
                  <a:pt x="205383" y="8930"/>
                </a:lnTo>
                <a:lnTo>
                  <a:pt x="205383" y="44649"/>
                </a:lnTo>
                <a:lnTo>
                  <a:pt x="178594" y="80367"/>
                </a:lnTo>
                <a:lnTo>
                  <a:pt x="151805" y="125016"/>
                </a:lnTo>
                <a:lnTo>
                  <a:pt x="116086" y="178594"/>
                </a:lnTo>
                <a:lnTo>
                  <a:pt x="80367" y="223242"/>
                </a:lnTo>
                <a:lnTo>
                  <a:pt x="62508" y="258961"/>
                </a:lnTo>
                <a:lnTo>
                  <a:pt x="44648" y="285750"/>
                </a:lnTo>
                <a:lnTo>
                  <a:pt x="53578" y="294680"/>
                </a:lnTo>
                <a:lnTo>
                  <a:pt x="62508" y="303610"/>
                </a:lnTo>
                <a:lnTo>
                  <a:pt x="62508"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6849070" y="1125141"/>
            <a:ext cx="89298" cy="35719"/>
          </a:xfrm>
          <a:custGeom>
            <a:avLst/>
            <a:gdLst/>
            <a:ahLst/>
            <a:cxnLst/>
            <a:rect l="0" t="0" r="0" b="0"/>
            <a:pathLst>
              <a:path w="89298" h="35719">
                <a:moveTo>
                  <a:pt x="89297" y="17859"/>
                </a:moveTo>
                <a:lnTo>
                  <a:pt x="80368" y="26789"/>
                </a:lnTo>
                <a:lnTo>
                  <a:pt x="53578" y="26789"/>
                </a:lnTo>
                <a:lnTo>
                  <a:pt x="26789" y="35718"/>
                </a:lnTo>
                <a:lnTo>
                  <a:pt x="8930" y="35718"/>
                </a:lnTo>
                <a:lnTo>
                  <a:pt x="0" y="35718"/>
                </a:lnTo>
                <a:lnTo>
                  <a:pt x="0" y="35718"/>
                </a:lnTo>
                <a:lnTo>
                  <a:pt x="0" y="17859"/>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7563445" y="5295305"/>
            <a:ext cx="348259" cy="35719"/>
          </a:xfrm>
          <a:custGeom>
            <a:avLst/>
            <a:gdLst/>
            <a:ahLst/>
            <a:cxnLst/>
            <a:rect l="0" t="0" r="0" b="0"/>
            <a:pathLst>
              <a:path w="348259" h="35719">
                <a:moveTo>
                  <a:pt x="8930" y="26789"/>
                </a:moveTo>
                <a:lnTo>
                  <a:pt x="0" y="26789"/>
                </a:lnTo>
                <a:lnTo>
                  <a:pt x="8930" y="35718"/>
                </a:lnTo>
                <a:lnTo>
                  <a:pt x="8930" y="35718"/>
                </a:lnTo>
                <a:lnTo>
                  <a:pt x="17860" y="35718"/>
                </a:lnTo>
                <a:lnTo>
                  <a:pt x="35719" y="35718"/>
                </a:lnTo>
                <a:lnTo>
                  <a:pt x="62508" y="26789"/>
                </a:lnTo>
                <a:lnTo>
                  <a:pt x="98227" y="26789"/>
                </a:lnTo>
                <a:lnTo>
                  <a:pt x="133946" y="17859"/>
                </a:lnTo>
                <a:lnTo>
                  <a:pt x="160735" y="17859"/>
                </a:lnTo>
                <a:lnTo>
                  <a:pt x="196453" y="17859"/>
                </a:lnTo>
                <a:lnTo>
                  <a:pt x="232172" y="8929"/>
                </a:lnTo>
                <a:lnTo>
                  <a:pt x="258961" y="8929"/>
                </a:lnTo>
                <a:lnTo>
                  <a:pt x="285750" y="8929"/>
                </a:lnTo>
                <a:lnTo>
                  <a:pt x="312539" y="0"/>
                </a:lnTo>
                <a:lnTo>
                  <a:pt x="330399" y="0"/>
                </a:lnTo>
                <a:lnTo>
                  <a:pt x="339328" y="0"/>
                </a:lnTo>
                <a:lnTo>
                  <a:pt x="348258" y="0"/>
                </a:lnTo>
                <a:lnTo>
                  <a:pt x="348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7652742" y="5366742"/>
            <a:ext cx="178595" cy="17861"/>
          </a:xfrm>
          <a:custGeom>
            <a:avLst/>
            <a:gdLst/>
            <a:ahLst/>
            <a:cxnLst/>
            <a:rect l="0" t="0" r="0" b="0"/>
            <a:pathLst>
              <a:path w="178595" h="17861">
                <a:moveTo>
                  <a:pt x="8930" y="17860"/>
                </a:moveTo>
                <a:lnTo>
                  <a:pt x="0" y="17860"/>
                </a:lnTo>
                <a:lnTo>
                  <a:pt x="0" y="17860"/>
                </a:lnTo>
                <a:lnTo>
                  <a:pt x="0" y="17860"/>
                </a:lnTo>
                <a:lnTo>
                  <a:pt x="8930" y="17860"/>
                </a:lnTo>
                <a:lnTo>
                  <a:pt x="17860" y="17860"/>
                </a:lnTo>
                <a:lnTo>
                  <a:pt x="35719" y="17860"/>
                </a:lnTo>
                <a:lnTo>
                  <a:pt x="53578" y="17860"/>
                </a:lnTo>
                <a:lnTo>
                  <a:pt x="89297" y="8930"/>
                </a:lnTo>
                <a:lnTo>
                  <a:pt x="116086" y="8930"/>
                </a:lnTo>
                <a:lnTo>
                  <a:pt x="151805"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7179469" y="5679280"/>
            <a:ext cx="178595" cy="375048"/>
          </a:xfrm>
          <a:custGeom>
            <a:avLst/>
            <a:gdLst/>
            <a:ahLst/>
            <a:cxnLst/>
            <a:rect l="0" t="0" r="0" b="0"/>
            <a:pathLst>
              <a:path w="178595" h="375048">
                <a:moveTo>
                  <a:pt x="98226" y="35719"/>
                </a:moveTo>
                <a:lnTo>
                  <a:pt x="98226" y="35719"/>
                </a:lnTo>
                <a:lnTo>
                  <a:pt x="107156" y="35719"/>
                </a:lnTo>
                <a:lnTo>
                  <a:pt x="107156" y="26790"/>
                </a:lnTo>
                <a:lnTo>
                  <a:pt x="107156" y="26790"/>
                </a:lnTo>
                <a:lnTo>
                  <a:pt x="107156" y="17860"/>
                </a:lnTo>
                <a:lnTo>
                  <a:pt x="107156" y="17860"/>
                </a:lnTo>
                <a:lnTo>
                  <a:pt x="107156" y="8930"/>
                </a:lnTo>
                <a:lnTo>
                  <a:pt x="107156" y="0"/>
                </a:lnTo>
                <a:lnTo>
                  <a:pt x="107156" y="0"/>
                </a:lnTo>
                <a:lnTo>
                  <a:pt x="107156" y="0"/>
                </a:lnTo>
                <a:lnTo>
                  <a:pt x="98226" y="0"/>
                </a:lnTo>
                <a:lnTo>
                  <a:pt x="89297" y="8930"/>
                </a:lnTo>
                <a:lnTo>
                  <a:pt x="80367" y="26790"/>
                </a:lnTo>
                <a:lnTo>
                  <a:pt x="71437" y="53579"/>
                </a:lnTo>
                <a:lnTo>
                  <a:pt x="62508" y="89297"/>
                </a:lnTo>
                <a:lnTo>
                  <a:pt x="44648" y="133946"/>
                </a:lnTo>
                <a:lnTo>
                  <a:pt x="35719" y="196454"/>
                </a:lnTo>
                <a:lnTo>
                  <a:pt x="26789" y="250032"/>
                </a:lnTo>
                <a:lnTo>
                  <a:pt x="26789" y="294680"/>
                </a:lnTo>
                <a:lnTo>
                  <a:pt x="35719" y="330399"/>
                </a:lnTo>
                <a:lnTo>
                  <a:pt x="53578" y="348258"/>
                </a:lnTo>
                <a:lnTo>
                  <a:pt x="71437" y="357188"/>
                </a:lnTo>
                <a:lnTo>
                  <a:pt x="98226" y="339329"/>
                </a:lnTo>
                <a:lnTo>
                  <a:pt x="125015" y="312540"/>
                </a:lnTo>
                <a:lnTo>
                  <a:pt x="151804" y="276821"/>
                </a:lnTo>
                <a:lnTo>
                  <a:pt x="169664" y="241102"/>
                </a:lnTo>
                <a:lnTo>
                  <a:pt x="178594" y="205383"/>
                </a:lnTo>
                <a:lnTo>
                  <a:pt x="169664" y="178594"/>
                </a:lnTo>
                <a:lnTo>
                  <a:pt x="142875" y="169665"/>
                </a:lnTo>
                <a:lnTo>
                  <a:pt x="116086" y="169665"/>
                </a:lnTo>
                <a:lnTo>
                  <a:pt x="80367" y="196454"/>
                </a:lnTo>
                <a:lnTo>
                  <a:pt x="44648" y="232172"/>
                </a:lnTo>
                <a:lnTo>
                  <a:pt x="17859" y="276821"/>
                </a:lnTo>
                <a:lnTo>
                  <a:pt x="8929" y="312540"/>
                </a:lnTo>
                <a:lnTo>
                  <a:pt x="0" y="348258"/>
                </a:lnTo>
                <a:lnTo>
                  <a:pt x="8929" y="375047"/>
                </a:lnTo>
                <a:lnTo>
                  <a:pt x="26789" y="375047"/>
                </a:lnTo>
                <a:lnTo>
                  <a:pt x="53578" y="366118"/>
                </a:lnTo>
                <a:lnTo>
                  <a:pt x="89297" y="330399"/>
                </a:lnTo>
                <a:lnTo>
                  <a:pt x="89297"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7474148" y="5759648"/>
            <a:ext cx="169666" cy="160735"/>
          </a:xfrm>
          <a:custGeom>
            <a:avLst/>
            <a:gdLst/>
            <a:ahLst/>
            <a:cxnLst/>
            <a:rect l="0" t="0" r="0" b="0"/>
            <a:pathLst>
              <a:path w="169666" h="160735">
                <a:moveTo>
                  <a:pt x="17860" y="0"/>
                </a:moveTo>
                <a:lnTo>
                  <a:pt x="8930" y="8929"/>
                </a:lnTo>
                <a:lnTo>
                  <a:pt x="8930" y="26789"/>
                </a:lnTo>
                <a:lnTo>
                  <a:pt x="0" y="44648"/>
                </a:lnTo>
                <a:lnTo>
                  <a:pt x="0" y="80367"/>
                </a:lnTo>
                <a:lnTo>
                  <a:pt x="0" y="107156"/>
                </a:lnTo>
                <a:lnTo>
                  <a:pt x="0" y="133945"/>
                </a:lnTo>
                <a:lnTo>
                  <a:pt x="17860" y="151804"/>
                </a:lnTo>
                <a:lnTo>
                  <a:pt x="35719" y="160734"/>
                </a:lnTo>
                <a:lnTo>
                  <a:pt x="53579" y="160734"/>
                </a:lnTo>
                <a:lnTo>
                  <a:pt x="71438" y="151804"/>
                </a:lnTo>
                <a:lnTo>
                  <a:pt x="98227" y="133945"/>
                </a:lnTo>
                <a:lnTo>
                  <a:pt x="125016" y="107156"/>
                </a:lnTo>
                <a:lnTo>
                  <a:pt x="142875" y="80367"/>
                </a:lnTo>
                <a:lnTo>
                  <a:pt x="160735" y="44648"/>
                </a:lnTo>
                <a:lnTo>
                  <a:pt x="169665" y="17859"/>
                </a:lnTo>
                <a:lnTo>
                  <a:pt x="16966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7536656" y="5670351"/>
            <a:ext cx="89298" cy="401837"/>
          </a:xfrm>
          <a:custGeom>
            <a:avLst/>
            <a:gdLst/>
            <a:ahLst/>
            <a:cxnLst/>
            <a:rect l="0" t="0" r="0" b="0"/>
            <a:pathLst>
              <a:path w="89298" h="401837">
                <a:moveTo>
                  <a:pt x="89297" y="0"/>
                </a:moveTo>
                <a:lnTo>
                  <a:pt x="89297" y="17859"/>
                </a:lnTo>
                <a:lnTo>
                  <a:pt x="71438" y="44648"/>
                </a:lnTo>
                <a:lnTo>
                  <a:pt x="62508" y="89297"/>
                </a:lnTo>
                <a:lnTo>
                  <a:pt x="44649" y="142875"/>
                </a:lnTo>
                <a:lnTo>
                  <a:pt x="26789" y="205383"/>
                </a:lnTo>
                <a:lnTo>
                  <a:pt x="8930" y="267890"/>
                </a:lnTo>
                <a:lnTo>
                  <a:pt x="0" y="330398"/>
                </a:lnTo>
                <a:lnTo>
                  <a:pt x="0" y="366117"/>
                </a:lnTo>
                <a:lnTo>
                  <a:pt x="0" y="392906"/>
                </a:lnTo>
                <a:lnTo>
                  <a:pt x="8930" y="401836"/>
                </a:lnTo>
                <a:lnTo>
                  <a:pt x="35719" y="392906"/>
                </a:lnTo>
                <a:lnTo>
                  <a:pt x="35719"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7733109" y="5813226"/>
            <a:ext cx="125017" cy="71438"/>
          </a:xfrm>
          <a:custGeom>
            <a:avLst/>
            <a:gdLst/>
            <a:ahLst/>
            <a:cxnLst/>
            <a:rect l="0" t="0" r="0" b="0"/>
            <a:pathLst>
              <a:path w="125017" h="71438">
                <a:moveTo>
                  <a:pt x="26789" y="53578"/>
                </a:moveTo>
                <a:lnTo>
                  <a:pt x="26789" y="53578"/>
                </a:lnTo>
                <a:lnTo>
                  <a:pt x="17860" y="62508"/>
                </a:lnTo>
                <a:lnTo>
                  <a:pt x="8930" y="62508"/>
                </a:lnTo>
                <a:lnTo>
                  <a:pt x="0" y="71437"/>
                </a:lnTo>
                <a:lnTo>
                  <a:pt x="0" y="71437"/>
                </a:lnTo>
                <a:lnTo>
                  <a:pt x="17860" y="71437"/>
                </a:lnTo>
                <a:lnTo>
                  <a:pt x="35719" y="53578"/>
                </a:lnTo>
                <a:lnTo>
                  <a:pt x="53579" y="44648"/>
                </a:lnTo>
                <a:lnTo>
                  <a:pt x="89297" y="26789"/>
                </a:lnTo>
                <a:lnTo>
                  <a:pt x="107157" y="8929"/>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7750969" y="5902523"/>
            <a:ext cx="107157" cy="53579"/>
          </a:xfrm>
          <a:custGeom>
            <a:avLst/>
            <a:gdLst/>
            <a:ahLst/>
            <a:cxnLst/>
            <a:rect l="0" t="0" r="0" b="0"/>
            <a:pathLst>
              <a:path w="107157" h="53579">
                <a:moveTo>
                  <a:pt x="0" y="53578"/>
                </a:moveTo>
                <a:lnTo>
                  <a:pt x="8929" y="53578"/>
                </a:lnTo>
                <a:lnTo>
                  <a:pt x="17859" y="44648"/>
                </a:lnTo>
                <a:lnTo>
                  <a:pt x="35719" y="35718"/>
                </a:lnTo>
                <a:lnTo>
                  <a:pt x="53578" y="26789"/>
                </a:lnTo>
                <a:lnTo>
                  <a:pt x="71437" y="17859"/>
                </a:lnTo>
                <a:lnTo>
                  <a:pt x="98226" y="17859"/>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7920633" y="5741788"/>
            <a:ext cx="383977" cy="267892"/>
          </a:xfrm>
          <a:custGeom>
            <a:avLst/>
            <a:gdLst/>
            <a:ahLst/>
            <a:cxnLst/>
            <a:rect l="0" t="0" r="0" b="0"/>
            <a:pathLst>
              <a:path w="383977" h="267892">
                <a:moveTo>
                  <a:pt x="0" y="71438"/>
                </a:moveTo>
                <a:lnTo>
                  <a:pt x="0" y="71438"/>
                </a:lnTo>
                <a:lnTo>
                  <a:pt x="0" y="71438"/>
                </a:lnTo>
                <a:lnTo>
                  <a:pt x="0" y="71438"/>
                </a:lnTo>
                <a:lnTo>
                  <a:pt x="8930" y="62508"/>
                </a:lnTo>
                <a:lnTo>
                  <a:pt x="26789" y="44649"/>
                </a:lnTo>
                <a:lnTo>
                  <a:pt x="62508" y="35719"/>
                </a:lnTo>
                <a:lnTo>
                  <a:pt x="89297" y="17860"/>
                </a:lnTo>
                <a:lnTo>
                  <a:pt x="125015" y="8930"/>
                </a:lnTo>
                <a:lnTo>
                  <a:pt x="160734" y="0"/>
                </a:lnTo>
                <a:lnTo>
                  <a:pt x="196453" y="0"/>
                </a:lnTo>
                <a:lnTo>
                  <a:pt x="214312" y="8930"/>
                </a:lnTo>
                <a:lnTo>
                  <a:pt x="214312" y="26789"/>
                </a:lnTo>
                <a:lnTo>
                  <a:pt x="196453" y="62508"/>
                </a:lnTo>
                <a:lnTo>
                  <a:pt x="169664" y="98227"/>
                </a:lnTo>
                <a:lnTo>
                  <a:pt x="133945" y="142875"/>
                </a:lnTo>
                <a:lnTo>
                  <a:pt x="98226" y="187524"/>
                </a:lnTo>
                <a:lnTo>
                  <a:pt x="71437" y="223242"/>
                </a:lnTo>
                <a:lnTo>
                  <a:pt x="44648" y="250032"/>
                </a:lnTo>
                <a:lnTo>
                  <a:pt x="35719" y="267891"/>
                </a:lnTo>
                <a:lnTo>
                  <a:pt x="35719" y="267891"/>
                </a:lnTo>
                <a:lnTo>
                  <a:pt x="44648" y="267891"/>
                </a:lnTo>
                <a:lnTo>
                  <a:pt x="71437" y="258961"/>
                </a:lnTo>
                <a:lnTo>
                  <a:pt x="107156" y="241102"/>
                </a:lnTo>
                <a:lnTo>
                  <a:pt x="160734" y="232172"/>
                </a:lnTo>
                <a:lnTo>
                  <a:pt x="223242" y="223242"/>
                </a:lnTo>
                <a:lnTo>
                  <a:pt x="276819" y="214313"/>
                </a:lnTo>
                <a:lnTo>
                  <a:pt x="330397" y="205383"/>
                </a:lnTo>
                <a:lnTo>
                  <a:pt x="366116" y="196453"/>
                </a:lnTo>
                <a:lnTo>
                  <a:pt x="383976" y="187524"/>
                </a:lnTo>
                <a:lnTo>
                  <a:pt x="383976"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8251030" y="5473898"/>
            <a:ext cx="133947" cy="223243"/>
          </a:xfrm>
          <a:custGeom>
            <a:avLst/>
            <a:gdLst/>
            <a:ahLst/>
            <a:cxnLst/>
            <a:rect l="0" t="0" r="0" b="0"/>
            <a:pathLst>
              <a:path w="133947" h="223243">
                <a:moveTo>
                  <a:pt x="62508" y="0"/>
                </a:moveTo>
                <a:lnTo>
                  <a:pt x="62508" y="0"/>
                </a:lnTo>
                <a:lnTo>
                  <a:pt x="62508" y="0"/>
                </a:lnTo>
                <a:lnTo>
                  <a:pt x="62508" y="0"/>
                </a:lnTo>
                <a:lnTo>
                  <a:pt x="53579" y="0"/>
                </a:lnTo>
                <a:lnTo>
                  <a:pt x="44649" y="17860"/>
                </a:lnTo>
                <a:lnTo>
                  <a:pt x="35719" y="26790"/>
                </a:lnTo>
                <a:lnTo>
                  <a:pt x="17860" y="53579"/>
                </a:lnTo>
                <a:lnTo>
                  <a:pt x="8930" y="89297"/>
                </a:lnTo>
                <a:lnTo>
                  <a:pt x="0" y="125015"/>
                </a:lnTo>
                <a:lnTo>
                  <a:pt x="8930" y="160734"/>
                </a:lnTo>
                <a:lnTo>
                  <a:pt x="17860" y="187523"/>
                </a:lnTo>
                <a:lnTo>
                  <a:pt x="26790" y="214312"/>
                </a:lnTo>
                <a:lnTo>
                  <a:pt x="44649" y="223242"/>
                </a:lnTo>
                <a:lnTo>
                  <a:pt x="71438" y="223242"/>
                </a:lnTo>
                <a:lnTo>
                  <a:pt x="89297" y="214312"/>
                </a:lnTo>
                <a:lnTo>
                  <a:pt x="107157" y="205382"/>
                </a:lnTo>
                <a:lnTo>
                  <a:pt x="116086" y="178593"/>
                </a:lnTo>
                <a:lnTo>
                  <a:pt x="125016" y="160734"/>
                </a:lnTo>
                <a:lnTo>
                  <a:pt x="133946" y="142875"/>
                </a:lnTo>
                <a:lnTo>
                  <a:pt x="133946" y="133945"/>
                </a:lnTo>
                <a:lnTo>
                  <a:pt x="125016" y="133945"/>
                </a:lnTo>
                <a:lnTo>
                  <a:pt x="116086" y="142875"/>
                </a:lnTo>
                <a:lnTo>
                  <a:pt x="98227" y="160734"/>
                </a:lnTo>
                <a:lnTo>
                  <a:pt x="89297" y="178593"/>
                </a:lnTo>
                <a:lnTo>
                  <a:pt x="80368" y="205382"/>
                </a:lnTo>
                <a:lnTo>
                  <a:pt x="89297" y="214312"/>
                </a:lnTo>
                <a:lnTo>
                  <a:pt x="98227" y="205382"/>
                </a:lnTo>
                <a:lnTo>
                  <a:pt x="9822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7241977" y="357187"/>
            <a:ext cx="125016" cy="214314"/>
          </a:xfrm>
          <a:custGeom>
            <a:avLst/>
            <a:gdLst/>
            <a:ahLst/>
            <a:cxnLst/>
            <a:rect l="0" t="0" r="0" b="0"/>
            <a:pathLst>
              <a:path w="125016" h="214314">
                <a:moveTo>
                  <a:pt x="89296" y="8930"/>
                </a:moveTo>
                <a:lnTo>
                  <a:pt x="89296" y="8930"/>
                </a:lnTo>
                <a:lnTo>
                  <a:pt x="89296" y="8930"/>
                </a:lnTo>
                <a:lnTo>
                  <a:pt x="89296" y="8930"/>
                </a:lnTo>
                <a:lnTo>
                  <a:pt x="89296" y="8930"/>
                </a:lnTo>
                <a:lnTo>
                  <a:pt x="89296" y="0"/>
                </a:lnTo>
                <a:lnTo>
                  <a:pt x="89296" y="0"/>
                </a:lnTo>
                <a:lnTo>
                  <a:pt x="80367" y="0"/>
                </a:lnTo>
                <a:lnTo>
                  <a:pt x="80367" y="0"/>
                </a:lnTo>
                <a:lnTo>
                  <a:pt x="71437" y="8930"/>
                </a:lnTo>
                <a:lnTo>
                  <a:pt x="62507" y="8930"/>
                </a:lnTo>
                <a:lnTo>
                  <a:pt x="53578" y="8930"/>
                </a:lnTo>
                <a:lnTo>
                  <a:pt x="44648" y="17860"/>
                </a:lnTo>
                <a:lnTo>
                  <a:pt x="35718" y="17860"/>
                </a:lnTo>
                <a:lnTo>
                  <a:pt x="26789" y="26790"/>
                </a:lnTo>
                <a:lnTo>
                  <a:pt x="17859" y="35719"/>
                </a:lnTo>
                <a:lnTo>
                  <a:pt x="17859" y="35719"/>
                </a:lnTo>
                <a:lnTo>
                  <a:pt x="8929" y="44649"/>
                </a:lnTo>
                <a:lnTo>
                  <a:pt x="17859" y="53579"/>
                </a:lnTo>
                <a:lnTo>
                  <a:pt x="17859" y="53579"/>
                </a:lnTo>
                <a:lnTo>
                  <a:pt x="26789" y="62508"/>
                </a:lnTo>
                <a:lnTo>
                  <a:pt x="44648" y="62508"/>
                </a:lnTo>
                <a:lnTo>
                  <a:pt x="62507" y="62508"/>
                </a:lnTo>
                <a:lnTo>
                  <a:pt x="80367" y="71438"/>
                </a:lnTo>
                <a:lnTo>
                  <a:pt x="98226" y="71438"/>
                </a:lnTo>
                <a:lnTo>
                  <a:pt x="116086" y="80368"/>
                </a:lnTo>
                <a:lnTo>
                  <a:pt x="125015" y="98227"/>
                </a:lnTo>
                <a:lnTo>
                  <a:pt x="125015" y="116086"/>
                </a:lnTo>
                <a:lnTo>
                  <a:pt x="107156" y="142875"/>
                </a:lnTo>
                <a:lnTo>
                  <a:pt x="89296" y="160735"/>
                </a:lnTo>
                <a:lnTo>
                  <a:pt x="62507" y="178594"/>
                </a:lnTo>
                <a:lnTo>
                  <a:pt x="44648" y="196454"/>
                </a:lnTo>
                <a:lnTo>
                  <a:pt x="26789" y="205383"/>
                </a:lnTo>
                <a:lnTo>
                  <a:pt x="8929" y="214313"/>
                </a:lnTo>
                <a:lnTo>
                  <a:pt x="0" y="205383"/>
                </a:lnTo>
                <a:lnTo>
                  <a:pt x="0" y="205383"/>
                </a:lnTo>
                <a:lnTo>
                  <a:pt x="0" y="187524"/>
                </a:lnTo>
                <a:lnTo>
                  <a:pt x="0" y="178594"/>
                </a:lnTo>
                <a:lnTo>
                  <a:pt x="8929" y="169665"/>
                </a:lnTo>
                <a:lnTo>
                  <a:pt x="26789" y="151805"/>
                </a:lnTo>
                <a:lnTo>
                  <a:pt x="2678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7447359" y="383977"/>
            <a:ext cx="17861" cy="151805"/>
          </a:xfrm>
          <a:custGeom>
            <a:avLst/>
            <a:gdLst/>
            <a:ahLst/>
            <a:cxnLst/>
            <a:rect l="0" t="0" r="0" b="0"/>
            <a:pathLst>
              <a:path w="17861" h="151805">
                <a:moveTo>
                  <a:pt x="0" y="0"/>
                </a:moveTo>
                <a:lnTo>
                  <a:pt x="0" y="0"/>
                </a:lnTo>
                <a:lnTo>
                  <a:pt x="8930" y="0"/>
                </a:lnTo>
                <a:lnTo>
                  <a:pt x="8930" y="8929"/>
                </a:lnTo>
                <a:lnTo>
                  <a:pt x="8930" y="17859"/>
                </a:lnTo>
                <a:lnTo>
                  <a:pt x="8930" y="44648"/>
                </a:lnTo>
                <a:lnTo>
                  <a:pt x="8930" y="62507"/>
                </a:lnTo>
                <a:lnTo>
                  <a:pt x="8930" y="89296"/>
                </a:lnTo>
                <a:lnTo>
                  <a:pt x="8930" y="116085"/>
                </a:lnTo>
                <a:lnTo>
                  <a:pt x="8930" y="133945"/>
                </a:lnTo>
                <a:lnTo>
                  <a:pt x="8930" y="142875"/>
                </a:lnTo>
                <a:lnTo>
                  <a:pt x="8930" y="151804"/>
                </a:lnTo>
                <a:lnTo>
                  <a:pt x="8930" y="151804"/>
                </a:lnTo>
                <a:lnTo>
                  <a:pt x="8930" y="133945"/>
                </a:lnTo>
                <a:lnTo>
                  <a:pt x="8930" y="116085"/>
                </a:lnTo>
                <a:lnTo>
                  <a:pt x="17860" y="89296"/>
                </a:lnTo>
                <a:lnTo>
                  <a:pt x="1786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7465219" y="321469"/>
            <a:ext cx="44649" cy="1"/>
          </a:xfrm>
          <a:custGeom>
            <a:avLst/>
            <a:gdLst/>
            <a:ahLst/>
            <a:cxnLst/>
            <a:rect l="0" t="0" r="0" b="0"/>
            <a:pathLst>
              <a:path w="44649" h="1">
                <a:moveTo>
                  <a:pt x="8929" y="0"/>
                </a:moveTo>
                <a:lnTo>
                  <a:pt x="0" y="0"/>
                </a:lnTo>
                <a:lnTo>
                  <a:pt x="0" y="0"/>
                </a:lnTo>
                <a:lnTo>
                  <a:pt x="0" y="0"/>
                </a:lnTo>
                <a:lnTo>
                  <a:pt x="0" y="0"/>
                </a:lnTo>
                <a:lnTo>
                  <a:pt x="0" y="0"/>
                </a:lnTo>
                <a:lnTo>
                  <a:pt x="0" y="0"/>
                </a:lnTo>
                <a:lnTo>
                  <a:pt x="0" y="0"/>
                </a:lnTo>
                <a:lnTo>
                  <a:pt x="8929" y="0"/>
                </a:lnTo>
                <a:lnTo>
                  <a:pt x="17859" y="0"/>
                </a:lnTo>
                <a:lnTo>
                  <a:pt x="17859" y="0"/>
                </a:lnTo>
                <a:lnTo>
                  <a:pt x="26789" y="0"/>
                </a:lnTo>
                <a:lnTo>
                  <a:pt x="35719" y="0"/>
                </a:lnTo>
                <a:lnTo>
                  <a:pt x="35719" y="0"/>
                </a:lnTo>
                <a:lnTo>
                  <a:pt x="4464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7545586" y="357187"/>
            <a:ext cx="133946" cy="116087"/>
          </a:xfrm>
          <a:custGeom>
            <a:avLst/>
            <a:gdLst/>
            <a:ahLst/>
            <a:cxnLst/>
            <a:rect l="0" t="0" r="0" b="0"/>
            <a:pathLst>
              <a:path w="133946" h="116087">
                <a:moveTo>
                  <a:pt x="17859" y="8930"/>
                </a:moveTo>
                <a:lnTo>
                  <a:pt x="8930" y="8930"/>
                </a:lnTo>
                <a:lnTo>
                  <a:pt x="8930" y="8930"/>
                </a:lnTo>
                <a:lnTo>
                  <a:pt x="0" y="8930"/>
                </a:lnTo>
                <a:lnTo>
                  <a:pt x="0" y="17860"/>
                </a:lnTo>
                <a:lnTo>
                  <a:pt x="0" y="17860"/>
                </a:lnTo>
                <a:lnTo>
                  <a:pt x="8930" y="8930"/>
                </a:lnTo>
                <a:lnTo>
                  <a:pt x="26789" y="8930"/>
                </a:lnTo>
                <a:lnTo>
                  <a:pt x="44648" y="8930"/>
                </a:lnTo>
                <a:lnTo>
                  <a:pt x="53578" y="0"/>
                </a:lnTo>
                <a:lnTo>
                  <a:pt x="71437" y="0"/>
                </a:lnTo>
                <a:lnTo>
                  <a:pt x="71437" y="8930"/>
                </a:lnTo>
                <a:lnTo>
                  <a:pt x="71437" y="17860"/>
                </a:lnTo>
                <a:lnTo>
                  <a:pt x="62508" y="35719"/>
                </a:lnTo>
                <a:lnTo>
                  <a:pt x="44648" y="53579"/>
                </a:lnTo>
                <a:lnTo>
                  <a:pt x="35719" y="71438"/>
                </a:lnTo>
                <a:lnTo>
                  <a:pt x="26789" y="89297"/>
                </a:lnTo>
                <a:lnTo>
                  <a:pt x="26789" y="107157"/>
                </a:lnTo>
                <a:lnTo>
                  <a:pt x="35719" y="116086"/>
                </a:lnTo>
                <a:lnTo>
                  <a:pt x="44648" y="116086"/>
                </a:lnTo>
                <a:lnTo>
                  <a:pt x="62508" y="116086"/>
                </a:lnTo>
                <a:lnTo>
                  <a:pt x="89297" y="107157"/>
                </a:lnTo>
                <a:lnTo>
                  <a:pt x="107156" y="98227"/>
                </a:lnTo>
                <a:lnTo>
                  <a:pt x="133945" y="89297"/>
                </a:lnTo>
                <a:lnTo>
                  <a:pt x="13394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7527727" y="401836"/>
            <a:ext cx="151805" cy="44649"/>
          </a:xfrm>
          <a:custGeom>
            <a:avLst/>
            <a:gdLst/>
            <a:ahLst/>
            <a:cxnLst/>
            <a:rect l="0" t="0" r="0" b="0"/>
            <a:pathLst>
              <a:path w="151805" h="44649">
                <a:moveTo>
                  <a:pt x="0" y="44648"/>
                </a:moveTo>
                <a:lnTo>
                  <a:pt x="0" y="35719"/>
                </a:lnTo>
                <a:lnTo>
                  <a:pt x="0" y="26789"/>
                </a:lnTo>
                <a:lnTo>
                  <a:pt x="17859" y="26789"/>
                </a:lnTo>
                <a:lnTo>
                  <a:pt x="35718" y="17859"/>
                </a:lnTo>
                <a:lnTo>
                  <a:pt x="53578" y="8930"/>
                </a:lnTo>
                <a:lnTo>
                  <a:pt x="80367" y="8930"/>
                </a:lnTo>
                <a:lnTo>
                  <a:pt x="116086" y="0"/>
                </a:lnTo>
                <a:lnTo>
                  <a:pt x="133945"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7733109" y="321469"/>
            <a:ext cx="125017" cy="107157"/>
          </a:xfrm>
          <a:custGeom>
            <a:avLst/>
            <a:gdLst/>
            <a:ahLst/>
            <a:cxnLst/>
            <a:rect l="0" t="0" r="0" b="0"/>
            <a:pathLst>
              <a:path w="125017" h="107157">
                <a:moveTo>
                  <a:pt x="0" y="53578"/>
                </a:moveTo>
                <a:lnTo>
                  <a:pt x="0" y="53578"/>
                </a:lnTo>
                <a:lnTo>
                  <a:pt x="0" y="53578"/>
                </a:lnTo>
                <a:lnTo>
                  <a:pt x="0" y="53578"/>
                </a:lnTo>
                <a:lnTo>
                  <a:pt x="0" y="53578"/>
                </a:lnTo>
                <a:lnTo>
                  <a:pt x="8930" y="62508"/>
                </a:lnTo>
                <a:lnTo>
                  <a:pt x="26789" y="53578"/>
                </a:lnTo>
                <a:lnTo>
                  <a:pt x="44649" y="53578"/>
                </a:lnTo>
                <a:lnTo>
                  <a:pt x="62508" y="53578"/>
                </a:lnTo>
                <a:lnTo>
                  <a:pt x="89297" y="44648"/>
                </a:lnTo>
                <a:lnTo>
                  <a:pt x="107157" y="35718"/>
                </a:lnTo>
                <a:lnTo>
                  <a:pt x="116086" y="26789"/>
                </a:lnTo>
                <a:lnTo>
                  <a:pt x="116086" y="17859"/>
                </a:lnTo>
                <a:lnTo>
                  <a:pt x="125016" y="17859"/>
                </a:lnTo>
                <a:lnTo>
                  <a:pt x="125016" y="8929"/>
                </a:lnTo>
                <a:lnTo>
                  <a:pt x="125016" y="8929"/>
                </a:lnTo>
                <a:lnTo>
                  <a:pt x="116086" y="0"/>
                </a:lnTo>
                <a:lnTo>
                  <a:pt x="116086" y="0"/>
                </a:lnTo>
                <a:lnTo>
                  <a:pt x="107157" y="0"/>
                </a:lnTo>
                <a:lnTo>
                  <a:pt x="89297" y="0"/>
                </a:lnTo>
                <a:lnTo>
                  <a:pt x="80368" y="17859"/>
                </a:lnTo>
                <a:lnTo>
                  <a:pt x="71438" y="35718"/>
                </a:lnTo>
                <a:lnTo>
                  <a:pt x="71438" y="53578"/>
                </a:lnTo>
                <a:lnTo>
                  <a:pt x="80368" y="80367"/>
                </a:lnTo>
                <a:lnTo>
                  <a:pt x="89297" y="89297"/>
                </a:lnTo>
                <a:lnTo>
                  <a:pt x="98227" y="107156"/>
                </a:lnTo>
                <a:lnTo>
                  <a:pt x="9822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7125891" y="500062"/>
            <a:ext cx="830462" cy="214314"/>
          </a:xfrm>
          <a:custGeom>
            <a:avLst/>
            <a:gdLst/>
            <a:ahLst/>
            <a:cxnLst/>
            <a:rect l="0" t="0" r="0" b="0"/>
            <a:pathLst>
              <a:path w="830462" h="214314">
                <a:moveTo>
                  <a:pt x="0" y="214313"/>
                </a:moveTo>
                <a:lnTo>
                  <a:pt x="0" y="214313"/>
                </a:lnTo>
                <a:lnTo>
                  <a:pt x="0" y="214313"/>
                </a:lnTo>
                <a:lnTo>
                  <a:pt x="8929" y="214313"/>
                </a:lnTo>
                <a:lnTo>
                  <a:pt x="35718" y="214313"/>
                </a:lnTo>
                <a:lnTo>
                  <a:pt x="62507" y="205383"/>
                </a:lnTo>
                <a:lnTo>
                  <a:pt x="116086" y="196454"/>
                </a:lnTo>
                <a:lnTo>
                  <a:pt x="178593" y="178594"/>
                </a:lnTo>
                <a:lnTo>
                  <a:pt x="258961" y="160735"/>
                </a:lnTo>
                <a:lnTo>
                  <a:pt x="348257" y="142876"/>
                </a:lnTo>
                <a:lnTo>
                  <a:pt x="446484" y="125016"/>
                </a:lnTo>
                <a:lnTo>
                  <a:pt x="544711" y="98227"/>
                </a:lnTo>
                <a:lnTo>
                  <a:pt x="634007" y="71438"/>
                </a:lnTo>
                <a:lnTo>
                  <a:pt x="714375" y="44649"/>
                </a:lnTo>
                <a:lnTo>
                  <a:pt x="776882" y="26790"/>
                </a:lnTo>
                <a:lnTo>
                  <a:pt x="821531" y="8930"/>
                </a:lnTo>
                <a:lnTo>
                  <a:pt x="830461" y="0"/>
                </a:lnTo>
                <a:lnTo>
                  <a:pt x="830461" y="0"/>
                </a:lnTo>
                <a:lnTo>
                  <a:pt x="8304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7161609" y="857250"/>
            <a:ext cx="35720" cy="125017"/>
          </a:xfrm>
          <a:custGeom>
            <a:avLst/>
            <a:gdLst/>
            <a:ahLst/>
            <a:cxnLst/>
            <a:rect l="0" t="0" r="0" b="0"/>
            <a:pathLst>
              <a:path w="35720" h="125017">
                <a:moveTo>
                  <a:pt x="0" y="0"/>
                </a:moveTo>
                <a:lnTo>
                  <a:pt x="0" y="8930"/>
                </a:lnTo>
                <a:lnTo>
                  <a:pt x="0" y="17859"/>
                </a:lnTo>
                <a:lnTo>
                  <a:pt x="0" y="35719"/>
                </a:lnTo>
                <a:lnTo>
                  <a:pt x="0" y="53578"/>
                </a:lnTo>
                <a:lnTo>
                  <a:pt x="8930" y="80367"/>
                </a:lnTo>
                <a:lnTo>
                  <a:pt x="17860" y="98226"/>
                </a:lnTo>
                <a:lnTo>
                  <a:pt x="26789" y="107156"/>
                </a:lnTo>
                <a:lnTo>
                  <a:pt x="26789" y="125016"/>
                </a:lnTo>
                <a:lnTo>
                  <a:pt x="35719" y="125016"/>
                </a:lnTo>
                <a:lnTo>
                  <a:pt x="35719" y="125016"/>
                </a:lnTo>
                <a:lnTo>
                  <a:pt x="35719" y="116086"/>
                </a:lnTo>
                <a:lnTo>
                  <a:pt x="26789" y="107156"/>
                </a:lnTo>
                <a:lnTo>
                  <a:pt x="17860" y="89297"/>
                </a:lnTo>
                <a:lnTo>
                  <a:pt x="1786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7054453" y="785812"/>
            <a:ext cx="267892" cy="223244"/>
          </a:xfrm>
          <a:custGeom>
            <a:avLst/>
            <a:gdLst/>
            <a:ahLst/>
            <a:cxnLst/>
            <a:rect l="0" t="0" r="0" b="0"/>
            <a:pathLst>
              <a:path w="267892" h="223244">
                <a:moveTo>
                  <a:pt x="0" y="98227"/>
                </a:moveTo>
                <a:lnTo>
                  <a:pt x="0" y="98227"/>
                </a:lnTo>
                <a:lnTo>
                  <a:pt x="0" y="98227"/>
                </a:lnTo>
                <a:lnTo>
                  <a:pt x="8930" y="98227"/>
                </a:lnTo>
                <a:lnTo>
                  <a:pt x="17860" y="89297"/>
                </a:lnTo>
                <a:lnTo>
                  <a:pt x="44649" y="71438"/>
                </a:lnTo>
                <a:lnTo>
                  <a:pt x="71438" y="53579"/>
                </a:lnTo>
                <a:lnTo>
                  <a:pt x="107156" y="35719"/>
                </a:lnTo>
                <a:lnTo>
                  <a:pt x="142875" y="17860"/>
                </a:lnTo>
                <a:lnTo>
                  <a:pt x="160735" y="8930"/>
                </a:lnTo>
                <a:lnTo>
                  <a:pt x="178594" y="0"/>
                </a:lnTo>
                <a:lnTo>
                  <a:pt x="187524" y="8930"/>
                </a:lnTo>
                <a:lnTo>
                  <a:pt x="187524" y="17860"/>
                </a:lnTo>
                <a:lnTo>
                  <a:pt x="169664" y="44649"/>
                </a:lnTo>
                <a:lnTo>
                  <a:pt x="151805" y="62508"/>
                </a:lnTo>
                <a:lnTo>
                  <a:pt x="133945" y="89297"/>
                </a:lnTo>
                <a:lnTo>
                  <a:pt x="116086" y="107157"/>
                </a:lnTo>
                <a:lnTo>
                  <a:pt x="98227" y="116086"/>
                </a:lnTo>
                <a:lnTo>
                  <a:pt x="89297" y="116086"/>
                </a:lnTo>
                <a:lnTo>
                  <a:pt x="98227" y="116086"/>
                </a:lnTo>
                <a:lnTo>
                  <a:pt x="116086" y="107157"/>
                </a:lnTo>
                <a:lnTo>
                  <a:pt x="133945" y="98227"/>
                </a:lnTo>
                <a:lnTo>
                  <a:pt x="169664" y="80368"/>
                </a:lnTo>
                <a:lnTo>
                  <a:pt x="205383" y="71438"/>
                </a:lnTo>
                <a:lnTo>
                  <a:pt x="232172" y="71438"/>
                </a:lnTo>
                <a:lnTo>
                  <a:pt x="250031" y="80368"/>
                </a:lnTo>
                <a:lnTo>
                  <a:pt x="258961" y="98227"/>
                </a:lnTo>
                <a:lnTo>
                  <a:pt x="267891" y="125016"/>
                </a:lnTo>
                <a:lnTo>
                  <a:pt x="250031" y="151805"/>
                </a:lnTo>
                <a:lnTo>
                  <a:pt x="223242" y="178594"/>
                </a:lnTo>
                <a:lnTo>
                  <a:pt x="196453" y="196454"/>
                </a:lnTo>
                <a:lnTo>
                  <a:pt x="160735" y="214313"/>
                </a:lnTo>
                <a:lnTo>
                  <a:pt x="142875" y="223243"/>
                </a:lnTo>
                <a:lnTo>
                  <a:pt x="125016" y="223243"/>
                </a:lnTo>
                <a:lnTo>
                  <a:pt x="125016" y="205383"/>
                </a:lnTo>
                <a:lnTo>
                  <a:pt x="133945" y="187524"/>
                </a:lnTo>
                <a:lnTo>
                  <a:pt x="151805" y="160735"/>
                </a:lnTo>
                <a:lnTo>
                  <a:pt x="178594" y="125016"/>
                </a:lnTo>
                <a:lnTo>
                  <a:pt x="178594"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7384852" y="714375"/>
            <a:ext cx="62508" cy="250032"/>
          </a:xfrm>
          <a:custGeom>
            <a:avLst/>
            <a:gdLst/>
            <a:ahLst/>
            <a:cxnLst/>
            <a:rect l="0" t="0" r="0" b="0"/>
            <a:pathLst>
              <a:path w="62508" h="250032">
                <a:moveTo>
                  <a:pt x="8929" y="0"/>
                </a:moveTo>
                <a:lnTo>
                  <a:pt x="0" y="8930"/>
                </a:lnTo>
                <a:lnTo>
                  <a:pt x="0" y="8930"/>
                </a:lnTo>
                <a:lnTo>
                  <a:pt x="0" y="26789"/>
                </a:lnTo>
                <a:lnTo>
                  <a:pt x="0" y="44648"/>
                </a:lnTo>
                <a:lnTo>
                  <a:pt x="8929" y="80367"/>
                </a:lnTo>
                <a:lnTo>
                  <a:pt x="17859" y="116086"/>
                </a:lnTo>
                <a:lnTo>
                  <a:pt x="26789" y="151805"/>
                </a:lnTo>
                <a:lnTo>
                  <a:pt x="26789" y="187523"/>
                </a:lnTo>
                <a:lnTo>
                  <a:pt x="35718" y="214312"/>
                </a:lnTo>
                <a:lnTo>
                  <a:pt x="35718" y="232172"/>
                </a:lnTo>
                <a:lnTo>
                  <a:pt x="35718" y="241101"/>
                </a:lnTo>
                <a:lnTo>
                  <a:pt x="44648" y="250031"/>
                </a:lnTo>
                <a:lnTo>
                  <a:pt x="53578" y="241101"/>
                </a:lnTo>
                <a:lnTo>
                  <a:pt x="53578" y="223242"/>
                </a:lnTo>
                <a:lnTo>
                  <a:pt x="62507" y="196453"/>
                </a:lnTo>
                <a:lnTo>
                  <a:pt x="6250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7447359" y="821531"/>
            <a:ext cx="89298" cy="98228"/>
          </a:xfrm>
          <a:custGeom>
            <a:avLst/>
            <a:gdLst/>
            <a:ahLst/>
            <a:cxnLst/>
            <a:rect l="0" t="0" r="0" b="0"/>
            <a:pathLst>
              <a:path w="89298" h="98228">
                <a:moveTo>
                  <a:pt x="17860" y="35719"/>
                </a:moveTo>
                <a:lnTo>
                  <a:pt x="8930" y="44649"/>
                </a:lnTo>
                <a:lnTo>
                  <a:pt x="8930" y="62508"/>
                </a:lnTo>
                <a:lnTo>
                  <a:pt x="0" y="71438"/>
                </a:lnTo>
                <a:lnTo>
                  <a:pt x="0" y="89297"/>
                </a:lnTo>
                <a:lnTo>
                  <a:pt x="8930" y="98227"/>
                </a:lnTo>
                <a:lnTo>
                  <a:pt x="26789" y="98227"/>
                </a:lnTo>
                <a:lnTo>
                  <a:pt x="44649" y="98227"/>
                </a:lnTo>
                <a:lnTo>
                  <a:pt x="62508" y="89297"/>
                </a:lnTo>
                <a:lnTo>
                  <a:pt x="71438" y="80367"/>
                </a:lnTo>
                <a:lnTo>
                  <a:pt x="89297" y="62508"/>
                </a:lnTo>
                <a:lnTo>
                  <a:pt x="89297" y="35719"/>
                </a:lnTo>
                <a:lnTo>
                  <a:pt x="89297" y="17860"/>
                </a:lnTo>
                <a:lnTo>
                  <a:pt x="89297" y="8930"/>
                </a:lnTo>
                <a:lnTo>
                  <a:pt x="71438" y="0"/>
                </a:lnTo>
                <a:lnTo>
                  <a:pt x="53579" y="8930"/>
                </a:lnTo>
                <a:lnTo>
                  <a:pt x="35719" y="17860"/>
                </a:lnTo>
                <a:lnTo>
                  <a:pt x="26789" y="35719"/>
                </a:lnTo>
                <a:lnTo>
                  <a:pt x="26789" y="53578"/>
                </a:lnTo>
                <a:lnTo>
                  <a:pt x="26789" y="71438"/>
                </a:lnTo>
                <a:lnTo>
                  <a:pt x="35719" y="80367"/>
                </a:lnTo>
                <a:lnTo>
                  <a:pt x="53579" y="80367"/>
                </a:lnTo>
                <a:lnTo>
                  <a:pt x="71438" y="80367"/>
                </a:lnTo>
                <a:lnTo>
                  <a:pt x="89297" y="62508"/>
                </a:lnTo>
                <a:lnTo>
                  <a:pt x="8929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7581305" y="767953"/>
            <a:ext cx="80368" cy="107157"/>
          </a:xfrm>
          <a:custGeom>
            <a:avLst/>
            <a:gdLst/>
            <a:ahLst/>
            <a:cxnLst/>
            <a:rect l="0" t="0" r="0" b="0"/>
            <a:pathLst>
              <a:path w="80368" h="107157">
                <a:moveTo>
                  <a:pt x="26789" y="0"/>
                </a:moveTo>
                <a:lnTo>
                  <a:pt x="17859" y="8930"/>
                </a:lnTo>
                <a:lnTo>
                  <a:pt x="8929" y="17859"/>
                </a:lnTo>
                <a:lnTo>
                  <a:pt x="0" y="35719"/>
                </a:lnTo>
                <a:lnTo>
                  <a:pt x="0" y="62508"/>
                </a:lnTo>
                <a:lnTo>
                  <a:pt x="0" y="80367"/>
                </a:lnTo>
                <a:lnTo>
                  <a:pt x="8929" y="89297"/>
                </a:lnTo>
                <a:lnTo>
                  <a:pt x="17859" y="107156"/>
                </a:lnTo>
                <a:lnTo>
                  <a:pt x="35718" y="107156"/>
                </a:lnTo>
                <a:lnTo>
                  <a:pt x="44648" y="107156"/>
                </a:lnTo>
                <a:lnTo>
                  <a:pt x="62508" y="107156"/>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7670602" y="741164"/>
            <a:ext cx="35719" cy="160735"/>
          </a:xfrm>
          <a:custGeom>
            <a:avLst/>
            <a:gdLst/>
            <a:ahLst/>
            <a:cxnLst/>
            <a:rect l="0" t="0" r="0" b="0"/>
            <a:pathLst>
              <a:path w="35719" h="160735">
                <a:moveTo>
                  <a:pt x="8929" y="0"/>
                </a:moveTo>
                <a:lnTo>
                  <a:pt x="8929" y="8930"/>
                </a:lnTo>
                <a:lnTo>
                  <a:pt x="0" y="17859"/>
                </a:lnTo>
                <a:lnTo>
                  <a:pt x="0" y="35719"/>
                </a:lnTo>
                <a:lnTo>
                  <a:pt x="0" y="62508"/>
                </a:lnTo>
                <a:lnTo>
                  <a:pt x="8929" y="80367"/>
                </a:lnTo>
                <a:lnTo>
                  <a:pt x="8929" y="107156"/>
                </a:lnTo>
                <a:lnTo>
                  <a:pt x="17859" y="125016"/>
                </a:lnTo>
                <a:lnTo>
                  <a:pt x="17859" y="142875"/>
                </a:lnTo>
                <a:lnTo>
                  <a:pt x="26789" y="160734"/>
                </a:lnTo>
                <a:lnTo>
                  <a:pt x="26789" y="160734"/>
                </a:lnTo>
                <a:lnTo>
                  <a:pt x="35718" y="160734"/>
                </a:lnTo>
                <a:lnTo>
                  <a:pt x="35718" y="151805"/>
                </a:lnTo>
                <a:lnTo>
                  <a:pt x="35718" y="125016"/>
                </a:lnTo>
                <a:lnTo>
                  <a:pt x="3571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7715250" y="696516"/>
            <a:ext cx="35720" cy="142876"/>
          </a:xfrm>
          <a:custGeom>
            <a:avLst/>
            <a:gdLst/>
            <a:ahLst/>
            <a:cxnLst/>
            <a:rect l="0" t="0" r="0" b="0"/>
            <a:pathLst>
              <a:path w="35720" h="142876">
                <a:moveTo>
                  <a:pt x="35719" y="0"/>
                </a:moveTo>
                <a:lnTo>
                  <a:pt x="35719" y="0"/>
                </a:lnTo>
                <a:lnTo>
                  <a:pt x="26789" y="17859"/>
                </a:lnTo>
                <a:lnTo>
                  <a:pt x="17859" y="35718"/>
                </a:lnTo>
                <a:lnTo>
                  <a:pt x="8930" y="53578"/>
                </a:lnTo>
                <a:lnTo>
                  <a:pt x="0" y="80367"/>
                </a:lnTo>
                <a:lnTo>
                  <a:pt x="0" y="107156"/>
                </a:lnTo>
                <a:lnTo>
                  <a:pt x="0" y="125015"/>
                </a:lnTo>
                <a:lnTo>
                  <a:pt x="8930" y="133945"/>
                </a:lnTo>
                <a:lnTo>
                  <a:pt x="17859" y="142875"/>
                </a:lnTo>
                <a:lnTo>
                  <a:pt x="26789" y="142875"/>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7804547" y="696516"/>
            <a:ext cx="80368" cy="151805"/>
          </a:xfrm>
          <a:custGeom>
            <a:avLst/>
            <a:gdLst/>
            <a:ahLst/>
            <a:cxnLst/>
            <a:rect l="0" t="0" r="0" b="0"/>
            <a:pathLst>
              <a:path w="80368" h="151805">
                <a:moveTo>
                  <a:pt x="26789" y="0"/>
                </a:moveTo>
                <a:lnTo>
                  <a:pt x="17859" y="0"/>
                </a:lnTo>
                <a:lnTo>
                  <a:pt x="8930" y="0"/>
                </a:lnTo>
                <a:lnTo>
                  <a:pt x="0" y="8929"/>
                </a:lnTo>
                <a:lnTo>
                  <a:pt x="0" y="17859"/>
                </a:lnTo>
                <a:lnTo>
                  <a:pt x="0" y="17859"/>
                </a:lnTo>
                <a:lnTo>
                  <a:pt x="8930" y="26789"/>
                </a:lnTo>
                <a:lnTo>
                  <a:pt x="17859" y="44648"/>
                </a:lnTo>
                <a:lnTo>
                  <a:pt x="35719" y="53578"/>
                </a:lnTo>
                <a:lnTo>
                  <a:pt x="53578" y="62507"/>
                </a:lnTo>
                <a:lnTo>
                  <a:pt x="62508" y="80367"/>
                </a:lnTo>
                <a:lnTo>
                  <a:pt x="80367" y="89296"/>
                </a:lnTo>
                <a:lnTo>
                  <a:pt x="80367" y="107156"/>
                </a:lnTo>
                <a:lnTo>
                  <a:pt x="80367" y="125015"/>
                </a:lnTo>
                <a:lnTo>
                  <a:pt x="71437" y="133945"/>
                </a:lnTo>
                <a:lnTo>
                  <a:pt x="53578" y="142875"/>
                </a:lnTo>
                <a:lnTo>
                  <a:pt x="44648" y="151804"/>
                </a:lnTo>
                <a:lnTo>
                  <a:pt x="35719" y="151804"/>
                </a:lnTo>
                <a:lnTo>
                  <a:pt x="26789" y="142875"/>
                </a:lnTo>
                <a:lnTo>
                  <a:pt x="17859" y="125015"/>
                </a:lnTo>
                <a:lnTo>
                  <a:pt x="1785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7902773" y="669727"/>
            <a:ext cx="8931" cy="1"/>
          </a:xfrm>
          <a:custGeom>
            <a:avLst/>
            <a:gdLst/>
            <a:ahLst/>
            <a:cxnLst/>
            <a:rect l="0" t="0" r="0" b="0"/>
            <a:pathLst>
              <a:path w="8931" h="1">
                <a:moveTo>
                  <a:pt x="0" y="0"/>
                </a:moveTo>
                <a:lnTo>
                  <a:pt x="0" y="0"/>
                </a:lnTo>
                <a:lnTo>
                  <a:pt x="0" y="0"/>
                </a:lnTo>
                <a:lnTo>
                  <a:pt x="0" y="0"/>
                </a:lnTo>
                <a:lnTo>
                  <a:pt x="0" y="0"/>
                </a:ln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7884914" y="669727"/>
            <a:ext cx="44650" cy="142875"/>
          </a:xfrm>
          <a:custGeom>
            <a:avLst/>
            <a:gdLst/>
            <a:ahLst/>
            <a:cxnLst/>
            <a:rect l="0" t="0" r="0" b="0"/>
            <a:pathLst>
              <a:path w="44650" h="142875">
                <a:moveTo>
                  <a:pt x="0" y="0"/>
                </a:moveTo>
                <a:lnTo>
                  <a:pt x="0" y="0"/>
                </a:lnTo>
                <a:lnTo>
                  <a:pt x="0" y="0"/>
                </a:lnTo>
                <a:lnTo>
                  <a:pt x="0" y="8929"/>
                </a:lnTo>
                <a:lnTo>
                  <a:pt x="0" y="8929"/>
                </a:lnTo>
                <a:lnTo>
                  <a:pt x="0" y="26789"/>
                </a:lnTo>
                <a:lnTo>
                  <a:pt x="8930" y="35718"/>
                </a:lnTo>
                <a:lnTo>
                  <a:pt x="17859" y="53578"/>
                </a:lnTo>
                <a:lnTo>
                  <a:pt x="26789" y="80367"/>
                </a:lnTo>
                <a:lnTo>
                  <a:pt x="26789" y="107156"/>
                </a:lnTo>
                <a:lnTo>
                  <a:pt x="35719" y="116085"/>
                </a:lnTo>
                <a:lnTo>
                  <a:pt x="35719" y="133945"/>
                </a:lnTo>
                <a:lnTo>
                  <a:pt x="44649" y="142874"/>
                </a:lnTo>
                <a:lnTo>
                  <a:pt x="44649" y="142874"/>
                </a:lnTo>
                <a:lnTo>
                  <a:pt x="44649" y="133945"/>
                </a:lnTo>
                <a:lnTo>
                  <a:pt x="44649" y="107156"/>
                </a:lnTo>
                <a:lnTo>
                  <a:pt x="4464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7858125" y="544711"/>
            <a:ext cx="35720" cy="53579"/>
          </a:xfrm>
          <a:custGeom>
            <a:avLst/>
            <a:gdLst/>
            <a:ahLst/>
            <a:cxnLst/>
            <a:rect l="0" t="0" r="0" b="0"/>
            <a:pathLst>
              <a:path w="35720" h="53579">
                <a:moveTo>
                  <a:pt x="17859" y="53578"/>
                </a:moveTo>
                <a:lnTo>
                  <a:pt x="17859" y="53578"/>
                </a:lnTo>
                <a:lnTo>
                  <a:pt x="8930" y="44648"/>
                </a:lnTo>
                <a:lnTo>
                  <a:pt x="0" y="35719"/>
                </a:lnTo>
                <a:lnTo>
                  <a:pt x="0" y="26789"/>
                </a:lnTo>
                <a:lnTo>
                  <a:pt x="0" y="17859"/>
                </a:lnTo>
                <a:lnTo>
                  <a:pt x="0" y="8930"/>
                </a:lnTo>
                <a:lnTo>
                  <a:pt x="8930" y="0"/>
                </a:lnTo>
                <a:lnTo>
                  <a:pt x="1785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7974211" y="616148"/>
            <a:ext cx="116087" cy="169665"/>
          </a:xfrm>
          <a:custGeom>
            <a:avLst/>
            <a:gdLst/>
            <a:ahLst/>
            <a:cxnLst/>
            <a:rect l="0" t="0" r="0" b="0"/>
            <a:pathLst>
              <a:path w="116087" h="169665">
                <a:moveTo>
                  <a:pt x="0" y="0"/>
                </a:moveTo>
                <a:lnTo>
                  <a:pt x="0" y="8930"/>
                </a:lnTo>
                <a:lnTo>
                  <a:pt x="0" y="8930"/>
                </a:lnTo>
                <a:lnTo>
                  <a:pt x="0" y="17860"/>
                </a:lnTo>
                <a:lnTo>
                  <a:pt x="0" y="26790"/>
                </a:lnTo>
                <a:lnTo>
                  <a:pt x="8930" y="35719"/>
                </a:lnTo>
                <a:lnTo>
                  <a:pt x="26789" y="35719"/>
                </a:lnTo>
                <a:lnTo>
                  <a:pt x="44648" y="44649"/>
                </a:lnTo>
                <a:lnTo>
                  <a:pt x="62508" y="44649"/>
                </a:lnTo>
                <a:lnTo>
                  <a:pt x="71437" y="53579"/>
                </a:lnTo>
                <a:lnTo>
                  <a:pt x="80367" y="53579"/>
                </a:lnTo>
                <a:lnTo>
                  <a:pt x="71437" y="71438"/>
                </a:lnTo>
                <a:lnTo>
                  <a:pt x="62508" y="80368"/>
                </a:lnTo>
                <a:lnTo>
                  <a:pt x="53578" y="98227"/>
                </a:lnTo>
                <a:lnTo>
                  <a:pt x="35719" y="116086"/>
                </a:lnTo>
                <a:lnTo>
                  <a:pt x="26789" y="133946"/>
                </a:lnTo>
                <a:lnTo>
                  <a:pt x="17859" y="151805"/>
                </a:lnTo>
                <a:lnTo>
                  <a:pt x="17859" y="160735"/>
                </a:lnTo>
                <a:lnTo>
                  <a:pt x="17859" y="169664"/>
                </a:lnTo>
                <a:lnTo>
                  <a:pt x="26789" y="169664"/>
                </a:lnTo>
                <a:lnTo>
                  <a:pt x="44648" y="169664"/>
                </a:lnTo>
                <a:lnTo>
                  <a:pt x="62508" y="160735"/>
                </a:lnTo>
                <a:lnTo>
                  <a:pt x="80367" y="151805"/>
                </a:lnTo>
                <a:lnTo>
                  <a:pt x="98227" y="133946"/>
                </a:lnTo>
                <a:lnTo>
                  <a:pt x="116086" y="133946"/>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7938492" y="678656"/>
            <a:ext cx="142876" cy="44650"/>
          </a:xfrm>
          <a:custGeom>
            <a:avLst/>
            <a:gdLst/>
            <a:ahLst/>
            <a:cxnLst/>
            <a:rect l="0" t="0" r="0" b="0"/>
            <a:pathLst>
              <a:path w="142876" h="44650">
                <a:moveTo>
                  <a:pt x="0" y="44649"/>
                </a:moveTo>
                <a:lnTo>
                  <a:pt x="0" y="35719"/>
                </a:lnTo>
                <a:lnTo>
                  <a:pt x="8930" y="35719"/>
                </a:lnTo>
                <a:lnTo>
                  <a:pt x="26789" y="26789"/>
                </a:lnTo>
                <a:lnTo>
                  <a:pt x="44649" y="17860"/>
                </a:lnTo>
                <a:lnTo>
                  <a:pt x="71438" y="17860"/>
                </a:lnTo>
                <a:lnTo>
                  <a:pt x="89297" y="17860"/>
                </a:lnTo>
                <a:lnTo>
                  <a:pt x="116086" y="8930"/>
                </a:lnTo>
                <a:lnTo>
                  <a:pt x="13394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8099227" y="642938"/>
            <a:ext cx="116086" cy="80368"/>
          </a:xfrm>
          <a:custGeom>
            <a:avLst/>
            <a:gdLst/>
            <a:ahLst/>
            <a:cxnLst/>
            <a:rect l="0" t="0" r="0" b="0"/>
            <a:pathLst>
              <a:path w="116086" h="80368">
                <a:moveTo>
                  <a:pt x="8929" y="53578"/>
                </a:moveTo>
                <a:lnTo>
                  <a:pt x="0" y="53578"/>
                </a:lnTo>
                <a:lnTo>
                  <a:pt x="0" y="53578"/>
                </a:lnTo>
                <a:lnTo>
                  <a:pt x="0" y="44648"/>
                </a:lnTo>
                <a:lnTo>
                  <a:pt x="8929" y="44648"/>
                </a:lnTo>
                <a:lnTo>
                  <a:pt x="17859" y="35718"/>
                </a:lnTo>
                <a:lnTo>
                  <a:pt x="26789" y="35718"/>
                </a:lnTo>
                <a:lnTo>
                  <a:pt x="44648" y="26789"/>
                </a:lnTo>
                <a:lnTo>
                  <a:pt x="62507" y="17859"/>
                </a:lnTo>
                <a:lnTo>
                  <a:pt x="80367" y="8929"/>
                </a:lnTo>
                <a:lnTo>
                  <a:pt x="98225" y="8929"/>
                </a:lnTo>
                <a:lnTo>
                  <a:pt x="107155" y="0"/>
                </a:lnTo>
                <a:lnTo>
                  <a:pt x="116085" y="0"/>
                </a:lnTo>
                <a:lnTo>
                  <a:pt x="107155" y="0"/>
                </a:lnTo>
                <a:lnTo>
                  <a:pt x="98225" y="0"/>
                </a:lnTo>
                <a:lnTo>
                  <a:pt x="80367" y="8929"/>
                </a:lnTo>
                <a:lnTo>
                  <a:pt x="62507" y="26789"/>
                </a:lnTo>
                <a:lnTo>
                  <a:pt x="53578" y="35718"/>
                </a:lnTo>
                <a:lnTo>
                  <a:pt x="53578" y="53578"/>
                </a:lnTo>
                <a:lnTo>
                  <a:pt x="53578" y="62507"/>
                </a:lnTo>
                <a:lnTo>
                  <a:pt x="62507" y="71437"/>
                </a:lnTo>
                <a:lnTo>
                  <a:pt x="80367" y="80367"/>
                </a:lnTo>
                <a:lnTo>
                  <a:pt x="98225" y="80367"/>
                </a:lnTo>
                <a:lnTo>
                  <a:pt x="107155" y="80367"/>
                </a:lnTo>
                <a:lnTo>
                  <a:pt x="10715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8036719" y="401836"/>
            <a:ext cx="133946" cy="8931"/>
          </a:xfrm>
          <a:custGeom>
            <a:avLst/>
            <a:gdLst/>
            <a:ahLst/>
            <a:cxnLst/>
            <a:rect l="0" t="0" r="0" b="0"/>
            <a:pathLst>
              <a:path w="133946" h="8931">
                <a:moveTo>
                  <a:pt x="0" y="8930"/>
                </a:moveTo>
                <a:lnTo>
                  <a:pt x="0" y="8930"/>
                </a:lnTo>
                <a:lnTo>
                  <a:pt x="0" y="0"/>
                </a:lnTo>
                <a:lnTo>
                  <a:pt x="0" y="0"/>
                </a:lnTo>
                <a:lnTo>
                  <a:pt x="8929" y="0"/>
                </a:lnTo>
                <a:lnTo>
                  <a:pt x="35719" y="0"/>
                </a:lnTo>
                <a:lnTo>
                  <a:pt x="53578" y="0"/>
                </a:lnTo>
                <a:lnTo>
                  <a:pt x="89297" y="0"/>
                </a:lnTo>
                <a:lnTo>
                  <a:pt x="116086"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8090297" y="419695"/>
            <a:ext cx="133945" cy="26790"/>
          </a:xfrm>
          <a:custGeom>
            <a:avLst/>
            <a:gdLst/>
            <a:ahLst/>
            <a:cxnLst/>
            <a:rect l="0" t="0" r="0" b="0"/>
            <a:pathLst>
              <a:path w="133945" h="26790">
                <a:moveTo>
                  <a:pt x="0" y="26789"/>
                </a:moveTo>
                <a:lnTo>
                  <a:pt x="0" y="26789"/>
                </a:lnTo>
                <a:lnTo>
                  <a:pt x="8930" y="26789"/>
                </a:lnTo>
                <a:lnTo>
                  <a:pt x="26789" y="17860"/>
                </a:lnTo>
                <a:lnTo>
                  <a:pt x="44648" y="8930"/>
                </a:lnTo>
                <a:lnTo>
                  <a:pt x="71437" y="8930"/>
                </a:lnTo>
                <a:lnTo>
                  <a:pt x="89297" y="0"/>
                </a:lnTo>
                <a:lnTo>
                  <a:pt x="116085" y="0"/>
                </a:lnTo>
                <a:lnTo>
                  <a:pt x="125015" y="0"/>
                </a:lnTo>
                <a:lnTo>
                  <a:pt x="133944" y="0"/>
                </a:lnTo>
                <a:lnTo>
                  <a:pt x="13394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8384976" y="232172"/>
            <a:ext cx="17860" cy="125016"/>
          </a:xfrm>
          <a:custGeom>
            <a:avLst/>
            <a:gdLst/>
            <a:ahLst/>
            <a:cxnLst/>
            <a:rect l="0" t="0" r="0" b="0"/>
            <a:pathLst>
              <a:path w="17860" h="125016">
                <a:moveTo>
                  <a:pt x="8929" y="8930"/>
                </a:moveTo>
                <a:lnTo>
                  <a:pt x="0" y="8930"/>
                </a:lnTo>
                <a:lnTo>
                  <a:pt x="0" y="8930"/>
                </a:lnTo>
                <a:lnTo>
                  <a:pt x="0" y="0"/>
                </a:lnTo>
                <a:lnTo>
                  <a:pt x="0" y="0"/>
                </a:lnTo>
                <a:lnTo>
                  <a:pt x="0" y="0"/>
                </a:lnTo>
                <a:lnTo>
                  <a:pt x="8929" y="8930"/>
                </a:lnTo>
                <a:lnTo>
                  <a:pt x="8929" y="17859"/>
                </a:lnTo>
                <a:lnTo>
                  <a:pt x="17859" y="35719"/>
                </a:lnTo>
                <a:lnTo>
                  <a:pt x="17859" y="62508"/>
                </a:lnTo>
                <a:lnTo>
                  <a:pt x="17859" y="89297"/>
                </a:lnTo>
                <a:lnTo>
                  <a:pt x="17859" y="98226"/>
                </a:lnTo>
                <a:lnTo>
                  <a:pt x="17859" y="116086"/>
                </a:lnTo>
                <a:lnTo>
                  <a:pt x="17859" y="125015"/>
                </a:lnTo>
                <a:lnTo>
                  <a:pt x="8929" y="125015"/>
                </a:lnTo>
                <a:lnTo>
                  <a:pt x="8929" y="125015"/>
                </a:lnTo>
                <a:lnTo>
                  <a:pt x="892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8411765" y="223242"/>
            <a:ext cx="26790" cy="133946"/>
          </a:xfrm>
          <a:custGeom>
            <a:avLst/>
            <a:gdLst/>
            <a:ahLst/>
            <a:cxnLst/>
            <a:rect l="0" t="0" r="0" b="0"/>
            <a:pathLst>
              <a:path w="26790" h="133946">
                <a:moveTo>
                  <a:pt x="8930" y="0"/>
                </a:moveTo>
                <a:lnTo>
                  <a:pt x="8930" y="0"/>
                </a:lnTo>
                <a:lnTo>
                  <a:pt x="8930" y="0"/>
                </a:lnTo>
                <a:lnTo>
                  <a:pt x="8930" y="0"/>
                </a:lnTo>
                <a:lnTo>
                  <a:pt x="0" y="0"/>
                </a:lnTo>
                <a:lnTo>
                  <a:pt x="0" y="0"/>
                </a:lnTo>
                <a:lnTo>
                  <a:pt x="0" y="8930"/>
                </a:lnTo>
                <a:lnTo>
                  <a:pt x="0" y="35719"/>
                </a:lnTo>
                <a:lnTo>
                  <a:pt x="8930" y="53578"/>
                </a:lnTo>
                <a:lnTo>
                  <a:pt x="17859" y="80367"/>
                </a:lnTo>
                <a:lnTo>
                  <a:pt x="26789" y="107156"/>
                </a:lnTo>
                <a:lnTo>
                  <a:pt x="26789" y="125016"/>
                </a:lnTo>
                <a:lnTo>
                  <a:pt x="26789" y="133945"/>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8277820" y="276820"/>
            <a:ext cx="125016" cy="35720"/>
          </a:xfrm>
          <a:custGeom>
            <a:avLst/>
            <a:gdLst/>
            <a:ahLst/>
            <a:cxnLst/>
            <a:rect l="0" t="0" r="0" b="0"/>
            <a:pathLst>
              <a:path w="125016" h="35720">
                <a:moveTo>
                  <a:pt x="0" y="35719"/>
                </a:moveTo>
                <a:lnTo>
                  <a:pt x="0" y="35719"/>
                </a:lnTo>
                <a:lnTo>
                  <a:pt x="0" y="35719"/>
                </a:lnTo>
                <a:lnTo>
                  <a:pt x="0" y="26789"/>
                </a:lnTo>
                <a:lnTo>
                  <a:pt x="8929" y="26789"/>
                </a:lnTo>
                <a:lnTo>
                  <a:pt x="8929" y="26789"/>
                </a:lnTo>
                <a:lnTo>
                  <a:pt x="17859" y="26789"/>
                </a:lnTo>
                <a:lnTo>
                  <a:pt x="26789" y="26789"/>
                </a:lnTo>
                <a:lnTo>
                  <a:pt x="44648" y="17860"/>
                </a:lnTo>
                <a:lnTo>
                  <a:pt x="62507" y="17860"/>
                </a:lnTo>
                <a:lnTo>
                  <a:pt x="71437" y="8930"/>
                </a:lnTo>
                <a:lnTo>
                  <a:pt x="89296" y="8930"/>
                </a:lnTo>
                <a:lnTo>
                  <a:pt x="107156" y="0"/>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8367116" y="321469"/>
            <a:ext cx="89298" cy="26790"/>
          </a:xfrm>
          <a:custGeom>
            <a:avLst/>
            <a:gdLst/>
            <a:ahLst/>
            <a:cxnLst/>
            <a:rect l="0" t="0" r="0" b="0"/>
            <a:pathLst>
              <a:path w="89298" h="26790">
                <a:moveTo>
                  <a:pt x="8930" y="17859"/>
                </a:moveTo>
                <a:lnTo>
                  <a:pt x="8930" y="26789"/>
                </a:lnTo>
                <a:lnTo>
                  <a:pt x="0" y="26789"/>
                </a:lnTo>
                <a:lnTo>
                  <a:pt x="0" y="26789"/>
                </a:lnTo>
                <a:lnTo>
                  <a:pt x="8930" y="26789"/>
                </a:lnTo>
                <a:lnTo>
                  <a:pt x="26789" y="26789"/>
                </a:lnTo>
                <a:lnTo>
                  <a:pt x="35719" y="26789"/>
                </a:lnTo>
                <a:lnTo>
                  <a:pt x="53579" y="17859"/>
                </a:lnTo>
                <a:lnTo>
                  <a:pt x="71438" y="17859"/>
                </a:lnTo>
                <a:lnTo>
                  <a:pt x="80368" y="8929"/>
                </a:lnTo>
                <a:lnTo>
                  <a:pt x="80368" y="8929"/>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8501062" y="205383"/>
            <a:ext cx="17860" cy="160735"/>
          </a:xfrm>
          <a:custGeom>
            <a:avLst/>
            <a:gdLst/>
            <a:ahLst/>
            <a:cxnLst/>
            <a:rect l="0" t="0" r="0" b="0"/>
            <a:pathLst>
              <a:path w="17860" h="160735">
                <a:moveTo>
                  <a:pt x="8929" y="0"/>
                </a:moveTo>
                <a:lnTo>
                  <a:pt x="8929" y="0"/>
                </a:lnTo>
                <a:lnTo>
                  <a:pt x="8929" y="8929"/>
                </a:lnTo>
                <a:lnTo>
                  <a:pt x="8929" y="8929"/>
                </a:lnTo>
                <a:lnTo>
                  <a:pt x="0" y="17859"/>
                </a:lnTo>
                <a:lnTo>
                  <a:pt x="0" y="44648"/>
                </a:lnTo>
                <a:lnTo>
                  <a:pt x="8929" y="62508"/>
                </a:lnTo>
                <a:lnTo>
                  <a:pt x="8929" y="98226"/>
                </a:lnTo>
                <a:lnTo>
                  <a:pt x="8929" y="125015"/>
                </a:lnTo>
                <a:lnTo>
                  <a:pt x="8929" y="142875"/>
                </a:lnTo>
                <a:lnTo>
                  <a:pt x="17859" y="151804"/>
                </a:lnTo>
                <a:lnTo>
                  <a:pt x="17859" y="160734"/>
                </a:lnTo>
                <a:lnTo>
                  <a:pt x="17859" y="160734"/>
                </a:lnTo>
                <a:lnTo>
                  <a:pt x="17859" y="151804"/>
                </a:lnTo>
                <a:lnTo>
                  <a:pt x="1785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8527851" y="267891"/>
            <a:ext cx="8930" cy="44649"/>
          </a:xfrm>
          <a:custGeom>
            <a:avLst/>
            <a:gdLst/>
            <a:ahLst/>
            <a:cxnLst/>
            <a:rect l="0" t="0" r="0" b="0"/>
            <a:pathLst>
              <a:path w="8930" h="44649">
                <a:moveTo>
                  <a:pt x="0" y="0"/>
                </a:moveTo>
                <a:lnTo>
                  <a:pt x="0" y="0"/>
                </a:lnTo>
                <a:lnTo>
                  <a:pt x="0" y="0"/>
                </a:lnTo>
                <a:lnTo>
                  <a:pt x="0" y="0"/>
                </a:lnTo>
                <a:lnTo>
                  <a:pt x="0" y="0"/>
                </a:lnTo>
                <a:lnTo>
                  <a:pt x="0" y="0"/>
                </a:lnTo>
                <a:lnTo>
                  <a:pt x="0" y="8929"/>
                </a:lnTo>
                <a:lnTo>
                  <a:pt x="0" y="8929"/>
                </a:lnTo>
                <a:lnTo>
                  <a:pt x="0" y="17859"/>
                </a:lnTo>
                <a:lnTo>
                  <a:pt x="0" y="26789"/>
                </a:lnTo>
                <a:lnTo>
                  <a:pt x="0" y="35718"/>
                </a:lnTo>
                <a:lnTo>
                  <a:pt x="0" y="35718"/>
                </a:lnTo>
                <a:lnTo>
                  <a:pt x="0" y="44648"/>
                </a:lnTo>
                <a:lnTo>
                  <a:pt x="8929" y="35718"/>
                </a:lnTo>
                <a:lnTo>
                  <a:pt x="8929" y="35718"/>
                </a:lnTo>
                <a:lnTo>
                  <a:pt x="0" y="35718"/>
                </a:lnTo>
                <a:lnTo>
                  <a:pt x="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8536780" y="178594"/>
            <a:ext cx="98228" cy="125016"/>
          </a:xfrm>
          <a:custGeom>
            <a:avLst/>
            <a:gdLst/>
            <a:ahLst/>
            <a:cxnLst/>
            <a:rect l="0" t="0" r="0" b="0"/>
            <a:pathLst>
              <a:path w="98228" h="125016">
                <a:moveTo>
                  <a:pt x="8930" y="8929"/>
                </a:moveTo>
                <a:lnTo>
                  <a:pt x="0" y="8929"/>
                </a:lnTo>
                <a:lnTo>
                  <a:pt x="0" y="0"/>
                </a:lnTo>
                <a:lnTo>
                  <a:pt x="0" y="0"/>
                </a:lnTo>
                <a:lnTo>
                  <a:pt x="8930" y="0"/>
                </a:lnTo>
                <a:lnTo>
                  <a:pt x="8930" y="0"/>
                </a:lnTo>
                <a:lnTo>
                  <a:pt x="8930" y="0"/>
                </a:lnTo>
                <a:lnTo>
                  <a:pt x="17860" y="0"/>
                </a:lnTo>
                <a:lnTo>
                  <a:pt x="17860" y="8929"/>
                </a:lnTo>
                <a:lnTo>
                  <a:pt x="17860" y="8929"/>
                </a:lnTo>
                <a:lnTo>
                  <a:pt x="17860" y="17859"/>
                </a:lnTo>
                <a:lnTo>
                  <a:pt x="17860" y="26789"/>
                </a:lnTo>
                <a:lnTo>
                  <a:pt x="17860" y="35718"/>
                </a:lnTo>
                <a:lnTo>
                  <a:pt x="17860" y="35718"/>
                </a:lnTo>
                <a:lnTo>
                  <a:pt x="17860" y="44648"/>
                </a:lnTo>
                <a:lnTo>
                  <a:pt x="17860" y="44648"/>
                </a:lnTo>
                <a:lnTo>
                  <a:pt x="17860" y="53578"/>
                </a:lnTo>
                <a:lnTo>
                  <a:pt x="17860" y="53578"/>
                </a:lnTo>
                <a:lnTo>
                  <a:pt x="17860" y="53578"/>
                </a:lnTo>
                <a:lnTo>
                  <a:pt x="17860" y="53578"/>
                </a:lnTo>
                <a:lnTo>
                  <a:pt x="17860" y="44648"/>
                </a:lnTo>
                <a:lnTo>
                  <a:pt x="17860" y="44648"/>
                </a:lnTo>
                <a:lnTo>
                  <a:pt x="17860" y="35718"/>
                </a:lnTo>
                <a:lnTo>
                  <a:pt x="8930" y="35718"/>
                </a:lnTo>
                <a:lnTo>
                  <a:pt x="8930" y="26789"/>
                </a:lnTo>
                <a:lnTo>
                  <a:pt x="8930" y="26789"/>
                </a:lnTo>
                <a:lnTo>
                  <a:pt x="17860" y="17859"/>
                </a:lnTo>
                <a:lnTo>
                  <a:pt x="17860" y="17859"/>
                </a:lnTo>
                <a:lnTo>
                  <a:pt x="17860" y="17859"/>
                </a:lnTo>
                <a:lnTo>
                  <a:pt x="26790" y="26789"/>
                </a:lnTo>
                <a:lnTo>
                  <a:pt x="26790" y="26789"/>
                </a:lnTo>
                <a:lnTo>
                  <a:pt x="35719" y="35718"/>
                </a:lnTo>
                <a:lnTo>
                  <a:pt x="35719" y="44648"/>
                </a:lnTo>
                <a:lnTo>
                  <a:pt x="35719" y="53578"/>
                </a:lnTo>
                <a:lnTo>
                  <a:pt x="35719" y="62508"/>
                </a:lnTo>
                <a:lnTo>
                  <a:pt x="44649" y="89297"/>
                </a:lnTo>
                <a:lnTo>
                  <a:pt x="44649" y="98226"/>
                </a:lnTo>
                <a:lnTo>
                  <a:pt x="44649" y="107156"/>
                </a:lnTo>
                <a:lnTo>
                  <a:pt x="44649" y="116086"/>
                </a:lnTo>
                <a:lnTo>
                  <a:pt x="44649" y="116086"/>
                </a:lnTo>
                <a:lnTo>
                  <a:pt x="44649" y="116086"/>
                </a:lnTo>
                <a:lnTo>
                  <a:pt x="44649" y="116086"/>
                </a:lnTo>
                <a:lnTo>
                  <a:pt x="53579" y="107156"/>
                </a:lnTo>
                <a:lnTo>
                  <a:pt x="53579" y="107156"/>
                </a:lnTo>
                <a:lnTo>
                  <a:pt x="53579" y="98226"/>
                </a:lnTo>
                <a:lnTo>
                  <a:pt x="53579" y="89297"/>
                </a:lnTo>
                <a:lnTo>
                  <a:pt x="53579" y="80367"/>
                </a:lnTo>
                <a:lnTo>
                  <a:pt x="62508" y="71437"/>
                </a:lnTo>
                <a:lnTo>
                  <a:pt x="62508" y="62508"/>
                </a:lnTo>
                <a:lnTo>
                  <a:pt x="62508" y="53578"/>
                </a:lnTo>
                <a:lnTo>
                  <a:pt x="62508" y="53578"/>
                </a:lnTo>
                <a:lnTo>
                  <a:pt x="62508" y="53578"/>
                </a:lnTo>
                <a:lnTo>
                  <a:pt x="62508" y="53578"/>
                </a:lnTo>
                <a:lnTo>
                  <a:pt x="71438" y="71437"/>
                </a:lnTo>
                <a:lnTo>
                  <a:pt x="71438" y="98226"/>
                </a:lnTo>
                <a:lnTo>
                  <a:pt x="71438" y="116086"/>
                </a:lnTo>
                <a:lnTo>
                  <a:pt x="80368" y="125015"/>
                </a:lnTo>
                <a:lnTo>
                  <a:pt x="80368" y="125015"/>
                </a:lnTo>
                <a:lnTo>
                  <a:pt x="89297" y="125015"/>
                </a:lnTo>
                <a:lnTo>
                  <a:pt x="98227" y="116086"/>
                </a:lnTo>
                <a:lnTo>
                  <a:pt x="98227" y="116086"/>
                </a:lnTo>
                <a:lnTo>
                  <a:pt x="98227" y="107156"/>
                </a:lnTo>
                <a:lnTo>
                  <a:pt x="9822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8608218" y="142875"/>
            <a:ext cx="71438" cy="107157"/>
          </a:xfrm>
          <a:custGeom>
            <a:avLst/>
            <a:gdLst/>
            <a:ahLst/>
            <a:cxnLst/>
            <a:rect l="0" t="0" r="0" b="0"/>
            <a:pathLst>
              <a:path w="71438" h="107157">
                <a:moveTo>
                  <a:pt x="8930" y="80367"/>
                </a:moveTo>
                <a:lnTo>
                  <a:pt x="8930" y="80367"/>
                </a:lnTo>
                <a:lnTo>
                  <a:pt x="0" y="80367"/>
                </a:lnTo>
                <a:lnTo>
                  <a:pt x="0" y="80367"/>
                </a:lnTo>
                <a:lnTo>
                  <a:pt x="0" y="80367"/>
                </a:lnTo>
                <a:lnTo>
                  <a:pt x="0" y="80367"/>
                </a:lnTo>
                <a:lnTo>
                  <a:pt x="0" y="71437"/>
                </a:lnTo>
                <a:lnTo>
                  <a:pt x="0" y="71437"/>
                </a:lnTo>
                <a:lnTo>
                  <a:pt x="8930" y="62508"/>
                </a:lnTo>
                <a:lnTo>
                  <a:pt x="17859" y="53578"/>
                </a:lnTo>
                <a:lnTo>
                  <a:pt x="26789" y="44648"/>
                </a:lnTo>
                <a:lnTo>
                  <a:pt x="35719" y="35719"/>
                </a:lnTo>
                <a:lnTo>
                  <a:pt x="44648" y="26789"/>
                </a:lnTo>
                <a:lnTo>
                  <a:pt x="53578" y="17859"/>
                </a:lnTo>
                <a:lnTo>
                  <a:pt x="62508" y="17859"/>
                </a:lnTo>
                <a:lnTo>
                  <a:pt x="71437" y="8930"/>
                </a:lnTo>
                <a:lnTo>
                  <a:pt x="71437" y="0"/>
                </a:lnTo>
                <a:lnTo>
                  <a:pt x="71437" y="0"/>
                </a:lnTo>
                <a:lnTo>
                  <a:pt x="71437" y="0"/>
                </a:lnTo>
                <a:lnTo>
                  <a:pt x="71437" y="0"/>
                </a:lnTo>
                <a:lnTo>
                  <a:pt x="71437" y="8930"/>
                </a:lnTo>
                <a:lnTo>
                  <a:pt x="62508" y="17859"/>
                </a:lnTo>
                <a:lnTo>
                  <a:pt x="53578" y="35719"/>
                </a:lnTo>
                <a:lnTo>
                  <a:pt x="53578" y="44648"/>
                </a:lnTo>
                <a:lnTo>
                  <a:pt x="44648" y="62508"/>
                </a:lnTo>
                <a:lnTo>
                  <a:pt x="44648" y="71437"/>
                </a:lnTo>
                <a:lnTo>
                  <a:pt x="53578" y="89297"/>
                </a:lnTo>
                <a:lnTo>
                  <a:pt x="53578" y="98227"/>
                </a:lnTo>
                <a:lnTo>
                  <a:pt x="62508" y="107156"/>
                </a:lnTo>
                <a:lnTo>
                  <a:pt x="62508" y="107156"/>
                </a:lnTo>
                <a:lnTo>
                  <a:pt x="6250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8733234" y="107156"/>
            <a:ext cx="8930" cy="89298"/>
          </a:xfrm>
          <a:custGeom>
            <a:avLst/>
            <a:gdLst/>
            <a:ahLst/>
            <a:cxnLst/>
            <a:rect l="0" t="0" r="0" b="0"/>
            <a:pathLst>
              <a:path w="8930" h="89298">
                <a:moveTo>
                  <a:pt x="0" y="17860"/>
                </a:moveTo>
                <a:lnTo>
                  <a:pt x="8929" y="8930"/>
                </a:lnTo>
                <a:lnTo>
                  <a:pt x="8929" y="0"/>
                </a:lnTo>
                <a:lnTo>
                  <a:pt x="8929" y="0"/>
                </a:lnTo>
                <a:lnTo>
                  <a:pt x="0" y="0"/>
                </a:lnTo>
                <a:lnTo>
                  <a:pt x="0" y="8930"/>
                </a:lnTo>
                <a:lnTo>
                  <a:pt x="0" y="8930"/>
                </a:lnTo>
                <a:lnTo>
                  <a:pt x="0" y="17860"/>
                </a:lnTo>
                <a:lnTo>
                  <a:pt x="0" y="26789"/>
                </a:lnTo>
                <a:lnTo>
                  <a:pt x="0" y="35719"/>
                </a:lnTo>
                <a:lnTo>
                  <a:pt x="8929" y="35719"/>
                </a:lnTo>
                <a:lnTo>
                  <a:pt x="8929" y="44649"/>
                </a:lnTo>
                <a:lnTo>
                  <a:pt x="8929" y="53578"/>
                </a:lnTo>
                <a:lnTo>
                  <a:pt x="8929" y="53578"/>
                </a:lnTo>
                <a:lnTo>
                  <a:pt x="8929" y="62508"/>
                </a:lnTo>
                <a:lnTo>
                  <a:pt x="8929" y="71438"/>
                </a:lnTo>
                <a:lnTo>
                  <a:pt x="0" y="8036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7125891" y="1223367"/>
            <a:ext cx="196454" cy="196454"/>
          </a:xfrm>
          <a:custGeom>
            <a:avLst/>
            <a:gdLst/>
            <a:ahLst/>
            <a:cxnLst/>
            <a:rect l="0" t="0" r="0" b="0"/>
            <a:pathLst>
              <a:path w="196454" h="196454">
                <a:moveTo>
                  <a:pt x="35718" y="71438"/>
                </a:moveTo>
                <a:lnTo>
                  <a:pt x="35718" y="71438"/>
                </a:lnTo>
                <a:lnTo>
                  <a:pt x="26789" y="71438"/>
                </a:lnTo>
                <a:lnTo>
                  <a:pt x="26789" y="71438"/>
                </a:lnTo>
                <a:lnTo>
                  <a:pt x="26789" y="71438"/>
                </a:lnTo>
                <a:lnTo>
                  <a:pt x="26789" y="62508"/>
                </a:lnTo>
                <a:lnTo>
                  <a:pt x="26789" y="62508"/>
                </a:lnTo>
                <a:lnTo>
                  <a:pt x="26789" y="53578"/>
                </a:lnTo>
                <a:lnTo>
                  <a:pt x="35718" y="44649"/>
                </a:lnTo>
                <a:lnTo>
                  <a:pt x="44648" y="26789"/>
                </a:lnTo>
                <a:lnTo>
                  <a:pt x="62507" y="17860"/>
                </a:lnTo>
                <a:lnTo>
                  <a:pt x="80367" y="8930"/>
                </a:lnTo>
                <a:lnTo>
                  <a:pt x="107156" y="0"/>
                </a:lnTo>
                <a:lnTo>
                  <a:pt x="125015" y="0"/>
                </a:lnTo>
                <a:lnTo>
                  <a:pt x="142875" y="0"/>
                </a:lnTo>
                <a:lnTo>
                  <a:pt x="160734" y="8930"/>
                </a:lnTo>
                <a:lnTo>
                  <a:pt x="160734" y="26789"/>
                </a:lnTo>
                <a:lnTo>
                  <a:pt x="169664" y="44649"/>
                </a:lnTo>
                <a:lnTo>
                  <a:pt x="160734" y="71438"/>
                </a:lnTo>
                <a:lnTo>
                  <a:pt x="151804" y="98227"/>
                </a:lnTo>
                <a:lnTo>
                  <a:pt x="133945" y="125016"/>
                </a:lnTo>
                <a:lnTo>
                  <a:pt x="107156" y="151805"/>
                </a:lnTo>
                <a:lnTo>
                  <a:pt x="80367" y="169664"/>
                </a:lnTo>
                <a:lnTo>
                  <a:pt x="44648" y="187523"/>
                </a:lnTo>
                <a:lnTo>
                  <a:pt x="17859" y="196453"/>
                </a:lnTo>
                <a:lnTo>
                  <a:pt x="8929" y="196453"/>
                </a:lnTo>
                <a:lnTo>
                  <a:pt x="0" y="178594"/>
                </a:lnTo>
                <a:lnTo>
                  <a:pt x="0" y="169664"/>
                </a:lnTo>
                <a:lnTo>
                  <a:pt x="17859" y="151805"/>
                </a:lnTo>
                <a:lnTo>
                  <a:pt x="44648" y="133946"/>
                </a:lnTo>
                <a:lnTo>
                  <a:pt x="71437" y="125016"/>
                </a:lnTo>
                <a:lnTo>
                  <a:pt x="98226" y="125016"/>
                </a:lnTo>
                <a:lnTo>
                  <a:pt x="133945" y="125016"/>
                </a:lnTo>
                <a:lnTo>
                  <a:pt x="160734" y="125016"/>
                </a:lnTo>
                <a:lnTo>
                  <a:pt x="187523" y="133946"/>
                </a:lnTo>
                <a:lnTo>
                  <a:pt x="196453" y="133946"/>
                </a:lnTo>
                <a:lnTo>
                  <a:pt x="196453"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7331273" y="1098351"/>
            <a:ext cx="8931" cy="107158"/>
          </a:xfrm>
          <a:custGeom>
            <a:avLst/>
            <a:gdLst/>
            <a:ahLst/>
            <a:cxnLst/>
            <a:rect l="0" t="0" r="0" b="0"/>
            <a:pathLst>
              <a:path w="8931" h="107158">
                <a:moveTo>
                  <a:pt x="8930" y="0"/>
                </a:moveTo>
                <a:lnTo>
                  <a:pt x="8930" y="0"/>
                </a:lnTo>
                <a:lnTo>
                  <a:pt x="8930" y="0"/>
                </a:lnTo>
                <a:lnTo>
                  <a:pt x="8930" y="0"/>
                </a:lnTo>
                <a:lnTo>
                  <a:pt x="8930" y="0"/>
                </a:lnTo>
                <a:lnTo>
                  <a:pt x="8930" y="17860"/>
                </a:lnTo>
                <a:lnTo>
                  <a:pt x="8930" y="26790"/>
                </a:lnTo>
                <a:lnTo>
                  <a:pt x="8930" y="44649"/>
                </a:lnTo>
                <a:lnTo>
                  <a:pt x="8930" y="62508"/>
                </a:lnTo>
                <a:lnTo>
                  <a:pt x="0" y="80368"/>
                </a:lnTo>
                <a:lnTo>
                  <a:pt x="0" y="98227"/>
                </a:lnTo>
                <a:lnTo>
                  <a:pt x="0" y="98227"/>
                </a:lnTo>
                <a:lnTo>
                  <a:pt x="8930" y="107157"/>
                </a:lnTo>
                <a:lnTo>
                  <a:pt x="8930" y="98227"/>
                </a:lnTo>
                <a:lnTo>
                  <a:pt x="893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7402711" y="1044773"/>
            <a:ext cx="116087" cy="151806"/>
          </a:xfrm>
          <a:custGeom>
            <a:avLst/>
            <a:gdLst/>
            <a:ahLst/>
            <a:cxnLst/>
            <a:rect l="0" t="0" r="0" b="0"/>
            <a:pathLst>
              <a:path w="116087" h="151806">
                <a:moveTo>
                  <a:pt x="0" y="35719"/>
                </a:moveTo>
                <a:lnTo>
                  <a:pt x="8930" y="35719"/>
                </a:lnTo>
                <a:lnTo>
                  <a:pt x="8930" y="35719"/>
                </a:lnTo>
                <a:lnTo>
                  <a:pt x="17859" y="35719"/>
                </a:lnTo>
                <a:lnTo>
                  <a:pt x="35719" y="26789"/>
                </a:lnTo>
                <a:lnTo>
                  <a:pt x="53578" y="26789"/>
                </a:lnTo>
                <a:lnTo>
                  <a:pt x="71437" y="26789"/>
                </a:lnTo>
                <a:lnTo>
                  <a:pt x="89297" y="17860"/>
                </a:lnTo>
                <a:lnTo>
                  <a:pt x="107156" y="8930"/>
                </a:lnTo>
                <a:lnTo>
                  <a:pt x="116086" y="8930"/>
                </a:lnTo>
                <a:lnTo>
                  <a:pt x="116086" y="0"/>
                </a:lnTo>
                <a:lnTo>
                  <a:pt x="107156" y="0"/>
                </a:lnTo>
                <a:lnTo>
                  <a:pt x="89297" y="0"/>
                </a:lnTo>
                <a:lnTo>
                  <a:pt x="80367" y="8930"/>
                </a:lnTo>
                <a:lnTo>
                  <a:pt x="53578" y="17860"/>
                </a:lnTo>
                <a:lnTo>
                  <a:pt x="35719" y="35719"/>
                </a:lnTo>
                <a:lnTo>
                  <a:pt x="26789" y="53578"/>
                </a:lnTo>
                <a:lnTo>
                  <a:pt x="8930" y="62508"/>
                </a:lnTo>
                <a:lnTo>
                  <a:pt x="0" y="71438"/>
                </a:lnTo>
                <a:lnTo>
                  <a:pt x="0" y="80368"/>
                </a:lnTo>
                <a:lnTo>
                  <a:pt x="8930" y="89297"/>
                </a:lnTo>
                <a:lnTo>
                  <a:pt x="26789" y="89297"/>
                </a:lnTo>
                <a:lnTo>
                  <a:pt x="35719" y="89297"/>
                </a:lnTo>
                <a:lnTo>
                  <a:pt x="53578" y="89297"/>
                </a:lnTo>
                <a:lnTo>
                  <a:pt x="71437" y="89297"/>
                </a:lnTo>
                <a:lnTo>
                  <a:pt x="89297" y="89297"/>
                </a:lnTo>
                <a:lnTo>
                  <a:pt x="98227" y="98227"/>
                </a:lnTo>
                <a:lnTo>
                  <a:pt x="98227" y="107157"/>
                </a:lnTo>
                <a:lnTo>
                  <a:pt x="89297" y="116086"/>
                </a:lnTo>
                <a:lnTo>
                  <a:pt x="80367" y="133946"/>
                </a:lnTo>
                <a:lnTo>
                  <a:pt x="62508" y="142875"/>
                </a:lnTo>
                <a:lnTo>
                  <a:pt x="53578" y="142875"/>
                </a:lnTo>
                <a:lnTo>
                  <a:pt x="53578" y="151805"/>
                </a:lnTo>
                <a:lnTo>
                  <a:pt x="44648" y="151805"/>
                </a:lnTo>
                <a:lnTo>
                  <a:pt x="4464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7045523" y="1401961"/>
            <a:ext cx="348259" cy="133946"/>
          </a:xfrm>
          <a:custGeom>
            <a:avLst/>
            <a:gdLst/>
            <a:ahLst/>
            <a:cxnLst/>
            <a:rect l="0" t="0" r="0" b="0"/>
            <a:pathLst>
              <a:path w="348259" h="133946">
                <a:moveTo>
                  <a:pt x="62508" y="125015"/>
                </a:moveTo>
                <a:lnTo>
                  <a:pt x="53579" y="125015"/>
                </a:lnTo>
                <a:lnTo>
                  <a:pt x="35719" y="125015"/>
                </a:lnTo>
                <a:lnTo>
                  <a:pt x="26790" y="133945"/>
                </a:lnTo>
                <a:lnTo>
                  <a:pt x="8930" y="133945"/>
                </a:lnTo>
                <a:lnTo>
                  <a:pt x="0" y="133945"/>
                </a:lnTo>
                <a:lnTo>
                  <a:pt x="8930" y="125015"/>
                </a:lnTo>
                <a:lnTo>
                  <a:pt x="26790" y="125015"/>
                </a:lnTo>
                <a:lnTo>
                  <a:pt x="53579" y="107156"/>
                </a:lnTo>
                <a:lnTo>
                  <a:pt x="98227" y="89297"/>
                </a:lnTo>
                <a:lnTo>
                  <a:pt x="142875" y="71437"/>
                </a:lnTo>
                <a:lnTo>
                  <a:pt x="196454" y="44648"/>
                </a:lnTo>
                <a:lnTo>
                  <a:pt x="250032" y="26789"/>
                </a:lnTo>
                <a:lnTo>
                  <a:pt x="285750" y="17859"/>
                </a:lnTo>
                <a:lnTo>
                  <a:pt x="321469" y="0"/>
                </a:lnTo>
                <a:lnTo>
                  <a:pt x="339329" y="0"/>
                </a:lnTo>
                <a:lnTo>
                  <a:pt x="348258" y="0"/>
                </a:lnTo>
                <a:lnTo>
                  <a:pt x="348258" y="0"/>
                </a:lnTo>
                <a:lnTo>
                  <a:pt x="348258" y="8929"/>
                </a:lnTo>
                <a:lnTo>
                  <a:pt x="339329" y="8929"/>
                </a:lnTo>
                <a:lnTo>
                  <a:pt x="33932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7134820" y="1544836"/>
            <a:ext cx="178595" cy="169665"/>
          </a:xfrm>
          <a:custGeom>
            <a:avLst/>
            <a:gdLst/>
            <a:ahLst/>
            <a:cxnLst/>
            <a:rect l="0" t="0" r="0" b="0"/>
            <a:pathLst>
              <a:path w="178595" h="169665">
                <a:moveTo>
                  <a:pt x="8930" y="35718"/>
                </a:moveTo>
                <a:lnTo>
                  <a:pt x="8930" y="44648"/>
                </a:lnTo>
                <a:lnTo>
                  <a:pt x="0" y="44648"/>
                </a:lnTo>
                <a:lnTo>
                  <a:pt x="0" y="53578"/>
                </a:lnTo>
                <a:lnTo>
                  <a:pt x="0" y="53578"/>
                </a:lnTo>
                <a:lnTo>
                  <a:pt x="0" y="53578"/>
                </a:lnTo>
                <a:lnTo>
                  <a:pt x="8930" y="53578"/>
                </a:lnTo>
                <a:lnTo>
                  <a:pt x="35719" y="35718"/>
                </a:lnTo>
                <a:lnTo>
                  <a:pt x="53578" y="26789"/>
                </a:lnTo>
                <a:lnTo>
                  <a:pt x="80368" y="17859"/>
                </a:lnTo>
                <a:lnTo>
                  <a:pt x="107157" y="8929"/>
                </a:lnTo>
                <a:lnTo>
                  <a:pt x="125016" y="0"/>
                </a:lnTo>
                <a:lnTo>
                  <a:pt x="142875" y="0"/>
                </a:lnTo>
                <a:lnTo>
                  <a:pt x="160735" y="8929"/>
                </a:lnTo>
                <a:lnTo>
                  <a:pt x="160735" y="35718"/>
                </a:lnTo>
                <a:lnTo>
                  <a:pt x="151805" y="53578"/>
                </a:lnTo>
                <a:lnTo>
                  <a:pt x="142875" y="80367"/>
                </a:lnTo>
                <a:lnTo>
                  <a:pt x="125016" y="107156"/>
                </a:lnTo>
                <a:lnTo>
                  <a:pt x="107157" y="133945"/>
                </a:lnTo>
                <a:lnTo>
                  <a:pt x="80368" y="151804"/>
                </a:lnTo>
                <a:lnTo>
                  <a:pt x="71438" y="169664"/>
                </a:lnTo>
                <a:lnTo>
                  <a:pt x="53578" y="169664"/>
                </a:lnTo>
                <a:lnTo>
                  <a:pt x="53578" y="169664"/>
                </a:lnTo>
                <a:lnTo>
                  <a:pt x="53578" y="151804"/>
                </a:lnTo>
                <a:lnTo>
                  <a:pt x="62508" y="142875"/>
                </a:lnTo>
                <a:lnTo>
                  <a:pt x="80368" y="125015"/>
                </a:lnTo>
                <a:lnTo>
                  <a:pt x="107157" y="107156"/>
                </a:lnTo>
                <a:lnTo>
                  <a:pt x="125016" y="89297"/>
                </a:lnTo>
                <a:lnTo>
                  <a:pt x="151805" y="89297"/>
                </a:lnTo>
                <a:lnTo>
                  <a:pt x="178594" y="80367"/>
                </a:lnTo>
                <a:lnTo>
                  <a:pt x="17859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7366992" y="1455539"/>
            <a:ext cx="89298" cy="107157"/>
          </a:xfrm>
          <a:custGeom>
            <a:avLst/>
            <a:gdLst/>
            <a:ahLst/>
            <a:cxnLst/>
            <a:rect l="0" t="0" r="0" b="0"/>
            <a:pathLst>
              <a:path w="89298" h="107157">
                <a:moveTo>
                  <a:pt x="17860" y="0"/>
                </a:moveTo>
                <a:lnTo>
                  <a:pt x="17860" y="0"/>
                </a:lnTo>
                <a:lnTo>
                  <a:pt x="8930" y="0"/>
                </a:lnTo>
                <a:lnTo>
                  <a:pt x="8930" y="0"/>
                </a:lnTo>
                <a:lnTo>
                  <a:pt x="8930" y="0"/>
                </a:lnTo>
                <a:lnTo>
                  <a:pt x="8930" y="0"/>
                </a:lnTo>
                <a:lnTo>
                  <a:pt x="8930" y="0"/>
                </a:lnTo>
                <a:lnTo>
                  <a:pt x="0" y="17859"/>
                </a:lnTo>
                <a:lnTo>
                  <a:pt x="0" y="26789"/>
                </a:lnTo>
                <a:lnTo>
                  <a:pt x="0" y="44648"/>
                </a:lnTo>
                <a:lnTo>
                  <a:pt x="0" y="62508"/>
                </a:lnTo>
                <a:lnTo>
                  <a:pt x="0" y="80367"/>
                </a:lnTo>
                <a:lnTo>
                  <a:pt x="8930" y="89297"/>
                </a:lnTo>
                <a:lnTo>
                  <a:pt x="17860" y="98226"/>
                </a:lnTo>
                <a:lnTo>
                  <a:pt x="35719" y="98226"/>
                </a:lnTo>
                <a:lnTo>
                  <a:pt x="53578" y="98226"/>
                </a:lnTo>
                <a:lnTo>
                  <a:pt x="71438" y="89297"/>
                </a:lnTo>
                <a:lnTo>
                  <a:pt x="89297" y="71437"/>
                </a:lnTo>
                <a:lnTo>
                  <a:pt x="89297" y="62508"/>
                </a:lnTo>
                <a:lnTo>
                  <a:pt x="89297" y="44648"/>
                </a:lnTo>
                <a:lnTo>
                  <a:pt x="80367" y="35719"/>
                </a:lnTo>
                <a:lnTo>
                  <a:pt x="71438" y="35719"/>
                </a:lnTo>
                <a:lnTo>
                  <a:pt x="53578" y="35719"/>
                </a:lnTo>
                <a:lnTo>
                  <a:pt x="35719" y="53578"/>
                </a:lnTo>
                <a:lnTo>
                  <a:pt x="26789" y="71437"/>
                </a:lnTo>
                <a:lnTo>
                  <a:pt x="26789" y="89297"/>
                </a:lnTo>
                <a:lnTo>
                  <a:pt x="26789" y="98226"/>
                </a:lnTo>
                <a:lnTo>
                  <a:pt x="26789" y="107156"/>
                </a:lnTo>
                <a:lnTo>
                  <a:pt x="35719" y="107156"/>
                </a:lnTo>
                <a:lnTo>
                  <a:pt x="44649" y="98226"/>
                </a:lnTo>
                <a:lnTo>
                  <a:pt x="4464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7518797" y="1294805"/>
            <a:ext cx="133946" cy="44649"/>
          </a:xfrm>
          <a:custGeom>
            <a:avLst/>
            <a:gdLst/>
            <a:ahLst/>
            <a:cxnLst/>
            <a:rect l="0" t="0" r="0" b="0"/>
            <a:pathLst>
              <a:path w="133946" h="44649">
                <a:moveTo>
                  <a:pt x="8930" y="44648"/>
                </a:moveTo>
                <a:lnTo>
                  <a:pt x="8930" y="44648"/>
                </a:lnTo>
                <a:lnTo>
                  <a:pt x="0" y="35718"/>
                </a:lnTo>
                <a:lnTo>
                  <a:pt x="8930" y="35718"/>
                </a:lnTo>
                <a:lnTo>
                  <a:pt x="8930" y="26789"/>
                </a:lnTo>
                <a:lnTo>
                  <a:pt x="26789" y="17859"/>
                </a:lnTo>
                <a:lnTo>
                  <a:pt x="44648" y="8929"/>
                </a:lnTo>
                <a:lnTo>
                  <a:pt x="71437" y="8929"/>
                </a:lnTo>
                <a:lnTo>
                  <a:pt x="89297" y="0"/>
                </a:lnTo>
                <a:lnTo>
                  <a:pt x="116086" y="0"/>
                </a:lnTo>
                <a:lnTo>
                  <a:pt x="125016"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7581305" y="1339453"/>
            <a:ext cx="98227" cy="26790"/>
          </a:xfrm>
          <a:custGeom>
            <a:avLst/>
            <a:gdLst/>
            <a:ahLst/>
            <a:cxnLst/>
            <a:rect l="0" t="0" r="0" b="0"/>
            <a:pathLst>
              <a:path w="98227" h="26790">
                <a:moveTo>
                  <a:pt x="0" y="26789"/>
                </a:moveTo>
                <a:lnTo>
                  <a:pt x="0" y="17860"/>
                </a:lnTo>
                <a:lnTo>
                  <a:pt x="8929" y="17860"/>
                </a:lnTo>
                <a:lnTo>
                  <a:pt x="26789" y="17860"/>
                </a:lnTo>
                <a:lnTo>
                  <a:pt x="44648" y="8930"/>
                </a:lnTo>
                <a:lnTo>
                  <a:pt x="62508" y="8930"/>
                </a:lnTo>
                <a:lnTo>
                  <a:pt x="80367" y="8930"/>
                </a:lnTo>
                <a:lnTo>
                  <a:pt x="98226" y="0"/>
                </a:lnTo>
                <a:lnTo>
                  <a:pt x="98226" y="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7724180" y="1134070"/>
            <a:ext cx="241102" cy="267892"/>
          </a:xfrm>
          <a:custGeom>
            <a:avLst/>
            <a:gdLst/>
            <a:ahLst/>
            <a:cxnLst/>
            <a:rect l="0" t="0" r="0" b="0"/>
            <a:pathLst>
              <a:path w="241102" h="267892">
                <a:moveTo>
                  <a:pt x="8929" y="89297"/>
                </a:moveTo>
                <a:lnTo>
                  <a:pt x="8929" y="89297"/>
                </a:lnTo>
                <a:lnTo>
                  <a:pt x="0" y="89297"/>
                </a:lnTo>
                <a:lnTo>
                  <a:pt x="0" y="89297"/>
                </a:lnTo>
                <a:lnTo>
                  <a:pt x="0" y="89297"/>
                </a:lnTo>
                <a:lnTo>
                  <a:pt x="0" y="80367"/>
                </a:lnTo>
                <a:lnTo>
                  <a:pt x="0" y="71438"/>
                </a:lnTo>
                <a:lnTo>
                  <a:pt x="8929" y="62508"/>
                </a:lnTo>
                <a:lnTo>
                  <a:pt x="17859" y="53578"/>
                </a:lnTo>
                <a:lnTo>
                  <a:pt x="26789" y="35719"/>
                </a:lnTo>
                <a:lnTo>
                  <a:pt x="53578" y="17860"/>
                </a:lnTo>
                <a:lnTo>
                  <a:pt x="71437" y="8930"/>
                </a:lnTo>
                <a:lnTo>
                  <a:pt x="89297" y="0"/>
                </a:lnTo>
                <a:lnTo>
                  <a:pt x="116086" y="0"/>
                </a:lnTo>
                <a:lnTo>
                  <a:pt x="133945" y="0"/>
                </a:lnTo>
                <a:lnTo>
                  <a:pt x="151804" y="0"/>
                </a:lnTo>
                <a:lnTo>
                  <a:pt x="160734" y="8930"/>
                </a:lnTo>
                <a:lnTo>
                  <a:pt x="169664" y="26789"/>
                </a:lnTo>
                <a:lnTo>
                  <a:pt x="169664" y="44649"/>
                </a:lnTo>
                <a:lnTo>
                  <a:pt x="160734" y="71438"/>
                </a:lnTo>
                <a:lnTo>
                  <a:pt x="142875" y="107157"/>
                </a:lnTo>
                <a:lnTo>
                  <a:pt x="116086" y="142875"/>
                </a:lnTo>
                <a:lnTo>
                  <a:pt x="98226" y="178594"/>
                </a:lnTo>
                <a:lnTo>
                  <a:pt x="71437" y="205383"/>
                </a:lnTo>
                <a:lnTo>
                  <a:pt x="53578" y="232172"/>
                </a:lnTo>
                <a:lnTo>
                  <a:pt x="35718" y="258961"/>
                </a:lnTo>
                <a:lnTo>
                  <a:pt x="26789" y="267891"/>
                </a:lnTo>
                <a:lnTo>
                  <a:pt x="26789" y="267891"/>
                </a:lnTo>
                <a:lnTo>
                  <a:pt x="26789" y="258961"/>
                </a:lnTo>
                <a:lnTo>
                  <a:pt x="44648" y="241102"/>
                </a:lnTo>
                <a:lnTo>
                  <a:pt x="71437" y="232172"/>
                </a:lnTo>
                <a:lnTo>
                  <a:pt x="98226" y="214313"/>
                </a:lnTo>
                <a:lnTo>
                  <a:pt x="133945" y="196453"/>
                </a:lnTo>
                <a:lnTo>
                  <a:pt x="160734" y="187524"/>
                </a:lnTo>
                <a:lnTo>
                  <a:pt x="187523" y="178594"/>
                </a:lnTo>
                <a:lnTo>
                  <a:pt x="214312" y="178594"/>
                </a:lnTo>
                <a:lnTo>
                  <a:pt x="232172" y="187524"/>
                </a:lnTo>
                <a:lnTo>
                  <a:pt x="241101" y="187524"/>
                </a:lnTo>
                <a:lnTo>
                  <a:pt x="241101"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7920633" y="892969"/>
            <a:ext cx="116087" cy="178594"/>
          </a:xfrm>
          <a:custGeom>
            <a:avLst/>
            <a:gdLst/>
            <a:ahLst/>
            <a:cxnLst/>
            <a:rect l="0" t="0" r="0" b="0"/>
            <a:pathLst>
              <a:path w="116087" h="178594">
                <a:moveTo>
                  <a:pt x="98226" y="44648"/>
                </a:moveTo>
                <a:lnTo>
                  <a:pt x="98226" y="35718"/>
                </a:lnTo>
                <a:lnTo>
                  <a:pt x="98226" y="35718"/>
                </a:lnTo>
                <a:lnTo>
                  <a:pt x="98226" y="35718"/>
                </a:lnTo>
                <a:lnTo>
                  <a:pt x="98226" y="35718"/>
                </a:lnTo>
                <a:lnTo>
                  <a:pt x="98226" y="26789"/>
                </a:lnTo>
                <a:lnTo>
                  <a:pt x="98226" y="26789"/>
                </a:lnTo>
                <a:lnTo>
                  <a:pt x="107156" y="17859"/>
                </a:lnTo>
                <a:lnTo>
                  <a:pt x="107156" y="8929"/>
                </a:lnTo>
                <a:lnTo>
                  <a:pt x="107156" y="8929"/>
                </a:lnTo>
                <a:lnTo>
                  <a:pt x="107156" y="0"/>
                </a:lnTo>
                <a:lnTo>
                  <a:pt x="107156" y="0"/>
                </a:lnTo>
                <a:lnTo>
                  <a:pt x="98226" y="0"/>
                </a:lnTo>
                <a:lnTo>
                  <a:pt x="89297" y="0"/>
                </a:lnTo>
                <a:lnTo>
                  <a:pt x="80367" y="0"/>
                </a:lnTo>
                <a:lnTo>
                  <a:pt x="71437" y="8929"/>
                </a:lnTo>
                <a:lnTo>
                  <a:pt x="53578" y="17859"/>
                </a:lnTo>
                <a:lnTo>
                  <a:pt x="35719" y="26789"/>
                </a:lnTo>
                <a:lnTo>
                  <a:pt x="17859" y="44648"/>
                </a:lnTo>
                <a:lnTo>
                  <a:pt x="8930" y="53578"/>
                </a:lnTo>
                <a:lnTo>
                  <a:pt x="0" y="62507"/>
                </a:lnTo>
                <a:lnTo>
                  <a:pt x="0" y="71437"/>
                </a:lnTo>
                <a:lnTo>
                  <a:pt x="0" y="71437"/>
                </a:lnTo>
                <a:lnTo>
                  <a:pt x="8930" y="71437"/>
                </a:lnTo>
                <a:lnTo>
                  <a:pt x="26789" y="71437"/>
                </a:lnTo>
                <a:lnTo>
                  <a:pt x="44648" y="62507"/>
                </a:lnTo>
                <a:lnTo>
                  <a:pt x="71437" y="53578"/>
                </a:lnTo>
                <a:lnTo>
                  <a:pt x="80367" y="44648"/>
                </a:lnTo>
                <a:lnTo>
                  <a:pt x="98226" y="35718"/>
                </a:lnTo>
                <a:lnTo>
                  <a:pt x="107156" y="26789"/>
                </a:lnTo>
                <a:lnTo>
                  <a:pt x="116086" y="26789"/>
                </a:lnTo>
                <a:lnTo>
                  <a:pt x="116086" y="35718"/>
                </a:lnTo>
                <a:lnTo>
                  <a:pt x="107156" y="44648"/>
                </a:lnTo>
                <a:lnTo>
                  <a:pt x="89297" y="62507"/>
                </a:lnTo>
                <a:lnTo>
                  <a:pt x="80367" y="89297"/>
                </a:lnTo>
                <a:lnTo>
                  <a:pt x="62508" y="116086"/>
                </a:lnTo>
                <a:lnTo>
                  <a:pt x="62508" y="142875"/>
                </a:lnTo>
                <a:lnTo>
                  <a:pt x="53578" y="169664"/>
                </a:lnTo>
                <a:lnTo>
                  <a:pt x="53578" y="178593"/>
                </a:lnTo>
                <a:lnTo>
                  <a:pt x="53578" y="178593"/>
                </a:lnTo>
                <a:lnTo>
                  <a:pt x="53578"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8143875" y="955476"/>
            <a:ext cx="44649" cy="241103"/>
          </a:xfrm>
          <a:custGeom>
            <a:avLst/>
            <a:gdLst/>
            <a:ahLst/>
            <a:cxnLst/>
            <a:rect l="0" t="0" r="0" b="0"/>
            <a:pathLst>
              <a:path w="44649" h="241103">
                <a:moveTo>
                  <a:pt x="26789" y="26790"/>
                </a:moveTo>
                <a:lnTo>
                  <a:pt x="26789" y="17860"/>
                </a:lnTo>
                <a:lnTo>
                  <a:pt x="26789" y="17860"/>
                </a:lnTo>
                <a:lnTo>
                  <a:pt x="35719" y="8930"/>
                </a:lnTo>
                <a:lnTo>
                  <a:pt x="35719" y="8930"/>
                </a:lnTo>
                <a:lnTo>
                  <a:pt x="35719" y="0"/>
                </a:lnTo>
                <a:lnTo>
                  <a:pt x="44648" y="8930"/>
                </a:lnTo>
                <a:lnTo>
                  <a:pt x="44648" y="17860"/>
                </a:lnTo>
                <a:lnTo>
                  <a:pt x="44648" y="35719"/>
                </a:lnTo>
                <a:lnTo>
                  <a:pt x="44648" y="62508"/>
                </a:lnTo>
                <a:lnTo>
                  <a:pt x="35719" y="98227"/>
                </a:lnTo>
                <a:lnTo>
                  <a:pt x="26789" y="133946"/>
                </a:lnTo>
                <a:lnTo>
                  <a:pt x="17859" y="160735"/>
                </a:lnTo>
                <a:lnTo>
                  <a:pt x="8930" y="196454"/>
                </a:lnTo>
                <a:lnTo>
                  <a:pt x="8930" y="214313"/>
                </a:lnTo>
                <a:lnTo>
                  <a:pt x="0" y="223243"/>
                </a:lnTo>
                <a:lnTo>
                  <a:pt x="8930" y="232172"/>
                </a:lnTo>
                <a:lnTo>
                  <a:pt x="17859" y="241102"/>
                </a:lnTo>
                <a:lnTo>
                  <a:pt x="26789" y="232172"/>
                </a:lnTo>
                <a:lnTo>
                  <a:pt x="35719" y="223243"/>
                </a:lnTo>
                <a:lnTo>
                  <a:pt x="35719"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8286749" y="1080492"/>
            <a:ext cx="17861" cy="71439"/>
          </a:xfrm>
          <a:custGeom>
            <a:avLst/>
            <a:gdLst/>
            <a:ahLst/>
            <a:cxnLst/>
            <a:rect l="0" t="0" r="0" b="0"/>
            <a:pathLst>
              <a:path w="17861" h="71439">
                <a:moveTo>
                  <a:pt x="0" y="0"/>
                </a:moveTo>
                <a:lnTo>
                  <a:pt x="0" y="0"/>
                </a:lnTo>
                <a:lnTo>
                  <a:pt x="0" y="0"/>
                </a:lnTo>
                <a:lnTo>
                  <a:pt x="0" y="8930"/>
                </a:lnTo>
                <a:lnTo>
                  <a:pt x="0" y="17859"/>
                </a:lnTo>
                <a:lnTo>
                  <a:pt x="0" y="26789"/>
                </a:lnTo>
                <a:lnTo>
                  <a:pt x="0" y="35719"/>
                </a:lnTo>
                <a:lnTo>
                  <a:pt x="0" y="53578"/>
                </a:lnTo>
                <a:lnTo>
                  <a:pt x="0" y="62508"/>
                </a:lnTo>
                <a:lnTo>
                  <a:pt x="0" y="62508"/>
                </a:lnTo>
                <a:lnTo>
                  <a:pt x="0" y="71438"/>
                </a:lnTo>
                <a:lnTo>
                  <a:pt x="8930" y="62508"/>
                </a:lnTo>
                <a:lnTo>
                  <a:pt x="8930" y="53578"/>
                </a:lnTo>
                <a:lnTo>
                  <a:pt x="17860" y="44649"/>
                </a:lnTo>
                <a:lnTo>
                  <a:pt x="1786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8331398" y="928687"/>
            <a:ext cx="26790" cy="17861"/>
          </a:xfrm>
          <a:custGeom>
            <a:avLst/>
            <a:gdLst/>
            <a:ahLst/>
            <a:cxnLst/>
            <a:rect l="0" t="0" r="0" b="0"/>
            <a:pathLst>
              <a:path w="26790" h="17861">
                <a:moveTo>
                  <a:pt x="8929" y="0"/>
                </a:moveTo>
                <a:lnTo>
                  <a:pt x="8929" y="0"/>
                </a:lnTo>
                <a:lnTo>
                  <a:pt x="0" y="0"/>
                </a:lnTo>
                <a:lnTo>
                  <a:pt x="0" y="0"/>
                </a:lnTo>
                <a:lnTo>
                  <a:pt x="0" y="8930"/>
                </a:lnTo>
                <a:lnTo>
                  <a:pt x="8929" y="8930"/>
                </a:lnTo>
                <a:lnTo>
                  <a:pt x="8929" y="8930"/>
                </a:lnTo>
                <a:lnTo>
                  <a:pt x="17859" y="8930"/>
                </a:lnTo>
                <a:lnTo>
                  <a:pt x="17859" y="17860"/>
                </a:lnTo>
                <a:lnTo>
                  <a:pt x="26789" y="17860"/>
                </a:lnTo>
                <a:lnTo>
                  <a:pt x="2678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8376046" y="982266"/>
            <a:ext cx="62509" cy="125016"/>
          </a:xfrm>
          <a:custGeom>
            <a:avLst/>
            <a:gdLst/>
            <a:ahLst/>
            <a:cxnLst/>
            <a:rect l="0" t="0" r="0" b="0"/>
            <a:pathLst>
              <a:path w="62509" h="125016">
                <a:moveTo>
                  <a:pt x="8930" y="17859"/>
                </a:moveTo>
                <a:lnTo>
                  <a:pt x="8930" y="17859"/>
                </a:lnTo>
                <a:lnTo>
                  <a:pt x="8930" y="26789"/>
                </a:lnTo>
                <a:lnTo>
                  <a:pt x="8930" y="35718"/>
                </a:lnTo>
                <a:lnTo>
                  <a:pt x="0" y="53578"/>
                </a:lnTo>
                <a:lnTo>
                  <a:pt x="0" y="62507"/>
                </a:lnTo>
                <a:lnTo>
                  <a:pt x="0" y="80367"/>
                </a:lnTo>
                <a:lnTo>
                  <a:pt x="0" y="98226"/>
                </a:lnTo>
                <a:lnTo>
                  <a:pt x="8930" y="116085"/>
                </a:lnTo>
                <a:lnTo>
                  <a:pt x="8930" y="116085"/>
                </a:lnTo>
                <a:lnTo>
                  <a:pt x="17859" y="125015"/>
                </a:lnTo>
                <a:lnTo>
                  <a:pt x="17859" y="116085"/>
                </a:lnTo>
                <a:lnTo>
                  <a:pt x="17859" y="107156"/>
                </a:lnTo>
                <a:lnTo>
                  <a:pt x="26789" y="89296"/>
                </a:lnTo>
                <a:lnTo>
                  <a:pt x="26789" y="62507"/>
                </a:lnTo>
                <a:lnTo>
                  <a:pt x="35719" y="44648"/>
                </a:lnTo>
                <a:lnTo>
                  <a:pt x="44649" y="17859"/>
                </a:lnTo>
                <a:lnTo>
                  <a:pt x="44649" y="8929"/>
                </a:lnTo>
                <a:lnTo>
                  <a:pt x="53578" y="0"/>
                </a:lnTo>
                <a:lnTo>
                  <a:pt x="62508" y="0"/>
                </a:lnTo>
                <a:lnTo>
                  <a:pt x="62508" y="8929"/>
                </a:lnTo>
                <a:lnTo>
                  <a:pt x="62508" y="17859"/>
                </a:lnTo>
                <a:lnTo>
                  <a:pt x="53578" y="35718"/>
                </a:lnTo>
                <a:lnTo>
                  <a:pt x="53578" y="62507"/>
                </a:lnTo>
                <a:lnTo>
                  <a:pt x="53578" y="80367"/>
                </a:lnTo>
                <a:lnTo>
                  <a:pt x="53578" y="89296"/>
                </a:lnTo>
                <a:lnTo>
                  <a:pt x="53578" y="98226"/>
                </a:lnTo>
                <a:lnTo>
                  <a:pt x="53578" y="98226"/>
                </a:lnTo>
                <a:lnTo>
                  <a:pt x="5357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8456413" y="937617"/>
            <a:ext cx="26790" cy="116087"/>
          </a:xfrm>
          <a:custGeom>
            <a:avLst/>
            <a:gdLst/>
            <a:ahLst/>
            <a:cxnLst/>
            <a:rect l="0" t="0" r="0" b="0"/>
            <a:pathLst>
              <a:path w="26790" h="116087">
                <a:moveTo>
                  <a:pt x="0" y="71438"/>
                </a:moveTo>
                <a:lnTo>
                  <a:pt x="0" y="71438"/>
                </a:lnTo>
                <a:lnTo>
                  <a:pt x="0" y="71438"/>
                </a:lnTo>
                <a:lnTo>
                  <a:pt x="0" y="71438"/>
                </a:lnTo>
                <a:lnTo>
                  <a:pt x="0" y="62508"/>
                </a:lnTo>
                <a:lnTo>
                  <a:pt x="0" y="53578"/>
                </a:lnTo>
                <a:lnTo>
                  <a:pt x="0" y="44649"/>
                </a:lnTo>
                <a:lnTo>
                  <a:pt x="8930" y="35719"/>
                </a:lnTo>
                <a:lnTo>
                  <a:pt x="17860" y="26789"/>
                </a:lnTo>
                <a:lnTo>
                  <a:pt x="17860" y="17859"/>
                </a:lnTo>
                <a:lnTo>
                  <a:pt x="26789" y="0"/>
                </a:lnTo>
                <a:lnTo>
                  <a:pt x="26789" y="0"/>
                </a:lnTo>
                <a:lnTo>
                  <a:pt x="26789" y="0"/>
                </a:lnTo>
                <a:lnTo>
                  <a:pt x="26789" y="8930"/>
                </a:lnTo>
                <a:lnTo>
                  <a:pt x="26789" y="17859"/>
                </a:lnTo>
                <a:lnTo>
                  <a:pt x="17860" y="35719"/>
                </a:lnTo>
                <a:lnTo>
                  <a:pt x="8930" y="53578"/>
                </a:lnTo>
                <a:lnTo>
                  <a:pt x="8930" y="80367"/>
                </a:lnTo>
                <a:lnTo>
                  <a:pt x="0" y="98227"/>
                </a:lnTo>
                <a:lnTo>
                  <a:pt x="0" y="107156"/>
                </a:lnTo>
                <a:lnTo>
                  <a:pt x="0" y="116086"/>
                </a:lnTo>
                <a:lnTo>
                  <a:pt x="0" y="116086"/>
                </a:lnTo>
                <a:lnTo>
                  <a:pt x="8930" y="107156"/>
                </a:lnTo>
                <a:lnTo>
                  <a:pt x="17860" y="89297"/>
                </a:lnTo>
                <a:lnTo>
                  <a:pt x="1786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8509991" y="866180"/>
            <a:ext cx="26790" cy="142876"/>
          </a:xfrm>
          <a:custGeom>
            <a:avLst/>
            <a:gdLst/>
            <a:ahLst/>
            <a:cxnLst/>
            <a:rect l="0" t="0" r="0" b="0"/>
            <a:pathLst>
              <a:path w="26790" h="142876">
                <a:moveTo>
                  <a:pt x="8930" y="26789"/>
                </a:moveTo>
                <a:lnTo>
                  <a:pt x="8930" y="26789"/>
                </a:lnTo>
                <a:lnTo>
                  <a:pt x="8930" y="17859"/>
                </a:lnTo>
                <a:lnTo>
                  <a:pt x="8930" y="8929"/>
                </a:lnTo>
                <a:lnTo>
                  <a:pt x="8930" y="8929"/>
                </a:lnTo>
                <a:lnTo>
                  <a:pt x="17860" y="0"/>
                </a:lnTo>
                <a:lnTo>
                  <a:pt x="17860" y="8929"/>
                </a:lnTo>
                <a:lnTo>
                  <a:pt x="8930" y="8929"/>
                </a:lnTo>
                <a:lnTo>
                  <a:pt x="8930" y="17859"/>
                </a:lnTo>
                <a:lnTo>
                  <a:pt x="8930" y="35718"/>
                </a:lnTo>
                <a:lnTo>
                  <a:pt x="8930" y="44648"/>
                </a:lnTo>
                <a:lnTo>
                  <a:pt x="8930" y="53578"/>
                </a:lnTo>
                <a:lnTo>
                  <a:pt x="0" y="62507"/>
                </a:lnTo>
                <a:lnTo>
                  <a:pt x="0" y="71437"/>
                </a:lnTo>
                <a:lnTo>
                  <a:pt x="8930" y="80367"/>
                </a:lnTo>
                <a:lnTo>
                  <a:pt x="17860" y="80367"/>
                </a:lnTo>
                <a:lnTo>
                  <a:pt x="17860" y="89296"/>
                </a:lnTo>
                <a:lnTo>
                  <a:pt x="26789" y="89296"/>
                </a:lnTo>
                <a:lnTo>
                  <a:pt x="26789" y="98226"/>
                </a:lnTo>
                <a:lnTo>
                  <a:pt x="26789" y="107156"/>
                </a:lnTo>
                <a:lnTo>
                  <a:pt x="17860" y="116086"/>
                </a:lnTo>
                <a:lnTo>
                  <a:pt x="17860" y="125015"/>
                </a:lnTo>
                <a:lnTo>
                  <a:pt x="17860" y="133945"/>
                </a:lnTo>
                <a:lnTo>
                  <a:pt x="8930" y="133945"/>
                </a:lnTo>
                <a:lnTo>
                  <a:pt x="0" y="142875"/>
                </a:lnTo>
                <a:lnTo>
                  <a:pt x="0" y="133945"/>
                </a:lnTo>
                <a:lnTo>
                  <a:pt x="0" y="125015"/>
                </a:lnTo>
                <a:lnTo>
                  <a:pt x="8930" y="116086"/>
                </a:lnTo>
                <a:lnTo>
                  <a:pt x="893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2428875" y="2661047"/>
            <a:ext cx="44649" cy="232172"/>
          </a:xfrm>
          <a:custGeom>
            <a:avLst/>
            <a:gdLst/>
            <a:ahLst/>
            <a:cxnLst/>
            <a:rect l="0" t="0" r="0" b="0"/>
            <a:pathLst>
              <a:path w="44649" h="232172">
                <a:moveTo>
                  <a:pt x="0" y="0"/>
                </a:moveTo>
                <a:lnTo>
                  <a:pt x="0" y="0"/>
                </a:lnTo>
                <a:lnTo>
                  <a:pt x="0" y="0"/>
                </a:lnTo>
                <a:lnTo>
                  <a:pt x="0" y="0"/>
                </a:lnTo>
                <a:lnTo>
                  <a:pt x="0" y="0"/>
                </a:lnTo>
                <a:lnTo>
                  <a:pt x="0" y="8930"/>
                </a:lnTo>
                <a:lnTo>
                  <a:pt x="8930" y="26789"/>
                </a:lnTo>
                <a:lnTo>
                  <a:pt x="8930" y="44648"/>
                </a:lnTo>
                <a:lnTo>
                  <a:pt x="17859" y="71437"/>
                </a:lnTo>
                <a:lnTo>
                  <a:pt x="26789" y="98226"/>
                </a:lnTo>
                <a:lnTo>
                  <a:pt x="26789" y="133945"/>
                </a:lnTo>
                <a:lnTo>
                  <a:pt x="35719" y="169664"/>
                </a:lnTo>
                <a:lnTo>
                  <a:pt x="44648" y="196453"/>
                </a:lnTo>
                <a:lnTo>
                  <a:pt x="44648" y="214312"/>
                </a:lnTo>
                <a:lnTo>
                  <a:pt x="44648" y="223242"/>
                </a:lnTo>
                <a:lnTo>
                  <a:pt x="44648" y="232171"/>
                </a:lnTo>
                <a:lnTo>
                  <a:pt x="44648" y="223242"/>
                </a:lnTo>
                <a:lnTo>
                  <a:pt x="44648" y="214312"/>
                </a:lnTo>
                <a:lnTo>
                  <a:pt x="44648" y="187523"/>
                </a:lnTo>
                <a:lnTo>
                  <a:pt x="35719" y="151804"/>
                </a:lnTo>
                <a:lnTo>
                  <a:pt x="3571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2491383" y="2589609"/>
            <a:ext cx="71438" cy="250032"/>
          </a:xfrm>
          <a:custGeom>
            <a:avLst/>
            <a:gdLst/>
            <a:ahLst/>
            <a:cxnLst/>
            <a:rect l="0" t="0" r="0" b="0"/>
            <a:pathLst>
              <a:path w="71438" h="250032">
                <a:moveTo>
                  <a:pt x="0" y="0"/>
                </a:moveTo>
                <a:lnTo>
                  <a:pt x="0" y="8930"/>
                </a:lnTo>
                <a:lnTo>
                  <a:pt x="0" y="17860"/>
                </a:lnTo>
                <a:lnTo>
                  <a:pt x="0" y="44649"/>
                </a:lnTo>
                <a:lnTo>
                  <a:pt x="0" y="80368"/>
                </a:lnTo>
                <a:lnTo>
                  <a:pt x="0" y="107157"/>
                </a:lnTo>
                <a:lnTo>
                  <a:pt x="8930" y="142875"/>
                </a:lnTo>
                <a:lnTo>
                  <a:pt x="17859" y="169664"/>
                </a:lnTo>
                <a:lnTo>
                  <a:pt x="35719" y="196454"/>
                </a:lnTo>
                <a:lnTo>
                  <a:pt x="53578" y="223242"/>
                </a:lnTo>
                <a:lnTo>
                  <a:pt x="62508" y="232172"/>
                </a:lnTo>
                <a:lnTo>
                  <a:pt x="71437" y="250031"/>
                </a:lnTo>
                <a:lnTo>
                  <a:pt x="71437" y="250031"/>
                </a:lnTo>
                <a:lnTo>
                  <a:pt x="71437" y="250031"/>
                </a:lnTo>
                <a:lnTo>
                  <a:pt x="62508" y="241102"/>
                </a:lnTo>
                <a:lnTo>
                  <a:pt x="44648" y="232172"/>
                </a:lnTo>
                <a:lnTo>
                  <a:pt x="44648"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2348508" y="2714625"/>
            <a:ext cx="241102" cy="133946"/>
          </a:xfrm>
          <a:custGeom>
            <a:avLst/>
            <a:gdLst/>
            <a:ahLst/>
            <a:cxnLst/>
            <a:rect l="0" t="0" r="0" b="0"/>
            <a:pathLst>
              <a:path w="241102" h="133946">
                <a:moveTo>
                  <a:pt x="0" y="133945"/>
                </a:moveTo>
                <a:lnTo>
                  <a:pt x="0" y="133945"/>
                </a:lnTo>
                <a:lnTo>
                  <a:pt x="8930" y="133945"/>
                </a:lnTo>
                <a:lnTo>
                  <a:pt x="17859" y="133945"/>
                </a:lnTo>
                <a:lnTo>
                  <a:pt x="35719" y="125015"/>
                </a:lnTo>
                <a:lnTo>
                  <a:pt x="71437" y="107156"/>
                </a:lnTo>
                <a:lnTo>
                  <a:pt x="107156" y="80367"/>
                </a:lnTo>
                <a:lnTo>
                  <a:pt x="151805" y="53578"/>
                </a:lnTo>
                <a:lnTo>
                  <a:pt x="187523" y="26789"/>
                </a:lnTo>
                <a:lnTo>
                  <a:pt x="214312" y="8930"/>
                </a:lnTo>
                <a:lnTo>
                  <a:pt x="232172" y="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2411016" y="2786063"/>
            <a:ext cx="169665" cy="107156"/>
          </a:xfrm>
          <a:custGeom>
            <a:avLst/>
            <a:gdLst/>
            <a:ahLst/>
            <a:cxnLst/>
            <a:rect l="0" t="0" r="0" b="0"/>
            <a:pathLst>
              <a:path w="169665" h="107156">
                <a:moveTo>
                  <a:pt x="0" y="107155"/>
                </a:moveTo>
                <a:lnTo>
                  <a:pt x="0" y="107155"/>
                </a:lnTo>
                <a:lnTo>
                  <a:pt x="0" y="107155"/>
                </a:lnTo>
                <a:lnTo>
                  <a:pt x="8929" y="98226"/>
                </a:lnTo>
                <a:lnTo>
                  <a:pt x="35718" y="89296"/>
                </a:lnTo>
                <a:lnTo>
                  <a:pt x="53578" y="80366"/>
                </a:lnTo>
                <a:lnTo>
                  <a:pt x="89297" y="53577"/>
                </a:lnTo>
                <a:lnTo>
                  <a:pt x="116086" y="35718"/>
                </a:lnTo>
                <a:lnTo>
                  <a:pt x="151804" y="17858"/>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2616398" y="2580680"/>
            <a:ext cx="187525" cy="232172"/>
          </a:xfrm>
          <a:custGeom>
            <a:avLst/>
            <a:gdLst/>
            <a:ahLst/>
            <a:cxnLst/>
            <a:rect l="0" t="0" r="0" b="0"/>
            <a:pathLst>
              <a:path w="187525" h="232172">
                <a:moveTo>
                  <a:pt x="142875" y="0"/>
                </a:moveTo>
                <a:lnTo>
                  <a:pt x="142875" y="0"/>
                </a:lnTo>
                <a:lnTo>
                  <a:pt x="133946" y="0"/>
                </a:lnTo>
                <a:lnTo>
                  <a:pt x="116086" y="8929"/>
                </a:lnTo>
                <a:lnTo>
                  <a:pt x="107157" y="17859"/>
                </a:lnTo>
                <a:lnTo>
                  <a:pt x="80368" y="26789"/>
                </a:lnTo>
                <a:lnTo>
                  <a:pt x="62508" y="35718"/>
                </a:lnTo>
                <a:lnTo>
                  <a:pt x="44649" y="53578"/>
                </a:lnTo>
                <a:lnTo>
                  <a:pt x="26790" y="80367"/>
                </a:lnTo>
                <a:lnTo>
                  <a:pt x="8930" y="98226"/>
                </a:lnTo>
                <a:lnTo>
                  <a:pt x="0" y="116086"/>
                </a:lnTo>
                <a:lnTo>
                  <a:pt x="8930" y="125015"/>
                </a:lnTo>
                <a:lnTo>
                  <a:pt x="17860" y="125015"/>
                </a:lnTo>
                <a:lnTo>
                  <a:pt x="35719" y="125015"/>
                </a:lnTo>
                <a:lnTo>
                  <a:pt x="71438" y="125015"/>
                </a:lnTo>
                <a:lnTo>
                  <a:pt x="98227" y="116086"/>
                </a:lnTo>
                <a:lnTo>
                  <a:pt x="133946" y="116086"/>
                </a:lnTo>
                <a:lnTo>
                  <a:pt x="160735" y="116086"/>
                </a:lnTo>
                <a:lnTo>
                  <a:pt x="178594" y="125015"/>
                </a:lnTo>
                <a:lnTo>
                  <a:pt x="187524" y="142875"/>
                </a:lnTo>
                <a:lnTo>
                  <a:pt x="178594" y="160734"/>
                </a:lnTo>
                <a:lnTo>
                  <a:pt x="169665" y="187523"/>
                </a:lnTo>
                <a:lnTo>
                  <a:pt x="142875" y="205383"/>
                </a:lnTo>
                <a:lnTo>
                  <a:pt x="125016" y="223241"/>
                </a:lnTo>
                <a:lnTo>
                  <a:pt x="107157" y="232171"/>
                </a:lnTo>
                <a:lnTo>
                  <a:pt x="89297" y="232171"/>
                </a:lnTo>
                <a:lnTo>
                  <a:pt x="89297" y="214312"/>
                </a:lnTo>
                <a:lnTo>
                  <a:pt x="89297" y="196453"/>
                </a:lnTo>
                <a:lnTo>
                  <a:pt x="8929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2812852" y="2437804"/>
            <a:ext cx="267891" cy="348260"/>
          </a:xfrm>
          <a:custGeom>
            <a:avLst/>
            <a:gdLst/>
            <a:ahLst/>
            <a:cxnLst/>
            <a:rect l="0" t="0" r="0" b="0"/>
            <a:pathLst>
              <a:path w="267891" h="348260">
                <a:moveTo>
                  <a:pt x="8929" y="250032"/>
                </a:moveTo>
                <a:lnTo>
                  <a:pt x="8929" y="250032"/>
                </a:lnTo>
                <a:lnTo>
                  <a:pt x="0" y="258962"/>
                </a:lnTo>
                <a:lnTo>
                  <a:pt x="0" y="258962"/>
                </a:lnTo>
                <a:lnTo>
                  <a:pt x="8929" y="258962"/>
                </a:lnTo>
                <a:lnTo>
                  <a:pt x="17859" y="258962"/>
                </a:lnTo>
                <a:lnTo>
                  <a:pt x="35718" y="250032"/>
                </a:lnTo>
                <a:lnTo>
                  <a:pt x="53578" y="232173"/>
                </a:lnTo>
                <a:lnTo>
                  <a:pt x="62507" y="214313"/>
                </a:lnTo>
                <a:lnTo>
                  <a:pt x="80367" y="196454"/>
                </a:lnTo>
                <a:lnTo>
                  <a:pt x="89296" y="187524"/>
                </a:lnTo>
                <a:lnTo>
                  <a:pt x="98226" y="178594"/>
                </a:lnTo>
                <a:lnTo>
                  <a:pt x="89296" y="169665"/>
                </a:lnTo>
                <a:lnTo>
                  <a:pt x="80367" y="169665"/>
                </a:lnTo>
                <a:lnTo>
                  <a:pt x="62507" y="178594"/>
                </a:lnTo>
                <a:lnTo>
                  <a:pt x="53578" y="196454"/>
                </a:lnTo>
                <a:lnTo>
                  <a:pt x="35718" y="214313"/>
                </a:lnTo>
                <a:lnTo>
                  <a:pt x="26789" y="241102"/>
                </a:lnTo>
                <a:lnTo>
                  <a:pt x="26789" y="267891"/>
                </a:lnTo>
                <a:lnTo>
                  <a:pt x="26789" y="294680"/>
                </a:lnTo>
                <a:lnTo>
                  <a:pt x="35718" y="321469"/>
                </a:lnTo>
                <a:lnTo>
                  <a:pt x="53578" y="339329"/>
                </a:lnTo>
                <a:lnTo>
                  <a:pt x="62507" y="348259"/>
                </a:lnTo>
                <a:lnTo>
                  <a:pt x="89296" y="348259"/>
                </a:lnTo>
                <a:lnTo>
                  <a:pt x="107156" y="339329"/>
                </a:lnTo>
                <a:lnTo>
                  <a:pt x="125015" y="321469"/>
                </a:lnTo>
                <a:lnTo>
                  <a:pt x="142875" y="294680"/>
                </a:lnTo>
                <a:lnTo>
                  <a:pt x="151804" y="267891"/>
                </a:lnTo>
                <a:lnTo>
                  <a:pt x="169664" y="232173"/>
                </a:lnTo>
                <a:lnTo>
                  <a:pt x="169664" y="196454"/>
                </a:lnTo>
                <a:lnTo>
                  <a:pt x="169664" y="151805"/>
                </a:lnTo>
                <a:lnTo>
                  <a:pt x="169664" y="107157"/>
                </a:lnTo>
                <a:lnTo>
                  <a:pt x="169664" y="71438"/>
                </a:lnTo>
                <a:lnTo>
                  <a:pt x="169664" y="35719"/>
                </a:lnTo>
                <a:lnTo>
                  <a:pt x="160734" y="8930"/>
                </a:lnTo>
                <a:lnTo>
                  <a:pt x="160734" y="0"/>
                </a:lnTo>
                <a:lnTo>
                  <a:pt x="151804" y="0"/>
                </a:lnTo>
                <a:lnTo>
                  <a:pt x="151804" y="17860"/>
                </a:lnTo>
                <a:lnTo>
                  <a:pt x="151804" y="53579"/>
                </a:lnTo>
                <a:lnTo>
                  <a:pt x="151804" y="89298"/>
                </a:lnTo>
                <a:lnTo>
                  <a:pt x="151804" y="133946"/>
                </a:lnTo>
                <a:lnTo>
                  <a:pt x="151804" y="187524"/>
                </a:lnTo>
                <a:lnTo>
                  <a:pt x="160734" y="223243"/>
                </a:lnTo>
                <a:lnTo>
                  <a:pt x="169664" y="258962"/>
                </a:lnTo>
                <a:lnTo>
                  <a:pt x="187523" y="285751"/>
                </a:lnTo>
                <a:lnTo>
                  <a:pt x="205382" y="294680"/>
                </a:lnTo>
                <a:lnTo>
                  <a:pt x="223242" y="303610"/>
                </a:lnTo>
                <a:lnTo>
                  <a:pt x="241101" y="294680"/>
                </a:lnTo>
                <a:lnTo>
                  <a:pt x="258961" y="285751"/>
                </a:lnTo>
                <a:lnTo>
                  <a:pt x="267890" y="267891"/>
                </a:lnTo>
                <a:lnTo>
                  <a:pt x="267890" y="232173"/>
                </a:lnTo>
                <a:lnTo>
                  <a:pt x="258961" y="205384"/>
                </a:lnTo>
                <a:lnTo>
                  <a:pt x="258961" y="2053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2848570" y="2509242"/>
            <a:ext cx="241103" cy="80368"/>
          </a:xfrm>
          <a:custGeom>
            <a:avLst/>
            <a:gdLst/>
            <a:ahLst/>
            <a:cxnLst/>
            <a:rect l="0" t="0" r="0" b="0"/>
            <a:pathLst>
              <a:path w="241103" h="80368">
                <a:moveTo>
                  <a:pt x="0" y="80367"/>
                </a:moveTo>
                <a:lnTo>
                  <a:pt x="0" y="80367"/>
                </a:lnTo>
                <a:lnTo>
                  <a:pt x="0" y="71438"/>
                </a:lnTo>
                <a:lnTo>
                  <a:pt x="8930" y="62508"/>
                </a:lnTo>
                <a:lnTo>
                  <a:pt x="26789" y="53578"/>
                </a:lnTo>
                <a:lnTo>
                  <a:pt x="62508" y="44649"/>
                </a:lnTo>
                <a:lnTo>
                  <a:pt x="98227" y="26789"/>
                </a:lnTo>
                <a:lnTo>
                  <a:pt x="133946" y="17860"/>
                </a:lnTo>
                <a:lnTo>
                  <a:pt x="178594" y="8930"/>
                </a:lnTo>
                <a:lnTo>
                  <a:pt x="205383" y="0"/>
                </a:lnTo>
                <a:lnTo>
                  <a:pt x="223243" y="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3080742" y="2553891"/>
            <a:ext cx="125017" cy="125016"/>
          </a:xfrm>
          <a:custGeom>
            <a:avLst/>
            <a:gdLst/>
            <a:ahLst/>
            <a:cxnLst/>
            <a:rect l="0" t="0" r="0" b="0"/>
            <a:pathLst>
              <a:path w="125017" h="125016">
                <a:moveTo>
                  <a:pt x="26789" y="0"/>
                </a:moveTo>
                <a:lnTo>
                  <a:pt x="17860" y="0"/>
                </a:lnTo>
                <a:lnTo>
                  <a:pt x="8930" y="8929"/>
                </a:lnTo>
                <a:lnTo>
                  <a:pt x="0" y="17859"/>
                </a:lnTo>
                <a:lnTo>
                  <a:pt x="0" y="17859"/>
                </a:lnTo>
                <a:lnTo>
                  <a:pt x="0" y="26789"/>
                </a:lnTo>
                <a:lnTo>
                  <a:pt x="0" y="35718"/>
                </a:lnTo>
                <a:lnTo>
                  <a:pt x="8930" y="44648"/>
                </a:lnTo>
                <a:lnTo>
                  <a:pt x="26789" y="44648"/>
                </a:lnTo>
                <a:lnTo>
                  <a:pt x="44649" y="44648"/>
                </a:lnTo>
                <a:lnTo>
                  <a:pt x="62508" y="35718"/>
                </a:lnTo>
                <a:lnTo>
                  <a:pt x="89297" y="35718"/>
                </a:lnTo>
                <a:lnTo>
                  <a:pt x="107156" y="35718"/>
                </a:lnTo>
                <a:lnTo>
                  <a:pt x="116086" y="35718"/>
                </a:lnTo>
                <a:lnTo>
                  <a:pt x="125016" y="44648"/>
                </a:lnTo>
                <a:lnTo>
                  <a:pt x="125016" y="62507"/>
                </a:lnTo>
                <a:lnTo>
                  <a:pt x="116086" y="80367"/>
                </a:lnTo>
                <a:lnTo>
                  <a:pt x="98227" y="98226"/>
                </a:lnTo>
                <a:lnTo>
                  <a:pt x="80367" y="116086"/>
                </a:lnTo>
                <a:lnTo>
                  <a:pt x="71438" y="125015"/>
                </a:lnTo>
                <a:lnTo>
                  <a:pt x="62508" y="125015"/>
                </a:lnTo>
                <a:lnTo>
                  <a:pt x="71438" y="116086"/>
                </a:lnTo>
                <a:lnTo>
                  <a:pt x="80367" y="98226"/>
                </a:lnTo>
                <a:lnTo>
                  <a:pt x="98227" y="62507"/>
                </a:lnTo>
                <a:lnTo>
                  <a:pt x="98227"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3286125" y="2455664"/>
            <a:ext cx="125017" cy="62509"/>
          </a:xfrm>
          <a:custGeom>
            <a:avLst/>
            <a:gdLst/>
            <a:ahLst/>
            <a:cxnLst/>
            <a:rect l="0" t="0" r="0" b="0"/>
            <a:pathLst>
              <a:path w="125017" h="62509">
                <a:moveTo>
                  <a:pt x="0" y="62508"/>
                </a:moveTo>
                <a:lnTo>
                  <a:pt x="0" y="62508"/>
                </a:lnTo>
                <a:lnTo>
                  <a:pt x="0" y="62508"/>
                </a:lnTo>
                <a:lnTo>
                  <a:pt x="0" y="53578"/>
                </a:lnTo>
                <a:lnTo>
                  <a:pt x="17859" y="44649"/>
                </a:lnTo>
                <a:lnTo>
                  <a:pt x="35719" y="35719"/>
                </a:lnTo>
                <a:lnTo>
                  <a:pt x="62508" y="26789"/>
                </a:lnTo>
                <a:lnTo>
                  <a:pt x="80367" y="17859"/>
                </a:lnTo>
                <a:lnTo>
                  <a:pt x="98227" y="8930"/>
                </a:lnTo>
                <a:lnTo>
                  <a:pt x="116086" y="0"/>
                </a:lnTo>
                <a:lnTo>
                  <a:pt x="125016" y="0"/>
                </a:lnTo>
                <a:lnTo>
                  <a:pt x="116086" y="8930"/>
                </a:lnTo>
                <a:lnTo>
                  <a:pt x="11608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3339703" y="2544961"/>
            <a:ext cx="53579" cy="26790"/>
          </a:xfrm>
          <a:custGeom>
            <a:avLst/>
            <a:gdLst/>
            <a:ahLst/>
            <a:cxnLst/>
            <a:rect l="0" t="0" r="0" b="0"/>
            <a:pathLst>
              <a:path w="53579" h="26790">
                <a:moveTo>
                  <a:pt x="0" y="26789"/>
                </a:moveTo>
                <a:lnTo>
                  <a:pt x="0" y="26789"/>
                </a:lnTo>
                <a:lnTo>
                  <a:pt x="8930" y="17859"/>
                </a:lnTo>
                <a:lnTo>
                  <a:pt x="17860" y="8930"/>
                </a:lnTo>
                <a:lnTo>
                  <a:pt x="35719"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3429000" y="2518172"/>
            <a:ext cx="8931" cy="8931"/>
          </a:xfrm>
          <a:custGeom>
            <a:avLst/>
            <a:gdLst/>
            <a:ahLst/>
            <a:cxnLst/>
            <a:rect l="0" t="0" r="0" b="0"/>
            <a:pathLst>
              <a:path w="8931" h="8931">
                <a:moveTo>
                  <a:pt x="0" y="8930"/>
                </a:move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3527227" y="2098476"/>
            <a:ext cx="35719" cy="223244"/>
          </a:xfrm>
          <a:custGeom>
            <a:avLst/>
            <a:gdLst/>
            <a:ahLst/>
            <a:cxnLst/>
            <a:rect l="0" t="0" r="0" b="0"/>
            <a:pathLst>
              <a:path w="35719" h="223244">
                <a:moveTo>
                  <a:pt x="0" y="0"/>
                </a:moveTo>
                <a:lnTo>
                  <a:pt x="0" y="0"/>
                </a:lnTo>
                <a:lnTo>
                  <a:pt x="8929" y="8930"/>
                </a:lnTo>
                <a:lnTo>
                  <a:pt x="8929" y="17860"/>
                </a:lnTo>
                <a:lnTo>
                  <a:pt x="17859" y="26789"/>
                </a:lnTo>
                <a:lnTo>
                  <a:pt x="17859" y="53578"/>
                </a:lnTo>
                <a:lnTo>
                  <a:pt x="17859" y="89297"/>
                </a:lnTo>
                <a:lnTo>
                  <a:pt x="17859" y="125016"/>
                </a:lnTo>
                <a:lnTo>
                  <a:pt x="17859" y="160735"/>
                </a:lnTo>
                <a:lnTo>
                  <a:pt x="17859" y="187524"/>
                </a:lnTo>
                <a:lnTo>
                  <a:pt x="17859" y="214313"/>
                </a:lnTo>
                <a:lnTo>
                  <a:pt x="17859" y="223243"/>
                </a:lnTo>
                <a:lnTo>
                  <a:pt x="26789" y="223243"/>
                </a:lnTo>
                <a:lnTo>
                  <a:pt x="26789" y="214313"/>
                </a:lnTo>
                <a:lnTo>
                  <a:pt x="35718" y="196453"/>
                </a:lnTo>
                <a:lnTo>
                  <a:pt x="35718" y="160735"/>
                </a:lnTo>
                <a:lnTo>
                  <a:pt x="3571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3589734" y="2053828"/>
            <a:ext cx="44650" cy="196454"/>
          </a:xfrm>
          <a:custGeom>
            <a:avLst/>
            <a:gdLst/>
            <a:ahLst/>
            <a:cxnLst/>
            <a:rect l="0" t="0" r="0" b="0"/>
            <a:pathLst>
              <a:path w="44650" h="196454">
                <a:moveTo>
                  <a:pt x="8930" y="0"/>
                </a:moveTo>
                <a:lnTo>
                  <a:pt x="0" y="0"/>
                </a:lnTo>
                <a:lnTo>
                  <a:pt x="0" y="8930"/>
                </a:lnTo>
                <a:lnTo>
                  <a:pt x="0" y="26789"/>
                </a:lnTo>
                <a:lnTo>
                  <a:pt x="0" y="53578"/>
                </a:lnTo>
                <a:lnTo>
                  <a:pt x="0" y="71437"/>
                </a:lnTo>
                <a:lnTo>
                  <a:pt x="8930" y="98226"/>
                </a:lnTo>
                <a:lnTo>
                  <a:pt x="17860" y="125016"/>
                </a:lnTo>
                <a:lnTo>
                  <a:pt x="17860" y="142875"/>
                </a:lnTo>
                <a:lnTo>
                  <a:pt x="35719" y="169664"/>
                </a:lnTo>
                <a:lnTo>
                  <a:pt x="35719" y="178594"/>
                </a:lnTo>
                <a:lnTo>
                  <a:pt x="44649" y="187523"/>
                </a:lnTo>
                <a:lnTo>
                  <a:pt x="44649" y="196453"/>
                </a:lnTo>
                <a:lnTo>
                  <a:pt x="4464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3607594" y="2250281"/>
            <a:ext cx="8930" cy="1"/>
          </a:xfrm>
          <a:custGeom>
            <a:avLst/>
            <a:gdLst/>
            <a:ahLst/>
            <a:cxnLst/>
            <a:rect l="0" t="0" r="0" b="0"/>
            <a:pathLst>
              <a:path w="8930" h="1">
                <a:moveTo>
                  <a:pt x="8929" y="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3420070" y="2116336"/>
            <a:ext cx="267892" cy="125016"/>
          </a:xfrm>
          <a:custGeom>
            <a:avLst/>
            <a:gdLst/>
            <a:ahLst/>
            <a:cxnLst/>
            <a:rect l="0" t="0" r="0" b="0"/>
            <a:pathLst>
              <a:path w="267892" h="125016">
                <a:moveTo>
                  <a:pt x="8930" y="125015"/>
                </a:moveTo>
                <a:lnTo>
                  <a:pt x="8930" y="125015"/>
                </a:lnTo>
                <a:lnTo>
                  <a:pt x="0" y="125015"/>
                </a:lnTo>
                <a:lnTo>
                  <a:pt x="0" y="125015"/>
                </a:lnTo>
                <a:lnTo>
                  <a:pt x="8930" y="125015"/>
                </a:lnTo>
                <a:lnTo>
                  <a:pt x="17860" y="116086"/>
                </a:lnTo>
                <a:lnTo>
                  <a:pt x="53578" y="98226"/>
                </a:lnTo>
                <a:lnTo>
                  <a:pt x="98227" y="80367"/>
                </a:lnTo>
                <a:lnTo>
                  <a:pt x="133946" y="53578"/>
                </a:lnTo>
                <a:lnTo>
                  <a:pt x="187524" y="35718"/>
                </a:lnTo>
                <a:lnTo>
                  <a:pt x="223243" y="17859"/>
                </a:lnTo>
                <a:lnTo>
                  <a:pt x="250032" y="8929"/>
                </a:lnTo>
                <a:lnTo>
                  <a:pt x="258961" y="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3482578" y="2187773"/>
            <a:ext cx="187525" cy="116087"/>
          </a:xfrm>
          <a:custGeom>
            <a:avLst/>
            <a:gdLst/>
            <a:ahLst/>
            <a:cxnLst/>
            <a:rect l="0" t="0" r="0" b="0"/>
            <a:pathLst>
              <a:path w="187525" h="116087">
                <a:moveTo>
                  <a:pt x="26789" y="62508"/>
                </a:moveTo>
                <a:lnTo>
                  <a:pt x="17860" y="80367"/>
                </a:lnTo>
                <a:lnTo>
                  <a:pt x="8930" y="89297"/>
                </a:lnTo>
                <a:lnTo>
                  <a:pt x="0" y="98227"/>
                </a:lnTo>
                <a:lnTo>
                  <a:pt x="0" y="107156"/>
                </a:lnTo>
                <a:lnTo>
                  <a:pt x="8930" y="116086"/>
                </a:lnTo>
                <a:lnTo>
                  <a:pt x="26789" y="107156"/>
                </a:lnTo>
                <a:lnTo>
                  <a:pt x="53578" y="89297"/>
                </a:lnTo>
                <a:lnTo>
                  <a:pt x="89297" y="71438"/>
                </a:lnTo>
                <a:lnTo>
                  <a:pt x="125016" y="44649"/>
                </a:lnTo>
                <a:lnTo>
                  <a:pt x="160735" y="1786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 name="Freeform 142"/>
          <p:cNvSpPr/>
          <p:nvPr/>
        </p:nvSpPr>
        <p:spPr bwMode="auto">
          <a:xfrm>
            <a:off x="3732609" y="2009179"/>
            <a:ext cx="125017" cy="151806"/>
          </a:xfrm>
          <a:custGeom>
            <a:avLst/>
            <a:gdLst/>
            <a:ahLst/>
            <a:cxnLst/>
            <a:rect l="0" t="0" r="0" b="0"/>
            <a:pathLst>
              <a:path w="125017" h="151806">
                <a:moveTo>
                  <a:pt x="17860" y="0"/>
                </a:moveTo>
                <a:lnTo>
                  <a:pt x="17860" y="0"/>
                </a:lnTo>
                <a:lnTo>
                  <a:pt x="17860" y="0"/>
                </a:lnTo>
                <a:lnTo>
                  <a:pt x="17860" y="0"/>
                </a:lnTo>
                <a:lnTo>
                  <a:pt x="8930" y="0"/>
                </a:lnTo>
                <a:lnTo>
                  <a:pt x="8930" y="8930"/>
                </a:lnTo>
                <a:lnTo>
                  <a:pt x="0" y="26790"/>
                </a:lnTo>
                <a:lnTo>
                  <a:pt x="0" y="35719"/>
                </a:lnTo>
                <a:lnTo>
                  <a:pt x="0" y="62508"/>
                </a:lnTo>
                <a:lnTo>
                  <a:pt x="0" y="80368"/>
                </a:lnTo>
                <a:lnTo>
                  <a:pt x="8930" y="107157"/>
                </a:lnTo>
                <a:lnTo>
                  <a:pt x="17860" y="125016"/>
                </a:lnTo>
                <a:lnTo>
                  <a:pt x="26789" y="142875"/>
                </a:lnTo>
                <a:lnTo>
                  <a:pt x="44649" y="151805"/>
                </a:lnTo>
                <a:lnTo>
                  <a:pt x="62508" y="151805"/>
                </a:lnTo>
                <a:lnTo>
                  <a:pt x="80368" y="151805"/>
                </a:lnTo>
                <a:lnTo>
                  <a:pt x="98227" y="151805"/>
                </a:lnTo>
                <a:lnTo>
                  <a:pt x="116086" y="142875"/>
                </a:lnTo>
                <a:lnTo>
                  <a:pt x="125016" y="125016"/>
                </a:lnTo>
                <a:lnTo>
                  <a:pt x="125016" y="116086"/>
                </a:lnTo>
                <a:lnTo>
                  <a:pt x="12501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4" name="Freeform 143"/>
          <p:cNvSpPr/>
          <p:nvPr/>
        </p:nvSpPr>
        <p:spPr bwMode="auto">
          <a:xfrm>
            <a:off x="3857625" y="2062758"/>
            <a:ext cx="44649" cy="80368"/>
          </a:xfrm>
          <a:custGeom>
            <a:avLst/>
            <a:gdLst/>
            <a:ahLst/>
            <a:cxnLst/>
            <a:rect l="0" t="0" r="0" b="0"/>
            <a:pathLst>
              <a:path w="44649" h="80368">
                <a:moveTo>
                  <a:pt x="8930" y="0"/>
                </a:moveTo>
                <a:lnTo>
                  <a:pt x="8930" y="0"/>
                </a:lnTo>
                <a:lnTo>
                  <a:pt x="8930" y="8929"/>
                </a:lnTo>
                <a:lnTo>
                  <a:pt x="0" y="17859"/>
                </a:lnTo>
                <a:lnTo>
                  <a:pt x="0" y="35718"/>
                </a:lnTo>
                <a:lnTo>
                  <a:pt x="8930" y="44648"/>
                </a:lnTo>
                <a:lnTo>
                  <a:pt x="8930" y="53578"/>
                </a:lnTo>
                <a:lnTo>
                  <a:pt x="17859" y="62507"/>
                </a:lnTo>
                <a:lnTo>
                  <a:pt x="26789" y="71437"/>
                </a:lnTo>
                <a:lnTo>
                  <a:pt x="35719" y="80367"/>
                </a:lnTo>
                <a:lnTo>
                  <a:pt x="44648" y="80367"/>
                </a:lnTo>
                <a:lnTo>
                  <a:pt x="44648" y="80367"/>
                </a:lnTo>
                <a:lnTo>
                  <a:pt x="4464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5" name="Freeform 144"/>
          <p:cNvSpPr/>
          <p:nvPr/>
        </p:nvSpPr>
        <p:spPr bwMode="auto">
          <a:xfrm>
            <a:off x="3839766" y="1973461"/>
            <a:ext cx="53579" cy="8930"/>
          </a:xfrm>
          <a:custGeom>
            <a:avLst/>
            <a:gdLst/>
            <a:ahLst/>
            <a:cxnLst/>
            <a:rect l="0" t="0" r="0" b="0"/>
            <a:pathLst>
              <a:path w="53579" h="8930">
                <a:moveTo>
                  <a:pt x="8929" y="0"/>
                </a:moveTo>
                <a:lnTo>
                  <a:pt x="8929" y="0"/>
                </a:lnTo>
                <a:lnTo>
                  <a:pt x="0" y="0"/>
                </a:lnTo>
                <a:lnTo>
                  <a:pt x="0" y="0"/>
                </a:lnTo>
                <a:lnTo>
                  <a:pt x="0" y="8929"/>
                </a:lnTo>
                <a:lnTo>
                  <a:pt x="8929" y="8929"/>
                </a:lnTo>
                <a:lnTo>
                  <a:pt x="17859" y="8929"/>
                </a:lnTo>
                <a:lnTo>
                  <a:pt x="35718" y="8929"/>
                </a:lnTo>
                <a:lnTo>
                  <a:pt x="44648" y="8929"/>
                </a:lnTo>
                <a:lnTo>
                  <a:pt x="53578" y="8929"/>
                </a:lnTo>
                <a:lnTo>
                  <a:pt x="5357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6" name="Freeform 145"/>
          <p:cNvSpPr/>
          <p:nvPr/>
        </p:nvSpPr>
        <p:spPr bwMode="auto">
          <a:xfrm>
            <a:off x="3929063" y="2053828"/>
            <a:ext cx="107157" cy="98227"/>
          </a:xfrm>
          <a:custGeom>
            <a:avLst/>
            <a:gdLst/>
            <a:ahLst/>
            <a:cxnLst/>
            <a:rect l="0" t="0" r="0" b="0"/>
            <a:pathLst>
              <a:path w="107157" h="98227">
                <a:moveTo>
                  <a:pt x="0" y="0"/>
                </a:moveTo>
                <a:lnTo>
                  <a:pt x="0" y="8930"/>
                </a:lnTo>
                <a:lnTo>
                  <a:pt x="8929" y="8930"/>
                </a:lnTo>
                <a:lnTo>
                  <a:pt x="8929" y="26789"/>
                </a:lnTo>
                <a:lnTo>
                  <a:pt x="17859" y="35719"/>
                </a:lnTo>
                <a:lnTo>
                  <a:pt x="26789" y="53578"/>
                </a:lnTo>
                <a:lnTo>
                  <a:pt x="26789" y="62508"/>
                </a:lnTo>
                <a:lnTo>
                  <a:pt x="35718" y="80367"/>
                </a:lnTo>
                <a:lnTo>
                  <a:pt x="35718" y="89297"/>
                </a:lnTo>
                <a:lnTo>
                  <a:pt x="44648" y="98226"/>
                </a:lnTo>
                <a:lnTo>
                  <a:pt x="44648" y="98226"/>
                </a:lnTo>
                <a:lnTo>
                  <a:pt x="44648" y="89297"/>
                </a:lnTo>
                <a:lnTo>
                  <a:pt x="44648" y="80367"/>
                </a:lnTo>
                <a:lnTo>
                  <a:pt x="44648" y="71437"/>
                </a:lnTo>
                <a:lnTo>
                  <a:pt x="53578" y="53578"/>
                </a:lnTo>
                <a:lnTo>
                  <a:pt x="53578" y="35719"/>
                </a:lnTo>
                <a:lnTo>
                  <a:pt x="62507" y="17859"/>
                </a:lnTo>
                <a:lnTo>
                  <a:pt x="71437" y="8930"/>
                </a:lnTo>
                <a:lnTo>
                  <a:pt x="80367" y="8930"/>
                </a:lnTo>
                <a:lnTo>
                  <a:pt x="89296" y="17859"/>
                </a:lnTo>
                <a:lnTo>
                  <a:pt x="98226" y="26789"/>
                </a:lnTo>
                <a:lnTo>
                  <a:pt x="98226" y="44648"/>
                </a:lnTo>
                <a:lnTo>
                  <a:pt x="98226" y="53578"/>
                </a:lnTo>
                <a:lnTo>
                  <a:pt x="98226" y="71437"/>
                </a:lnTo>
                <a:lnTo>
                  <a:pt x="98226" y="80367"/>
                </a:lnTo>
                <a:lnTo>
                  <a:pt x="107156" y="89297"/>
                </a:lnTo>
                <a:lnTo>
                  <a:pt x="107156" y="89297"/>
                </a:lnTo>
                <a:lnTo>
                  <a:pt x="107156" y="80367"/>
                </a:lnTo>
                <a:lnTo>
                  <a:pt x="10715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7" name="Freeform 146"/>
          <p:cNvSpPr/>
          <p:nvPr/>
        </p:nvSpPr>
        <p:spPr bwMode="auto">
          <a:xfrm>
            <a:off x="4071938" y="2027039"/>
            <a:ext cx="80368" cy="89298"/>
          </a:xfrm>
          <a:custGeom>
            <a:avLst/>
            <a:gdLst/>
            <a:ahLst/>
            <a:cxnLst/>
            <a:rect l="0" t="0" r="0" b="0"/>
            <a:pathLst>
              <a:path w="80368" h="89298">
                <a:moveTo>
                  <a:pt x="8929" y="62508"/>
                </a:moveTo>
                <a:lnTo>
                  <a:pt x="0" y="62508"/>
                </a:lnTo>
                <a:lnTo>
                  <a:pt x="0" y="62508"/>
                </a:lnTo>
                <a:lnTo>
                  <a:pt x="0" y="62508"/>
                </a:lnTo>
                <a:lnTo>
                  <a:pt x="0" y="62508"/>
                </a:lnTo>
                <a:lnTo>
                  <a:pt x="8929" y="62508"/>
                </a:lnTo>
                <a:lnTo>
                  <a:pt x="17859" y="53578"/>
                </a:lnTo>
                <a:lnTo>
                  <a:pt x="35718" y="44648"/>
                </a:lnTo>
                <a:lnTo>
                  <a:pt x="44648" y="35719"/>
                </a:lnTo>
                <a:lnTo>
                  <a:pt x="53578" y="26789"/>
                </a:lnTo>
                <a:lnTo>
                  <a:pt x="62507" y="17859"/>
                </a:lnTo>
                <a:lnTo>
                  <a:pt x="62507" y="8930"/>
                </a:lnTo>
                <a:lnTo>
                  <a:pt x="62507" y="0"/>
                </a:lnTo>
                <a:lnTo>
                  <a:pt x="53578" y="0"/>
                </a:lnTo>
                <a:lnTo>
                  <a:pt x="44648" y="0"/>
                </a:lnTo>
                <a:lnTo>
                  <a:pt x="35718" y="8930"/>
                </a:lnTo>
                <a:lnTo>
                  <a:pt x="26789" y="26789"/>
                </a:lnTo>
                <a:lnTo>
                  <a:pt x="17859" y="35719"/>
                </a:lnTo>
                <a:lnTo>
                  <a:pt x="8929" y="53578"/>
                </a:lnTo>
                <a:lnTo>
                  <a:pt x="8929" y="62508"/>
                </a:lnTo>
                <a:lnTo>
                  <a:pt x="17859" y="80367"/>
                </a:lnTo>
                <a:lnTo>
                  <a:pt x="26789" y="80367"/>
                </a:lnTo>
                <a:lnTo>
                  <a:pt x="35718" y="89297"/>
                </a:lnTo>
                <a:lnTo>
                  <a:pt x="53578" y="80367"/>
                </a:lnTo>
                <a:lnTo>
                  <a:pt x="62507" y="80367"/>
                </a:lnTo>
                <a:lnTo>
                  <a:pt x="80367" y="71437"/>
                </a:lnTo>
                <a:lnTo>
                  <a:pt x="8036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8" name="Freeform 147"/>
          <p:cNvSpPr/>
          <p:nvPr/>
        </p:nvSpPr>
        <p:spPr bwMode="auto">
          <a:xfrm>
            <a:off x="4188023" y="1973461"/>
            <a:ext cx="71439" cy="107157"/>
          </a:xfrm>
          <a:custGeom>
            <a:avLst/>
            <a:gdLst/>
            <a:ahLst/>
            <a:cxnLst/>
            <a:rect l="0" t="0" r="0" b="0"/>
            <a:pathLst>
              <a:path w="71439" h="107157">
                <a:moveTo>
                  <a:pt x="17860" y="0"/>
                </a:moveTo>
                <a:lnTo>
                  <a:pt x="17860" y="0"/>
                </a:lnTo>
                <a:lnTo>
                  <a:pt x="8930" y="0"/>
                </a:lnTo>
                <a:lnTo>
                  <a:pt x="8930" y="8929"/>
                </a:lnTo>
                <a:lnTo>
                  <a:pt x="0" y="8929"/>
                </a:lnTo>
                <a:lnTo>
                  <a:pt x="0" y="17859"/>
                </a:lnTo>
                <a:lnTo>
                  <a:pt x="0" y="26789"/>
                </a:lnTo>
                <a:lnTo>
                  <a:pt x="8930" y="35718"/>
                </a:lnTo>
                <a:lnTo>
                  <a:pt x="17860" y="44648"/>
                </a:lnTo>
                <a:lnTo>
                  <a:pt x="26790" y="44648"/>
                </a:lnTo>
                <a:lnTo>
                  <a:pt x="35719" y="53578"/>
                </a:lnTo>
                <a:lnTo>
                  <a:pt x="44649" y="53578"/>
                </a:lnTo>
                <a:lnTo>
                  <a:pt x="53579" y="62508"/>
                </a:lnTo>
                <a:lnTo>
                  <a:pt x="62508" y="62508"/>
                </a:lnTo>
                <a:lnTo>
                  <a:pt x="71438" y="71437"/>
                </a:lnTo>
                <a:lnTo>
                  <a:pt x="71438" y="80367"/>
                </a:lnTo>
                <a:lnTo>
                  <a:pt x="62508" y="89297"/>
                </a:lnTo>
                <a:lnTo>
                  <a:pt x="53579" y="98226"/>
                </a:lnTo>
                <a:lnTo>
                  <a:pt x="44649" y="107156"/>
                </a:lnTo>
                <a:lnTo>
                  <a:pt x="26790" y="107156"/>
                </a:lnTo>
                <a:lnTo>
                  <a:pt x="26790" y="107156"/>
                </a:lnTo>
                <a:lnTo>
                  <a:pt x="17860" y="98226"/>
                </a:lnTo>
                <a:lnTo>
                  <a:pt x="1786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9" name="Freeform 148"/>
          <p:cNvSpPr/>
          <p:nvPr/>
        </p:nvSpPr>
        <p:spPr bwMode="auto">
          <a:xfrm>
            <a:off x="3580805" y="2178844"/>
            <a:ext cx="785813" cy="303610"/>
          </a:xfrm>
          <a:custGeom>
            <a:avLst/>
            <a:gdLst/>
            <a:ahLst/>
            <a:cxnLst/>
            <a:rect l="0" t="0" r="0" b="0"/>
            <a:pathLst>
              <a:path w="785813" h="303610">
                <a:moveTo>
                  <a:pt x="0" y="303609"/>
                </a:moveTo>
                <a:lnTo>
                  <a:pt x="0" y="303609"/>
                </a:lnTo>
                <a:lnTo>
                  <a:pt x="8929" y="303609"/>
                </a:lnTo>
                <a:lnTo>
                  <a:pt x="17859" y="294679"/>
                </a:lnTo>
                <a:lnTo>
                  <a:pt x="44648" y="285750"/>
                </a:lnTo>
                <a:lnTo>
                  <a:pt x="80367" y="267890"/>
                </a:lnTo>
                <a:lnTo>
                  <a:pt x="151804" y="241101"/>
                </a:lnTo>
                <a:lnTo>
                  <a:pt x="232172" y="214312"/>
                </a:lnTo>
                <a:lnTo>
                  <a:pt x="330398" y="178593"/>
                </a:lnTo>
                <a:lnTo>
                  <a:pt x="437554" y="151804"/>
                </a:lnTo>
                <a:lnTo>
                  <a:pt x="544711" y="116085"/>
                </a:lnTo>
                <a:lnTo>
                  <a:pt x="642937" y="89296"/>
                </a:lnTo>
                <a:lnTo>
                  <a:pt x="714375" y="53578"/>
                </a:lnTo>
                <a:lnTo>
                  <a:pt x="759023" y="35718"/>
                </a:lnTo>
                <a:lnTo>
                  <a:pt x="785812" y="17859"/>
                </a:lnTo>
                <a:lnTo>
                  <a:pt x="785812" y="0"/>
                </a:lnTo>
                <a:lnTo>
                  <a:pt x="767953" y="0"/>
                </a:lnTo>
                <a:lnTo>
                  <a:pt x="732234" y="0"/>
                </a:lnTo>
                <a:lnTo>
                  <a:pt x="7322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0" name="Freeform 149"/>
          <p:cNvSpPr/>
          <p:nvPr/>
        </p:nvSpPr>
        <p:spPr bwMode="auto">
          <a:xfrm>
            <a:off x="3714750" y="2518172"/>
            <a:ext cx="107157" cy="232173"/>
          </a:xfrm>
          <a:custGeom>
            <a:avLst/>
            <a:gdLst/>
            <a:ahLst/>
            <a:cxnLst/>
            <a:rect l="0" t="0" r="0" b="0"/>
            <a:pathLst>
              <a:path w="107157" h="232173">
                <a:moveTo>
                  <a:pt x="8930" y="35719"/>
                </a:moveTo>
                <a:lnTo>
                  <a:pt x="8930" y="35719"/>
                </a:lnTo>
                <a:lnTo>
                  <a:pt x="0" y="35719"/>
                </a:lnTo>
                <a:lnTo>
                  <a:pt x="0" y="44648"/>
                </a:lnTo>
                <a:lnTo>
                  <a:pt x="0" y="53578"/>
                </a:lnTo>
                <a:lnTo>
                  <a:pt x="8930" y="62508"/>
                </a:lnTo>
                <a:lnTo>
                  <a:pt x="8930" y="80367"/>
                </a:lnTo>
                <a:lnTo>
                  <a:pt x="8930" y="107156"/>
                </a:lnTo>
                <a:lnTo>
                  <a:pt x="17859" y="133945"/>
                </a:lnTo>
                <a:lnTo>
                  <a:pt x="17859" y="160734"/>
                </a:lnTo>
                <a:lnTo>
                  <a:pt x="26789" y="187523"/>
                </a:lnTo>
                <a:lnTo>
                  <a:pt x="26789" y="214312"/>
                </a:lnTo>
                <a:lnTo>
                  <a:pt x="26789" y="223242"/>
                </a:lnTo>
                <a:lnTo>
                  <a:pt x="35719" y="232172"/>
                </a:lnTo>
                <a:lnTo>
                  <a:pt x="35719" y="232172"/>
                </a:lnTo>
                <a:lnTo>
                  <a:pt x="35719" y="223242"/>
                </a:lnTo>
                <a:lnTo>
                  <a:pt x="26789" y="214312"/>
                </a:lnTo>
                <a:lnTo>
                  <a:pt x="26789" y="187523"/>
                </a:lnTo>
                <a:lnTo>
                  <a:pt x="26789" y="160734"/>
                </a:lnTo>
                <a:lnTo>
                  <a:pt x="17859" y="125016"/>
                </a:lnTo>
                <a:lnTo>
                  <a:pt x="17859" y="89297"/>
                </a:lnTo>
                <a:lnTo>
                  <a:pt x="26789" y="62508"/>
                </a:lnTo>
                <a:lnTo>
                  <a:pt x="26789" y="35719"/>
                </a:lnTo>
                <a:lnTo>
                  <a:pt x="35719" y="8930"/>
                </a:lnTo>
                <a:lnTo>
                  <a:pt x="44648" y="0"/>
                </a:lnTo>
                <a:lnTo>
                  <a:pt x="53578" y="0"/>
                </a:lnTo>
                <a:lnTo>
                  <a:pt x="62508" y="8930"/>
                </a:lnTo>
                <a:lnTo>
                  <a:pt x="71438" y="26789"/>
                </a:lnTo>
                <a:lnTo>
                  <a:pt x="80367" y="53578"/>
                </a:lnTo>
                <a:lnTo>
                  <a:pt x="89297" y="80367"/>
                </a:lnTo>
                <a:lnTo>
                  <a:pt x="98227" y="116086"/>
                </a:lnTo>
                <a:lnTo>
                  <a:pt x="98227" y="142875"/>
                </a:lnTo>
                <a:lnTo>
                  <a:pt x="107156" y="169664"/>
                </a:lnTo>
                <a:lnTo>
                  <a:pt x="107156" y="187523"/>
                </a:lnTo>
                <a:lnTo>
                  <a:pt x="107156" y="196453"/>
                </a:lnTo>
                <a:lnTo>
                  <a:pt x="107156" y="205383"/>
                </a:lnTo>
                <a:lnTo>
                  <a:pt x="107156" y="196453"/>
                </a:lnTo>
                <a:lnTo>
                  <a:pt x="98227" y="187523"/>
                </a:lnTo>
                <a:lnTo>
                  <a:pt x="80367" y="178594"/>
                </a:lnTo>
                <a:lnTo>
                  <a:pt x="62508" y="160734"/>
                </a:lnTo>
                <a:lnTo>
                  <a:pt x="6250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1" name="Freeform 150"/>
          <p:cNvSpPr/>
          <p:nvPr/>
        </p:nvSpPr>
        <p:spPr bwMode="auto">
          <a:xfrm>
            <a:off x="3679031" y="2616398"/>
            <a:ext cx="178595" cy="44650"/>
          </a:xfrm>
          <a:custGeom>
            <a:avLst/>
            <a:gdLst/>
            <a:ahLst/>
            <a:cxnLst/>
            <a:rect l="0" t="0" r="0" b="0"/>
            <a:pathLst>
              <a:path w="178595" h="44650">
                <a:moveTo>
                  <a:pt x="0" y="44649"/>
                </a:moveTo>
                <a:lnTo>
                  <a:pt x="17860" y="44649"/>
                </a:lnTo>
                <a:lnTo>
                  <a:pt x="35719" y="44649"/>
                </a:lnTo>
                <a:lnTo>
                  <a:pt x="62508" y="35719"/>
                </a:lnTo>
                <a:lnTo>
                  <a:pt x="89297" y="26790"/>
                </a:lnTo>
                <a:lnTo>
                  <a:pt x="125016" y="17860"/>
                </a:lnTo>
                <a:lnTo>
                  <a:pt x="151805"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2" name="Freeform 151"/>
          <p:cNvSpPr/>
          <p:nvPr/>
        </p:nvSpPr>
        <p:spPr bwMode="auto">
          <a:xfrm>
            <a:off x="3893344" y="2518172"/>
            <a:ext cx="107157" cy="142876"/>
          </a:xfrm>
          <a:custGeom>
            <a:avLst/>
            <a:gdLst/>
            <a:ahLst/>
            <a:cxnLst/>
            <a:rect l="0" t="0" r="0" b="0"/>
            <a:pathLst>
              <a:path w="107157" h="142876">
                <a:moveTo>
                  <a:pt x="53578" y="0"/>
                </a:moveTo>
                <a:lnTo>
                  <a:pt x="44648" y="0"/>
                </a:lnTo>
                <a:lnTo>
                  <a:pt x="35719" y="0"/>
                </a:lnTo>
                <a:lnTo>
                  <a:pt x="26789" y="17859"/>
                </a:lnTo>
                <a:lnTo>
                  <a:pt x="17859" y="26789"/>
                </a:lnTo>
                <a:lnTo>
                  <a:pt x="8929" y="35719"/>
                </a:lnTo>
                <a:lnTo>
                  <a:pt x="0" y="44648"/>
                </a:lnTo>
                <a:lnTo>
                  <a:pt x="0" y="53578"/>
                </a:lnTo>
                <a:lnTo>
                  <a:pt x="8929" y="53578"/>
                </a:lnTo>
                <a:lnTo>
                  <a:pt x="17859" y="62508"/>
                </a:lnTo>
                <a:lnTo>
                  <a:pt x="35719" y="62508"/>
                </a:lnTo>
                <a:lnTo>
                  <a:pt x="53578" y="62508"/>
                </a:lnTo>
                <a:lnTo>
                  <a:pt x="71437" y="62508"/>
                </a:lnTo>
                <a:lnTo>
                  <a:pt x="89297" y="62508"/>
                </a:lnTo>
                <a:lnTo>
                  <a:pt x="98226" y="71437"/>
                </a:lnTo>
                <a:lnTo>
                  <a:pt x="107156" y="89297"/>
                </a:lnTo>
                <a:lnTo>
                  <a:pt x="107156" y="107156"/>
                </a:lnTo>
                <a:lnTo>
                  <a:pt x="98226" y="116086"/>
                </a:lnTo>
                <a:lnTo>
                  <a:pt x="80367" y="133945"/>
                </a:lnTo>
                <a:lnTo>
                  <a:pt x="62508" y="142875"/>
                </a:lnTo>
                <a:lnTo>
                  <a:pt x="44648" y="142875"/>
                </a:lnTo>
                <a:lnTo>
                  <a:pt x="26789" y="133945"/>
                </a:lnTo>
                <a:lnTo>
                  <a:pt x="26789" y="12501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3" name="Freeform 152"/>
          <p:cNvSpPr/>
          <p:nvPr/>
        </p:nvSpPr>
        <p:spPr bwMode="auto">
          <a:xfrm>
            <a:off x="4036219" y="2446734"/>
            <a:ext cx="107157" cy="169665"/>
          </a:xfrm>
          <a:custGeom>
            <a:avLst/>
            <a:gdLst/>
            <a:ahLst/>
            <a:cxnLst/>
            <a:rect l="0" t="0" r="0" b="0"/>
            <a:pathLst>
              <a:path w="107157" h="169665">
                <a:moveTo>
                  <a:pt x="62508" y="8930"/>
                </a:moveTo>
                <a:lnTo>
                  <a:pt x="53578" y="8930"/>
                </a:lnTo>
                <a:lnTo>
                  <a:pt x="44648" y="8930"/>
                </a:lnTo>
                <a:lnTo>
                  <a:pt x="35719" y="0"/>
                </a:lnTo>
                <a:lnTo>
                  <a:pt x="26789" y="0"/>
                </a:lnTo>
                <a:lnTo>
                  <a:pt x="17859" y="0"/>
                </a:lnTo>
                <a:lnTo>
                  <a:pt x="8929" y="8930"/>
                </a:lnTo>
                <a:lnTo>
                  <a:pt x="8929" y="17860"/>
                </a:lnTo>
                <a:lnTo>
                  <a:pt x="0" y="35719"/>
                </a:lnTo>
                <a:lnTo>
                  <a:pt x="0" y="44649"/>
                </a:lnTo>
                <a:lnTo>
                  <a:pt x="0" y="62508"/>
                </a:lnTo>
                <a:lnTo>
                  <a:pt x="8929" y="71438"/>
                </a:lnTo>
                <a:lnTo>
                  <a:pt x="26789" y="80368"/>
                </a:lnTo>
                <a:lnTo>
                  <a:pt x="44648" y="89297"/>
                </a:lnTo>
                <a:lnTo>
                  <a:pt x="62508" y="89297"/>
                </a:lnTo>
                <a:lnTo>
                  <a:pt x="80367" y="98227"/>
                </a:lnTo>
                <a:lnTo>
                  <a:pt x="98226" y="107157"/>
                </a:lnTo>
                <a:lnTo>
                  <a:pt x="107156" y="116086"/>
                </a:lnTo>
                <a:lnTo>
                  <a:pt x="98226" y="125016"/>
                </a:lnTo>
                <a:lnTo>
                  <a:pt x="89297" y="142875"/>
                </a:lnTo>
                <a:lnTo>
                  <a:pt x="71437" y="151805"/>
                </a:lnTo>
                <a:lnTo>
                  <a:pt x="53578" y="160735"/>
                </a:lnTo>
                <a:lnTo>
                  <a:pt x="44648" y="169664"/>
                </a:lnTo>
                <a:lnTo>
                  <a:pt x="26789" y="160735"/>
                </a:lnTo>
                <a:lnTo>
                  <a:pt x="26789" y="151805"/>
                </a:lnTo>
                <a:lnTo>
                  <a:pt x="17859" y="133946"/>
                </a:lnTo>
                <a:lnTo>
                  <a:pt x="1785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4" name="Freeform 153"/>
          <p:cNvSpPr/>
          <p:nvPr/>
        </p:nvSpPr>
        <p:spPr bwMode="auto">
          <a:xfrm>
            <a:off x="4152305" y="2446734"/>
            <a:ext cx="80368" cy="98228"/>
          </a:xfrm>
          <a:custGeom>
            <a:avLst/>
            <a:gdLst/>
            <a:ahLst/>
            <a:cxnLst/>
            <a:rect l="0" t="0" r="0" b="0"/>
            <a:pathLst>
              <a:path w="80368" h="98228">
                <a:moveTo>
                  <a:pt x="8929" y="8930"/>
                </a:moveTo>
                <a:lnTo>
                  <a:pt x="0" y="8930"/>
                </a:lnTo>
                <a:lnTo>
                  <a:pt x="0" y="8930"/>
                </a:lnTo>
                <a:lnTo>
                  <a:pt x="0" y="17860"/>
                </a:lnTo>
                <a:lnTo>
                  <a:pt x="0" y="26789"/>
                </a:lnTo>
                <a:lnTo>
                  <a:pt x="0" y="44649"/>
                </a:lnTo>
                <a:lnTo>
                  <a:pt x="8929" y="62508"/>
                </a:lnTo>
                <a:lnTo>
                  <a:pt x="17859" y="71438"/>
                </a:lnTo>
                <a:lnTo>
                  <a:pt x="26789" y="89297"/>
                </a:lnTo>
                <a:lnTo>
                  <a:pt x="35718" y="98227"/>
                </a:lnTo>
                <a:lnTo>
                  <a:pt x="44648" y="98227"/>
                </a:lnTo>
                <a:lnTo>
                  <a:pt x="62508" y="98227"/>
                </a:lnTo>
                <a:lnTo>
                  <a:pt x="71437" y="98227"/>
                </a:lnTo>
                <a:lnTo>
                  <a:pt x="80367" y="80368"/>
                </a:lnTo>
                <a:lnTo>
                  <a:pt x="80367" y="71438"/>
                </a:lnTo>
                <a:lnTo>
                  <a:pt x="80367" y="53579"/>
                </a:lnTo>
                <a:lnTo>
                  <a:pt x="71437" y="35719"/>
                </a:lnTo>
                <a:lnTo>
                  <a:pt x="62508" y="26789"/>
                </a:lnTo>
                <a:lnTo>
                  <a:pt x="44648" y="8930"/>
                </a:lnTo>
                <a:lnTo>
                  <a:pt x="35718" y="0"/>
                </a:lnTo>
                <a:lnTo>
                  <a:pt x="17859" y="8930"/>
                </a:lnTo>
                <a:lnTo>
                  <a:pt x="8929" y="8930"/>
                </a:lnTo>
                <a:lnTo>
                  <a:pt x="0" y="17860"/>
                </a:lnTo>
                <a:lnTo>
                  <a:pt x="8929" y="26789"/>
                </a:lnTo>
                <a:lnTo>
                  <a:pt x="17859" y="35719"/>
                </a:lnTo>
                <a:lnTo>
                  <a:pt x="35718" y="44649"/>
                </a:lnTo>
                <a:lnTo>
                  <a:pt x="3571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5" name="Freeform 154"/>
          <p:cNvSpPr/>
          <p:nvPr/>
        </p:nvSpPr>
        <p:spPr bwMode="auto">
          <a:xfrm>
            <a:off x="4286250" y="2375297"/>
            <a:ext cx="89298" cy="116087"/>
          </a:xfrm>
          <a:custGeom>
            <a:avLst/>
            <a:gdLst/>
            <a:ahLst/>
            <a:cxnLst/>
            <a:rect l="0" t="0" r="0" b="0"/>
            <a:pathLst>
              <a:path w="89298" h="116087">
                <a:moveTo>
                  <a:pt x="53578" y="0"/>
                </a:moveTo>
                <a:lnTo>
                  <a:pt x="53578" y="0"/>
                </a:lnTo>
                <a:lnTo>
                  <a:pt x="44648" y="0"/>
                </a:lnTo>
                <a:lnTo>
                  <a:pt x="35719" y="0"/>
                </a:lnTo>
                <a:lnTo>
                  <a:pt x="26789" y="8929"/>
                </a:lnTo>
                <a:lnTo>
                  <a:pt x="17859" y="17859"/>
                </a:lnTo>
                <a:lnTo>
                  <a:pt x="8930" y="35718"/>
                </a:lnTo>
                <a:lnTo>
                  <a:pt x="8930" y="44648"/>
                </a:lnTo>
                <a:lnTo>
                  <a:pt x="0" y="62507"/>
                </a:lnTo>
                <a:lnTo>
                  <a:pt x="8930" y="89297"/>
                </a:lnTo>
                <a:lnTo>
                  <a:pt x="17859" y="98226"/>
                </a:lnTo>
                <a:lnTo>
                  <a:pt x="26789" y="107156"/>
                </a:lnTo>
                <a:lnTo>
                  <a:pt x="44648" y="116086"/>
                </a:lnTo>
                <a:lnTo>
                  <a:pt x="53578" y="116086"/>
                </a:lnTo>
                <a:lnTo>
                  <a:pt x="71438" y="107156"/>
                </a:lnTo>
                <a:lnTo>
                  <a:pt x="89297" y="98226"/>
                </a:lnTo>
                <a:lnTo>
                  <a:pt x="8929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6" name="Freeform 155"/>
          <p:cNvSpPr/>
          <p:nvPr/>
        </p:nvSpPr>
        <p:spPr bwMode="auto">
          <a:xfrm>
            <a:off x="4366617" y="2375297"/>
            <a:ext cx="44650" cy="62508"/>
          </a:xfrm>
          <a:custGeom>
            <a:avLst/>
            <a:gdLst/>
            <a:ahLst/>
            <a:cxnLst/>
            <a:rect l="0" t="0" r="0" b="0"/>
            <a:pathLst>
              <a:path w="44650" h="62508">
                <a:moveTo>
                  <a:pt x="35719" y="0"/>
                </a:moveTo>
                <a:lnTo>
                  <a:pt x="26789" y="8929"/>
                </a:lnTo>
                <a:lnTo>
                  <a:pt x="17860" y="8929"/>
                </a:lnTo>
                <a:lnTo>
                  <a:pt x="8930" y="26789"/>
                </a:lnTo>
                <a:lnTo>
                  <a:pt x="0" y="35718"/>
                </a:lnTo>
                <a:lnTo>
                  <a:pt x="0" y="53578"/>
                </a:lnTo>
                <a:lnTo>
                  <a:pt x="8930" y="62507"/>
                </a:lnTo>
                <a:lnTo>
                  <a:pt x="8930" y="62507"/>
                </a:lnTo>
                <a:lnTo>
                  <a:pt x="26789" y="62507"/>
                </a:lnTo>
                <a:lnTo>
                  <a:pt x="35719" y="62507"/>
                </a:lnTo>
                <a:lnTo>
                  <a:pt x="44649" y="53578"/>
                </a:lnTo>
                <a:lnTo>
                  <a:pt x="44649" y="44648"/>
                </a:lnTo>
                <a:lnTo>
                  <a:pt x="4464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7" name="Freeform 156"/>
          <p:cNvSpPr/>
          <p:nvPr/>
        </p:nvSpPr>
        <p:spPr bwMode="auto">
          <a:xfrm>
            <a:off x="4313039" y="2277070"/>
            <a:ext cx="53579" cy="35720"/>
          </a:xfrm>
          <a:custGeom>
            <a:avLst/>
            <a:gdLst/>
            <a:ahLst/>
            <a:cxnLst/>
            <a:rect l="0" t="0" r="0" b="0"/>
            <a:pathLst>
              <a:path w="53579" h="35720">
                <a:moveTo>
                  <a:pt x="17859" y="35719"/>
                </a:moveTo>
                <a:lnTo>
                  <a:pt x="8930" y="35719"/>
                </a:lnTo>
                <a:lnTo>
                  <a:pt x="8930" y="35719"/>
                </a:lnTo>
                <a:lnTo>
                  <a:pt x="0" y="26789"/>
                </a:lnTo>
                <a:lnTo>
                  <a:pt x="8930" y="26789"/>
                </a:lnTo>
                <a:lnTo>
                  <a:pt x="8930" y="17859"/>
                </a:lnTo>
                <a:lnTo>
                  <a:pt x="17859" y="8930"/>
                </a:lnTo>
                <a:lnTo>
                  <a:pt x="35719" y="8930"/>
                </a:lnTo>
                <a:lnTo>
                  <a:pt x="44649"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8" name="Freeform 157"/>
          <p:cNvSpPr/>
          <p:nvPr/>
        </p:nvSpPr>
        <p:spPr bwMode="auto">
          <a:xfrm>
            <a:off x="4429125" y="2339578"/>
            <a:ext cx="133946" cy="80368"/>
          </a:xfrm>
          <a:custGeom>
            <a:avLst/>
            <a:gdLst/>
            <a:ahLst/>
            <a:cxnLst/>
            <a:rect l="0" t="0" r="0" b="0"/>
            <a:pathLst>
              <a:path w="133946" h="80368">
                <a:moveTo>
                  <a:pt x="17859" y="0"/>
                </a:moveTo>
                <a:lnTo>
                  <a:pt x="8930" y="8930"/>
                </a:lnTo>
                <a:lnTo>
                  <a:pt x="8930" y="8930"/>
                </a:lnTo>
                <a:lnTo>
                  <a:pt x="0" y="17859"/>
                </a:lnTo>
                <a:lnTo>
                  <a:pt x="0" y="35719"/>
                </a:lnTo>
                <a:lnTo>
                  <a:pt x="0" y="44648"/>
                </a:lnTo>
                <a:lnTo>
                  <a:pt x="0" y="62508"/>
                </a:lnTo>
                <a:lnTo>
                  <a:pt x="0" y="71437"/>
                </a:lnTo>
                <a:lnTo>
                  <a:pt x="8930" y="80367"/>
                </a:lnTo>
                <a:lnTo>
                  <a:pt x="17859" y="80367"/>
                </a:lnTo>
                <a:lnTo>
                  <a:pt x="35719" y="80367"/>
                </a:lnTo>
                <a:lnTo>
                  <a:pt x="44648" y="80367"/>
                </a:lnTo>
                <a:lnTo>
                  <a:pt x="53578" y="71437"/>
                </a:lnTo>
                <a:lnTo>
                  <a:pt x="62508" y="53578"/>
                </a:lnTo>
                <a:lnTo>
                  <a:pt x="71438" y="44648"/>
                </a:lnTo>
                <a:lnTo>
                  <a:pt x="80367" y="26789"/>
                </a:lnTo>
                <a:lnTo>
                  <a:pt x="80367" y="17859"/>
                </a:lnTo>
                <a:lnTo>
                  <a:pt x="89297" y="8930"/>
                </a:lnTo>
                <a:lnTo>
                  <a:pt x="89297" y="8930"/>
                </a:lnTo>
                <a:lnTo>
                  <a:pt x="89297" y="17859"/>
                </a:lnTo>
                <a:lnTo>
                  <a:pt x="89297" y="26789"/>
                </a:lnTo>
                <a:lnTo>
                  <a:pt x="89297" y="35719"/>
                </a:lnTo>
                <a:lnTo>
                  <a:pt x="89297" y="44648"/>
                </a:lnTo>
                <a:lnTo>
                  <a:pt x="98227" y="53578"/>
                </a:lnTo>
                <a:lnTo>
                  <a:pt x="107156" y="62508"/>
                </a:lnTo>
                <a:lnTo>
                  <a:pt x="116086" y="53578"/>
                </a:lnTo>
                <a:lnTo>
                  <a:pt x="116086" y="44648"/>
                </a:lnTo>
                <a:lnTo>
                  <a:pt x="133945" y="35719"/>
                </a:lnTo>
                <a:lnTo>
                  <a:pt x="13394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9" name="Freeform 158"/>
          <p:cNvSpPr/>
          <p:nvPr/>
        </p:nvSpPr>
        <p:spPr bwMode="auto">
          <a:xfrm>
            <a:off x="4509492" y="2134195"/>
            <a:ext cx="89298" cy="232173"/>
          </a:xfrm>
          <a:custGeom>
            <a:avLst/>
            <a:gdLst/>
            <a:ahLst/>
            <a:cxnLst/>
            <a:rect l="0" t="0" r="0" b="0"/>
            <a:pathLst>
              <a:path w="89298" h="232173">
                <a:moveTo>
                  <a:pt x="0" y="0"/>
                </a:moveTo>
                <a:lnTo>
                  <a:pt x="0" y="0"/>
                </a:lnTo>
                <a:lnTo>
                  <a:pt x="0" y="0"/>
                </a:lnTo>
                <a:lnTo>
                  <a:pt x="0" y="8930"/>
                </a:lnTo>
                <a:lnTo>
                  <a:pt x="8930" y="26789"/>
                </a:lnTo>
                <a:lnTo>
                  <a:pt x="17860" y="53578"/>
                </a:lnTo>
                <a:lnTo>
                  <a:pt x="26789" y="89297"/>
                </a:lnTo>
                <a:lnTo>
                  <a:pt x="44649" y="116086"/>
                </a:lnTo>
                <a:lnTo>
                  <a:pt x="53578" y="151805"/>
                </a:lnTo>
                <a:lnTo>
                  <a:pt x="71438" y="178594"/>
                </a:lnTo>
                <a:lnTo>
                  <a:pt x="80367" y="196453"/>
                </a:lnTo>
                <a:lnTo>
                  <a:pt x="89297" y="214313"/>
                </a:lnTo>
                <a:lnTo>
                  <a:pt x="89297" y="223242"/>
                </a:lnTo>
                <a:lnTo>
                  <a:pt x="89297" y="232172"/>
                </a:lnTo>
                <a:lnTo>
                  <a:pt x="80367" y="232172"/>
                </a:lnTo>
                <a:lnTo>
                  <a:pt x="71438" y="223242"/>
                </a:lnTo>
                <a:lnTo>
                  <a:pt x="7143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0" name="Freeform 159"/>
          <p:cNvSpPr/>
          <p:nvPr/>
        </p:nvSpPr>
        <p:spPr bwMode="auto">
          <a:xfrm>
            <a:off x="4438055" y="2250281"/>
            <a:ext cx="178594" cy="26790"/>
          </a:xfrm>
          <a:custGeom>
            <a:avLst/>
            <a:gdLst/>
            <a:ahLst/>
            <a:cxnLst/>
            <a:rect l="0" t="0" r="0" b="0"/>
            <a:pathLst>
              <a:path w="178594" h="26790">
                <a:moveTo>
                  <a:pt x="0" y="26789"/>
                </a:moveTo>
                <a:lnTo>
                  <a:pt x="8929" y="26789"/>
                </a:lnTo>
                <a:lnTo>
                  <a:pt x="17859" y="26789"/>
                </a:lnTo>
                <a:lnTo>
                  <a:pt x="35718" y="26789"/>
                </a:lnTo>
                <a:lnTo>
                  <a:pt x="62508" y="17859"/>
                </a:lnTo>
                <a:lnTo>
                  <a:pt x="89297" y="17859"/>
                </a:lnTo>
                <a:lnTo>
                  <a:pt x="116086" y="8930"/>
                </a:lnTo>
                <a:lnTo>
                  <a:pt x="142875" y="8930"/>
                </a:lnTo>
                <a:lnTo>
                  <a:pt x="160734" y="8930"/>
                </a:lnTo>
                <a:lnTo>
                  <a:pt x="169664" y="8930"/>
                </a:lnTo>
                <a:lnTo>
                  <a:pt x="178593"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1" name="Freeform 160"/>
          <p:cNvSpPr/>
          <p:nvPr/>
        </p:nvSpPr>
        <p:spPr bwMode="auto">
          <a:xfrm>
            <a:off x="4634508" y="2268140"/>
            <a:ext cx="17860" cy="71439"/>
          </a:xfrm>
          <a:custGeom>
            <a:avLst/>
            <a:gdLst/>
            <a:ahLst/>
            <a:cxnLst/>
            <a:rect l="0" t="0" r="0" b="0"/>
            <a:pathLst>
              <a:path w="17860" h="71439">
                <a:moveTo>
                  <a:pt x="0" y="0"/>
                </a:moveTo>
                <a:lnTo>
                  <a:pt x="0" y="0"/>
                </a:lnTo>
                <a:lnTo>
                  <a:pt x="0" y="8930"/>
                </a:lnTo>
                <a:lnTo>
                  <a:pt x="8930" y="26789"/>
                </a:lnTo>
                <a:lnTo>
                  <a:pt x="8930" y="44649"/>
                </a:lnTo>
                <a:lnTo>
                  <a:pt x="8930" y="53579"/>
                </a:lnTo>
                <a:lnTo>
                  <a:pt x="8930" y="62508"/>
                </a:lnTo>
                <a:lnTo>
                  <a:pt x="8930" y="71438"/>
                </a:lnTo>
                <a:lnTo>
                  <a:pt x="8930" y="71438"/>
                </a:lnTo>
                <a:lnTo>
                  <a:pt x="17859" y="71438"/>
                </a:lnTo>
                <a:lnTo>
                  <a:pt x="17859" y="62508"/>
                </a:lnTo>
                <a:lnTo>
                  <a:pt x="8930" y="35719"/>
                </a:lnTo>
                <a:lnTo>
                  <a:pt x="893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2" name="Freeform 161"/>
          <p:cNvSpPr/>
          <p:nvPr/>
        </p:nvSpPr>
        <p:spPr bwMode="auto">
          <a:xfrm>
            <a:off x="4607719" y="2160984"/>
            <a:ext cx="35720" cy="17861"/>
          </a:xfrm>
          <a:custGeom>
            <a:avLst/>
            <a:gdLst/>
            <a:ahLst/>
            <a:cxnLst/>
            <a:rect l="0" t="0" r="0" b="0"/>
            <a:pathLst>
              <a:path w="35720" h="17861">
                <a:moveTo>
                  <a:pt x="0" y="0"/>
                </a:moveTo>
                <a:lnTo>
                  <a:pt x="0" y="0"/>
                </a:lnTo>
                <a:lnTo>
                  <a:pt x="0" y="8930"/>
                </a:lnTo>
                <a:lnTo>
                  <a:pt x="0" y="8930"/>
                </a:lnTo>
                <a:lnTo>
                  <a:pt x="8929" y="8930"/>
                </a:lnTo>
                <a:lnTo>
                  <a:pt x="17859" y="8930"/>
                </a:lnTo>
                <a:lnTo>
                  <a:pt x="26789" y="17860"/>
                </a:lnTo>
                <a:lnTo>
                  <a:pt x="35719" y="17860"/>
                </a:lnTo>
                <a:lnTo>
                  <a:pt x="3571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3" name="Freeform 162"/>
          <p:cNvSpPr/>
          <p:nvPr/>
        </p:nvSpPr>
        <p:spPr bwMode="auto">
          <a:xfrm>
            <a:off x="4705945" y="2152054"/>
            <a:ext cx="71439" cy="125017"/>
          </a:xfrm>
          <a:custGeom>
            <a:avLst/>
            <a:gdLst/>
            <a:ahLst/>
            <a:cxnLst/>
            <a:rect l="0" t="0" r="0" b="0"/>
            <a:pathLst>
              <a:path w="71439" h="125017">
                <a:moveTo>
                  <a:pt x="0" y="107157"/>
                </a:moveTo>
                <a:lnTo>
                  <a:pt x="0" y="107157"/>
                </a:lnTo>
                <a:lnTo>
                  <a:pt x="0" y="116086"/>
                </a:lnTo>
                <a:lnTo>
                  <a:pt x="0" y="125016"/>
                </a:lnTo>
                <a:lnTo>
                  <a:pt x="0" y="125016"/>
                </a:lnTo>
                <a:lnTo>
                  <a:pt x="8930" y="125016"/>
                </a:lnTo>
                <a:lnTo>
                  <a:pt x="17860" y="125016"/>
                </a:lnTo>
                <a:lnTo>
                  <a:pt x="35719" y="116086"/>
                </a:lnTo>
                <a:lnTo>
                  <a:pt x="44649" y="107157"/>
                </a:lnTo>
                <a:lnTo>
                  <a:pt x="53578" y="98227"/>
                </a:lnTo>
                <a:lnTo>
                  <a:pt x="62508" y="80368"/>
                </a:lnTo>
                <a:lnTo>
                  <a:pt x="71438" y="62508"/>
                </a:lnTo>
                <a:lnTo>
                  <a:pt x="71438" y="44649"/>
                </a:lnTo>
                <a:lnTo>
                  <a:pt x="71438" y="26790"/>
                </a:lnTo>
                <a:lnTo>
                  <a:pt x="71438" y="17860"/>
                </a:lnTo>
                <a:lnTo>
                  <a:pt x="62508" y="0"/>
                </a:lnTo>
                <a:lnTo>
                  <a:pt x="62508"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4" name="Freeform 163"/>
          <p:cNvSpPr/>
          <p:nvPr/>
        </p:nvSpPr>
        <p:spPr bwMode="auto">
          <a:xfrm>
            <a:off x="4830961" y="2205633"/>
            <a:ext cx="8931" cy="35719"/>
          </a:xfrm>
          <a:custGeom>
            <a:avLst/>
            <a:gdLst/>
            <a:ahLst/>
            <a:cxnLst/>
            <a:rect l="0" t="0" r="0" b="0"/>
            <a:pathLst>
              <a:path w="8931" h="35719">
                <a:moveTo>
                  <a:pt x="8930" y="35718"/>
                </a:moveTo>
                <a:lnTo>
                  <a:pt x="8930" y="26789"/>
                </a:lnTo>
                <a:lnTo>
                  <a:pt x="8930" y="26789"/>
                </a:lnTo>
                <a:lnTo>
                  <a:pt x="8930" y="17859"/>
                </a:lnTo>
                <a:lnTo>
                  <a:pt x="8930" y="8929"/>
                </a:lnTo>
                <a:lnTo>
                  <a:pt x="8930" y="8929"/>
                </a:lnTo>
                <a:lnTo>
                  <a:pt x="8930" y="17859"/>
                </a:lnTo>
                <a:lnTo>
                  <a:pt x="8930" y="17859"/>
                </a:lnTo>
                <a:lnTo>
                  <a:pt x="0" y="26789"/>
                </a:lnTo>
                <a:lnTo>
                  <a:pt x="0" y="35718"/>
                </a:lnTo>
                <a:lnTo>
                  <a:pt x="0" y="35718"/>
                </a:lnTo>
                <a:lnTo>
                  <a:pt x="0" y="35718"/>
                </a:lnTo>
                <a:lnTo>
                  <a:pt x="0" y="35718"/>
                </a:lnTo>
                <a:lnTo>
                  <a:pt x="8930" y="26789"/>
                </a:lnTo>
                <a:lnTo>
                  <a:pt x="8930" y="1785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5" name="Freeform 164"/>
          <p:cNvSpPr/>
          <p:nvPr/>
        </p:nvSpPr>
        <p:spPr bwMode="auto">
          <a:xfrm>
            <a:off x="4830961" y="1884164"/>
            <a:ext cx="26790" cy="35720"/>
          </a:xfrm>
          <a:custGeom>
            <a:avLst/>
            <a:gdLst/>
            <a:ahLst/>
            <a:cxnLst/>
            <a:rect l="0" t="0" r="0" b="0"/>
            <a:pathLst>
              <a:path w="26790" h="35720">
                <a:moveTo>
                  <a:pt x="8930" y="35719"/>
                </a:moveTo>
                <a:lnTo>
                  <a:pt x="0" y="35719"/>
                </a:lnTo>
                <a:lnTo>
                  <a:pt x="0" y="26789"/>
                </a:lnTo>
                <a:lnTo>
                  <a:pt x="0" y="17859"/>
                </a:lnTo>
                <a:lnTo>
                  <a:pt x="0" y="8930"/>
                </a:lnTo>
                <a:lnTo>
                  <a:pt x="0" y="0"/>
                </a:lnTo>
                <a:lnTo>
                  <a:pt x="0" y="0"/>
                </a:lnTo>
                <a:lnTo>
                  <a:pt x="0" y="0"/>
                </a:lnTo>
                <a:lnTo>
                  <a:pt x="8930" y="8930"/>
                </a:lnTo>
                <a:lnTo>
                  <a:pt x="8930" y="17859"/>
                </a:lnTo>
                <a:lnTo>
                  <a:pt x="17859" y="1785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6" name="Freeform 165"/>
          <p:cNvSpPr/>
          <p:nvPr/>
        </p:nvSpPr>
        <p:spPr bwMode="auto">
          <a:xfrm>
            <a:off x="4911328" y="1893094"/>
            <a:ext cx="26790" cy="321469"/>
          </a:xfrm>
          <a:custGeom>
            <a:avLst/>
            <a:gdLst/>
            <a:ahLst/>
            <a:cxnLst/>
            <a:rect l="0" t="0" r="0" b="0"/>
            <a:pathLst>
              <a:path w="26790" h="321469">
                <a:moveTo>
                  <a:pt x="8930" y="0"/>
                </a:moveTo>
                <a:lnTo>
                  <a:pt x="0" y="8929"/>
                </a:lnTo>
                <a:lnTo>
                  <a:pt x="0" y="8929"/>
                </a:lnTo>
                <a:lnTo>
                  <a:pt x="0" y="17859"/>
                </a:lnTo>
                <a:lnTo>
                  <a:pt x="0" y="35718"/>
                </a:lnTo>
                <a:lnTo>
                  <a:pt x="8930" y="44648"/>
                </a:lnTo>
                <a:lnTo>
                  <a:pt x="8930" y="62507"/>
                </a:lnTo>
                <a:lnTo>
                  <a:pt x="8930" y="89296"/>
                </a:lnTo>
                <a:lnTo>
                  <a:pt x="17860" y="125015"/>
                </a:lnTo>
                <a:lnTo>
                  <a:pt x="17860" y="160734"/>
                </a:lnTo>
                <a:lnTo>
                  <a:pt x="17860" y="205382"/>
                </a:lnTo>
                <a:lnTo>
                  <a:pt x="26789" y="241101"/>
                </a:lnTo>
                <a:lnTo>
                  <a:pt x="17860" y="267890"/>
                </a:lnTo>
                <a:lnTo>
                  <a:pt x="26789" y="294679"/>
                </a:lnTo>
                <a:lnTo>
                  <a:pt x="26789" y="312539"/>
                </a:lnTo>
                <a:lnTo>
                  <a:pt x="26789" y="321468"/>
                </a:lnTo>
                <a:lnTo>
                  <a:pt x="26789" y="321468"/>
                </a:lnTo>
                <a:lnTo>
                  <a:pt x="26789" y="312539"/>
                </a:lnTo>
                <a:lnTo>
                  <a:pt x="2678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7" name="Freeform 166"/>
          <p:cNvSpPr/>
          <p:nvPr/>
        </p:nvSpPr>
        <p:spPr bwMode="auto">
          <a:xfrm>
            <a:off x="4822031" y="2089547"/>
            <a:ext cx="241103" cy="98227"/>
          </a:xfrm>
          <a:custGeom>
            <a:avLst/>
            <a:gdLst/>
            <a:ahLst/>
            <a:cxnLst/>
            <a:rect l="0" t="0" r="0" b="0"/>
            <a:pathLst>
              <a:path w="241103" h="98227">
                <a:moveTo>
                  <a:pt x="0" y="62507"/>
                </a:moveTo>
                <a:lnTo>
                  <a:pt x="0" y="62507"/>
                </a:lnTo>
                <a:lnTo>
                  <a:pt x="8930" y="62507"/>
                </a:lnTo>
                <a:lnTo>
                  <a:pt x="17860" y="62507"/>
                </a:lnTo>
                <a:lnTo>
                  <a:pt x="26789" y="62507"/>
                </a:lnTo>
                <a:lnTo>
                  <a:pt x="53578" y="62507"/>
                </a:lnTo>
                <a:lnTo>
                  <a:pt x="71438" y="53578"/>
                </a:lnTo>
                <a:lnTo>
                  <a:pt x="89297" y="53578"/>
                </a:lnTo>
                <a:lnTo>
                  <a:pt x="116086" y="44648"/>
                </a:lnTo>
                <a:lnTo>
                  <a:pt x="125016" y="35718"/>
                </a:lnTo>
                <a:lnTo>
                  <a:pt x="142875" y="26789"/>
                </a:lnTo>
                <a:lnTo>
                  <a:pt x="151805" y="26789"/>
                </a:lnTo>
                <a:lnTo>
                  <a:pt x="151805" y="17859"/>
                </a:lnTo>
                <a:lnTo>
                  <a:pt x="160735" y="8929"/>
                </a:lnTo>
                <a:lnTo>
                  <a:pt x="169664" y="0"/>
                </a:lnTo>
                <a:lnTo>
                  <a:pt x="169664" y="0"/>
                </a:lnTo>
                <a:lnTo>
                  <a:pt x="169664" y="0"/>
                </a:lnTo>
                <a:lnTo>
                  <a:pt x="178594" y="0"/>
                </a:lnTo>
                <a:lnTo>
                  <a:pt x="178594" y="0"/>
                </a:lnTo>
                <a:lnTo>
                  <a:pt x="178594" y="8929"/>
                </a:lnTo>
                <a:lnTo>
                  <a:pt x="187524" y="8929"/>
                </a:lnTo>
                <a:lnTo>
                  <a:pt x="196453" y="17859"/>
                </a:lnTo>
                <a:lnTo>
                  <a:pt x="196453" y="17859"/>
                </a:lnTo>
                <a:lnTo>
                  <a:pt x="205383" y="17859"/>
                </a:lnTo>
                <a:lnTo>
                  <a:pt x="214313" y="8929"/>
                </a:lnTo>
                <a:lnTo>
                  <a:pt x="223242" y="8929"/>
                </a:lnTo>
                <a:lnTo>
                  <a:pt x="223242" y="8929"/>
                </a:lnTo>
                <a:lnTo>
                  <a:pt x="232172" y="17859"/>
                </a:lnTo>
                <a:lnTo>
                  <a:pt x="232172" y="26789"/>
                </a:lnTo>
                <a:lnTo>
                  <a:pt x="241102" y="44648"/>
                </a:lnTo>
                <a:lnTo>
                  <a:pt x="241102" y="53578"/>
                </a:lnTo>
                <a:lnTo>
                  <a:pt x="241102" y="71437"/>
                </a:lnTo>
                <a:lnTo>
                  <a:pt x="232172" y="89297"/>
                </a:lnTo>
                <a:lnTo>
                  <a:pt x="232172" y="98226"/>
                </a:lnTo>
                <a:lnTo>
                  <a:pt x="232172"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8" name="Freeform 167"/>
          <p:cNvSpPr/>
          <p:nvPr/>
        </p:nvSpPr>
        <p:spPr bwMode="auto">
          <a:xfrm>
            <a:off x="3170039" y="3214687"/>
            <a:ext cx="107157" cy="44650"/>
          </a:xfrm>
          <a:custGeom>
            <a:avLst/>
            <a:gdLst/>
            <a:ahLst/>
            <a:cxnLst/>
            <a:rect l="0" t="0" r="0" b="0"/>
            <a:pathLst>
              <a:path w="107157" h="44650">
                <a:moveTo>
                  <a:pt x="0" y="44649"/>
                </a:moveTo>
                <a:lnTo>
                  <a:pt x="0" y="44649"/>
                </a:lnTo>
                <a:lnTo>
                  <a:pt x="8930" y="44649"/>
                </a:lnTo>
                <a:lnTo>
                  <a:pt x="17859" y="35719"/>
                </a:lnTo>
                <a:lnTo>
                  <a:pt x="26789" y="35719"/>
                </a:lnTo>
                <a:lnTo>
                  <a:pt x="35719" y="26789"/>
                </a:lnTo>
                <a:lnTo>
                  <a:pt x="62508" y="17859"/>
                </a:lnTo>
                <a:lnTo>
                  <a:pt x="71438" y="8930"/>
                </a:lnTo>
                <a:lnTo>
                  <a:pt x="89297" y="0"/>
                </a:lnTo>
                <a:lnTo>
                  <a:pt x="98227" y="0"/>
                </a:lnTo>
                <a:lnTo>
                  <a:pt x="107156"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9" name="Freeform 168"/>
          <p:cNvSpPr/>
          <p:nvPr/>
        </p:nvSpPr>
        <p:spPr bwMode="auto">
          <a:xfrm>
            <a:off x="3214688" y="3268265"/>
            <a:ext cx="89297" cy="35720"/>
          </a:xfrm>
          <a:custGeom>
            <a:avLst/>
            <a:gdLst/>
            <a:ahLst/>
            <a:cxnLst/>
            <a:rect l="0" t="0" r="0" b="0"/>
            <a:pathLst>
              <a:path w="89297" h="35720">
                <a:moveTo>
                  <a:pt x="0" y="35719"/>
                </a:moveTo>
                <a:lnTo>
                  <a:pt x="0" y="35719"/>
                </a:lnTo>
                <a:lnTo>
                  <a:pt x="8929" y="35719"/>
                </a:lnTo>
                <a:lnTo>
                  <a:pt x="17859" y="26789"/>
                </a:lnTo>
                <a:lnTo>
                  <a:pt x="35718" y="17860"/>
                </a:lnTo>
                <a:lnTo>
                  <a:pt x="53578" y="8930"/>
                </a:lnTo>
                <a:lnTo>
                  <a:pt x="71437" y="8930"/>
                </a:lnTo>
                <a:lnTo>
                  <a:pt x="80367" y="0"/>
                </a:lnTo>
                <a:lnTo>
                  <a:pt x="89296" y="0"/>
                </a:lnTo>
                <a:lnTo>
                  <a:pt x="89296" y="0"/>
                </a:lnTo>
                <a:lnTo>
                  <a:pt x="892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0" name="Freeform 169"/>
          <p:cNvSpPr/>
          <p:nvPr/>
        </p:nvSpPr>
        <p:spPr bwMode="auto">
          <a:xfrm>
            <a:off x="3554016" y="2928937"/>
            <a:ext cx="223243" cy="223243"/>
          </a:xfrm>
          <a:custGeom>
            <a:avLst/>
            <a:gdLst/>
            <a:ahLst/>
            <a:cxnLst/>
            <a:rect l="0" t="0" r="0" b="0"/>
            <a:pathLst>
              <a:path w="223243" h="223243">
                <a:moveTo>
                  <a:pt x="0" y="107156"/>
                </a:moveTo>
                <a:lnTo>
                  <a:pt x="0" y="107156"/>
                </a:lnTo>
                <a:lnTo>
                  <a:pt x="0" y="107156"/>
                </a:lnTo>
                <a:lnTo>
                  <a:pt x="0" y="107156"/>
                </a:lnTo>
                <a:lnTo>
                  <a:pt x="0" y="98227"/>
                </a:lnTo>
                <a:lnTo>
                  <a:pt x="0" y="98227"/>
                </a:lnTo>
                <a:lnTo>
                  <a:pt x="8929" y="89297"/>
                </a:lnTo>
                <a:lnTo>
                  <a:pt x="17859" y="80367"/>
                </a:lnTo>
                <a:lnTo>
                  <a:pt x="26789" y="62508"/>
                </a:lnTo>
                <a:lnTo>
                  <a:pt x="44648" y="44649"/>
                </a:lnTo>
                <a:lnTo>
                  <a:pt x="62507" y="26789"/>
                </a:lnTo>
                <a:lnTo>
                  <a:pt x="89297" y="17859"/>
                </a:lnTo>
                <a:lnTo>
                  <a:pt x="107156" y="0"/>
                </a:lnTo>
                <a:lnTo>
                  <a:pt x="125015" y="0"/>
                </a:lnTo>
                <a:lnTo>
                  <a:pt x="133945" y="8930"/>
                </a:lnTo>
                <a:lnTo>
                  <a:pt x="142875" y="26789"/>
                </a:lnTo>
                <a:lnTo>
                  <a:pt x="142875" y="44649"/>
                </a:lnTo>
                <a:lnTo>
                  <a:pt x="133945" y="71438"/>
                </a:lnTo>
                <a:lnTo>
                  <a:pt x="116086" y="107156"/>
                </a:lnTo>
                <a:lnTo>
                  <a:pt x="98226" y="133945"/>
                </a:lnTo>
                <a:lnTo>
                  <a:pt x="80367" y="169664"/>
                </a:lnTo>
                <a:lnTo>
                  <a:pt x="62507" y="187524"/>
                </a:lnTo>
                <a:lnTo>
                  <a:pt x="53578" y="205383"/>
                </a:lnTo>
                <a:lnTo>
                  <a:pt x="35718" y="214313"/>
                </a:lnTo>
                <a:lnTo>
                  <a:pt x="26789" y="223242"/>
                </a:lnTo>
                <a:lnTo>
                  <a:pt x="26789" y="223242"/>
                </a:lnTo>
                <a:lnTo>
                  <a:pt x="26789" y="214313"/>
                </a:lnTo>
                <a:lnTo>
                  <a:pt x="35718" y="205383"/>
                </a:lnTo>
                <a:lnTo>
                  <a:pt x="53578" y="187524"/>
                </a:lnTo>
                <a:lnTo>
                  <a:pt x="71437" y="178594"/>
                </a:lnTo>
                <a:lnTo>
                  <a:pt x="107156" y="178594"/>
                </a:lnTo>
                <a:lnTo>
                  <a:pt x="133945" y="169664"/>
                </a:lnTo>
                <a:lnTo>
                  <a:pt x="160734" y="169664"/>
                </a:lnTo>
                <a:lnTo>
                  <a:pt x="187523" y="160734"/>
                </a:lnTo>
                <a:lnTo>
                  <a:pt x="205382" y="160734"/>
                </a:lnTo>
                <a:lnTo>
                  <a:pt x="214312" y="160734"/>
                </a:lnTo>
                <a:lnTo>
                  <a:pt x="223242" y="151805"/>
                </a:lnTo>
                <a:lnTo>
                  <a:pt x="223242" y="142875"/>
                </a:lnTo>
                <a:lnTo>
                  <a:pt x="22324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1" name="Freeform 170"/>
          <p:cNvSpPr/>
          <p:nvPr/>
        </p:nvSpPr>
        <p:spPr bwMode="auto">
          <a:xfrm>
            <a:off x="3759398" y="2839640"/>
            <a:ext cx="89298" cy="133947"/>
          </a:xfrm>
          <a:custGeom>
            <a:avLst/>
            <a:gdLst/>
            <a:ahLst/>
            <a:cxnLst/>
            <a:rect l="0" t="0" r="0" b="0"/>
            <a:pathLst>
              <a:path w="89298" h="133947">
                <a:moveTo>
                  <a:pt x="62508" y="26789"/>
                </a:moveTo>
                <a:lnTo>
                  <a:pt x="62508" y="26789"/>
                </a:lnTo>
                <a:lnTo>
                  <a:pt x="62508" y="26789"/>
                </a:lnTo>
                <a:lnTo>
                  <a:pt x="62508" y="26789"/>
                </a:lnTo>
                <a:lnTo>
                  <a:pt x="62508" y="26789"/>
                </a:lnTo>
                <a:lnTo>
                  <a:pt x="71438" y="17860"/>
                </a:lnTo>
                <a:lnTo>
                  <a:pt x="71438" y="17860"/>
                </a:lnTo>
                <a:lnTo>
                  <a:pt x="71438" y="17860"/>
                </a:lnTo>
                <a:lnTo>
                  <a:pt x="62508" y="17860"/>
                </a:lnTo>
                <a:lnTo>
                  <a:pt x="62508" y="8930"/>
                </a:lnTo>
                <a:lnTo>
                  <a:pt x="62508" y="8930"/>
                </a:lnTo>
                <a:lnTo>
                  <a:pt x="53579" y="0"/>
                </a:lnTo>
                <a:lnTo>
                  <a:pt x="44649" y="0"/>
                </a:lnTo>
                <a:lnTo>
                  <a:pt x="44649" y="0"/>
                </a:lnTo>
                <a:lnTo>
                  <a:pt x="35719" y="0"/>
                </a:lnTo>
                <a:lnTo>
                  <a:pt x="26790" y="0"/>
                </a:lnTo>
                <a:lnTo>
                  <a:pt x="26790" y="0"/>
                </a:lnTo>
                <a:lnTo>
                  <a:pt x="17860" y="8930"/>
                </a:lnTo>
                <a:lnTo>
                  <a:pt x="8930" y="17860"/>
                </a:lnTo>
                <a:lnTo>
                  <a:pt x="0" y="35719"/>
                </a:lnTo>
                <a:lnTo>
                  <a:pt x="0" y="44649"/>
                </a:lnTo>
                <a:lnTo>
                  <a:pt x="0" y="62508"/>
                </a:lnTo>
                <a:lnTo>
                  <a:pt x="0" y="71438"/>
                </a:lnTo>
                <a:lnTo>
                  <a:pt x="0" y="71438"/>
                </a:lnTo>
                <a:lnTo>
                  <a:pt x="17860" y="71438"/>
                </a:lnTo>
                <a:lnTo>
                  <a:pt x="26790" y="71438"/>
                </a:lnTo>
                <a:lnTo>
                  <a:pt x="35719" y="53578"/>
                </a:lnTo>
                <a:lnTo>
                  <a:pt x="53579" y="44649"/>
                </a:lnTo>
                <a:lnTo>
                  <a:pt x="62508" y="26789"/>
                </a:lnTo>
                <a:lnTo>
                  <a:pt x="80368" y="17860"/>
                </a:lnTo>
                <a:lnTo>
                  <a:pt x="80368" y="8930"/>
                </a:lnTo>
                <a:lnTo>
                  <a:pt x="80368" y="0"/>
                </a:lnTo>
                <a:lnTo>
                  <a:pt x="80368" y="0"/>
                </a:lnTo>
                <a:lnTo>
                  <a:pt x="80368" y="8930"/>
                </a:lnTo>
                <a:lnTo>
                  <a:pt x="80368" y="26789"/>
                </a:lnTo>
                <a:lnTo>
                  <a:pt x="80368" y="44649"/>
                </a:lnTo>
                <a:lnTo>
                  <a:pt x="80368" y="71438"/>
                </a:lnTo>
                <a:lnTo>
                  <a:pt x="80368" y="89297"/>
                </a:lnTo>
                <a:lnTo>
                  <a:pt x="80368" y="107156"/>
                </a:lnTo>
                <a:lnTo>
                  <a:pt x="80368" y="125016"/>
                </a:lnTo>
                <a:lnTo>
                  <a:pt x="89297" y="133946"/>
                </a:lnTo>
                <a:lnTo>
                  <a:pt x="89297" y="133946"/>
                </a:lnTo>
                <a:lnTo>
                  <a:pt x="89297" y="125016"/>
                </a:lnTo>
                <a:lnTo>
                  <a:pt x="89297" y="116086"/>
                </a:lnTo>
                <a:lnTo>
                  <a:pt x="8929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2" name="Freeform 171"/>
          <p:cNvSpPr/>
          <p:nvPr/>
        </p:nvSpPr>
        <p:spPr bwMode="auto">
          <a:xfrm>
            <a:off x="3491508" y="3045023"/>
            <a:ext cx="696516" cy="276821"/>
          </a:xfrm>
          <a:custGeom>
            <a:avLst/>
            <a:gdLst/>
            <a:ahLst/>
            <a:cxnLst/>
            <a:rect l="0" t="0" r="0" b="0"/>
            <a:pathLst>
              <a:path w="696516" h="276821">
                <a:moveTo>
                  <a:pt x="8930" y="267891"/>
                </a:moveTo>
                <a:lnTo>
                  <a:pt x="8930" y="267891"/>
                </a:lnTo>
                <a:lnTo>
                  <a:pt x="0" y="267891"/>
                </a:lnTo>
                <a:lnTo>
                  <a:pt x="0" y="267891"/>
                </a:lnTo>
                <a:lnTo>
                  <a:pt x="0" y="267891"/>
                </a:lnTo>
                <a:lnTo>
                  <a:pt x="0" y="276820"/>
                </a:lnTo>
                <a:lnTo>
                  <a:pt x="8930" y="276820"/>
                </a:lnTo>
                <a:lnTo>
                  <a:pt x="8930" y="267891"/>
                </a:lnTo>
                <a:lnTo>
                  <a:pt x="17859" y="267891"/>
                </a:lnTo>
                <a:lnTo>
                  <a:pt x="35719" y="258961"/>
                </a:lnTo>
                <a:lnTo>
                  <a:pt x="71437" y="241102"/>
                </a:lnTo>
                <a:lnTo>
                  <a:pt x="107156" y="223242"/>
                </a:lnTo>
                <a:lnTo>
                  <a:pt x="151805" y="196453"/>
                </a:lnTo>
                <a:lnTo>
                  <a:pt x="214312" y="169664"/>
                </a:lnTo>
                <a:lnTo>
                  <a:pt x="276820" y="142875"/>
                </a:lnTo>
                <a:lnTo>
                  <a:pt x="348258" y="116086"/>
                </a:lnTo>
                <a:lnTo>
                  <a:pt x="419695" y="89297"/>
                </a:lnTo>
                <a:lnTo>
                  <a:pt x="491133" y="62508"/>
                </a:lnTo>
                <a:lnTo>
                  <a:pt x="562570" y="44648"/>
                </a:lnTo>
                <a:lnTo>
                  <a:pt x="625078" y="26789"/>
                </a:lnTo>
                <a:lnTo>
                  <a:pt x="669726" y="8930"/>
                </a:lnTo>
                <a:lnTo>
                  <a:pt x="696515" y="0"/>
                </a:lnTo>
                <a:lnTo>
                  <a:pt x="6965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3" name="Freeform 172"/>
          <p:cNvSpPr/>
          <p:nvPr/>
        </p:nvSpPr>
        <p:spPr bwMode="auto">
          <a:xfrm>
            <a:off x="7715250" y="2196703"/>
            <a:ext cx="625078" cy="62509"/>
          </a:xfrm>
          <a:custGeom>
            <a:avLst/>
            <a:gdLst/>
            <a:ahLst/>
            <a:cxnLst/>
            <a:rect l="0" t="0" r="0" b="0"/>
            <a:pathLst>
              <a:path w="625078" h="62509">
                <a:moveTo>
                  <a:pt x="0" y="62508"/>
                </a:moveTo>
                <a:lnTo>
                  <a:pt x="0" y="62508"/>
                </a:lnTo>
                <a:lnTo>
                  <a:pt x="0" y="62508"/>
                </a:lnTo>
                <a:lnTo>
                  <a:pt x="8930" y="62508"/>
                </a:lnTo>
                <a:lnTo>
                  <a:pt x="26789" y="62508"/>
                </a:lnTo>
                <a:lnTo>
                  <a:pt x="53578" y="53578"/>
                </a:lnTo>
                <a:lnTo>
                  <a:pt x="98227" y="53578"/>
                </a:lnTo>
                <a:lnTo>
                  <a:pt x="160734" y="44648"/>
                </a:lnTo>
                <a:lnTo>
                  <a:pt x="241102" y="35719"/>
                </a:lnTo>
                <a:lnTo>
                  <a:pt x="330398" y="26789"/>
                </a:lnTo>
                <a:lnTo>
                  <a:pt x="419695" y="17859"/>
                </a:lnTo>
                <a:lnTo>
                  <a:pt x="500062" y="8930"/>
                </a:lnTo>
                <a:lnTo>
                  <a:pt x="571499" y="0"/>
                </a:lnTo>
                <a:lnTo>
                  <a:pt x="625077" y="0"/>
                </a:lnTo>
                <a:lnTo>
                  <a:pt x="62507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4" name="Freeform 173"/>
          <p:cNvSpPr/>
          <p:nvPr/>
        </p:nvSpPr>
        <p:spPr bwMode="auto">
          <a:xfrm>
            <a:off x="3652242" y="3295054"/>
            <a:ext cx="160736" cy="223243"/>
          </a:xfrm>
          <a:custGeom>
            <a:avLst/>
            <a:gdLst/>
            <a:ahLst/>
            <a:cxnLst/>
            <a:rect l="0" t="0" r="0" b="0"/>
            <a:pathLst>
              <a:path w="160736" h="223243">
                <a:moveTo>
                  <a:pt x="98227" y="0"/>
                </a:moveTo>
                <a:lnTo>
                  <a:pt x="98227" y="0"/>
                </a:lnTo>
                <a:lnTo>
                  <a:pt x="98227" y="0"/>
                </a:lnTo>
                <a:lnTo>
                  <a:pt x="98227" y="0"/>
                </a:lnTo>
                <a:lnTo>
                  <a:pt x="98227" y="0"/>
                </a:lnTo>
                <a:lnTo>
                  <a:pt x="98227" y="0"/>
                </a:lnTo>
                <a:lnTo>
                  <a:pt x="89297" y="0"/>
                </a:lnTo>
                <a:lnTo>
                  <a:pt x="89297" y="0"/>
                </a:lnTo>
                <a:lnTo>
                  <a:pt x="80367" y="0"/>
                </a:lnTo>
                <a:lnTo>
                  <a:pt x="71438" y="8930"/>
                </a:lnTo>
                <a:lnTo>
                  <a:pt x="62508" y="17860"/>
                </a:lnTo>
                <a:lnTo>
                  <a:pt x="44649" y="26789"/>
                </a:lnTo>
                <a:lnTo>
                  <a:pt x="35719" y="44649"/>
                </a:lnTo>
                <a:lnTo>
                  <a:pt x="17860" y="53578"/>
                </a:lnTo>
                <a:lnTo>
                  <a:pt x="17860" y="71438"/>
                </a:lnTo>
                <a:lnTo>
                  <a:pt x="8930" y="89297"/>
                </a:lnTo>
                <a:lnTo>
                  <a:pt x="0" y="98227"/>
                </a:lnTo>
                <a:lnTo>
                  <a:pt x="8930" y="107157"/>
                </a:lnTo>
                <a:lnTo>
                  <a:pt x="17860" y="107157"/>
                </a:lnTo>
                <a:lnTo>
                  <a:pt x="35719" y="107157"/>
                </a:lnTo>
                <a:lnTo>
                  <a:pt x="62508" y="107157"/>
                </a:lnTo>
                <a:lnTo>
                  <a:pt x="80367" y="98227"/>
                </a:lnTo>
                <a:lnTo>
                  <a:pt x="107156" y="98227"/>
                </a:lnTo>
                <a:lnTo>
                  <a:pt x="133946" y="107157"/>
                </a:lnTo>
                <a:lnTo>
                  <a:pt x="142875" y="116086"/>
                </a:lnTo>
                <a:lnTo>
                  <a:pt x="160735" y="133946"/>
                </a:lnTo>
                <a:lnTo>
                  <a:pt x="160735" y="151805"/>
                </a:lnTo>
                <a:lnTo>
                  <a:pt x="151805" y="178594"/>
                </a:lnTo>
                <a:lnTo>
                  <a:pt x="133946" y="196453"/>
                </a:lnTo>
                <a:lnTo>
                  <a:pt x="116086" y="214313"/>
                </a:lnTo>
                <a:lnTo>
                  <a:pt x="107156" y="223242"/>
                </a:lnTo>
                <a:lnTo>
                  <a:pt x="89297" y="223242"/>
                </a:lnTo>
                <a:lnTo>
                  <a:pt x="80367" y="214313"/>
                </a:lnTo>
                <a:lnTo>
                  <a:pt x="71438" y="196453"/>
                </a:lnTo>
                <a:lnTo>
                  <a:pt x="80367" y="160735"/>
                </a:lnTo>
                <a:lnTo>
                  <a:pt x="89297" y="125016"/>
                </a:lnTo>
                <a:lnTo>
                  <a:pt x="98227" y="89297"/>
                </a:lnTo>
                <a:lnTo>
                  <a:pt x="116086" y="62508"/>
                </a:lnTo>
                <a:lnTo>
                  <a:pt x="125016" y="35719"/>
                </a:lnTo>
                <a:lnTo>
                  <a:pt x="133946" y="17860"/>
                </a:lnTo>
                <a:lnTo>
                  <a:pt x="133946" y="8930"/>
                </a:lnTo>
                <a:lnTo>
                  <a:pt x="133946" y="8930"/>
                </a:lnTo>
                <a:lnTo>
                  <a:pt x="125016" y="8930"/>
                </a:lnTo>
                <a:lnTo>
                  <a:pt x="116086" y="17860"/>
                </a:lnTo>
                <a:lnTo>
                  <a:pt x="11608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5" name="Freeform 174"/>
          <p:cNvSpPr/>
          <p:nvPr/>
        </p:nvSpPr>
        <p:spPr bwMode="auto">
          <a:xfrm>
            <a:off x="3393281" y="3902273"/>
            <a:ext cx="142876" cy="53579"/>
          </a:xfrm>
          <a:custGeom>
            <a:avLst/>
            <a:gdLst/>
            <a:ahLst/>
            <a:cxnLst/>
            <a:rect l="0" t="0" r="0" b="0"/>
            <a:pathLst>
              <a:path w="142876" h="53579">
                <a:moveTo>
                  <a:pt x="8930" y="44648"/>
                </a:moveTo>
                <a:lnTo>
                  <a:pt x="8930" y="44648"/>
                </a:lnTo>
                <a:lnTo>
                  <a:pt x="0" y="53578"/>
                </a:lnTo>
                <a:lnTo>
                  <a:pt x="0" y="53578"/>
                </a:lnTo>
                <a:lnTo>
                  <a:pt x="0" y="53578"/>
                </a:lnTo>
                <a:lnTo>
                  <a:pt x="8930" y="44648"/>
                </a:lnTo>
                <a:lnTo>
                  <a:pt x="26789" y="35719"/>
                </a:lnTo>
                <a:lnTo>
                  <a:pt x="44649" y="26789"/>
                </a:lnTo>
                <a:lnTo>
                  <a:pt x="71438" y="17859"/>
                </a:lnTo>
                <a:lnTo>
                  <a:pt x="98227" y="8930"/>
                </a:lnTo>
                <a:lnTo>
                  <a:pt x="116086" y="0"/>
                </a:lnTo>
                <a:lnTo>
                  <a:pt x="133946" y="0"/>
                </a:lnTo>
                <a:lnTo>
                  <a:pt x="142875" y="8930"/>
                </a:lnTo>
                <a:lnTo>
                  <a:pt x="133946" y="26789"/>
                </a:lnTo>
                <a:lnTo>
                  <a:pt x="13394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6" name="Freeform 175"/>
          <p:cNvSpPr/>
          <p:nvPr/>
        </p:nvSpPr>
        <p:spPr bwMode="auto">
          <a:xfrm>
            <a:off x="3437930" y="3982640"/>
            <a:ext cx="133946" cy="53579"/>
          </a:xfrm>
          <a:custGeom>
            <a:avLst/>
            <a:gdLst/>
            <a:ahLst/>
            <a:cxnLst/>
            <a:rect l="0" t="0" r="0" b="0"/>
            <a:pathLst>
              <a:path w="133946" h="53579">
                <a:moveTo>
                  <a:pt x="0" y="53578"/>
                </a:moveTo>
                <a:lnTo>
                  <a:pt x="0" y="53578"/>
                </a:lnTo>
                <a:lnTo>
                  <a:pt x="17859" y="44649"/>
                </a:lnTo>
                <a:lnTo>
                  <a:pt x="26789" y="35719"/>
                </a:lnTo>
                <a:lnTo>
                  <a:pt x="44648" y="26789"/>
                </a:lnTo>
                <a:lnTo>
                  <a:pt x="71437" y="17860"/>
                </a:lnTo>
                <a:lnTo>
                  <a:pt x="89297" y="17860"/>
                </a:lnTo>
                <a:lnTo>
                  <a:pt x="116086" y="8930"/>
                </a:lnTo>
                <a:lnTo>
                  <a:pt x="12501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7" name="Freeform 176"/>
          <p:cNvSpPr/>
          <p:nvPr/>
        </p:nvSpPr>
        <p:spPr bwMode="auto">
          <a:xfrm>
            <a:off x="3714750" y="3705820"/>
            <a:ext cx="267892" cy="375048"/>
          </a:xfrm>
          <a:custGeom>
            <a:avLst/>
            <a:gdLst/>
            <a:ahLst/>
            <a:cxnLst/>
            <a:rect l="0" t="0" r="0" b="0"/>
            <a:pathLst>
              <a:path w="267892" h="375048">
                <a:moveTo>
                  <a:pt x="53578" y="107156"/>
                </a:moveTo>
                <a:lnTo>
                  <a:pt x="53578" y="107156"/>
                </a:lnTo>
                <a:lnTo>
                  <a:pt x="53578" y="116086"/>
                </a:lnTo>
                <a:lnTo>
                  <a:pt x="44648" y="125016"/>
                </a:lnTo>
                <a:lnTo>
                  <a:pt x="35719" y="133945"/>
                </a:lnTo>
                <a:lnTo>
                  <a:pt x="35719" y="142875"/>
                </a:lnTo>
                <a:lnTo>
                  <a:pt x="26789" y="151805"/>
                </a:lnTo>
                <a:lnTo>
                  <a:pt x="26789" y="151805"/>
                </a:lnTo>
                <a:lnTo>
                  <a:pt x="17859" y="160734"/>
                </a:lnTo>
                <a:lnTo>
                  <a:pt x="17859" y="160734"/>
                </a:lnTo>
                <a:lnTo>
                  <a:pt x="8930" y="160734"/>
                </a:lnTo>
                <a:lnTo>
                  <a:pt x="8930" y="160734"/>
                </a:lnTo>
                <a:lnTo>
                  <a:pt x="8930" y="151805"/>
                </a:lnTo>
                <a:lnTo>
                  <a:pt x="8930" y="133945"/>
                </a:lnTo>
                <a:lnTo>
                  <a:pt x="17859" y="107156"/>
                </a:lnTo>
                <a:lnTo>
                  <a:pt x="44648" y="71437"/>
                </a:lnTo>
                <a:lnTo>
                  <a:pt x="71438" y="44648"/>
                </a:lnTo>
                <a:lnTo>
                  <a:pt x="98227" y="17859"/>
                </a:lnTo>
                <a:lnTo>
                  <a:pt x="133945" y="8930"/>
                </a:lnTo>
                <a:lnTo>
                  <a:pt x="160734" y="0"/>
                </a:lnTo>
                <a:lnTo>
                  <a:pt x="187523" y="8930"/>
                </a:lnTo>
                <a:lnTo>
                  <a:pt x="205383" y="35719"/>
                </a:lnTo>
                <a:lnTo>
                  <a:pt x="214313" y="62508"/>
                </a:lnTo>
                <a:lnTo>
                  <a:pt x="205383" y="98226"/>
                </a:lnTo>
                <a:lnTo>
                  <a:pt x="196453" y="151805"/>
                </a:lnTo>
                <a:lnTo>
                  <a:pt x="169664" y="196453"/>
                </a:lnTo>
                <a:lnTo>
                  <a:pt x="142875" y="250031"/>
                </a:lnTo>
                <a:lnTo>
                  <a:pt x="116086" y="294680"/>
                </a:lnTo>
                <a:lnTo>
                  <a:pt x="80367" y="330398"/>
                </a:lnTo>
                <a:lnTo>
                  <a:pt x="53578" y="357187"/>
                </a:lnTo>
                <a:lnTo>
                  <a:pt x="26789" y="375047"/>
                </a:lnTo>
                <a:lnTo>
                  <a:pt x="8930" y="375047"/>
                </a:lnTo>
                <a:lnTo>
                  <a:pt x="0" y="357187"/>
                </a:lnTo>
                <a:lnTo>
                  <a:pt x="0" y="330398"/>
                </a:lnTo>
                <a:lnTo>
                  <a:pt x="17859" y="303609"/>
                </a:lnTo>
                <a:lnTo>
                  <a:pt x="44648" y="276820"/>
                </a:lnTo>
                <a:lnTo>
                  <a:pt x="89297" y="250031"/>
                </a:lnTo>
                <a:lnTo>
                  <a:pt x="133945" y="232172"/>
                </a:lnTo>
                <a:lnTo>
                  <a:pt x="169664" y="232172"/>
                </a:lnTo>
                <a:lnTo>
                  <a:pt x="214313" y="232172"/>
                </a:lnTo>
                <a:lnTo>
                  <a:pt x="241102" y="232172"/>
                </a:lnTo>
                <a:lnTo>
                  <a:pt x="258961" y="250031"/>
                </a:lnTo>
                <a:lnTo>
                  <a:pt x="267891" y="258961"/>
                </a:lnTo>
                <a:lnTo>
                  <a:pt x="267891" y="258961"/>
                </a:lnTo>
                <a:lnTo>
                  <a:pt x="258961" y="258961"/>
                </a:lnTo>
                <a:lnTo>
                  <a:pt x="250031" y="250031"/>
                </a:lnTo>
                <a:lnTo>
                  <a:pt x="250031"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8" name="Freeform 177"/>
          <p:cNvSpPr/>
          <p:nvPr/>
        </p:nvSpPr>
        <p:spPr bwMode="auto">
          <a:xfrm>
            <a:off x="3955852" y="3491507"/>
            <a:ext cx="1" cy="8931"/>
          </a:xfrm>
          <a:custGeom>
            <a:avLst/>
            <a:gdLst/>
            <a:ahLst/>
            <a:cxnLst/>
            <a:rect l="0" t="0" r="0" b="0"/>
            <a:pathLst>
              <a:path w="1" h="8931">
                <a:moveTo>
                  <a:pt x="0" y="0"/>
                </a:moveTo>
                <a:lnTo>
                  <a:pt x="0" y="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9" name="Freeform 178"/>
          <p:cNvSpPr/>
          <p:nvPr/>
        </p:nvSpPr>
        <p:spPr bwMode="auto">
          <a:xfrm>
            <a:off x="3946922" y="3500437"/>
            <a:ext cx="160735" cy="160735"/>
          </a:xfrm>
          <a:custGeom>
            <a:avLst/>
            <a:gdLst/>
            <a:ahLst/>
            <a:cxnLst/>
            <a:rect l="0" t="0" r="0" b="0"/>
            <a:pathLst>
              <a:path w="160735" h="160735">
                <a:moveTo>
                  <a:pt x="17859" y="0"/>
                </a:move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8930"/>
                </a:lnTo>
                <a:lnTo>
                  <a:pt x="8930" y="17859"/>
                </a:lnTo>
                <a:lnTo>
                  <a:pt x="0" y="35719"/>
                </a:lnTo>
                <a:lnTo>
                  <a:pt x="0" y="53578"/>
                </a:lnTo>
                <a:lnTo>
                  <a:pt x="0" y="80367"/>
                </a:lnTo>
                <a:lnTo>
                  <a:pt x="0" y="98227"/>
                </a:lnTo>
                <a:lnTo>
                  <a:pt x="0" y="116086"/>
                </a:lnTo>
                <a:lnTo>
                  <a:pt x="8930" y="133945"/>
                </a:lnTo>
                <a:lnTo>
                  <a:pt x="26789" y="151805"/>
                </a:lnTo>
                <a:lnTo>
                  <a:pt x="35719" y="160734"/>
                </a:lnTo>
                <a:lnTo>
                  <a:pt x="53578" y="160734"/>
                </a:lnTo>
                <a:lnTo>
                  <a:pt x="80367" y="160734"/>
                </a:lnTo>
                <a:lnTo>
                  <a:pt x="98226" y="151805"/>
                </a:lnTo>
                <a:lnTo>
                  <a:pt x="125016" y="133945"/>
                </a:lnTo>
                <a:lnTo>
                  <a:pt x="142875" y="125016"/>
                </a:lnTo>
                <a:lnTo>
                  <a:pt x="151805" y="107156"/>
                </a:lnTo>
                <a:lnTo>
                  <a:pt x="160734" y="89297"/>
                </a:lnTo>
                <a:lnTo>
                  <a:pt x="160734" y="71438"/>
                </a:lnTo>
                <a:lnTo>
                  <a:pt x="142875" y="62508"/>
                </a:lnTo>
                <a:lnTo>
                  <a:pt x="125016" y="62508"/>
                </a:lnTo>
                <a:lnTo>
                  <a:pt x="107156" y="62508"/>
                </a:lnTo>
                <a:lnTo>
                  <a:pt x="80367" y="80367"/>
                </a:lnTo>
                <a:lnTo>
                  <a:pt x="62508" y="98227"/>
                </a:lnTo>
                <a:lnTo>
                  <a:pt x="53578" y="116086"/>
                </a:lnTo>
                <a:lnTo>
                  <a:pt x="53578" y="133945"/>
                </a:lnTo>
                <a:lnTo>
                  <a:pt x="62508" y="151805"/>
                </a:lnTo>
                <a:lnTo>
                  <a:pt x="80367" y="151805"/>
                </a:lnTo>
                <a:lnTo>
                  <a:pt x="8036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0" name="Freeform 179"/>
          <p:cNvSpPr/>
          <p:nvPr/>
        </p:nvSpPr>
        <p:spPr bwMode="auto">
          <a:xfrm>
            <a:off x="7608094" y="4107656"/>
            <a:ext cx="803672" cy="383977"/>
          </a:xfrm>
          <a:custGeom>
            <a:avLst/>
            <a:gdLst/>
            <a:ahLst/>
            <a:cxnLst/>
            <a:rect l="0" t="0" r="0" b="0"/>
            <a:pathLst>
              <a:path w="803672" h="383977">
                <a:moveTo>
                  <a:pt x="723304" y="26789"/>
                </a:moveTo>
                <a:lnTo>
                  <a:pt x="714374" y="26789"/>
                </a:lnTo>
                <a:lnTo>
                  <a:pt x="696515" y="26789"/>
                </a:lnTo>
                <a:lnTo>
                  <a:pt x="687585" y="26789"/>
                </a:lnTo>
                <a:lnTo>
                  <a:pt x="669726" y="26789"/>
                </a:lnTo>
                <a:lnTo>
                  <a:pt x="651866" y="26789"/>
                </a:lnTo>
                <a:lnTo>
                  <a:pt x="634007" y="17859"/>
                </a:lnTo>
                <a:lnTo>
                  <a:pt x="616147" y="17859"/>
                </a:lnTo>
                <a:lnTo>
                  <a:pt x="589358" y="17859"/>
                </a:lnTo>
                <a:lnTo>
                  <a:pt x="562570" y="17859"/>
                </a:lnTo>
                <a:lnTo>
                  <a:pt x="535781" y="8930"/>
                </a:lnTo>
                <a:lnTo>
                  <a:pt x="508992" y="8930"/>
                </a:lnTo>
                <a:lnTo>
                  <a:pt x="473273" y="8930"/>
                </a:lnTo>
                <a:lnTo>
                  <a:pt x="446484" y="0"/>
                </a:lnTo>
                <a:lnTo>
                  <a:pt x="419695" y="0"/>
                </a:lnTo>
                <a:lnTo>
                  <a:pt x="383976" y="0"/>
                </a:lnTo>
                <a:lnTo>
                  <a:pt x="357187" y="0"/>
                </a:lnTo>
                <a:lnTo>
                  <a:pt x="330398" y="0"/>
                </a:lnTo>
                <a:lnTo>
                  <a:pt x="303609" y="8930"/>
                </a:lnTo>
                <a:lnTo>
                  <a:pt x="276820" y="8930"/>
                </a:lnTo>
                <a:lnTo>
                  <a:pt x="250031" y="8930"/>
                </a:lnTo>
                <a:lnTo>
                  <a:pt x="232172" y="8930"/>
                </a:lnTo>
                <a:lnTo>
                  <a:pt x="205383" y="8930"/>
                </a:lnTo>
                <a:lnTo>
                  <a:pt x="187523" y="8930"/>
                </a:lnTo>
                <a:lnTo>
                  <a:pt x="169664" y="8930"/>
                </a:lnTo>
                <a:lnTo>
                  <a:pt x="151804" y="17859"/>
                </a:lnTo>
                <a:lnTo>
                  <a:pt x="133945" y="26789"/>
                </a:lnTo>
                <a:lnTo>
                  <a:pt x="116086" y="35719"/>
                </a:lnTo>
                <a:lnTo>
                  <a:pt x="98226" y="44648"/>
                </a:lnTo>
                <a:lnTo>
                  <a:pt x="80367" y="53578"/>
                </a:lnTo>
                <a:lnTo>
                  <a:pt x="71437" y="71437"/>
                </a:lnTo>
                <a:lnTo>
                  <a:pt x="53578" y="89297"/>
                </a:lnTo>
                <a:lnTo>
                  <a:pt x="44648" y="98226"/>
                </a:lnTo>
                <a:lnTo>
                  <a:pt x="26789" y="116086"/>
                </a:lnTo>
                <a:lnTo>
                  <a:pt x="17859" y="133945"/>
                </a:lnTo>
                <a:lnTo>
                  <a:pt x="8929" y="151805"/>
                </a:lnTo>
                <a:lnTo>
                  <a:pt x="8929" y="169664"/>
                </a:lnTo>
                <a:lnTo>
                  <a:pt x="0" y="187523"/>
                </a:lnTo>
                <a:lnTo>
                  <a:pt x="0" y="205383"/>
                </a:lnTo>
                <a:lnTo>
                  <a:pt x="0" y="223242"/>
                </a:lnTo>
                <a:lnTo>
                  <a:pt x="8929" y="232172"/>
                </a:lnTo>
                <a:lnTo>
                  <a:pt x="17859" y="250031"/>
                </a:lnTo>
                <a:lnTo>
                  <a:pt x="26789" y="267890"/>
                </a:lnTo>
                <a:lnTo>
                  <a:pt x="35719" y="285750"/>
                </a:lnTo>
                <a:lnTo>
                  <a:pt x="53578" y="294680"/>
                </a:lnTo>
                <a:lnTo>
                  <a:pt x="62508" y="312539"/>
                </a:lnTo>
                <a:lnTo>
                  <a:pt x="80367" y="321469"/>
                </a:lnTo>
                <a:lnTo>
                  <a:pt x="98226" y="330398"/>
                </a:lnTo>
                <a:lnTo>
                  <a:pt x="125015" y="339328"/>
                </a:lnTo>
                <a:lnTo>
                  <a:pt x="142875" y="348258"/>
                </a:lnTo>
                <a:lnTo>
                  <a:pt x="169664" y="357187"/>
                </a:lnTo>
                <a:lnTo>
                  <a:pt x="196453" y="366117"/>
                </a:lnTo>
                <a:lnTo>
                  <a:pt x="232172" y="366117"/>
                </a:lnTo>
                <a:lnTo>
                  <a:pt x="267890" y="375047"/>
                </a:lnTo>
                <a:lnTo>
                  <a:pt x="303609" y="375047"/>
                </a:lnTo>
                <a:lnTo>
                  <a:pt x="348258" y="383976"/>
                </a:lnTo>
                <a:lnTo>
                  <a:pt x="383976" y="383976"/>
                </a:lnTo>
                <a:lnTo>
                  <a:pt x="419695" y="383976"/>
                </a:lnTo>
                <a:lnTo>
                  <a:pt x="464344" y="383976"/>
                </a:lnTo>
                <a:lnTo>
                  <a:pt x="500062" y="383976"/>
                </a:lnTo>
                <a:lnTo>
                  <a:pt x="544711" y="383976"/>
                </a:lnTo>
                <a:lnTo>
                  <a:pt x="580429" y="383976"/>
                </a:lnTo>
                <a:lnTo>
                  <a:pt x="607218" y="375047"/>
                </a:lnTo>
                <a:lnTo>
                  <a:pt x="642936" y="375047"/>
                </a:lnTo>
                <a:lnTo>
                  <a:pt x="669726" y="366117"/>
                </a:lnTo>
                <a:lnTo>
                  <a:pt x="696515" y="357187"/>
                </a:lnTo>
                <a:lnTo>
                  <a:pt x="714374" y="339328"/>
                </a:lnTo>
                <a:lnTo>
                  <a:pt x="732233" y="330398"/>
                </a:lnTo>
                <a:lnTo>
                  <a:pt x="750093" y="312539"/>
                </a:lnTo>
                <a:lnTo>
                  <a:pt x="759022" y="303609"/>
                </a:lnTo>
                <a:lnTo>
                  <a:pt x="776882" y="285750"/>
                </a:lnTo>
                <a:lnTo>
                  <a:pt x="785811" y="258961"/>
                </a:lnTo>
                <a:lnTo>
                  <a:pt x="785811" y="241101"/>
                </a:lnTo>
                <a:lnTo>
                  <a:pt x="794741" y="223242"/>
                </a:lnTo>
                <a:lnTo>
                  <a:pt x="794741" y="205383"/>
                </a:lnTo>
                <a:lnTo>
                  <a:pt x="803671" y="187523"/>
                </a:lnTo>
                <a:lnTo>
                  <a:pt x="803671" y="169664"/>
                </a:lnTo>
                <a:lnTo>
                  <a:pt x="794741" y="142875"/>
                </a:lnTo>
                <a:lnTo>
                  <a:pt x="794741" y="125015"/>
                </a:lnTo>
                <a:lnTo>
                  <a:pt x="794741" y="98226"/>
                </a:lnTo>
                <a:lnTo>
                  <a:pt x="776882" y="80367"/>
                </a:lnTo>
                <a:lnTo>
                  <a:pt x="767952" y="62508"/>
                </a:lnTo>
                <a:lnTo>
                  <a:pt x="759022" y="44648"/>
                </a:lnTo>
                <a:lnTo>
                  <a:pt x="741163" y="35719"/>
                </a:lnTo>
                <a:lnTo>
                  <a:pt x="714374" y="17859"/>
                </a:lnTo>
                <a:lnTo>
                  <a:pt x="687585" y="8930"/>
                </a:lnTo>
                <a:lnTo>
                  <a:pt x="660796" y="8930"/>
                </a:lnTo>
                <a:lnTo>
                  <a:pt x="616147" y="8930"/>
                </a:lnTo>
                <a:lnTo>
                  <a:pt x="571500" y="17859"/>
                </a:lnTo>
                <a:lnTo>
                  <a:pt x="526851" y="26789"/>
                </a:lnTo>
                <a:lnTo>
                  <a:pt x="52685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6330586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1026"/>
          <p:cNvSpPr>
            <a:spLocks noGrp="1" noChangeArrowheads="1"/>
          </p:cNvSpPr>
          <p:nvPr>
            <p:ph type="title"/>
          </p:nvPr>
        </p:nvSpPr>
        <p:spPr/>
        <p:txBody>
          <a:bodyPr/>
          <a:lstStyle/>
          <a:p>
            <a:pPr eaLnBrk="1" hangingPunct="1">
              <a:defRPr/>
            </a:pPr>
            <a:r>
              <a:rPr lang="en-US" dirty="0" smtClean="0"/>
              <a:t>Fig B.7 Memory Hierarchy Equations</a:t>
            </a:r>
          </a:p>
        </p:txBody>
      </p:sp>
      <p:sp>
        <p:nvSpPr>
          <p:cNvPr id="823299" name="Rectangle 1027"/>
          <p:cNvSpPr>
            <a:spLocks noGrp="1" noChangeArrowheads="1"/>
          </p:cNvSpPr>
          <p:nvPr>
            <p:ph type="body" idx="1"/>
          </p:nvPr>
        </p:nvSpPr>
        <p:spPr/>
        <p:txBody>
          <a:bodyPr/>
          <a:lstStyle/>
          <a:p>
            <a:pPr eaLnBrk="1" hangingPunct="1">
              <a:defRPr/>
            </a:pPr>
            <a:endParaRPr lang="en-US" smtClean="0"/>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600200"/>
            <a:ext cx="895667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2553891" y="1625203"/>
            <a:ext cx="1" cy="1"/>
          </a:xfrm>
          <a:custGeom>
            <a:avLst/>
            <a:gdLst/>
            <a:ahLst/>
            <a:cxnLst/>
            <a:rect l="0" t="0" r="0" b="0"/>
            <a:pathLst>
              <a:path w="1" h="1">
                <a:moveTo>
                  <a:pt x="0" y="0"/>
                </a:move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482453" y="1607344"/>
            <a:ext cx="71439" cy="107157"/>
          </a:xfrm>
          <a:custGeom>
            <a:avLst/>
            <a:gdLst/>
            <a:ahLst/>
            <a:cxnLst/>
            <a:rect l="0" t="0" r="0" b="0"/>
            <a:pathLst>
              <a:path w="71439" h="107157">
                <a:moveTo>
                  <a:pt x="71438" y="17859"/>
                </a:moveTo>
                <a:lnTo>
                  <a:pt x="71438" y="17859"/>
                </a:lnTo>
                <a:lnTo>
                  <a:pt x="71438" y="17859"/>
                </a:lnTo>
                <a:lnTo>
                  <a:pt x="71438" y="8929"/>
                </a:lnTo>
                <a:lnTo>
                  <a:pt x="62508" y="8929"/>
                </a:lnTo>
                <a:lnTo>
                  <a:pt x="62508" y="8929"/>
                </a:lnTo>
                <a:lnTo>
                  <a:pt x="62508" y="0"/>
                </a:lnTo>
                <a:lnTo>
                  <a:pt x="53578" y="0"/>
                </a:lnTo>
                <a:lnTo>
                  <a:pt x="53578" y="0"/>
                </a:lnTo>
                <a:lnTo>
                  <a:pt x="44649" y="0"/>
                </a:lnTo>
                <a:lnTo>
                  <a:pt x="35719" y="8929"/>
                </a:lnTo>
                <a:lnTo>
                  <a:pt x="26789" y="8929"/>
                </a:lnTo>
                <a:lnTo>
                  <a:pt x="17860" y="17859"/>
                </a:lnTo>
                <a:lnTo>
                  <a:pt x="8930" y="26789"/>
                </a:lnTo>
                <a:lnTo>
                  <a:pt x="8930" y="26789"/>
                </a:lnTo>
                <a:lnTo>
                  <a:pt x="0" y="35718"/>
                </a:lnTo>
                <a:lnTo>
                  <a:pt x="0" y="35718"/>
                </a:lnTo>
                <a:lnTo>
                  <a:pt x="0" y="44648"/>
                </a:lnTo>
                <a:lnTo>
                  <a:pt x="8930" y="44648"/>
                </a:lnTo>
                <a:lnTo>
                  <a:pt x="17860" y="44648"/>
                </a:lnTo>
                <a:lnTo>
                  <a:pt x="26789" y="44648"/>
                </a:lnTo>
                <a:lnTo>
                  <a:pt x="35719" y="44648"/>
                </a:lnTo>
                <a:lnTo>
                  <a:pt x="44649" y="53578"/>
                </a:lnTo>
                <a:lnTo>
                  <a:pt x="53578" y="53578"/>
                </a:lnTo>
                <a:lnTo>
                  <a:pt x="62508" y="62507"/>
                </a:lnTo>
                <a:lnTo>
                  <a:pt x="62508" y="71437"/>
                </a:lnTo>
                <a:lnTo>
                  <a:pt x="62508" y="80367"/>
                </a:lnTo>
                <a:lnTo>
                  <a:pt x="53578" y="98226"/>
                </a:lnTo>
                <a:lnTo>
                  <a:pt x="44649" y="107156"/>
                </a:lnTo>
                <a:lnTo>
                  <a:pt x="26789" y="107156"/>
                </a:lnTo>
                <a:lnTo>
                  <a:pt x="26789" y="107156"/>
                </a:lnTo>
                <a:lnTo>
                  <a:pt x="17860" y="107156"/>
                </a:lnTo>
                <a:lnTo>
                  <a:pt x="17860" y="98226"/>
                </a:lnTo>
                <a:lnTo>
                  <a:pt x="17860" y="80367"/>
                </a:lnTo>
                <a:lnTo>
                  <a:pt x="1786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562820" y="1625203"/>
            <a:ext cx="133947" cy="98227"/>
          </a:xfrm>
          <a:custGeom>
            <a:avLst/>
            <a:gdLst/>
            <a:ahLst/>
            <a:cxnLst/>
            <a:rect l="0" t="0" r="0" b="0"/>
            <a:pathLst>
              <a:path w="133947" h="98227">
                <a:moveTo>
                  <a:pt x="0" y="62508"/>
                </a:moveTo>
                <a:lnTo>
                  <a:pt x="0" y="62508"/>
                </a:lnTo>
                <a:lnTo>
                  <a:pt x="0" y="71437"/>
                </a:lnTo>
                <a:lnTo>
                  <a:pt x="8930" y="71437"/>
                </a:lnTo>
                <a:lnTo>
                  <a:pt x="8930" y="80367"/>
                </a:lnTo>
                <a:lnTo>
                  <a:pt x="17860" y="80367"/>
                </a:lnTo>
                <a:lnTo>
                  <a:pt x="35719" y="71437"/>
                </a:lnTo>
                <a:lnTo>
                  <a:pt x="44649" y="71437"/>
                </a:lnTo>
                <a:lnTo>
                  <a:pt x="53578" y="62508"/>
                </a:lnTo>
                <a:lnTo>
                  <a:pt x="71438" y="44648"/>
                </a:lnTo>
                <a:lnTo>
                  <a:pt x="80368" y="35719"/>
                </a:lnTo>
                <a:lnTo>
                  <a:pt x="80368" y="26789"/>
                </a:lnTo>
                <a:lnTo>
                  <a:pt x="80368" y="8930"/>
                </a:lnTo>
                <a:lnTo>
                  <a:pt x="80368" y="8930"/>
                </a:lnTo>
                <a:lnTo>
                  <a:pt x="71438" y="0"/>
                </a:lnTo>
                <a:lnTo>
                  <a:pt x="62508" y="0"/>
                </a:lnTo>
                <a:lnTo>
                  <a:pt x="53578" y="8930"/>
                </a:lnTo>
                <a:lnTo>
                  <a:pt x="44649" y="26789"/>
                </a:lnTo>
                <a:lnTo>
                  <a:pt x="35719" y="35719"/>
                </a:lnTo>
                <a:lnTo>
                  <a:pt x="35719" y="62508"/>
                </a:lnTo>
                <a:lnTo>
                  <a:pt x="35719" y="80367"/>
                </a:lnTo>
                <a:lnTo>
                  <a:pt x="44649" y="89297"/>
                </a:lnTo>
                <a:lnTo>
                  <a:pt x="53578" y="98226"/>
                </a:lnTo>
                <a:lnTo>
                  <a:pt x="71438" y="98226"/>
                </a:lnTo>
                <a:lnTo>
                  <a:pt x="89297" y="89297"/>
                </a:lnTo>
                <a:lnTo>
                  <a:pt x="107157" y="80367"/>
                </a:lnTo>
                <a:lnTo>
                  <a:pt x="116086" y="62508"/>
                </a:lnTo>
                <a:lnTo>
                  <a:pt x="133946" y="35719"/>
                </a:lnTo>
                <a:lnTo>
                  <a:pt x="13394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705695" y="1509117"/>
            <a:ext cx="62509" cy="178595"/>
          </a:xfrm>
          <a:custGeom>
            <a:avLst/>
            <a:gdLst/>
            <a:ahLst/>
            <a:cxnLst/>
            <a:rect l="0" t="0" r="0" b="0"/>
            <a:pathLst>
              <a:path w="62509" h="178595">
                <a:moveTo>
                  <a:pt x="0" y="0"/>
                </a:moveTo>
                <a:lnTo>
                  <a:pt x="0" y="0"/>
                </a:lnTo>
                <a:lnTo>
                  <a:pt x="0" y="8930"/>
                </a:lnTo>
                <a:lnTo>
                  <a:pt x="0" y="17859"/>
                </a:lnTo>
                <a:lnTo>
                  <a:pt x="0" y="26789"/>
                </a:lnTo>
                <a:lnTo>
                  <a:pt x="0" y="44648"/>
                </a:lnTo>
                <a:lnTo>
                  <a:pt x="0" y="71437"/>
                </a:lnTo>
                <a:lnTo>
                  <a:pt x="0" y="89297"/>
                </a:lnTo>
                <a:lnTo>
                  <a:pt x="8930" y="116086"/>
                </a:lnTo>
                <a:lnTo>
                  <a:pt x="17860" y="133945"/>
                </a:lnTo>
                <a:lnTo>
                  <a:pt x="26789" y="151805"/>
                </a:lnTo>
                <a:lnTo>
                  <a:pt x="35719" y="169664"/>
                </a:lnTo>
                <a:lnTo>
                  <a:pt x="44649" y="178594"/>
                </a:lnTo>
                <a:lnTo>
                  <a:pt x="53578" y="178594"/>
                </a:lnTo>
                <a:lnTo>
                  <a:pt x="62508" y="178594"/>
                </a:lnTo>
                <a:lnTo>
                  <a:pt x="62508" y="169664"/>
                </a:lnTo>
                <a:lnTo>
                  <a:pt x="6250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652117" y="1544836"/>
            <a:ext cx="116087" cy="44649"/>
          </a:xfrm>
          <a:custGeom>
            <a:avLst/>
            <a:gdLst/>
            <a:ahLst/>
            <a:cxnLst/>
            <a:rect l="0" t="0" r="0" b="0"/>
            <a:pathLst>
              <a:path w="116087" h="44649">
                <a:moveTo>
                  <a:pt x="0" y="44648"/>
                </a:moveTo>
                <a:lnTo>
                  <a:pt x="8930" y="44648"/>
                </a:lnTo>
                <a:lnTo>
                  <a:pt x="17860" y="35718"/>
                </a:lnTo>
                <a:lnTo>
                  <a:pt x="26789" y="35718"/>
                </a:lnTo>
                <a:lnTo>
                  <a:pt x="53578" y="26789"/>
                </a:lnTo>
                <a:lnTo>
                  <a:pt x="71438" y="17859"/>
                </a:lnTo>
                <a:lnTo>
                  <a:pt x="98227" y="892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902023" y="1839515"/>
            <a:ext cx="160736" cy="8931"/>
          </a:xfrm>
          <a:custGeom>
            <a:avLst/>
            <a:gdLst/>
            <a:ahLst/>
            <a:cxnLst/>
            <a:rect l="0" t="0" r="0" b="0"/>
            <a:pathLst>
              <a:path w="160736" h="8931">
                <a:moveTo>
                  <a:pt x="0" y="8930"/>
                </a:moveTo>
                <a:lnTo>
                  <a:pt x="0" y="8930"/>
                </a:lnTo>
                <a:lnTo>
                  <a:pt x="0" y="8930"/>
                </a:lnTo>
                <a:lnTo>
                  <a:pt x="8930" y="8930"/>
                </a:lnTo>
                <a:lnTo>
                  <a:pt x="17860" y="0"/>
                </a:lnTo>
                <a:lnTo>
                  <a:pt x="26790" y="0"/>
                </a:lnTo>
                <a:lnTo>
                  <a:pt x="44649" y="0"/>
                </a:lnTo>
                <a:lnTo>
                  <a:pt x="71438" y="0"/>
                </a:lnTo>
                <a:lnTo>
                  <a:pt x="89297" y="0"/>
                </a:lnTo>
                <a:lnTo>
                  <a:pt x="116086" y="0"/>
                </a:lnTo>
                <a:lnTo>
                  <a:pt x="133946" y="0"/>
                </a:lnTo>
                <a:lnTo>
                  <a:pt x="151805" y="0"/>
                </a:lnTo>
                <a:lnTo>
                  <a:pt x="16073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955602" y="1875234"/>
            <a:ext cx="125016" cy="35720"/>
          </a:xfrm>
          <a:custGeom>
            <a:avLst/>
            <a:gdLst/>
            <a:ahLst/>
            <a:cxnLst/>
            <a:rect l="0" t="0" r="0" b="0"/>
            <a:pathLst>
              <a:path w="125016" h="35720">
                <a:moveTo>
                  <a:pt x="0" y="35719"/>
                </a:moveTo>
                <a:lnTo>
                  <a:pt x="0" y="35719"/>
                </a:lnTo>
                <a:lnTo>
                  <a:pt x="8929" y="35719"/>
                </a:lnTo>
                <a:lnTo>
                  <a:pt x="17859" y="35719"/>
                </a:lnTo>
                <a:lnTo>
                  <a:pt x="35718" y="26789"/>
                </a:lnTo>
                <a:lnTo>
                  <a:pt x="53578" y="26789"/>
                </a:lnTo>
                <a:lnTo>
                  <a:pt x="80367" y="17860"/>
                </a:lnTo>
                <a:lnTo>
                  <a:pt x="98226" y="8930"/>
                </a:lnTo>
                <a:lnTo>
                  <a:pt x="116086" y="8930"/>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12602" y="1705570"/>
            <a:ext cx="35719" cy="285751"/>
          </a:xfrm>
          <a:custGeom>
            <a:avLst/>
            <a:gdLst/>
            <a:ahLst/>
            <a:cxnLst/>
            <a:rect l="0" t="0" r="0" b="0"/>
            <a:pathLst>
              <a:path w="35719" h="285751">
                <a:moveTo>
                  <a:pt x="0" y="0"/>
                </a:moveTo>
                <a:lnTo>
                  <a:pt x="0" y="0"/>
                </a:lnTo>
                <a:lnTo>
                  <a:pt x="0" y="0"/>
                </a:lnTo>
                <a:lnTo>
                  <a:pt x="0" y="0"/>
                </a:lnTo>
                <a:lnTo>
                  <a:pt x="0" y="0"/>
                </a:lnTo>
                <a:lnTo>
                  <a:pt x="0" y="0"/>
                </a:lnTo>
                <a:lnTo>
                  <a:pt x="0" y="8930"/>
                </a:lnTo>
                <a:lnTo>
                  <a:pt x="8929" y="26789"/>
                </a:lnTo>
                <a:lnTo>
                  <a:pt x="8929" y="53578"/>
                </a:lnTo>
                <a:lnTo>
                  <a:pt x="8929" y="89297"/>
                </a:lnTo>
                <a:lnTo>
                  <a:pt x="8929" y="125016"/>
                </a:lnTo>
                <a:lnTo>
                  <a:pt x="8929" y="169664"/>
                </a:lnTo>
                <a:lnTo>
                  <a:pt x="17859" y="205383"/>
                </a:lnTo>
                <a:lnTo>
                  <a:pt x="17859" y="232172"/>
                </a:lnTo>
                <a:lnTo>
                  <a:pt x="26789" y="258961"/>
                </a:lnTo>
                <a:lnTo>
                  <a:pt x="26789" y="276820"/>
                </a:lnTo>
                <a:lnTo>
                  <a:pt x="26789" y="285750"/>
                </a:lnTo>
                <a:lnTo>
                  <a:pt x="35718" y="285750"/>
                </a:lnTo>
                <a:lnTo>
                  <a:pt x="35718" y="276820"/>
                </a:lnTo>
                <a:lnTo>
                  <a:pt x="35718" y="267891"/>
                </a:lnTo>
                <a:lnTo>
                  <a:pt x="35718" y="241102"/>
                </a:lnTo>
                <a:lnTo>
                  <a:pt x="35718" y="205383"/>
                </a:lnTo>
                <a:lnTo>
                  <a:pt x="3571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866180" y="1705570"/>
            <a:ext cx="62509" cy="258962"/>
          </a:xfrm>
          <a:custGeom>
            <a:avLst/>
            <a:gdLst/>
            <a:ahLst/>
            <a:cxnLst/>
            <a:rect l="0" t="0" r="0" b="0"/>
            <a:pathLst>
              <a:path w="62509" h="258962">
                <a:moveTo>
                  <a:pt x="8929" y="0"/>
                </a:moveTo>
                <a:lnTo>
                  <a:pt x="0" y="0"/>
                </a:lnTo>
                <a:lnTo>
                  <a:pt x="0" y="8930"/>
                </a:lnTo>
                <a:lnTo>
                  <a:pt x="0" y="26789"/>
                </a:lnTo>
                <a:lnTo>
                  <a:pt x="0" y="44649"/>
                </a:lnTo>
                <a:lnTo>
                  <a:pt x="0" y="62508"/>
                </a:lnTo>
                <a:lnTo>
                  <a:pt x="8929" y="98227"/>
                </a:lnTo>
                <a:lnTo>
                  <a:pt x="17859" y="133945"/>
                </a:lnTo>
                <a:lnTo>
                  <a:pt x="26789" y="160734"/>
                </a:lnTo>
                <a:lnTo>
                  <a:pt x="35719" y="196453"/>
                </a:lnTo>
                <a:lnTo>
                  <a:pt x="53578" y="223242"/>
                </a:lnTo>
                <a:lnTo>
                  <a:pt x="62508" y="241102"/>
                </a:lnTo>
                <a:lnTo>
                  <a:pt x="62508" y="250031"/>
                </a:lnTo>
                <a:lnTo>
                  <a:pt x="62508" y="258961"/>
                </a:lnTo>
                <a:lnTo>
                  <a:pt x="53578" y="258961"/>
                </a:lnTo>
                <a:lnTo>
                  <a:pt x="44648" y="258961"/>
                </a:lnTo>
                <a:lnTo>
                  <a:pt x="26789" y="250031"/>
                </a:lnTo>
                <a:lnTo>
                  <a:pt x="0" y="241102"/>
                </a:lnTo>
                <a:lnTo>
                  <a:pt x="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69727" y="1794867"/>
            <a:ext cx="294680" cy="80368"/>
          </a:xfrm>
          <a:custGeom>
            <a:avLst/>
            <a:gdLst/>
            <a:ahLst/>
            <a:cxnLst/>
            <a:rect l="0" t="0" r="0" b="0"/>
            <a:pathLst>
              <a:path w="294680" h="80368">
                <a:moveTo>
                  <a:pt x="0" y="80367"/>
                </a:moveTo>
                <a:lnTo>
                  <a:pt x="0" y="80367"/>
                </a:lnTo>
                <a:lnTo>
                  <a:pt x="0" y="80367"/>
                </a:lnTo>
                <a:lnTo>
                  <a:pt x="0" y="80367"/>
                </a:lnTo>
                <a:lnTo>
                  <a:pt x="17859" y="80367"/>
                </a:lnTo>
                <a:lnTo>
                  <a:pt x="35718" y="71437"/>
                </a:lnTo>
                <a:lnTo>
                  <a:pt x="80367" y="62508"/>
                </a:lnTo>
                <a:lnTo>
                  <a:pt x="125015" y="44648"/>
                </a:lnTo>
                <a:lnTo>
                  <a:pt x="178593" y="26789"/>
                </a:lnTo>
                <a:lnTo>
                  <a:pt x="223242" y="17859"/>
                </a:lnTo>
                <a:lnTo>
                  <a:pt x="258961" y="8930"/>
                </a:lnTo>
                <a:lnTo>
                  <a:pt x="285750" y="0"/>
                </a:lnTo>
                <a:lnTo>
                  <a:pt x="294679" y="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87586" y="1857375"/>
            <a:ext cx="285751" cy="116087"/>
          </a:xfrm>
          <a:custGeom>
            <a:avLst/>
            <a:gdLst/>
            <a:ahLst/>
            <a:cxnLst/>
            <a:rect l="0" t="0" r="0" b="0"/>
            <a:pathLst>
              <a:path w="285751" h="116087">
                <a:moveTo>
                  <a:pt x="8930" y="116086"/>
                </a:moveTo>
                <a:lnTo>
                  <a:pt x="0" y="116086"/>
                </a:lnTo>
                <a:lnTo>
                  <a:pt x="0" y="116086"/>
                </a:lnTo>
                <a:lnTo>
                  <a:pt x="0" y="116086"/>
                </a:lnTo>
                <a:lnTo>
                  <a:pt x="8930" y="116086"/>
                </a:lnTo>
                <a:lnTo>
                  <a:pt x="35719" y="98226"/>
                </a:lnTo>
                <a:lnTo>
                  <a:pt x="71438" y="89297"/>
                </a:lnTo>
                <a:lnTo>
                  <a:pt x="116086" y="62508"/>
                </a:lnTo>
                <a:lnTo>
                  <a:pt x="160734" y="44648"/>
                </a:lnTo>
                <a:lnTo>
                  <a:pt x="205383" y="26789"/>
                </a:lnTo>
                <a:lnTo>
                  <a:pt x="241102" y="8929"/>
                </a:lnTo>
                <a:lnTo>
                  <a:pt x="267891" y="8929"/>
                </a:lnTo>
                <a:lnTo>
                  <a:pt x="276820" y="0"/>
                </a:lnTo>
                <a:lnTo>
                  <a:pt x="285750" y="8929"/>
                </a:lnTo>
                <a:lnTo>
                  <a:pt x="28575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017984" y="1678781"/>
            <a:ext cx="205384" cy="276821"/>
          </a:xfrm>
          <a:custGeom>
            <a:avLst/>
            <a:gdLst/>
            <a:ahLst/>
            <a:cxnLst/>
            <a:rect l="0" t="0" r="0" b="0"/>
            <a:pathLst>
              <a:path w="205384" h="276821">
                <a:moveTo>
                  <a:pt x="205383" y="26789"/>
                </a:moveTo>
                <a:lnTo>
                  <a:pt x="205383" y="17859"/>
                </a:lnTo>
                <a:lnTo>
                  <a:pt x="196454" y="17859"/>
                </a:lnTo>
                <a:lnTo>
                  <a:pt x="178594" y="8930"/>
                </a:lnTo>
                <a:lnTo>
                  <a:pt x="160735" y="8930"/>
                </a:lnTo>
                <a:lnTo>
                  <a:pt x="142875" y="0"/>
                </a:lnTo>
                <a:lnTo>
                  <a:pt x="116086" y="8930"/>
                </a:lnTo>
                <a:lnTo>
                  <a:pt x="89297" y="17859"/>
                </a:lnTo>
                <a:lnTo>
                  <a:pt x="62508" y="26789"/>
                </a:lnTo>
                <a:lnTo>
                  <a:pt x="35719" y="53578"/>
                </a:lnTo>
                <a:lnTo>
                  <a:pt x="17860" y="71438"/>
                </a:lnTo>
                <a:lnTo>
                  <a:pt x="0" y="98227"/>
                </a:lnTo>
                <a:lnTo>
                  <a:pt x="0" y="116086"/>
                </a:lnTo>
                <a:lnTo>
                  <a:pt x="8930" y="133945"/>
                </a:lnTo>
                <a:lnTo>
                  <a:pt x="35719" y="142875"/>
                </a:lnTo>
                <a:lnTo>
                  <a:pt x="62508" y="151805"/>
                </a:lnTo>
                <a:lnTo>
                  <a:pt x="98227" y="151805"/>
                </a:lnTo>
                <a:lnTo>
                  <a:pt x="133946" y="160734"/>
                </a:lnTo>
                <a:lnTo>
                  <a:pt x="169665" y="169664"/>
                </a:lnTo>
                <a:lnTo>
                  <a:pt x="187524" y="178594"/>
                </a:lnTo>
                <a:lnTo>
                  <a:pt x="205383" y="187523"/>
                </a:lnTo>
                <a:lnTo>
                  <a:pt x="205383" y="205383"/>
                </a:lnTo>
                <a:lnTo>
                  <a:pt x="187524" y="223242"/>
                </a:lnTo>
                <a:lnTo>
                  <a:pt x="169665" y="241102"/>
                </a:lnTo>
                <a:lnTo>
                  <a:pt x="133946" y="258961"/>
                </a:lnTo>
                <a:lnTo>
                  <a:pt x="107157" y="267891"/>
                </a:lnTo>
                <a:lnTo>
                  <a:pt x="80368" y="276820"/>
                </a:lnTo>
                <a:lnTo>
                  <a:pt x="62508" y="276820"/>
                </a:lnTo>
                <a:lnTo>
                  <a:pt x="62508" y="267891"/>
                </a:lnTo>
                <a:lnTo>
                  <a:pt x="62508" y="250031"/>
                </a:lnTo>
                <a:lnTo>
                  <a:pt x="62508"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241227" y="1750219"/>
            <a:ext cx="214313" cy="232172"/>
          </a:xfrm>
          <a:custGeom>
            <a:avLst/>
            <a:gdLst/>
            <a:ahLst/>
            <a:cxnLst/>
            <a:rect l="0" t="0" r="0" b="0"/>
            <a:pathLst>
              <a:path w="214313" h="232172">
                <a:moveTo>
                  <a:pt x="8929" y="116085"/>
                </a:moveTo>
                <a:lnTo>
                  <a:pt x="8929" y="116085"/>
                </a:lnTo>
                <a:lnTo>
                  <a:pt x="0" y="125015"/>
                </a:lnTo>
                <a:lnTo>
                  <a:pt x="0" y="125015"/>
                </a:lnTo>
                <a:lnTo>
                  <a:pt x="0" y="133945"/>
                </a:lnTo>
                <a:lnTo>
                  <a:pt x="0" y="133945"/>
                </a:lnTo>
                <a:lnTo>
                  <a:pt x="8929" y="142875"/>
                </a:lnTo>
                <a:lnTo>
                  <a:pt x="26789" y="142875"/>
                </a:lnTo>
                <a:lnTo>
                  <a:pt x="44648" y="133945"/>
                </a:lnTo>
                <a:lnTo>
                  <a:pt x="53578" y="133945"/>
                </a:lnTo>
                <a:lnTo>
                  <a:pt x="71437" y="125015"/>
                </a:lnTo>
                <a:lnTo>
                  <a:pt x="89296" y="116085"/>
                </a:lnTo>
                <a:lnTo>
                  <a:pt x="107156" y="98226"/>
                </a:lnTo>
                <a:lnTo>
                  <a:pt x="116086" y="89296"/>
                </a:lnTo>
                <a:lnTo>
                  <a:pt x="116086" y="71437"/>
                </a:lnTo>
                <a:lnTo>
                  <a:pt x="107156" y="62507"/>
                </a:lnTo>
                <a:lnTo>
                  <a:pt x="98226" y="62507"/>
                </a:lnTo>
                <a:lnTo>
                  <a:pt x="89296" y="71437"/>
                </a:lnTo>
                <a:lnTo>
                  <a:pt x="80367" y="89296"/>
                </a:lnTo>
                <a:lnTo>
                  <a:pt x="62507" y="116085"/>
                </a:lnTo>
                <a:lnTo>
                  <a:pt x="53578" y="142875"/>
                </a:lnTo>
                <a:lnTo>
                  <a:pt x="53578" y="169664"/>
                </a:lnTo>
                <a:lnTo>
                  <a:pt x="53578" y="196453"/>
                </a:lnTo>
                <a:lnTo>
                  <a:pt x="62507" y="214312"/>
                </a:lnTo>
                <a:lnTo>
                  <a:pt x="80367" y="223242"/>
                </a:lnTo>
                <a:lnTo>
                  <a:pt x="98226" y="232171"/>
                </a:lnTo>
                <a:lnTo>
                  <a:pt x="116086" y="223242"/>
                </a:lnTo>
                <a:lnTo>
                  <a:pt x="142875" y="214312"/>
                </a:lnTo>
                <a:lnTo>
                  <a:pt x="160734" y="187523"/>
                </a:lnTo>
                <a:lnTo>
                  <a:pt x="187523" y="160734"/>
                </a:lnTo>
                <a:lnTo>
                  <a:pt x="196453" y="125015"/>
                </a:lnTo>
                <a:lnTo>
                  <a:pt x="205382" y="89296"/>
                </a:lnTo>
                <a:lnTo>
                  <a:pt x="214312" y="44648"/>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419820" y="1634133"/>
            <a:ext cx="107158" cy="330399"/>
          </a:xfrm>
          <a:custGeom>
            <a:avLst/>
            <a:gdLst/>
            <a:ahLst/>
            <a:cxnLst/>
            <a:rect l="0" t="0" r="0" b="0"/>
            <a:pathLst>
              <a:path w="107158" h="330399">
                <a:moveTo>
                  <a:pt x="26789" y="0"/>
                </a:moveTo>
                <a:lnTo>
                  <a:pt x="17860" y="0"/>
                </a:lnTo>
                <a:lnTo>
                  <a:pt x="17860" y="0"/>
                </a:lnTo>
                <a:lnTo>
                  <a:pt x="8930" y="8929"/>
                </a:lnTo>
                <a:lnTo>
                  <a:pt x="8930" y="17859"/>
                </a:lnTo>
                <a:lnTo>
                  <a:pt x="8930" y="44648"/>
                </a:lnTo>
                <a:lnTo>
                  <a:pt x="0" y="71437"/>
                </a:lnTo>
                <a:lnTo>
                  <a:pt x="0" y="107156"/>
                </a:lnTo>
                <a:lnTo>
                  <a:pt x="8930" y="151804"/>
                </a:lnTo>
                <a:lnTo>
                  <a:pt x="8930" y="196453"/>
                </a:lnTo>
                <a:lnTo>
                  <a:pt x="17860" y="241101"/>
                </a:lnTo>
                <a:lnTo>
                  <a:pt x="35719" y="267890"/>
                </a:lnTo>
                <a:lnTo>
                  <a:pt x="44649" y="294679"/>
                </a:lnTo>
                <a:lnTo>
                  <a:pt x="62508" y="312539"/>
                </a:lnTo>
                <a:lnTo>
                  <a:pt x="80368" y="330398"/>
                </a:lnTo>
                <a:lnTo>
                  <a:pt x="89297" y="330398"/>
                </a:lnTo>
                <a:lnTo>
                  <a:pt x="107157" y="330398"/>
                </a:lnTo>
                <a:lnTo>
                  <a:pt x="107157" y="321468"/>
                </a:lnTo>
                <a:lnTo>
                  <a:pt x="107157" y="303609"/>
                </a:lnTo>
                <a:lnTo>
                  <a:pt x="98227" y="285750"/>
                </a:lnTo>
                <a:lnTo>
                  <a:pt x="9822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303734" y="1741289"/>
            <a:ext cx="250033" cy="8931"/>
          </a:xfrm>
          <a:custGeom>
            <a:avLst/>
            <a:gdLst/>
            <a:ahLst/>
            <a:cxnLst/>
            <a:rect l="0" t="0" r="0" b="0"/>
            <a:pathLst>
              <a:path w="250033" h="8931">
                <a:moveTo>
                  <a:pt x="0" y="8930"/>
                </a:moveTo>
                <a:lnTo>
                  <a:pt x="8930" y="8930"/>
                </a:lnTo>
                <a:lnTo>
                  <a:pt x="17860" y="8930"/>
                </a:lnTo>
                <a:lnTo>
                  <a:pt x="35719" y="8930"/>
                </a:lnTo>
                <a:lnTo>
                  <a:pt x="62508" y="8930"/>
                </a:lnTo>
                <a:lnTo>
                  <a:pt x="98227" y="0"/>
                </a:lnTo>
                <a:lnTo>
                  <a:pt x="142875" y="0"/>
                </a:lnTo>
                <a:lnTo>
                  <a:pt x="178594" y="0"/>
                </a:lnTo>
                <a:lnTo>
                  <a:pt x="214313" y="0"/>
                </a:lnTo>
                <a:lnTo>
                  <a:pt x="250032" y="8930"/>
                </a:lnTo>
                <a:lnTo>
                  <a:pt x="25003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553766" y="1777008"/>
            <a:ext cx="89298" cy="160735"/>
          </a:xfrm>
          <a:custGeom>
            <a:avLst/>
            <a:gdLst/>
            <a:ahLst/>
            <a:cxnLst/>
            <a:rect l="0" t="0" r="0" b="0"/>
            <a:pathLst>
              <a:path w="89298" h="160735">
                <a:moveTo>
                  <a:pt x="44648" y="0"/>
                </a:moveTo>
                <a:lnTo>
                  <a:pt x="44648" y="0"/>
                </a:lnTo>
                <a:lnTo>
                  <a:pt x="44648" y="0"/>
                </a:lnTo>
                <a:lnTo>
                  <a:pt x="35718" y="8929"/>
                </a:lnTo>
                <a:lnTo>
                  <a:pt x="26789" y="17859"/>
                </a:lnTo>
                <a:lnTo>
                  <a:pt x="26789" y="26789"/>
                </a:lnTo>
                <a:lnTo>
                  <a:pt x="26789" y="35718"/>
                </a:lnTo>
                <a:lnTo>
                  <a:pt x="17859" y="53578"/>
                </a:lnTo>
                <a:lnTo>
                  <a:pt x="26789" y="62507"/>
                </a:lnTo>
                <a:lnTo>
                  <a:pt x="35718" y="71437"/>
                </a:lnTo>
                <a:lnTo>
                  <a:pt x="44648" y="80367"/>
                </a:lnTo>
                <a:lnTo>
                  <a:pt x="62507" y="89296"/>
                </a:lnTo>
                <a:lnTo>
                  <a:pt x="71437" y="89296"/>
                </a:lnTo>
                <a:lnTo>
                  <a:pt x="89297" y="98226"/>
                </a:lnTo>
                <a:lnTo>
                  <a:pt x="89297" y="107156"/>
                </a:lnTo>
                <a:lnTo>
                  <a:pt x="80367" y="125015"/>
                </a:lnTo>
                <a:lnTo>
                  <a:pt x="71437" y="133945"/>
                </a:lnTo>
                <a:lnTo>
                  <a:pt x="53578" y="142875"/>
                </a:lnTo>
                <a:lnTo>
                  <a:pt x="26789" y="15180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009680" y="1187648"/>
            <a:ext cx="160735" cy="223243"/>
          </a:xfrm>
          <a:custGeom>
            <a:avLst/>
            <a:gdLst/>
            <a:ahLst/>
            <a:cxnLst/>
            <a:rect l="0" t="0" r="0" b="0"/>
            <a:pathLst>
              <a:path w="160735" h="223243">
                <a:moveTo>
                  <a:pt x="133945" y="71438"/>
                </a:moveTo>
                <a:lnTo>
                  <a:pt x="133945" y="71438"/>
                </a:lnTo>
                <a:lnTo>
                  <a:pt x="133945" y="62508"/>
                </a:lnTo>
                <a:lnTo>
                  <a:pt x="133945" y="53579"/>
                </a:lnTo>
                <a:lnTo>
                  <a:pt x="133945" y="44649"/>
                </a:lnTo>
                <a:lnTo>
                  <a:pt x="125015" y="35719"/>
                </a:lnTo>
                <a:lnTo>
                  <a:pt x="116086" y="26789"/>
                </a:lnTo>
                <a:lnTo>
                  <a:pt x="116086" y="8930"/>
                </a:lnTo>
                <a:lnTo>
                  <a:pt x="98226" y="0"/>
                </a:lnTo>
                <a:lnTo>
                  <a:pt x="89297" y="0"/>
                </a:lnTo>
                <a:lnTo>
                  <a:pt x="71437" y="0"/>
                </a:lnTo>
                <a:lnTo>
                  <a:pt x="53578" y="17860"/>
                </a:lnTo>
                <a:lnTo>
                  <a:pt x="26789" y="35719"/>
                </a:lnTo>
                <a:lnTo>
                  <a:pt x="8929" y="71438"/>
                </a:lnTo>
                <a:lnTo>
                  <a:pt x="0" y="107157"/>
                </a:lnTo>
                <a:lnTo>
                  <a:pt x="0" y="151805"/>
                </a:lnTo>
                <a:lnTo>
                  <a:pt x="8929" y="178594"/>
                </a:lnTo>
                <a:lnTo>
                  <a:pt x="26789" y="205383"/>
                </a:lnTo>
                <a:lnTo>
                  <a:pt x="53578" y="223242"/>
                </a:lnTo>
                <a:lnTo>
                  <a:pt x="89297" y="223242"/>
                </a:lnTo>
                <a:lnTo>
                  <a:pt x="125015" y="214313"/>
                </a:lnTo>
                <a:lnTo>
                  <a:pt x="160734" y="196454"/>
                </a:lnTo>
                <a:lnTo>
                  <a:pt x="160734"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197203" y="1241227"/>
            <a:ext cx="133946" cy="187524"/>
          </a:xfrm>
          <a:custGeom>
            <a:avLst/>
            <a:gdLst/>
            <a:ahLst/>
            <a:cxnLst/>
            <a:rect l="0" t="0" r="0" b="0"/>
            <a:pathLst>
              <a:path w="133946" h="187524">
                <a:moveTo>
                  <a:pt x="35719" y="0"/>
                </a:moveTo>
                <a:lnTo>
                  <a:pt x="35719" y="0"/>
                </a:lnTo>
                <a:lnTo>
                  <a:pt x="26789" y="8929"/>
                </a:lnTo>
                <a:lnTo>
                  <a:pt x="17860" y="26789"/>
                </a:lnTo>
                <a:lnTo>
                  <a:pt x="8930" y="44648"/>
                </a:lnTo>
                <a:lnTo>
                  <a:pt x="0" y="62507"/>
                </a:lnTo>
                <a:lnTo>
                  <a:pt x="0" y="89296"/>
                </a:lnTo>
                <a:lnTo>
                  <a:pt x="0" y="107156"/>
                </a:lnTo>
                <a:lnTo>
                  <a:pt x="8930" y="125015"/>
                </a:lnTo>
                <a:lnTo>
                  <a:pt x="26789" y="133945"/>
                </a:lnTo>
                <a:lnTo>
                  <a:pt x="35719" y="133945"/>
                </a:lnTo>
                <a:lnTo>
                  <a:pt x="53578" y="125015"/>
                </a:lnTo>
                <a:lnTo>
                  <a:pt x="62508" y="107156"/>
                </a:lnTo>
                <a:lnTo>
                  <a:pt x="71438" y="89296"/>
                </a:lnTo>
                <a:lnTo>
                  <a:pt x="71438" y="71437"/>
                </a:lnTo>
                <a:lnTo>
                  <a:pt x="71438" y="44648"/>
                </a:lnTo>
                <a:lnTo>
                  <a:pt x="71438" y="35718"/>
                </a:lnTo>
                <a:lnTo>
                  <a:pt x="71438" y="35718"/>
                </a:lnTo>
                <a:lnTo>
                  <a:pt x="71438" y="44648"/>
                </a:lnTo>
                <a:lnTo>
                  <a:pt x="62508" y="62507"/>
                </a:lnTo>
                <a:lnTo>
                  <a:pt x="62508" y="89296"/>
                </a:lnTo>
                <a:lnTo>
                  <a:pt x="62508" y="116086"/>
                </a:lnTo>
                <a:lnTo>
                  <a:pt x="71438" y="142875"/>
                </a:lnTo>
                <a:lnTo>
                  <a:pt x="80367" y="169663"/>
                </a:lnTo>
                <a:lnTo>
                  <a:pt x="89297" y="178593"/>
                </a:lnTo>
                <a:lnTo>
                  <a:pt x="107156" y="187523"/>
                </a:lnTo>
                <a:lnTo>
                  <a:pt x="116086" y="178593"/>
                </a:lnTo>
                <a:lnTo>
                  <a:pt x="133945" y="160734"/>
                </a:lnTo>
                <a:lnTo>
                  <a:pt x="13394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366867" y="1223367"/>
            <a:ext cx="116087" cy="160736"/>
          </a:xfrm>
          <a:custGeom>
            <a:avLst/>
            <a:gdLst/>
            <a:ahLst/>
            <a:cxnLst/>
            <a:rect l="0" t="0" r="0" b="0"/>
            <a:pathLst>
              <a:path w="116087" h="160736">
                <a:moveTo>
                  <a:pt x="53578" y="35719"/>
                </a:moveTo>
                <a:lnTo>
                  <a:pt x="53578" y="26789"/>
                </a:lnTo>
                <a:lnTo>
                  <a:pt x="44649" y="26789"/>
                </a:lnTo>
                <a:lnTo>
                  <a:pt x="44649" y="17860"/>
                </a:lnTo>
                <a:lnTo>
                  <a:pt x="44649" y="8930"/>
                </a:lnTo>
                <a:lnTo>
                  <a:pt x="44649" y="0"/>
                </a:lnTo>
                <a:lnTo>
                  <a:pt x="35719" y="8930"/>
                </a:lnTo>
                <a:lnTo>
                  <a:pt x="26789" y="17860"/>
                </a:lnTo>
                <a:lnTo>
                  <a:pt x="17860" y="44649"/>
                </a:lnTo>
                <a:lnTo>
                  <a:pt x="8930" y="62508"/>
                </a:lnTo>
                <a:lnTo>
                  <a:pt x="0" y="98227"/>
                </a:lnTo>
                <a:lnTo>
                  <a:pt x="0" y="116086"/>
                </a:lnTo>
                <a:lnTo>
                  <a:pt x="8930" y="142875"/>
                </a:lnTo>
                <a:lnTo>
                  <a:pt x="17860" y="151805"/>
                </a:lnTo>
                <a:lnTo>
                  <a:pt x="35719" y="160735"/>
                </a:lnTo>
                <a:lnTo>
                  <a:pt x="44649" y="160735"/>
                </a:lnTo>
                <a:lnTo>
                  <a:pt x="71438" y="151805"/>
                </a:lnTo>
                <a:lnTo>
                  <a:pt x="89297" y="133946"/>
                </a:lnTo>
                <a:lnTo>
                  <a:pt x="107156" y="107156"/>
                </a:lnTo>
                <a:lnTo>
                  <a:pt x="116086" y="80367"/>
                </a:lnTo>
                <a:lnTo>
                  <a:pt x="11608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474023" y="1143000"/>
            <a:ext cx="133947" cy="232173"/>
          </a:xfrm>
          <a:custGeom>
            <a:avLst/>
            <a:gdLst/>
            <a:ahLst/>
            <a:cxnLst/>
            <a:rect l="0" t="0" r="0" b="0"/>
            <a:pathLst>
              <a:path w="133947" h="232173">
                <a:moveTo>
                  <a:pt x="26790" y="0"/>
                </a:moveTo>
                <a:lnTo>
                  <a:pt x="26790" y="0"/>
                </a:lnTo>
                <a:lnTo>
                  <a:pt x="17860" y="8930"/>
                </a:lnTo>
                <a:lnTo>
                  <a:pt x="8930" y="26789"/>
                </a:lnTo>
                <a:lnTo>
                  <a:pt x="0" y="44648"/>
                </a:lnTo>
                <a:lnTo>
                  <a:pt x="0" y="71437"/>
                </a:lnTo>
                <a:lnTo>
                  <a:pt x="0" y="107156"/>
                </a:lnTo>
                <a:lnTo>
                  <a:pt x="0" y="142875"/>
                </a:lnTo>
                <a:lnTo>
                  <a:pt x="8930" y="169664"/>
                </a:lnTo>
                <a:lnTo>
                  <a:pt x="8930" y="196453"/>
                </a:lnTo>
                <a:lnTo>
                  <a:pt x="26790" y="223242"/>
                </a:lnTo>
                <a:lnTo>
                  <a:pt x="35719" y="232172"/>
                </a:lnTo>
                <a:lnTo>
                  <a:pt x="35719" y="232172"/>
                </a:lnTo>
                <a:lnTo>
                  <a:pt x="44649" y="223242"/>
                </a:lnTo>
                <a:lnTo>
                  <a:pt x="53579" y="214313"/>
                </a:lnTo>
                <a:lnTo>
                  <a:pt x="62508" y="187523"/>
                </a:lnTo>
                <a:lnTo>
                  <a:pt x="71438" y="169664"/>
                </a:lnTo>
                <a:lnTo>
                  <a:pt x="71438" y="151805"/>
                </a:lnTo>
                <a:lnTo>
                  <a:pt x="80368" y="151805"/>
                </a:lnTo>
                <a:lnTo>
                  <a:pt x="89297" y="151805"/>
                </a:lnTo>
                <a:lnTo>
                  <a:pt x="89297" y="169664"/>
                </a:lnTo>
                <a:lnTo>
                  <a:pt x="89297" y="178594"/>
                </a:lnTo>
                <a:lnTo>
                  <a:pt x="98227" y="196453"/>
                </a:lnTo>
                <a:lnTo>
                  <a:pt x="107157" y="214313"/>
                </a:lnTo>
                <a:lnTo>
                  <a:pt x="107157" y="223242"/>
                </a:lnTo>
                <a:lnTo>
                  <a:pt x="116086" y="232172"/>
                </a:lnTo>
                <a:lnTo>
                  <a:pt x="125016" y="232172"/>
                </a:lnTo>
                <a:lnTo>
                  <a:pt x="133946" y="223242"/>
                </a:lnTo>
                <a:lnTo>
                  <a:pt x="133946"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590109" y="1250156"/>
            <a:ext cx="151806" cy="125017"/>
          </a:xfrm>
          <a:custGeom>
            <a:avLst/>
            <a:gdLst/>
            <a:ahLst/>
            <a:cxnLst/>
            <a:rect l="0" t="0" r="0" b="0"/>
            <a:pathLst>
              <a:path w="151806" h="125017">
                <a:moveTo>
                  <a:pt x="8930" y="71438"/>
                </a:moveTo>
                <a:lnTo>
                  <a:pt x="8930" y="71438"/>
                </a:lnTo>
                <a:lnTo>
                  <a:pt x="0" y="71438"/>
                </a:lnTo>
                <a:lnTo>
                  <a:pt x="0" y="71438"/>
                </a:lnTo>
                <a:lnTo>
                  <a:pt x="8930" y="71438"/>
                </a:lnTo>
                <a:lnTo>
                  <a:pt x="26789" y="62508"/>
                </a:lnTo>
                <a:lnTo>
                  <a:pt x="44649" y="62508"/>
                </a:lnTo>
                <a:lnTo>
                  <a:pt x="71438" y="53578"/>
                </a:lnTo>
                <a:lnTo>
                  <a:pt x="98227" y="44649"/>
                </a:lnTo>
                <a:lnTo>
                  <a:pt x="116086" y="26789"/>
                </a:lnTo>
                <a:lnTo>
                  <a:pt x="133946" y="17860"/>
                </a:lnTo>
                <a:lnTo>
                  <a:pt x="142875" y="8930"/>
                </a:lnTo>
                <a:lnTo>
                  <a:pt x="142875" y="8930"/>
                </a:lnTo>
                <a:lnTo>
                  <a:pt x="142875" y="0"/>
                </a:lnTo>
                <a:lnTo>
                  <a:pt x="125016" y="8930"/>
                </a:lnTo>
                <a:lnTo>
                  <a:pt x="107157" y="17860"/>
                </a:lnTo>
                <a:lnTo>
                  <a:pt x="89297" y="35719"/>
                </a:lnTo>
                <a:lnTo>
                  <a:pt x="80368" y="53578"/>
                </a:lnTo>
                <a:lnTo>
                  <a:pt x="71438" y="71438"/>
                </a:lnTo>
                <a:lnTo>
                  <a:pt x="62508" y="98227"/>
                </a:lnTo>
                <a:lnTo>
                  <a:pt x="71438" y="116086"/>
                </a:lnTo>
                <a:lnTo>
                  <a:pt x="80368" y="125016"/>
                </a:lnTo>
                <a:lnTo>
                  <a:pt x="98227" y="125016"/>
                </a:lnTo>
                <a:lnTo>
                  <a:pt x="116086" y="125016"/>
                </a:lnTo>
                <a:lnTo>
                  <a:pt x="133946" y="116086"/>
                </a:lnTo>
                <a:lnTo>
                  <a:pt x="151805" y="98227"/>
                </a:lnTo>
                <a:lnTo>
                  <a:pt x="15180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795492" y="1151930"/>
            <a:ext cx="116087" cy="214313"/>
          </a:xfrm>
          <a:custGeom>
            <a:avLst/>
            <a:gdLst/>
            <a:ahLst/>
            <a:cxnLst/>
            <a:rect l="0" t="0" r="0" b="0"/>
            <a:pathLst>
              <a:path w="116087" h="214313">
                <a:moveTo>
                  <a:pt x="116086" y="0"/>
                </a:moveTo>
                <a:lnTo>
                  <a:pt x="107156" y="0"/>
                </a:lnTo>
                <a:lnTo>
                  <a:pt x="89297" y="0"/>
                </a:lnTo>
                <a:lnTo>
                  <a:pt x="71438" y="0"/>
                </a:lnTo>
                <a:lnTo>
                  <a:pt x="44649" y="8929"/>
                </a:lnTo>
                <a:lnTo>
                  <a:pt x="17860" y="17859"/>
                </a:lnTo>
                <a:lnTo>
                  <a:pt x="8930" y="26789"/>
                </a:lnTo>
                <a:lnTo>
                  <a:pt x="0" y="44648"/>
                </a:lnTo>
                <a:lnTo>
                  <a:pt x="0" y="53578"/>
                </a:lnTo>
                <a:lnTo>
                  <a:pt x="8930" y="62507"/>
                </a:lnTo>
                <a:lnTo>
                  <a:pt x="26789" y="80367"/>
                </a:lnTo>
                <a:lnTo>
                  <a:pt x="53578" y="89297"/>
                </a:lnTo>
                <a:lnTo>
                  <a:pt x="71438" y="98226"/>
                </a:lnTo>
                <a:lnTo>
                  <a:pt x="89297" y="116086"/>
                </a:lnTo>
                <a:lnTo>
                  <a:pt x="98227" y="133945"/>
                </a:lnTo>
                <a:lnTo>
                  <a:pt x="98227" y="151804"/>
                </a:lnTo>
                <a:lnTo>
                  <a:pt x="89297" y="169664"/>
                </a:lnTo>
                <a:lnTo>
                  <a:pt x="80367" y="187523"/>
                </a:lnTo>
                <a:lnTo>
                  <a:pt x="62508" y="196453"/>
                </a:lnTo>
                <a:lnTo>
                  <a:pt x="35719" y="205383"/>
                </a:lnTo>
                <a:lnTo>
                  <a:pt x="26789" y="214312"/>
                </a:lnTo>
                <a:lnTo>
                  <a:pt x="26789" y="205383"/>
                </a:lnTo>
                <a:lnTo>
                  <a:pt x="2678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956227" y="1232297"/>
            <a:ext cx="44649" cy="107157"/>
          </a:xfrm>
          <a:custGeom>
            <a:avLst/>
            <a:gdLst/>
            <a:ahLst/>
            <a:cxnLst/>
            <a:rect l="0" t="0" r="0" b="0"/>
            <a:pathLst>
              <a:path w="44649" h="107157">
                <a:moveTo>
                  <a:pt x="44648" y="0"/>
                </a:moveTo>
                <a:lnTo>
                  <a:pt x="44648" y="0"/>
                </a:lnTo>
                <a:lnTo>
                  <a:pt x="26789" y="17859"/>
                </a:lnTo>
                <a:lnTo>
                  <a:pt x="17859" y="26789"/>
                </a:lnTo>
                <a:lnTo>
                  <a:pt x="8929" y="44648"/>
                </a:lnTo>
                <a:lnTo>
                  <a:pt x="0" y="62508"/>
                </a:lnTo>
                <a:lnTo>
                  <a:pt x="8929" y="80367"/>
                </a:lnTo>
                <a:lnTo>
                  <a:pt x="8929" y="89297"/>
                </a:lnTo>
                <a:lnTo>
                  <a:pt x="17859" y="98226"/>
                </a:lnTo>
                <a:lnTo>
                  <a:pt x="26789" y="107156"/>
                </a:lnTo>
                <a:lnTo>
                  <a:pt x="35718" y="98226"/>
                </a:lnTo>
                <a:lnTo>
                  <a:pt x="44648" y="89297"/>
                </a:lnTo>
                <a:lnTo>
                  <a:pt x="4464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938367" y="1178719"/>
            <a:ext cx="98228" cy="17860"/>
          </a:xfrm>
          <a:custGeom>
            <a:avLst/>
            <a:gdLst/>
            <a:ahLst/>
            <a:cxnLst/>
            <a:rect l="0" t="0" r="0" b="0"/>
            <a:pathLst>
              <a:path w="98228" h="17860">
                <a:moveTo>
                  <a:pt x="8930" y="17859"/>
                </a:moveTo>
                <a:lnTo>
                  <a:pt x="0" y="17859"/>
                </a:lnTo>
                <a:lnTo>
                  <a:pt x="0" y="17859"/>
                </a:lnTo>
                <a:lnTo>
                  <a:pt x="0" y="17859"/>
                </a:lnTo>
                <a:lnTo>
                  <a:pt x="0" y="17859"/>
                </a:lnTo>
                <a:lnTo>
                  <a:pt x="8930" y="8929"/>
                </a:lnTo>
                <a:lnTo>
                  <a:pt x="26789" y="8929"/>
                </a:lnTo>
                <a:lnTo>
                  <a:pt x="53578" y="0"/>
                </a:lnTo>
                <a:lnTo>
                  <a:pt x="80367"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036594" y="1232297"/>
            <a:ext cx="89298" cy="107157"/>
          </a:xfrm>
          <a:custGeom>
            <a:avLst/>
            <a:gdLst/>
            <a:ahLst/>
            <a:cxnLst/>
            <a:rect l="0" t="0" r="0" b="0"/>
            <a:pathLst>
              <a:path w="89298" h="107157">
                <a:moveTo>
                  <a:pt x="0" y="0"/>
                </a:moveTo>
                <a:lnTo>
                  <a:pt x="0" y="0"/>
                </a:lnTo>
                <a:lnTo>
                  <a:pt x="0" y="0"/>
                </a:lnTo>
                <a:lnTo>
                  <a:pt x="8929" y="0"/>
                </a:lnTo>
                <a:lnTo>
                  <a:pt x="8929" y="8930"/>
                </a:lnTo>
                <a:lnTo>
                  <a:pt x="17859" y="8930"/>
                </a:lnTo>
                <a:lnTo>
                  <a:pt x="17859" y="17859"/>
                </a:lnTo>
                <a:lnTo>
                  <a:pt x="26789" y="26789"/>
                </a:lnTo>
                <a:lnTo>
                  <a:pt x="26789" y="26789"/>
                </a:lnTo>
                <a:lnTo>
                  <a:pt x="17859" y="44648"/>
                </a:lnTo>
                <a:lnTo>
                  <a:pt x="17859" y="53578"/>
                </a:lnTo>
                <a:lnTo>
                  <a:pt x="17859" y="62508"/>
                </a:lnTo>
                <a:lnTo>
                  <a:pt x="17859" y="71437"/>
                </a:lnTo>
                <a:lnTo>
                  <a:pt x="8929" y="80367"/>
                </a:lnTo>
                <a:lnTo>
                  <a:pt x="17859" y="89297"/>
                </a:lnTo>
                <a:lnTo>
                  <a:pt x="17859" y="98226"/>
                </a:lnTo>
                <a:lnTo>
                  <a:pt x="26789" y="107156"/>
                </a:lnTo>
                <a:lnTo>
                  <a:pt x="35719" y="107156"/>
                </a:lnTo>
                <a:lnTo>
                  <a:pt x="44648" y="107156"/>
                </a:lnTo>
                <a:lnTo>
                  <a:pt x="62508" y="107156"/>
                </a:lnTo>
                <a:lnTo>
                  <a:pt x="71437" y="107156"/>
                </a:lnTo>
                <a:lnTo>
                  <a:pt x="89297" y="98226"/>
                </a:lnTo>
                <a:lnTo>
                  <a:pt x="8929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027664" y="1268016"/>
            <a:ext cx="125017" cy="35719"/>
          </a:xfrm>
          <a:custGeom>
            <a:avLst/>
            <a:gdLst/>
            <a:ahLst/>
            <a:cxnLst/>
            <a:rect l="0" t="0" r="0" b="0"/>
            <a:pathLst>
              <a:path w="125017" h="35719">
                <a:moveTo>
                  <a:pt x="0" y="26789"/>
                </a:moveTo>
                <a:lnTo>
                  <a:pt x="0" y="26789"/>
                </a:lnTo>
                <a:lnTo>
                  <a:pt x="8930" y="35718"/>
                </a:lnTo>
                <a:lnTo>
                  <a:pt x="17859" y="35718"/>
                </a:lnTo>
                <a:lnTo>
                  <a:pt x="26789" y="35718"/>
                </a:lnTo>
                <a:lnTo>
                  <a:pt x="53578" y="26789"/>
                </a:lnTo>
                <a:lnTo>
                  <a:pt x="71438" y="17859"/>
                </a:lnTo>
                <a:lnTo>
                  <a:pt x="98227" y="17859"/>
                </a:lnTo>
                <a:lnTo>
                  <a:pt x="116086" y="8929"/>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143750" y="1214437"/>
            <a:ext cx="116087" cy="98228"/>
          </a:xfrm>
          <a:custGeom>
            <a:avLst/>
            <a:gdLst/>
            <a:ahLst/>
            <a:cxnLst/>
            <a:rect l="0" t="0" r="0" b="0"/>
            <a:pathLst>
              <a:path w="116087" h="98228">
                <a:moveTo>
                  <a:pt x="0" y="53579"/>
                </a:moveTo>
                <a:lnTo>
                  <a:pt x="0" y="53579"/>
                </a:lnTo>
                <a:lnTo>
                  <a:pt x="8930" y="53579"/>
                </a:lnTo>
                <a:lnTo>
                  <a:pt x="17859" y="53579"/>
                </a:lnTo>
                <a:lnTo>
                  <a:pt x="35719" y="44649"/>
                </a:lnTo>
                <a:lnTo>
                  <a:pt x="53578" y="44649"/>
                </a:lnTo>
                <a:lnTo>
                  <a:pt x="71438" y="35719"/>
                </a:lnTo>
                <a:lnTo>
                  <a:pt x="89297" y="26790"/>
                </a:lnTo>
                <a:lnTo>
                  <a:pt x="98227" y="17860"/>
                </a:lnTo>
                <a:lnTo>
                  <a:pt x="116086" y="8930"/>
                </a:lnTo>
                <a:lnTo>
                  <a:pt x="116086" y="0"/>
                </a:lnTo>
                <a:lnTo>
                  <a:pt x="116086" y="0"/>
                </a:lnTo>
                <a:lnTo>
                  <a:pt x="116086" y="0"/>
                </a:lnTo>
                <a:lnTo>
                  <a:pt x="98227" y="8930"/>
                </a:lnTo>
                <a:lnTo>
                  <a:pt x="89297" y="17860"/>
                </a:lnTo>
                <a:lnTo>
                  <a:pt x="71438" y="35719"/>
                </a:lnTo>
                <a:lnTo>
                  <a:pt x="62508" y="53579"/>
                </a:lnTo>
                <a:lnTo>
                  <a:pt x="62508" y="71438"/>
                </a:lnTo>
                <a:lnTo>
                  <a:pt x="62508" y="89297"/>
                </a:lnTo>
                <a:lnTo>
                  <a:pt x="62508" y="98227"/>
                </a:lnTo>
                <a:lnTo>
                  <a:pt x="71438" y="98227"/>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982891" y="1357313"/>
            <a:ext cx="1393032" cy="223242"/>
          </a:xfrm>
          <a:custGeom>
            <a:avLst/>
            <a:gdLst/>
            <a:ahLst/>
            <a:cxnLst/>
            <a:rect l="0" t="0" r="0" b="0"/>
            <a:pathLst>
              <a:path w="1393032" h="223242">
                <a:moveTo>
                  <a:pt x="17859" y="214312"/>
                </a:moveTo>
                <a:lnTo>
                  <a:pt x="17859" y="214312"/>
                </a:lnTo>
                <a:lnTo>
                  <a:pt x="8929" y="223241"/>
                </a:lnTo>
                <a:lnTo>
                  <a:pt x="0" y="223241"/>
                </a:lnTo>
                <a:lnTo>
                  <a:pt x="8929" y="223241"/>
                </a:lnTo>
                <a:lnTo>
                  <a:pt x="35718" y="214312"/>
                </a:lnTo>
                <a:lnTo>
                  <a:pt x="80367" y="205382"/>
                </a:lnTo>
                <a:lnTo>
                  <a:pt x="151804" y="187523"/>
                </a:lnTo>
                <a:lnTo>
                  <a:pt x="250031" y="169663"/>
                </a:lnTo>
                <a:lnTo>
                  <a:pt x="375047" y="142874"/>
                </a:lnTo>
                <a:lnTo>
                  <a:pt x="508992" y="125015"/>
                </a:lnTo>
                <a:lnTo>
                  <a:pt x="660797" y="107156"/>
                </a:lnTo>
                <a:lnTo>
                  <a:pt x="812601" y="89296"/>
                </a:lnTo>
                <a:lnTo>
                  <a:pt x="955476" y="71437"/>
                </a:lnTo>
                <a:lnTo>
                  <a:pt x="1089422" y="62507"/>
                </a:lnTo>
                <a:lnTo>
                  <a:pt x="1205507" y="44648"/>
                </a:lnTo>
                <a:lnTo>
                  <a:pt x="1294804" y="35718"/>
                </a:lnTo>
                <a:lnTo>
                  <a:pt x="1357312" y="26789"/>
                </a:lnTo>
                <a:lnTo>
                  <a:pt x="1384101" y="17859"/>
                </a:lnTo>
                <a:lnTo>
                  <a:pt x="1393031" y="8929"/>
                </a:lnTo>
                <a:lnTo>
                  <a:pt x="1384101" y="8929"/>
                </a:lnTo>
                <a:lnTo>
                  <a:pt x="1357312" y="0"/>
                </a:lnTo>
                <a:lnTo>
                  <a:pt x="1357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232922" y="1580554"/>
            <a:ext cx="285751" cy="178595"/>
          </a:xfrm>
          <a:custGeom>
            <a:avLst/>
            <a:gdLst/>
            <a:ahLst/>
            <a:cxnLst/>
            <a:rect l="0" t="0" r="0" b="0"/>
            <a:pathLst>
              <a:path w="285751" h="178595">
                <a:moveTo>
                  <a:pt x="98226" y="8930"/>
                </a:moveTo>
                <a:lnTo>
                  <a:pt x="89297" y="8930"/>
                </a:lnTo>
                <a:lnTo>
                  <a:pt x="80367" y="17860"/>
                </a:lnTo>
                <a:lnTo>
                  <a:pt x="71437" y="26790"/>
                </a:lnTo>
                <a:lnTo>
                  <a:pt x="62508" y="44649"/>
                </a:lnTo>
                <a:lnTo>
                  <a:pt x="62508" y="62508"/>
                </a:lnTo>
                <a:lnTo>
                  <a:pt x="53578" y="89297"/>
                </a:lnTo>
                <a:lnTo>
                  <a:pt x="62508" y="107157"/>
                </a:lnTo>
                <a:lnTo>
                  <a:pt x="62508" y="133946"/>
                </a:lnTo>
                <a:lnTo>
                  <a:pt x="71437" y="142875"/>
                </a:lnTo>
                <a:lnTo>
                  <a:pt x="80367" y="160735"/>
                </a:lnTo>
                <a:lnTo>
                  <a:pt x="89297" y="160735"/>
                </a:lnTo>
                <a:lnTo>
                  <a:pt x="89297" y="151805"/>
                </a:lnTo>
                <a:lnTo>
                  <a:pt x="98226" y="142875"/>
                </a:lnTo>
                <a:lnTo>
                  <a:pt x="89297" y="133946"/>
                </a:lnTo>
                <a:lnTo>
                  <a:pt x="80367" y="116086"/>
                </a:lnTo>
                <a:lnTo>
                  <a:pt x="62508" y="89297"/>
                </a:lnTo>
                <a:lnTo>
                  <a:pt x="44648" y="80368"/>
                </a:lnTo>
                <a:lnTo>
                  <a:pt x="26789" y="62508"/>
                </a:lnTo>
                <a:lnTo>
                  <a:pt x="8930" y="53579"/>
                </a:lnTo>
                <a:lnTo>
                  <a:pt x="0" y="44649"/>
                </a:lnTo>
                <a:lnTo>
                  <a:pt x="0" y="44649"/>
                </a:lnTo>
                <a:lnTo>
                  <a:pt x="17859" y="35719"/>
                </a:lnTo>
                <a:lnTo>
                  <a:pt x="35719" y="26790"/>
                </a:lnTo>
                <a:lnTo>
                  <a:pt x="71437" y="17860"/>
                </a:lnTo>
                <a:lnTo>
                  <a:pt x="98226" y="8930"/>
                </a:lnTo>
                <a:lnTo>
                  <a:pt x="133945" y="0"/>
                </a:lnTo>
                <a:lnTo>
                  <a:pt x="169664" y="0"/>
                </a:lnTo>
                <a:lnTo>
                  <a:pt x="196453" y="0"/>
                </a:lnTo>
                <a:lnTo>
                  <a:pt x="205383" y="8930"/>
                </a:lnTo>
                <a:lnTo>
                  <a:pt x="205383" y="17860"/>
                </a:lnTo>
                <a:lnTo>
                  <a:pt x="187523" y="35719"/>
                </a:lnTo>
                <a:lnTo>
                  <a:pt x="160734" y="53579"/>
                </a:lnTo>
                <a:lnTo>
                  <a:pt x="133945" y="71438"/>
                </a:lnTo>
                <a:lnTo>
                  <a:pt x="107156" y="80368"/>
                </a:lnTo>
                <a:lnTo>
                  <a:pt x="80367" y="89297"/>
                </a:lnTo>
                <a:lnTo>
                  <a:pt x="62508" y="98227"/>
                </a:lnTo>
                <a:lnTo>
                  <a:pt x="62508" y="98227"/>
                </a:lnTo>
                <a:lnTo>
                  <a:pt x="71437" y="98227"/>
                </a:lnTo>
                <a:lnTo>
                  <a:pt x="98226" y="89297"/>
                </a:lnTo>
                <a:lnTo>
                  <a:pt x="133945" y="80368"/>
                </a:lnTo>
                <a:lnTo>
                  <a:pt x="169664" y="80368"/>
                </a:lnTo>
                <a:lnTo>
                  <a:pt x="214312" y="80368"/>
                </a:lnTo>
                <a:lnTo>
                  <a:pt x="241101" y="89297"/>
                </a:lnTo>
                <a:lnTo>
                  <a:pt x="267891" y="98227"/>
                </a:lnTo>
                <a:lnTo>
                  <a:pt x="285750" y="107157"/>
                </a:lnTo>
                <a:lnTo>
                  <a:pt x="285750" y="125016"/>
                </a:lnTo>
                <a:lnTo>
                  <a:pt x="267891" y="142875"/>
                </a:lnTo>
                <a:lnTo>
                  <a:pt x="232172" y="160735"/>
                </a:lnTo>
                <a:lnTo>
                  <a:pt x="196453" y="169665"/>
                </a:lnTo>
                <a:lnTo>
                  <a:pt x="160734" y="178594"/>
                </a:lnTo>
                <a:lnTo>
                  <a:pt x="133945" y="178594"/>
                </a:lnTo>
                <a:lnTo>
                  <a:pt x="116086" y="169665"/>
                </a:lnTo>
                <a:lnTo>
                  <a:pt x="116086" y="160735"/>
                </a:lnTo>
                <a:lnTo>
                  <a:pt x="125016" y="133946"/>
                </a:lnTo>
                <a:lnTo>
                  <a:pt x="142875" y="98227"/>
                </a:lnTo>
                <a:lnTo>
                  <a:pt x="14287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527602" y="1553765"/>
            <a:ext cx="80368" cy="205384"/>
          </a:xfrm>
          <a:custGeom>
            <a:avLst/>
            <a:gdLst/>
            <a:ahLst/>
            <a:cxnLst/>
            <a:rect l="0" t="0" r="0" b="0"/>
            <a:pathLst>
              <a:path w="80368" h="205384">
                <a:moveTo>
                  <a:pt x="71437" y="0"/>
                </a:moveTo>
                <a:lnTo>
                  <a:pt x="62507" y="8930"/>
                </a:lnTo>
                <a:lnTo>
                  <a:pt x="53578" y="17860"/>
                </a:lnTo>
                <a:lnTo>
                  <a:pt x="35718" y="44649"/>
                </a:lnTo>
                <a:lnTo>
                  <a:pt x="17859" y="62508"/>
                </a:lnTo>
                <a:lnTo>
                  <a:pt x="8929" y="89297"/>
                </a:lnTo>
                <a:lnTo>
                  <a:pt x="0" y="125016"/>
                </a:lnTo>
                <a:lnTo>
                  <a:pt x="0" y="151805"/>
                </a:lnTo>
                <a:lnTo>
                  <a:pt x="8929" y="169664"/>
                </a:lnTo>
                <a:lnTo>
                  <a:pt x="17859" y="187524"/>
                </a:lnTo>
                <a:lnTo>
                  <a:pt x="35718" y="196454"/>
                </a:lnTo>
                <a:lnTo>
                  <a:pt x="53578" y="205383"/>
                </a:lnTo>
                <a:lnTo>
                  <a:pt x="71437" y="196454"/>
                </a:lnTo>
                <a:lnTo>
                  <a:pt x="80367" y="187524"/>
                </a:lnTo>
                <a:lnTo>
                  <a:pt x="8036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56" name="Freeform 45055"/>
          <p:cNvSpPr/>
          <p:nvPr/>
        </p:nvSpPr>
        <p:spPr bwMode="auto">
          <a:xfrm>
            <a:off x="6581180" y="1643062"/>
            <a:ext cx="80368" cy="80368"/>
          </a:xfrm>
          <a:custGeom>
            <a:avLst/>
            <a:gdLst/>
            <a:ahLst/>
            <a:cxnLst/>
            <a:rect l="0" t="0" r="0" b="0"/>
            <a:pathLst>
              <a:path w="80368" h="80368">
                <a:moveTo>
                  <a:pt x="26789" y="0"/>
                </a:moveTo>
                <a:lnTo>
                  <a:pt x="17859" y="8930"/>
                </a:lnTo>
                <a:lnTo>
                  <a:pt x="17859" y="17860"/>
                </a:lnTo>
                <a:lnTo>
                  <a:pt x="8929" y="35719"/>
                </a:lnTo>
                <a:lnTo>
                  <a:pt x="0" y="44649"/>
                </a:lnTo>
                <a:lnTo>
                  <a:pt x="0" y="62508"/>
                </a:lnTo>
                <a:lnTo>
                  <a:pt x="8929" y="71438"/>
                </a:lnTo>
                <a:lnTo>
                  <a:pt x="17859" y="80367"/>
                </a:lnTo>
                <a:lnTo>
                  <a:pt x="35718" y="80367"/>
                </a:lnTo>
                <a:lnTo>
                  <a:pt x="44648" y="80367"/>
                </a:lnTo>
                <a:lnTo>
                  <a:pt x="62508" y="71438"/>
                </a:lnTo>
                <a:lnTo>
                  <a:pt x="80367" y="62508"/>
                </a:lnTo>
                <a:lnTo>
                  <a:pt x="80367" y="44649"/>
                </a:lnTo>
                <a:lnTo>
                  <a:pt x="80367" y="35719"/>
                </a:lnTo>
                <a:lnTo>
                  <a:pt x="80367" y="17860"/>
                </a:lnTo>
                <a:lnTo>
                  <a:pt x="71437" y="0"/>
                </a:lnTo>
                <a:lnTo>
                  <a:pt x="53578" y="0"/>
                </a:lnTo>
                <a:lnTo>
                  <a:pt x="35718" y="0"/>
                </a:lnTo>
                <a:lnTo>
                  <a:pt x="17859" y="8930"/>
                </a:lnTo>
                <a:lnTo>
                  <a:pt x="17859" y="26789"/>
                </a:lnTo>
                <a:lnTo>
                  <a:pt x="8929" y="44649"/>
                </a:lnTo>
                <a:lnTo>
                  <a:pt x="17859" y="53578"/>
                </a:lnTo>
                <a:lnTo>
                  <a:pt x="35718" y="62508"/>
                </a:lnTo>
                <a:lnTo>
                  <a:pt x="53578" y="62508"/>
                </a:lnTo>
                <a:lnTo>
                  <a:pt x="5357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57" name="Freeform 45056"/>
          <p:cNvSpPr/>
          <p:nvPr/>
        </p:nvSpPr>
        <p:spPr bwMode="auto">
          <a:xfrm>
            <a:off x="6688336" y="1607344"/>
            <a:ext cx="80368" cy="107157"/>
          </a:xfrm>
          <a:custGeom>
            <a:avLst/>
            <a:gdLst/>
            <a:ahLst/>
            <a:cxnLst/>
            <a:rect l="0" t="0" r="0" b="0"/>
            <a:pathLst>
              <a:path w="80368" h="107157">
                <a:moveTo>
                  <a:pt x="53578" y="0"/>
                </a:moveTo>
                <a:lnTo>
                  <a:pt x="44648" y="0"/>
                </a:lnTo>
                <a:lnTo>
                  <a:pt x="35719" y="17859"/>
                </a:lnTo>
                <a:lnTo>
                  <a:pt x="17859" y="26789"/>
                </a:lnTo>
                <a:lnTo>
                  <a:pt x="8930" y="53578"/>
                </a:lnTo>
                <a:lnTo>
                  <a:pt x="0" y="71437"/>
                </a:lnTo>
                <a:lnTo>
                  <a:pt x="0" y="89296"/>
                </a:lnTo>
                <a:lnTo>
                  <a:pt x="8930" y="98226"/>
                </a:lnTo>
                <a:lnTo>
                  <a:pt x="26789" y="107156"/>
                </a:lnTo>
                <a:lnTo>
                  <a:pt x="44648" y="107156"/>
                </a:lnTo>
                <a:lnTo>
                  <a:pt x="62508" y="107156"/>
                </a:lnTo>
                <a:lnTo>
                  <a:pt x="80367" y="89296"/>
                </a:lnTo>
                <a:lnTo>
                  <a:pt x="80367"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58" name="Freeform 45057"/>
          <p:cNvSpPr/>
          <p:nvPr/>
        </p:nvSpPr>
        <p:spPr bwMode="auto">
          <a:xfrm>
            <a:off x="6777633" y="1607344"/>
            <a:ext cx="35720" cy="107157"/>
          </a:xfrm>
          <a:custGeom>
            <a:avLst/>
            <a:gdLst/>
            <a:ahLst/>
            <a:cxnLst/>
            <a:rect l="0" t="0" r="0" b="0"/>
            <a:pathLst>
              <a:path w="35720" h="107157">
                <a:moveTo>
                  <a:pt x="26789" y="0"/>
                </a:moveTo>
                <a:lnTo>
                  <a:pt x="26789" y="8929"/>
                </a:lnTo>
                <a:lnTo>
                  <a:pt x="17859" y="17859"/>
                </a:lnTo>
                <a:lnTo>
                  <a:pt x="8930" y="35718"/>
                </a:lnTo>
                <a:lnTo>
                  <a:pt x="0" y="53578"/>
                </a:lnTo>
                <a:lnTo>
                  <a:pt x="0" y="71437"/>
                </a:lnTo>
                <a:lnTo>
                  <a:pt x="0" y="89296"/>
                </a:lnTo>
                <a:lnTo>
                  <a:pt x="0" y="98226"/>
                </a:lnTo>
                <a:lnTo>
                  <a:pt x="0" y="107156"/>
                </a:lnTo>
                <a:lnTo>
                  <a:pt x="8930" y="107156"/>
                </a:lnTo>
                <a:lnTo>
                  <a:pt x="26789" y="107156"/>
                </a:lnTo>
                <a:lnTo>
                  <a:pt x="35719" y="98226"/>
                </a:lnTo>
                <a:lnTo>
                  <a:pt x="3571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59" name="Freeform 45058"/>
          <p:cNvSpPr/>
          <p:nvPr/>
        </p:nvSpPr>
        <p:spPr bwMode="auto">
          <a:xfrm>
            <a:off x="6822281" y="1616273"/>
            <a:ext cx="80368" cy="80368"/>
          </a:xfrm>
          <a:custGeom>
            <a:avLst/>
            <a:gdLst/>
            <a:ahLst/>
            <a:cxnLst/>
            <a:rect l="0" t="0" r="0" b="0"/>
            <a:pathLst>
              <a:path w="80368" h="80368">
                <a:moveTo>
                  <a:pt x="44649" y="0"/>
                </a:moveTo>
                <a:lnTo>
                  <a:pt x="35719" y="8930"/>
                </a:lnTo>
                <a:lnTo>
                  <a:pt x="26789" y="17860"/>
                </a:lnTo>
                <a:lnTo>
                  <a:pt x="8930" y="35719"/>
                </a:lnTo>
                <a:lnTo>
                  <a:pt x="0" y="44649"/>
                </a:lnTo>
                <a:lnTo>
                  <a:pt x="8930" y="62508"/>
                </a:lnTo>
                <a:lnTo>
                  <a:pt x="17860" y="71438"/>
                </a:lnTo>
                <a:lnTo>
                  <a:pt x="35719" y="80367"/>
                </a:lnTo>
                <a:lnTo>
                  <a:pt x="53578" y="80367"/>
                </a:lnTo>
                <a:lnTo>
                  <a:pt x="80367" y="80367"/>
                </a:lnTo>
                <a:lnTo>
                  <a:pt x="8036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1" name="Freeform 45060"/>
          <p:cNvSpPr/>
          <p:nvPr/>
        </p:nvSpPr>
        <p:spPr bwMode="auto">
          <a:xfrm>
            <a:off x="6938367" y="1491258"/>
            <a:ext cx="116087" cy="196454"/>
          </a:xfrm>
          <a:custGeom>
            <a:avLst/>
            <a:gdLst/>
            <a:ahLst/>
            <a:cxnLst/>
            <a:rect l="0" t="0" r="0" b="0"/>
            <a:pathLst>
              <a:path w="116087" h="196454">
                <a:moveTo>
                  <a:pt x="98227" y="8929"/>
                </a:moveTo>
                <a:lnTo>
                  <a:pt x="89297" y="8929"/>
                </a:lnTo>
                <a:lnTo>
                  <a:pt x="80367" y="0"/>
                </a:lnTo>
                <a:lnTo>
                  <a:pt x="71438" y="0"/>
                </a:lnTo>
                <a:lnTo>
                  <a:pt x="62508" y="8929"/>
                </a:lnTo>
                <a:lnTo>
                  <a:pt x="53578" y="17859"/>
                </a:lnTo>
                <a:lnTo>
                  <a:pt x="44649" y="26789"/>
                </a:lnTo>
                <a:lnTo>
                  <a:pt x="35719" y="44648"/>
                </a:lnTo>
                <a:lnTo>
                  <a:pt x="44649" y="53578"/>
                </a:lnTo>
                <a:lnTo>
                  <a:pt x="53578" y="71437"/>
                </a:lnTo>
                <a:lnTo>
                  <a:pt x="62508" y="80367"/>
                </a:lnTo>
                <a:lnTo>
                  <a:pt x="80367" y="89296"/>
                </a:lnTo>
                <a:lnTo>
                  <a:pt x="98227" y="98226"/>
                </a:lnTo>
                <a:lnTo>
                  <a:pt x="116086" y="107156"/>
                </a:lnTo>
                <a:lnTo>
                  <a:pt x="116086" y="116086"/>
                </a:lnTo>
                <a:lnTo>
                  <a:pt x="116086" y="125015"/>
                </a:lnTo>
                <a:lnTo>
                  <a:pt x="107156" y="142875"/>
                </a:lnTo>
                <a:lnTo>
                  <a:pt x="89297" y="160734"/>
                </a:lnTo>
                <a:lnTo>
                  <a:pt x="62508" y="169664"/>
                </a:lnTo>
                <a:lnTo>
                  <a:pt x="35719" y="187523"/>
                </a:lnTo>
                <a:lnTo>
                  <a:pt x="17860" y="187523"/>
                </a:lnTo>
                <a:lnTo>
                  <a:pt x="0" y="196453"/>
                </a:lnTo>
                <a:lnTo>
                  <a:pt x="0" y="187523"/>
                </a:lnTo>
                <a:lnTo>
                  <a:pt x="8930" y="178593"/>
                </a:lnTo>
                <a:lnTo>
                  <a:pt x="26789" y="160734"/>
                </a:lnTo>
                <a:lnTo>
                  <a:pt x="53578" y="142875"/>
                </a:lnTo>
                <a:lnTo>
                  <a:pt x="5357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2" name="Freeform 45061"/>
          <p:cNvSpPr/>
          <p:nvPr/>
        </p:nvSpPr>
        <p:spPr bwMode="auto">
          <a:xfrm>
            <a:off x="7125891" y="1589484"/>
            <a:ext cx="35719" cy="98228"/>
          </a:xfrm>
          <a:custGeom>
            <a:avLst/>
            <a:gdLst/>
            <a:ahLst/>
            <a:cxnLst/>
            <a:rect l="0" t="0" r="0" b="0"/>
            <a:pathLst>
              <a:path w="35719" h="98228">
                <a:moveTo>
                  <a:pt x="26789" y="0"/>
                </a:moveTo>
                <a:lnTo>
                  <a:pt x="17859" y="8930"/>
                </a:lnTo>
                <a:lnTo>
                  <a:pt x="17859" y="8930"/>
                </a:lnTo>
                <a:lnTo>
                  <a:pt x="8929" y="17860"/>
                </a:lnTo>
                <a:lnTo>
                  <a:pt x="0" y="26789"/>
                </a:lnTo>
                <a:lnTo>
                  <a:pt x="0" y="44649"/>
                </a:lnTo>
                <a:lnTo>
                  <a:pt x="0" y="62508"/>
                </a:lnTo>
                <a:lnTo>
                  <a:pt x="8929" y="71438"/>
                </a:lnTo>
                <a:lnTo>
                  <a:pt x="8929" y="89297"/>
                </a:lnTo>
                <a:lnTo>
                  <a:pt x="17859" y="98227"/>
                </a:lnTo>
                <a:lnTo>
                  <a:pt x="26789" y="98227"/>
                </a:lnTo>
                <a:lnTo>
                  <a:pt x="26789" y="89297"/>
                </a:lnTo>
                <a:lnTo>
                  <a:pt x="26789" y="80367"/>
                </a:lnTo>
                <a:lnTo>
                  <a:pt x="35718" y="62508"/>
                </a:lnTo>
                <a:lnTo>
                  <a:pt x="3571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3" name="Freeform 45062"/>
          <p:cNvSpPr/>
          <p:nvPr/>
        </p:nvSpPr>
        <p:spPr bwMode="auto">
          <a:xfrm>
            <a:off x="7099102" y="1482328"/>
            <a:ext cx="44649" cy="1"/>
          </a:xfrm>
          <a:custGeom>
            <a:avLst/>
            <a:gdLst/>
            <a:ahLst/>
            <a:cxnLst/>
            <a:rect l="0" t="0" r="0" b="0"/>
            <a:pathLst>
              <a:path w="44649" h="1">
                <a:moveTo>
                  <a:pt x="8929" y="0"/>
                </a:moveTo>
                <a:lnTo>
                  <a:pt x="8929" y="0"/>
                </a:lnTo>
                <a:lnTo>
                  <a:pt x="0" y="0"/>
                </a:lnTo>
                <a:lnTo>
                  <a:pt x="8929" y="0"/>
                </a:lnTo>
                <a:lnTo>
                  <a:pt x="8929" y="0"/>
                </a:lnTo>
                <a:lnTo>
                  <a:pt x="17859" y="0"/>
                </a:lnTo>
                <a:lnTo>
                  <a:pt x="3571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4" name="Freeform 45063"/>
          <p:cNvSpPr/>
          <p:nvPr/>
        </p:nvSpPr>
        <p:spPr bwMode="auto">
          <a:xfrm>
            <a:off x="7224117" y="1526976"/>
            <a:ext cx="53579" cy="142876"/>
          </a:xfrm>
          <a:custGeom>
            <a:avLst/>
            <a:gdLst/>
            <a:ahLst/>
            <a:cxnLst/>
            <a:rect l="0" t="0" r="0" b="0"/>
            <a:pathLst>
              <a:path w="53579" h="142876">
                <a:moveTo>
                  <a:pt x="44649" y="8930"/>
                </a:moveTo>
                <a:lnTo>
                  <a:pt x="44649" y="8930"/>
                </a:lnTo>
                <a:lnTo>
                  <a:pt x="44649" y="8930"/>
                </a:lnTo>
                <a:lnTo>
                  <a:pt x="44649" y="0"/>
                </a:lnTo>
                <a:lnTo>
                  <a:pt x="44649" y="0"/>
                </a:lnTo>
                <a:lnTo>
                  <a:pt x="35719" y="8930"/>
                </a:lnTo>
                <a:lnTo>
                  <a:pt x="26789" y="8930"/>
                </a:lnTo>
                <a:lnTo>
                  <a:pt x="17860" y="8930"/>
                </a:lnTo>
                <a:lnTo>
                  <a:pt x="17860" y="8930"/>
                </a:lnTo>
                <a:lnTo>
                  <a:pt x="8930" y="17860"/>
                </a:lnTo>
                <a:lnTo>
                  <a:pt x="8930" y="17860"/>
                </a:lnTo>
                <a:lnTo>
                  <a:pt x="0" y="26789"/>
                </a:lnTo>
                <a:lnTo>
                  <a:pt x="0" y="26789"/>
                </a:lnTo>
                <a:lnTo>
                  <a:pt x="0" y="26789"/>
                </a:lnTo>
                <a:lnTo>
                  <a:pt x="0" y="26789"/>
                </a:lnTo>
                <a:lnTo>
                  <a:pt x="0" y="26789"/>
                </a:lnTo>
                <a:lnTo>
                  <a:pt x="0" y="26789"/>
                </a:lnTo>
                <a:lnTo>
                  <a:pt x="8930" y="26789"/>
                </a:lnTo>
                <a:lnTo>
                  <a:pt x="8930" y="26789"/>
                </a:lnTo>
                <a:lnTo>
                  <a:pt x="17860" y="26789"/>
                </a:lnTo>
                <a:lnTo>
                  <a:pt x="17860" y="26789"/>
                </a:lnTo>
                <a:lnTo>
                  <a:pt x="26789" y="26789"/>
                </a:lnTo>
                <a:lnTo>
                  <a:pt x="35719" y="26789"/>
                </a:lnTo>
                <a:lnTo>
                  <a:pt x="44649" y="26789"/>
                </a:lnTo>
                <a:lnTo>
                  <a:pt x="44649" y="35719"/>
                </a:lnTo>
                <a:lnTo>
                  <a:pt x="44649" y="53578"/>
                </a:lnTo>
                <a:lnTo>
                  <a:pt x="44649" y="62508"/>
                </a:lnTo>
                <a:lnTo>
                  <a:pt x="35719" y="80368"/>
                </a:lnTo>
                <a:lnTo>
                  <a:pt x="26789" y="107157"/>
                </a:lnTo>
                <a:lnTo>
                  <a:pt x="17860" y="116086"/>
                </a:lnTo>
                <a:lnTo>
                  <a:pt x="8930" y="133946"/>
                </a:lnTo>
                <a:lnTo>
                  <a:pt x="8930" y="142875"/>
                </a:lnTo>
                <a:lnTo>
                  <a:pt x="8930" y="142875"/>
                </a:lnTo>
                <a:lnTo>
                  <a:pt x="17860" y="142875"/>
                </a:lnTo>
                <a:lnTo>
                  <a:pt x="35719" y="133946"/>
                </a:lnTo>
                <a:lnTo>
                  <a:pt x="53578" y="125016"/>
                </a:lnTo>
                <a:lnTo>
                  <a:pt x="5357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5" name="Freeform 45064"/>
          <p:cNvSpPr/>
          <p:nvPr/>
        </p:nvSpPr>
        <p:spPr bwMode="auto">
          <a:xfrm>
            <a:off x="7206258" y="1562695"/>
            <a:ext cx="133946" cy="35720"/>
          </a:xfrm>
          <a:custGeom>
            <a:avLst/>
            <a:gdLst/>
            <a:ahLst/>
            <a:cxnLst/>
            <a:rect l="0" t="0" r="0" b="0"/>
            <a:pathLst>
              <a:path w="133946" h="35720">
                <a:moveTo>
                  <a:pt x="0" y="35719"/>
                </a:moveTo>
                <a:lnTo>
                  <a:pt x="0" y="35719"/>
                </a:lnTo>
                <a:lnTo>
                  <a:pt x="0" y="35719"/>
                </a:lnTo>
                <a:lnTo>
                  <a:pt x="0" y="26789"/>
                </a:lnTo>
                <a:lnTo>
                  <a:pt x="17859" y="26789"/>
                </a:lnTo>
                <a:lnTo>
                  <a:pt x="35719" y="26789"/>
                </a:lnTo>
                <a:lnTo>
                  <a:pt x="62508" y="17859"/>
                </a:lnTo>
                <a:lnTo>
                  <a:pt x="89297" y="17859"/>
                </a:lnTo>
                <a:lnTo>
                  <a:pt x="107156"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6" name="Freeform 45065"/>
          <p:cNvSpPr/>
          <p:nvPr/>
        </p:nvSpPr>
        <p:spPr bwMode="auto">
          <a:xfrm>
            <a:off x="7331273" y="1509117"/>
            <a:ext cx="107158" cy="107157"/>
          </a:xfrm>
          <a:custGeom>
            <a:avLst/>
            <a:gdLst/>
            <a:ahLst/>
            <a:cxnLst/>
            <a:rect l="0" t="0" r="0" b="0"/>
            <a:pathLst>
              <a:path w="107158" h="107157">
                <a:moveTo>
                  <a:pt x="0" y="44648"/>
                </a:moveTo>
                <a:lnTo>
                  <a:pt x="0" y="44648"/>
                </a:lnTo>
                <a:lnTo>
                  <a:pt x="8930" y="44648"/>
                </a:lnTo>
                <a:lnTo>
                  <a:pt x="17860" y="35719"/>
                </a:lnTo>
                <a:lnTo>
                  <a:pt x="26790" y="35719"/>
                </a:lnTo>
                <a:lnTo>
                  <a:pt x="44649" y="35719"/>
                </a:lnTo>
                <a:lnTo>
                  <a:pt x="62508" y="26789"/>
                </a:lnTo>
                <a:lnTo>
                  <a:pt x="80368" y="26789"/>
                </a:lnTo>
                <a:lnTo>
                  <a:pt x="89297" y="17859"/>
                </a:lnTo>
                <a:lnTo>
                  <a:pt x="98227" y="17859"/>
                </a:lnTo>
                <a:lnTo>
                  <a:pt x="107157" y="8930"/>
                </a:lnTo>
                <a:lnTo>
                  <a:pt x="107157" y="8930"/>
                </a:lnTo>
                <a:lnTo>
                  <a:pt x="107157" y="0"/>
                </a:lnTo>
                <a:lnTo>
                  <a:pt x="98227" y="8930"/>
                </a:lnTo>
                <a:lnTo>
                  <a:pt x="80368" y="8930"/>
                </a:lnTo>
                <a:lnTo>
                  <a:pt x="71438" y="26789"/>
                </a:lnTo>
                <a:lnTo>
                  <a:pt x="62508" y="44648"/>
                </a:lnTo>
                <a:lnTo>
                  <a:pt x="53579" y="62508"/>
                </a:lnTo>
                <a:lnTo>
                  <a:pt x="53579" y="80367"/>
                </a:lnTo>
                <a:lnTo>
                  <a:pt x="62508" y="98227"/>
                </a:lnTo>
                <a:lnTo>
                  <a:pt x="71438" y="107156"/>
                </a:lnTo>
                <a:lnTo>
                  <a:pt x="89297" y="107156"/>
                </a:lnTo>
                <a:lnTo>
                  <a:pt x="8929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7" name="Freeform 45066"/>
          <p:cNvSpPr/>
          <p:nvPr/>
        </p:nvSpPr>
        <p:spPr bwMode="auto">
          <a:xfrm>
            <a:off x="5304234" y="1393031"/>
            <a:ext cx="17861" cy="151806"/>
          </a:xfrm>
          <a:custGeom>
            <a:avLst/>
            <a:gdLst/>
            <a:ahLst/>
            <a:cxnLst/>
            <a:rect l="0" t="0" r="0" b="0"/>
            <a:pathLst>
              <a:path w="17861" h="151806">
                <a:moveTo>
                  <a:pt x="0" y="0"/>
                </a:moveTo>
                <a:lnTo>
                  <a:pt x="0" y="0"/>
                </a:lnTo>
                <a:lnTo>
                  <a:pt x="0" y="8930"/>
                </a:lnTo>
                <a:lnTo>
                  <a:pt x="0" y="17859"/>
                </a:lnTo>
                <a:lnTo>
                  <a:pt x="0" y="35719"/>
                </a:lnTo>
                <a:lnTo>
                  <a:pt x="0" y="62508"/>
                </a:lnTo>
                <a:lnTo>
                  <a:pt x="8930" y="89297"/>
                </a:lnTo>
                <a:lnTo>
                  <a:pt x="8930" y="107156"/>
                </a:lnTo>
                <a:lnTo>
                  <a:pt x="8930" y="133945"/>
                </a:lnTo>
                <a:lnTo>
                  <a:pt x="8930" y="142875"/>
                </a:lnTo>
                <a:lnTo>
                  <a:pt x="8930" y="151805"/>
                </a:lnTo>
                <a:lnTo>
                  <a:pt x="17860" y="151805"/>
                </a:lnTo>
                <a:lnTo>
                  <a:pt x="17860" y="142875"/>
                </a:lnTo>
                <a:lnTo>
                  <a:pt x="17860" y="125016"/>
                </a:lnTo>
                <a:lnTo>
                  <a:pt x="1786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8" name="Freeform 45067"/>
          <p:cNvSpPr/>
          <p:nvPr/>
        </p:nvSpPr>
        <p:spPr bwMode="auto">
          <a:xfrm>
            <a:off x="5348883" y="1366242"/>
            <a:ext cx="26790" cy="116087"/>
          </a:xfrm>
          <a:custGeom>
            <a:avLst/>
            <a:gdLst/>
            <a:ahLst/>
            <a:cxnLst/>
            <a:rect l="0" t="0" r="0" b="0"/>
            <a:pathLst>
              <a:path w="26790" h="116087">
                <a:moveTo>
                  <a:pt x="8930" y="0"/>
                </a:moveTo>
                <a:lnTo>
                  <a:pt x="8930" y="8930"/>
                </a:lnTo>
                <a:lnTo>
                  <a:pt x="0" y="8930"/>
                </a:lnTo>
                <a:lnTo>
                  <a:pt x="0" y="26789"/>
                </a:lnTo>
                <a:lnTo>
                  <a:pt x="0" y="35719"/>
                </a:lnTo>
                <a:lnTo>
                  <a:pt x="0" y="44648"/>
                </a:lnTo>
                <a:lnTo>
                  <a:pt x="8930" y="62508"/>
                </a:lnTo>
                <a:lnTo>
                  <a:pt x="17859" y="80367"/>
                </a:lnTo>
                <a:lnTo>
                  <a:pt x="17859" y="98227"/>
                </a:lnTo>
                <a:lnTo>
                  <a:pt x="26789" y="107156"/>
                </a:lnTo>
                <a:lnTo>
                  <a:pt x="26789" y="116086"/>
                </a:lnTo>
                <a:lnTo>
                  <a:pt x="26789" y="116086"/>
                </a:lnTo>
                <a:lnTo>
                  <a:pt x="17859" y="11608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69" name="Freeform 45068"/>
          <p:cNvSpPr/>
          <p:nvPr/>
        </p:nvSpPr>
        <p:spPr bwMode="auto">
          <a:xfrm>
            <a:off x="5223867" y="1437679"/>
            <a:ext cx="160736" cy="35720"/>
          </a:xfrm>
          <a:custGeom>
            <a:avLst/>
            <a:gdLst/>
            <a:ahLst/>
            <a:cxnLst/>
            <a:rect l="0" t="0" r="0" b="0"/>
            <a:pathLst>
              <a:path w="160736" h="35720">
                <a:moveTo>
                  <a:pt x="0" y="35719"/>
                </a:moveTo>
                <a:lnTo>
                  <a:pt x="0" y="35719"/>
                </a:lnTo>
                <a:lnTo>
                  <a:pt x="8930" y="35719"/>
                </a:lnTo>
                <a:lnTo>
                  <a:pt x="17860" y="35719"/>
                </a:lnTo>
                <a:lnTo>
                  <a:pt x="35719" y="26790"/>
                </a:lnTo>
                <a:lnTo>
                  <a:pt x="62508" y="26790"/>
                </a:lnTo>
                <a:lnTo>
                  <a:pt x="89297" y="17860"/>
                </a:lnTo>
                <a:lnTo>
                  <a:pt x="125016" y="8930"/>
                </a:lnTo>
                <a:lnTo>
                  <a:pt x="14287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0" name="Freeform 45069"/>
          <p:cNvSpPr/>
          <p:nvPr/>
        </p:nvSpPr>
        <p:spPr bwMode="auto">
          <a:xfrm>
            <a:off x="5214938" y="1455539"/>
            <a:ext cx="196454" cy="71438"/>
          </a:xfrm>
          <a:custGeom>
            <a:avLst/>
            <a:gdLst/>
            <a:ahLst/>
            <a:cxnLst/>
            <a:rect l="0" t="0" r="0" b="0"/>
            <a:pathLst>
              <a:path w="196454" h="71438">
                <a:moveTo>
                  <a:pt x="0" y="71437"/>
                </a:moveTo>
                <a:lnTo>
                  <a:pt x="0" y="71437"/>
                </a:lnTo>
                <a:lnTo>
                  <a:pt x="8929" y="71437"/>
                </a:lnTo>
                <a:lnTo>
                  <a:pt x="8929" y="71437"/>
                </a:lnTo>
                <a:lnTo>
                  <a:pt x="26789" y="62508"/>
                </a:lnTo>
                <a:lnTo>
                  <a:pt x="53578" y="53578"/>
                </a:lnTo>
                <a:lnTo>
                  <a:pt x="80367" y="44648"/>
                </a:lnTo>
                <a:lnTo>
                  <a:pt x="116085" y="35719"/>
                </a:lnTo>
                <a:lnTo>
                  <a:pt x="151804" y="17859"/>
                </a:lnTo>
                <a:lnTo>
                  <a:pt x="169664" y="8930"/>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1" name="Freeform 45070"/>
          <p:cNvSpPr/>
          <p:nvPr/>
        </p:nvSpPr>
        <p:spPr bwMode="auto">
          <a:xfrm>
            <a:off x="5420320" y="1339453"/>
            <a:ext cx="71439" cy="133946"/>
          </a:xfrm>
          <a:custGeom>
            <a:avLst/>
            <a:gdLst/>
            <a:ahLst/>
            <a:cxnLst/>
            <a:rect l="0" t="0" r="0" b="0"/>
            <a:pathLst>
              <a:path w="71439" h="133946">
                <a:moveTo>
                  <a:pt x="0" y="8930"/>
                </a:moveTo>
                <a:lnTo>
                  <a:pt x="0" y="0"/>
                </a:lnTo>
                <a:lnTo>
                  <a:pt x="0" y="0"/>
                </a:lnTo>
                <a:lnTo>
                  <a:pt x="0" y="0"/>
                </a:lnTo>
                <a:lnTo>
                  <a:pt x="0" y="8930"/>
                </a:lnTo>
                <a:lnTo>
                  <a:pt x="0" y="17860"/>
                </a:lnTo>
                <a:lnTo>
                  <a:pt x="0" y="26789"/>
                </a:lnTo>
                <a:lnTo>
                  <a:pt x="0" y="44649"/>
                </a:lnTo>
                <a:lnTo>
                  <a:pt x="0" y="62508"/>
                </a:lnTo>
                <a:lnTo>
                  <a:pt x="8930" y="80367"/>
                </a:lnTo>
                <a:lnTo>
                  <a:pt x="8930" y="98226"/>
                </a:lnTo>
                <a:lnTo>
                  <a:pt x="17860" y="116086"/>
                </a:lnTo>
                <a:lnTo>
                  <a:pt x="26789" y="125016"/>
                </a:lnTo>
                <a:lnTo>
                  <a:pt x="35719" y="133945"/>
                </a:lnTo>
                <a:lnTo>
                  <a:pt x="44649" y="133945"/>
                </a:lnTo>
                <a:lnTo>
                  <a:pt x="53578" y="133945"/>
                </a:lnTo>
                <a:lnTo>
                  <a:pt x="62508" y="125016"/>
                </a:lnTo>
                <a:lnTo>
                  <a:pt x="71438" y="116086"/>
                </a:lnTo>
                <a:lnTo>
                  <a:pt x="7143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2" name="Freeform 45071"/>
          <p:cNvSpPr/>
          <p:nvPr/>
        </p:nvSpPr>
        <p:spPr bwMode="auto">
          <a:xfrm>
            <a:off x="5482828" y="1428750"/>
            <a:ext cx="26790" cy="53579"/>
          </a:xfrm>
          <a:custGeom>
            <a:avLst/>
            <a:gdLst/>
            <a:ahLst/>
            <a:cxnLst/>
            <a:rect l="0" t="0" r="0" b="0"/>
            <a:pathLst>
              <a:path w="26790" h="53579">
                <a:moveTo>
                  <a:pt x="0" y="0"/>
                </a:moveTo>
                <a:lnTo>
                  <a:pt x="0" y="8929"/>
                </a:lnTo>
                <a:lnTo>
                  <a:pt x="8930" y="8929"/>
                </a:lnTo>
                <a:lnTo>
                  <a:pt x="8930" y="17859"/>
                </a:lnTo>
                <a:lnTo>
                  <a:pt x="17860" y="26789"/>
                </a:lnTo>
                <a:lnTo>
                  <a:pt x="17860" y="35719"/>
                </a:lnTo>
                <a:lnTo>
                  <a:pt x="26789" y="44648"/>
                </a:lnTo>
                <a:lnTo>
                  <a:pt x="26789" y="44648"/>
                </a:lnTo>
                <a:lnTo>
                  <a:pt x="26789" y="53578"/>
                </a:lnTo>
                <a:lnTo>
                  <a:pt x="26789" y="44648"/>
                </a:lnTo>
                <a:lnTo>
                  <a:pt x="26789" y="44648"/>
                </a:lnTo>
                <a:lnTo>
                  <a:pt x="26789" y="35719"/>
                </a:lnTo>
                <a:lnTo>
                  <a:pt x="267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3" name="Freeform 45072"/>
          <p:cNvSpPr/>
          <p:nvPr/>
        </p:nvSpPr>
        <p:spPr bwMode="auto">
          <a:xfrm>
            <a:off x="5482828" y="1339453"/>
            <a:ext cx="26790" cy="8931"/>
          </a:xfrm>
          <a:custGeom>
            <a:avLst/>
            <a:gdLst/>
            <a:ahLst/>
            <a:cxnLst/>
            <a:rect l="0" t="0" r="0" b="0"/>
            <a:pathLst>
              <a:path w="26790" h="8931">
                <a:moveTo>
                  <a:pt x="8930" y="0"/>
                </a:moveTo>
                <a:lnTo>
                  <a:pt x="8930" y="0"/>
                </a:lnTo>
                <a:lnTo>
                  <a:pt x="0" y="0"/>
                </a:lnTo>
                <a:lnTo>
                  <a:pt x="0" y="0"/>
                </a:lnTo>
                <a:lnTo>
                  <a:pt x="0" y="0"/>
                </a:lnTo>
                <a:lnTo>
                  <a:pt x="0" y="0"/>
                </a:lnTo>
                <a:lnTo>
                  <a:pt x="8930" y="8930"/>
                </a:lnTo>
                <a:lnTo>
                  <a:pt x="8930" y="8930"/>
                </a:lnTo>
                <a:lnTo>
                  <a:pt x="17860" y="8930"/>
                </a:lnTo>
                <a:lnTo>
                  <a:pt x="26789" y="8930"/>
                </a:lnTo>
                <a:lnTo>
                  <a:pt x="2678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4" name="Freeform 45073"/>
          <p:cNvSpPr/>
          <p:nvPr/>
        </p:nvSpPr>
        <p:spPr bwMode="auto">
          <a:xfrm>
            <a:off x="5527477" y="1401961"/>
            <a:ext cx="107157" cy="107157"/>
          </a:xfrm>
          <a:custGeom>
            <a:avLst/>
            <a:gdLst/>
            <a:ahLst/>
            <a:cxnLst/>
            <a:rect l="0" t="0" r="0" b="0"/>
            <a:pathLst>
              <a:path w="107157" h="107157">
                <a:moveTo>
                  <a:pt x="0" y="0"/>
                </a:moveTo>
                <a:lnTo>
                  <a:pt x="0" y="0"/>
                </a:lnTo>
                <a:lnTo>
                  <a:pt x="0" y="8929"/>
                </a:lnTo>
                <a:lnTo>
                  <a:pt x="0" y="17859"/>
                </a:lnTo>
                <a:lnTo>
                  <a:pt x="0" y="35718"/>
                </a:lnTo>
                <a:lnTo>
                  <a:pt x="8929" y="44648"/>
                </a:lnTo>
                <a:lnTo>
                  <a:pt x="8929" y="53578"/>
                </a:lnTo>
                <a:lnTo>
                  <a:pt x="17859" y="62508"/>
                </a:lnTo>
                <a:lnTo>
                  <a:pt x="17859" y="71437"/>
                </a:lnTo>
                <a:lnTo>
                  <a:pt x="26789" y="80367"/>
                </a:lnTo>
                <a:lnTo>
                  <a:pt x="26789" y="80367"/>
                </a:lnTo>
                <a:lnTo>
                  <a:pt x="26789" y="71437"/>
                </a:lnTo>
                <a:lnTo>
                  <a:pt x="26789" y="71437"/>
                </a:lnTo>
                <a:lnTo>
                  <a:pt x="35718" y="62508"/>
                </a:lnTo>
                <a:lnTo>
                  <a:pt x="35718" y="53578"/>
                </a:lnTo>
                <a:lnTo>
                  <a:pt x="35718" y="35718"/>
                </a:lnTo>
                <a:lnTo>
                  <a:pt x="44648" y="26789"/>
                </a:lnTo>
                <a:lnTo>
                  <a:pt x="44648" y="17859"/>
                </a:lnTo>
                <a:lnTo>
                  <a:pt x="53578" y="17859"/>
                </a:lnTo>
                <a:lnTo>
                  <a:pt x="62507" y="17859"/>
                </a:lnTo>
                <a:lnTo>
                  <a:pt x="71437" y="26789"/>
                </a:lnTo>
                <a:lnTo>
                  <a:pt x="71437" y="44648"/>
                </a:lnTo>
                <a:lnTo>
                  <a:pt x="80367" y="62508"/>
                </a:lnTo>
                <a:lnTo>
                  <a:pt x="80367" y="80367"/>
                </a:lnTo>
                <a:lnTo>
                  <a:pt x="89296" y="89297"/>
                </a:lnTo>
                <a:lnTo>
                  <a:pt x="89296" y="98226"/>
                </a:lnTo>
                <a:lnTo>
                  <a:pt x="98226" y="107156"/>
                </a:lnTo>
                <a:lnTo>
                  <a:pt x="98226" y="107156"/>
                </a:lnTo>
                <a:lnTo>
                  <a:pt x="98226" y="98226"/>
                </a:lnTo>
                <a:lnTo>
                  <a:pt x="107156" y="89297"/>
                </a:lnTo>
                <a:lnTo>
                  <a:pt x="10715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5" name="Freeform 45074"/>
          <p:cNvSpPr/>
          <p:nvPr/>
        </p:nvSpPr>
        <p:spPr bwMode="auto">
          <a:xfrm>
            <a:off x="5634633" y="1393031"/>
            <a:ext cx="62509" cy="107157"/>
          </a:xfrm>
          <a:custGeom>
            <a:avLst/>
            <a:gdLst/>
            <a:ahLst/>
            <a:cxnLst/>
            <a:rect l="0" t="0" r="0" b="0"/>
            <a:pathLst>
              <a:path w="62509" h="107157">
                <a:moveTo>
                  <a:pt x="0" y="71438"/>
                </a:moveTo>
                <a:lnTo>
                  <a:pt x="0" y="71438"/>
                </a:lnTo>
                <a:lnTo>
                  <a:pt x="0" y="62508"/>
                </a:lnTo>
                <a:lnTo>
                  <a:pt x="0" y="62508"/>
                </a:lnTo>
                <a:lnTo>
                  <a:pt x="8930" y="53578"/>
                </a:lnTo>
                <a:lnTo>
                  <a:pt x="26789" y="44648"/>
                </a:lnTo>
                <a:lnTo>
                  <a:pt x="35719" y="35719"/>
                </a:lnTo>
                <a:lnTo>
                  <a:pt x="35719" y="26789"/>
                </a:lnTo>
                <a:lnTo>
                  <a:pt x="44648" y="17859"/>
                </a:lnTo>
                <a:lnTo>
                  <a:pt x="44648" y="8930"/>
                </a:lnTo>
                <a:lnTo>
                  <a:pt x="44648" y="8930"/>
                </a:lnTo>
                <a:lnTo>
                  <a:pt x="44648" y="0"/>
                </a:lnTo>
                <a:lnTo>
                  <a:pt x="35719" y="0"/>
                </a:lnTo>
                <a:lnTo>
                  <a:pt x="26789" y="0"/>
                </a:lnTo>
                <a:lnTo>
                  <a:pt x="17859" y="17859"/>
                </a:lnTo>
                <a:lnTo>
                  <a:pt x="8930" y="26789"/>
                </a:lnTo>
                <a:lnTo>
                  <a:pt x="0" y="44648"/>
                </a:lnTo>
                <a:lnTo>
                  <a:pt x="0" y="62508"/>
                </a:lnTo>
                <a:lnTo>
                  <a:pt x="0" y="71438"/>
                </a:lnTo>
                <a:lnTo>
                  <a:pt x="8930" y="89297"/>
                </a:lnTo>
                <a:lnTo>
                  <a:pt x="17859" y="98227"/>
                </a:lnTo>
                <a:lnTo>
                  <a:pt x="26789" y="98227"/>
                </a:lnTo>
                <a:lnTo>
                  <a:pt x="35719" y="107156"/>
                </a:lnTo>
                <a:lnTo>
                  <a:pt x="44648" y="98227"/>
                </a:lnTo>
                <a:lnTo>
                  <a:pt x="53578" y="98227"/>
                </a:lnTo>
                <a:lnTo>
                  <a:pt x="62508" y="89297"/>
                </a:lnTo>
                <a:lnTo>
                  <a:pt x="6250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6" name="Freeform 45075"/>
          <p:cNvSpPr/>
          <p:nvPr/>
        </p:nvSpPr>
        <p:spPr bwMode="auto">
          <a:xfrm>
            <a:off x="5697141" y="1384102"/>
            <a:ext cx="35719" cy="116086"/>
          </a:xfrm>
          <a:custGeom>
            <a:avLst/>
            <a:gdLst/>
            <a:ahLst/>
            <a:cxnLst/>
            <a:rect l="0" t="0" r="0" b="0"/>
            <a:pathLst>
              <a:path w="35719" h="116086">
                <a:moveTo>
                  <a:pt x="8929" y="8929"/>
                </a:moveTo>
                <a:lnTo>
                  <a:pt x="8929" y="8929"/>
                </a:lnTo>
                <a:lnTo>
                  <a:pt x="8929" y="0"/>
                </a:lnTo>
                <a:lnTo>
                  <a:pt x="8929" y="8929"/>
                </a:lnTo>
                <a:lnTo>
                  <a:pt x="8929" y="8929"/>
                </a:lnTo>
                <a:lnTo>
                  <a:pt x="0" y="17859"/>
                </a:lnTo>
                <a:lnTo>
                  <a:pt x="0" y="26788"/>
                </a:lnTo>
                <a:lnTo>
                  <a:pt x="0" y="35718"/>
                </a:lnTo>
                <a:lnTo>
                  <a:pt x="8929" y="44648"/>
                </a:lnTo>
                <a:lnTo>
                  <a:pt x="8929" y="53577"/>
                </a:lnTo>
                <a:lnTo>
                  <a:pt x="8929" y="62507"/>
                </a:lnTo>
                <a:lnTo>
                  <a:pt x="17859" y="62507"/>
                </a:lnTo>
                <a:lnTo>
                  <a:pt x="26789" y="71437"/>
                </a:lnTo>
                <a:lnTo>
                  <a:pt x="35718" y="71437"/>
                </a:lnTo>
                <a:lnTo>
                  <a:pt x="35718" y="80367"/>
                </a:lnTo>
                <a:lnTo>
                  <a:pt x="26789" y="89296"/>
                </a:lnTo>
                <a:lnTo>
                  <a:pt x="26789" y="98226"/>
                </a:lnTo>
                <a:lnTo>
                  <a:pt x="17859" y="107156"/>
                </a:lnTo>
                <a:lnTo>
                  <a:pt x="8929" y="116085"/>
                </a:lnTo>
                <a:lnTo>
                  <a:pt x="0" y="116085"/>
                </a:lnTo>
                <a:lnTo>
                  <a:pt x="0" y="116085"/>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7" name="Freeform 45076"/>
          <p:cNvSpPr/>
          <p:nvPr/>
        </p:nvSpPr>
        <p:spPr bwMode="auto">
          <a:xfrm>
            <a:off x="5777508" y="1410890"/>
            <a:ext cx="98227" cy="26790"/>
          </a:xfrm>
          <a:custGeom>
            <a:avLst/>
            <a:gdLst/>
            <a:ahLst/>
            <a:cxnLst/>
            <a:rect l="0" t="0" r="0" b="0"/>
            <a:pathLst>
              <a:path w="98227" h="26790">
                <a:moveTo>
                  <a:pt x="8930" y="26789"/>
                </a:moveTo>
                <a:lnTo>
                  <a:pt x="8930" y="26789"/>
                </a:lnTo>
                <a:lnTo>
                  <a:pt x="0" y="26789"/>
                </a:lnTo>
                <a:lnTo>
                  <a:pt x="0" y="26789"/>
                </a:lnTo>
                <a:lnTo>
                  <a:pt x="8930" y="17860"/>
                </a:lnTo>
                <a:lnTo>
                  <a:pt x="8930" y="17860"/>
                </a:lnTo>
                <a:lnTo>
                  <a:pt x="17859" y="8930"/>
                </a:lnTo>
                <a:lnTo>
                  <a:pt x="35719" y="8930"/>
                </a:lnTo>
                <a:lnTo>
                  <a:pt x="53578" y="8930"/>
                </a:lnTo>
                <a:lnTo>
                  <a:pt x="71437" y="0"/>
                </a:lnTo>
                <a:lnTo>
                  <a:pt x="89297" y="0"/>
                </a:lnTo>
                <a:lnTo>
                  <a:pt x="98226" y="0"/>
                </a:lnTo>
                <a:lnTo>
                  <a:pt x="98226" y="0"/>
                </a:lnTo>
                <a:lnTo>
                  <a:pt x="98226" y="0"/>
                </a:lnTo>
                <a:lnTo>
                  <a:pt x="89297" y="8930"/>
                </a:lnTo>
                <a:lnTo>
                  <a:pt x="80367" y="17860"/>
                </a:lnTo>
                <a:lnTo>
                  <a:pt x="80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8" name="Freeform 45077"/>
          <p:cNvSpPr/>
          <p:nvPr/>
        </p:nvSpPr>
        <p:spPr bwMode="auto">
          <a:xfrm>
            <a:off x="5795367" y="1446609"/>
            <a:ext cx="98228" cy="26790"/>
          </a:xfrm>
          <a:custGeom>
            <a:avLst/>
            <a:gdLst/>
            <a:ahLst/>
            <a:cxnLst/>
            <a:rect l="0" t="0" r="0" b="0"/>
            <a:pathLst>
              <a:path w="98228" h="26790">
                <a:moveTo>
                  <a:pt x="0" y="26789"/>
                </a:moveTo>
                <a:lnTo>
                  <a:pt x="0" y="26789"/>
                </a:lnTo>
                <a:lnTo>
                  <a:pt x="17860" y="26789"/>
                </a:lnTo>
                <a:lnTo>
                  <a:pt x="26789" y="17860"/>
                </a:lnTo>
                <a:lnTo>
                  <a:pt x="53578" y="17860"/>
                </a:lnTo>
                <a:lnTo>
                  <a:pt x="71438" y="8930"/>
                </a:lnTo>
                <a:lnTo>
                  <a:pt x="89297" y="8930"/>
                </a:lnTo>
                <a:lnTo>
                  <a:pt x="98227" y="0"/>
                </a:lnTo>
                <a:lnTo>
                  <a:pt x="98227"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79" name="Freeform 45078"/>
          <p:cNvSpPr/>
          <p:nvPr/>
        </p:nvSpPr>
        <p:spPr bwMode="auto">
          <a:xfrm>
            <a:off x="1812727" y="4830961"/>
            <a:ext cx="187524" cy="473274"/>
          </a:xfrm>
          <a:custGeom>
            <a:avLst/>
            <a:gdLst/>
            <a:ahLst/>
            <a:cxnLst/>
            <a:rect l="0" t="0" r="0" b="0"/>
            <a:pathLst>
              <a:path w="187524" h="473274">
                <a:moveTo>
                  <a:pt x="53578" y="44648"/>
                </a:moveTo>
                <a:lnTo>
                  <a:pt x="53578" y="44648"/>
                </a:lnTo>
                <a:lnTo>
                  <a:pt x="44648" y="44648"/>
                </a:lnTo>
                <a:lnTo>
                  <a:pt x="44648" y="44648"/>
                </a:lnTo>
                <a:lnTo>
                  <a:pt x="44648" y="35718"/>
                </a:lnTo>
                <a:lnTo>
                  <a:pt x="44648" y="44648"/>
                </a:lnTo>
                <a:lnTo>
                  <a:pt x="44648" y="44648"/>
                </a:lnTo>
                <a:lnTo>
                  <a:pt x="44648" y="62508"/>
                </a:lnTo>
                <a:lnTo>
                  <a:pt x="44648" y="89297"/>
                </a:lnTo>
                <a:lnTo>
                  <a:pt x="44648" y="125016"/>
                </a:lnTo>
                <a:lnTo>
                  <a:pt x="44648" y="169664"/>
                </a:lnTo>
                <a:lnTo>
                  <a:pt x="44648" y="223242"/>
                </a:lnTo>
                <a:lnTo>
                  <a:pt x="44648" y="276820"/>
                </a:lnTo>
                <a:lnTo>
                  <a:pt x="44648" y="330398"/>
                </a:lnTo>
                <a:lnTo>
                  <a:pt x="35718" y="375047"/>
                </a:lnTo>
                <a:lnTo>
                  <a:pt x="35718" y="419695"/>
                </a:lnTo>
                <a:lnTo>
                  <a:pt x="26789" y="446484"/>
                </a:lnTo>
                <a:lnTo>
                  <a:pt x="26789" y="473273"/>
                </a:lnTo>
                <a:lnTo>
                  <a:pt x="17859" y="473273"/>
                </a:lnTo>
                <a:lnTo>
                  <a:pt x="17859" y="473273"/>
                </a:lnTo>
                <a:lnTo>
                  <a:pt x="8929" y="446484"/>
                </a:lnTo>
                <a:lnTo>
                  <a:pt x="8929" y="410766"/>
                </a:lnTo>
                <a:lnTo>
                  <a:pt x="0" y="357187"/>
                </a:lnTo>
                <a:lnTo>
                  <a:pt x="0" y="294680"/>
                </a:lnTo>
                <a:lnTo>
                  <a:pt x="8929" y="223242"/>
                </a:lnTo>
                <a:lnTo>
                  <a:pt x="17859" y="160734"/>
                </a:lnTo>
                <a:lnTo>
                  <a:pt x="35718" y="98227"/>
                </a:lnTo>
                <a:lnTo>
                  <a:pt x="53578" y="62508"/>
                </a:lnTo>
                <a:lnTo>
                  <a:pt x="71437" y="26789"/>
                </a:lnTo>
                <a:lnTo>
                  <a:pt x="89296" y="8929"/>
                </a:lnTo>
                <a:lnTo>
                  <a:pt x="107156" y="0"/>
                </a:lnTo>
                <a:lnTo>
                  <a:pt x="125015" y="17859"/>
                </a:lnTo>
                <a:lnTo>
                  <a:pt x="133945" y="35718"/>
                </a:lnTo>
                <a:lnTo>
                  <a:pt x="142875" y="71437"/>
                </a:lnTo>
                <a:lnTo>
                  <a:pt x="151804" y="116086"/>
                </a:lnTo>
                <a:lnTo>
                  <a:pt x="160734" y="178594"/>
                </a:lnTo>
                <a:lnTo>
                  <a:pt x="169664" y="232172"/>
                </a:lnTo>
                <a:lnTo>
                  <a:pt x="178593" y="294680"/>
                </a:lnTo>
                <a:lnTo>
                  <a:pt x="178593" y="348258"/>
                </a:lnTo>
                <a:lnTo>
                  <a:pt x="187523" y="383977"/>
                </a:lnTo>
                <a:lnTo>
                  <a:pt x="187523" y="410766"/>
                </a:lnTo>
                <a:lnTo>
                  <a:pt x="187523" y="428625"/>
                </a:lnTo>
                <a:lnTo>
                  <a:pt x="187523" y="437555"/>
                </a:lnTo>
                <a:lnTo>
                  <a:pt x="178593" y="437555"/>
                </a:lnTo>
                <a:lnTo>
                  <a:pt x="169664" y="419695"/>
                </a:lnTo>
                <a:lnTo>
                  <a:pt x="142875" y="401836"/>
                </a:lnTo>
                <a:lnTo>
                  <a:pt x="125015" y="375047"/>
                </a:lnTo>
                <a:lnTo>
                  <a:pt x="98226" y="339328"/>
                </a:lnTo>
                <a:lnTo>
                  <a:pt x="98226"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0" name="Freeform 45079"/>
          <p:cNvSpPr/>
          <p:nvPr/>
        </p:nvSpPr>
        <p:spPr bwMode="auto">
          <a:xfrm>
            <a:off x="1785938" y="5134570"/>
            <a:ext cx="303610" cy="53579"/>
          </a:xfrm>
          <a:custGeom>
            <a:avLst/>
            <a:gdLst/>
            <a:ahLst/>
            <a:cxnLst/>
            <a:rect l="0" t="0" r="0" b="0"/>
            <a:pathLst>
              <a:path w="303610" h="53579">
                <a:moveTo>
                  <a:pt x="0" y="44649"/>
                </a:moveTo>
                <a:lnTo>
                  <a:pt x="0" y="53578"/>
                </a:lnTo>
                <a:lnTo>
                  <a:pt x="8929" y="53578"/>
                </a:lnTo>
                <a:lnTo>
                  <a:pt x="17859" y="44649"/>
                </a:lnTo>
                <a:lnTo>
                  <a:pt x="44648" y="35719"/>
                </a:lnTo>
                <a:lnTo>
                  <a:pt x="71437" y="35719"/>
                </a:lnTo>
                <a:lnTo>
                  <a:pt x="116085" y="17860"/>
                </a:lnTo>
                <a:lnTo>
                  <a:pt x="160734" y="8930"/>
                </a:lnTo>
                <a:lnTo>
                  <a:pt x="205382" y="8930"/>
                </a:lnTo>
                <a:lnTo>
                  <a:pt x="241101" y="8930"/>
                </a:lnTo>
                <a:lnTo>
                  <a:pt x="276820" y="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1" name="Freeform 45080"/>
          <p:cNvSpPr/>
          <p:nvPr/>
        </p:nvSpPr>
        <p:spPr bwMode="auto">
          <a:xfrm>
            <a:off x="2098477" y="4857750"/>
            <a:ext cx="214313" cy="464345"/>
          </a:xfrm>
          <a:custGeom>
            <a:avLst/>
            <a:gdLst/>
            <a:ahLst/>
            <a:cxnLst/>
            <a:rect l="0" t="0" r="0" b="0"/>
            <a:pathLst>
              <a:path w="214313" h="464345">
                <a:moveTo>
                  <a:pt x="26789" y="26789"/>
                </a:moveTo>
                <a:lnTo>
                  <a:pt x="17859" y="26789"/>
                </a:lnTo>
                <a:lnTo>
                  <a:pt x="8929" y="26789"/>
                </a:lnTo>
                <a:lnTo>
                  <a:pt x="8929" y="44648"/>
                </a:lnTo>
                <a:lnTo>
                  <a:pt x="8929" y="62508"/>
                </a:lnTo>
                <a:lnTo>
                  <a:pt x="0" y="98227"/>
                </a:lnTo>
                <a:lnTo>
                  <a:pt x="0" y="133945"/>
                </a:lnTo>
                <a:lnTo>
                  <a:pt x="0" y="187523"/>
                </a:lnTo>
                <a:lnTo>
                  <a:pt x="0" y="250031"/>
                </a:lnTo>
                <a:lnTo>
                  <a:pt x="0" y="303609"/>
                </a:lnTo>
                <a:lnTo>
                  <a:pt x="8929" y="348258"/>
                </a:lnTo>
                <a:lnTo>
                  <a:pt x="8929" y="383977"/>
                </a:lnTo>
                <a:lnTo>
                  <a:pt x="8929" y="410766"/>
                </a:lnTo>
                <a:lnTo>
                  <a:pt x="8929" y="428625"/>
                </a:lnTo>
                <a:lnTo>
                  <a:pt x="17859" y="428625"/>
                </a:lnTo>
                <a:lnTo>
                  <a:pt x="17859" y="419695"/>
                </a:lnTo>
                <a:lnTo>
                  <a:pt x="26789" y="401836"/>
                </a:lnTo>
                <a:lnTo>
                  <a:pt x="26789" y="375047"/>
                </a:lnTo>
                <a:lnTo>
                  <a:pt x="26789" y="321469"/>
                </a:lnTo>
                <a:lnTo>
                  <a:pt x="35718" y="267891"/>
                </a:lnTo>
                <a:lnTo>
                  <a:pt x="35718" y="196453"/>
                </a:lnTo>
                <a:lnTo>
                  <a:pt x="44648" y="125016"/>
                </a:lnTo>
                <a:lnTo>
                  <a:pt x="62507" y="62508"/>
                </a:lnTo>
                <a:lnTo>
                  <a:pt x="80367" y="26789"/>
                </a:lnTo>
                <a:lnTo>
                  <a:pt x="89296" y="0"/>
                </a:lnTo>
                <a:lnTo>
                  <a:pt x="107156" y="0"/>
                </a:lnTo>
                <a:lnTo>
                  <a:pt x="116086" y="17859"/>
                </a:lnTo>
                <a:lnTo>
                  <a:pt x="125015" y="62508"/>
                </a:lnTo>
                <a:lnTo>
                  <a:pt x="125015" y="116086"/>
                </a:lnTo>
                <a:lnTo>
                  <a:pt x="133945" y="187523"/>
                </a:lnTo>
                <a:lnTo>
                  <a:pt x="133945" y="258961"/>
                </a:lnTo>
                <a:lnTo>
                  <a:pt x="125015" y="321469"/>
                </a:lnTo>
                <a:lnTo>
                  <a:pt x="125015" y="375047"/>
                </a:lnTo>
                <a:lnTo>
                  <a:pt x="125015" y="419695"/>
                </a:lnTo>
                <a:lnTo>
                  <a:pt x="133945" y="446484"/>
                </a:lnTo>
                <a:lnTo>
                  <a:pt x="133945" y="464344"/>
                </a:lnTo>
                <a:lnTo>
                  <a:pt x="142875" y="464344"/>
                </a:lnTo>
                <a:lnTo>
                  <a:pt x="151804" y="446484"/>
                </a:lnTo>
                <a:lnTo>
                  <a:pt x="160734" y="410766"/>
                </a:lnTo>
                <a:lnTo>
                  <a:pt x="169664" y="357188"/>
                </a:lnTo>
                <a:lnTo>
                  <a:pt x="169664" y="294680"/>
                </a:lnTo>
                <a:lnTo>
                  <a:pt x="178593" y="223242"/>
                </a:lnTo>
                <a:lnTo>
                  <a:pt x="178593" y="160734"/>
                </a:lnTo>
                <a:lnTo>
                  <a:pt x="187523" y="116086"/>
                </a:lnTo>
                <a:lnTo>
                  <a:pt x="196453" y="98227"/>
                </a:lnTo>
                <a:lnTo>
                  <a:pt x="196453" y="107156"/>
                </a:lnTo>
                <a:lnTo>
                  <a:pt x="196453" y="151805"/>
                </a:lnTo>
                <a:lnTo>
                  <a:pt x="205382" y="223242"/>
                </a:lnTo>
                <a:lnTo>
                  <a:pt x="205382" y="294680"/>
                </a:lnTo>
                <a:lnTo>
                  <a:pt x="214312" y="366117"/>
                </a:lnTo>
                <a:lnTo>
                  <a:pt x="214312"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2" name="Freeform 45081"/>
          <p:cNvSpPr/>
          <p:nvPr/>
        </p:nvSpPr>
        <p:spPr bwMode="auto">
          <a:xfrm>
            <a:off x="2428875" y="4920258"/>
            <a:ext cx="107157" cy="473274"/>
          </a:xfrm>
          <a:custGeom>
            <a:avLst/>
            <a:gdLst/>
            <a:ahLst/>
            <a:cxnLst/>
            <a:rect l="0" t="0" r="0" b="0"/>
            <a:pathLst>
              <a:path w="107157" h="473274">
                <a:moveTo>
                  <a:pt x="17859" y="71437"/>
                </a:moveTo>
                <a:lnTo>
                  <a:pt x="8930" y="80367"/>
                </a:lnTo>
                <a:lnTo>
                  <a:pt x="8930" y="107156"/>
                </a:lnTo>
                <a:lnTo>
                  <a:pt x="8930" y="151805"/>
                </a:lnTo>
                <a:lnTo>
                  <a:pt x="0" y="196453"/>
                </a:lnTo>
                <a:lnTo>
                  <a:pt x="0" y="241101"/>
                </a:lnTo>
                <a:lnTo>
                  <a:pt x="0" y="285750"/>
                </a:lnTo>
                <a:lnTo>
                  <a:pt x="8930" y="321469"/>
                </a:lnTo>
                <a:lnTo>
                  <a:pt x="8930" y="348258"/>
                </a:lnTo>
                <a:lnTo>
                  <a:pt x="8930" y="366117"/>
                </a:lnTo>
                <a:lnTo>
                  <a:pt x="8930" y="375047"/>
                </a:lnTo>
                <a:lnTo>
                  <a:pt x="8930" y="366117"/>
                </a:lnTo>
                <a:lnTo>
                  <a:pt x="0" y="348258"/>
                </a:lnTo>
                <a:lnTo>
                  <a:pt x="0" y="321469"/>
                </a:lnTo>
                <a:lnTo>
                  <a:pt x="0" y="276820"/>
                </a:lnTo>
                <a:lnTo>
                  <a:pt x="0" y="214312"/>
                </a:lnTo>
                <a:lnTo>
                  <a:pt x="0" y="151805"/>
                </a:lnTo>
                <a:lnTo>
                  <a:pt x="8930" y="89297"/>
                </a:lnTo>
                <a:lnTo>
                  <a:pt x="26789" y="35719"/>
                </a:lnTo>
                <a:lnTo>
                  <a:pt x="35719" y="8930"/>
                </a:lnTo>
                <a:lnTo>
                  <a:pt x="53578" y="0"/>
                </a:lnTo>
                <a:lnTo>
                  <a:pt x="62508" y="8930"/>
                </a:lnTo>
                <a:lnTo>
                  <a:pt x="71438" y="44648"/>
                </a:lnTo>
                <a:lnTo>
                  <a:pt x="80367" y="89297"/>
                </a:lnTo>
                <a:lnTo>
                  <a:pt x="89297" y="142875"/>
                </a:lnTo>
                <a:lnTo>
                  <a:pt x="89297" y="205383"/>
                </a:lnTo>
                <a:lnTo>
                  <a:pt x="89297" y="267890"/>
                </a:lnTo>
                <a:lnTo>
                  <a:pt x="89297" y="330398"/>
                </a:lnTo>
                <a:lnTo>
                  <a:pt x="89297" y="375047"/>
                </a:lnTo>
                <a:lnTo>
                  <a:pt x="89297" y="419695"/>
                </a:lnTo>
                <a:lnTo>
                  <a:pt x="98227" y="446484"/>
                </a:lnTo>
                <a:lnTo>
                  <a:pt x="107156" y="464344"/>
                </a:lnTo>
                <a:lnTo>
                  <a:pt x="107156" y="473273"/>
                </a:lnTo>
                <a:lnTo>
                  <a:pt x="107156" y="464344"/>
                </a:lnTo>
                <a:lnTo>
                  <a:pt x="107156" y="437555"/>
                </a:lnTo>
                <a:lnTo>
                  <a:pt x="89297" y="392906"/>
                </a:lnTo>
                <a:lnTo>
                  <a:pt x="89297"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3" name="Freeform 45082"/>
          <p:cNvSpPr/>
          <p:nvPr/>
        </p:nvSpPr>
        <p:spPr bwMode="auto">
          <a:xfrm>
            <a:off x="2348508" y="5080992"/>
            <a:ext cx="258962" cy="116087"/>
          </a:xfrm>
          <a:custGeom>
            <a:avLst/>
            <a:gdLst/>
            <a:ahLst/>
            <a:cxnLst/>
            <a:rect l="0" t="0" r="0" b="0"/>
            <a:pathLst>
              <a:path w="258962" h="116087">
                <a:moveTo>
                  <a:pt x="8930" y="0"/>
                </a:moveTo>
                <a:lnTo>
                  <a:pt x="8930" y="8930"/>
                </a:lnTo>
                <a:lnTo>
                  <a:pt x="8930" y="26789"/>
                </a:lnTo>
                <a:lnTo>
                  <a:pt x="0" y="53578"/>
                </a:lnTo>
                <a:lnTo>
                  <a:pt x="0" y="80367"/>
                </a:lnTo>
                <a:lnTo>
                  <a:pt x="8930" y="98227"/>
                </a:lnTo>
                <a:lnTo>
                  <a:pt x="26789" y="107156"/>
                </a:lnTo>
                <a:lnTo>
                  <a:pt x="44648" y="116086"/>
                </a:lnTo>
                <a:lnTo>
                  <a:pt x="80367" y="107156"/>
                </a:lnTo>
                <a:lnTo>
                  <a:pt x="107156" y="98227"/>
                </a:lnTo>
                <a:lnTo>
                  <a:pt x="151805" y="89297"/>
                </a:lnTo>
                <a:lnTo>
                  <a:pt x="196453" y="71438"/>
                </a:lnTo>
                <a:lnTo>
                  <a:pt x="232172" y="53578"/>
                </a:lnTo>
                <a:lnTo>
                  <a:pt x="258961" y="35719"/>
                </a:lnTo>
                <a:lnTo>
                  <a:pt x="258961"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4" name="Freeform 45083"/>
          <p:cNvSpPr/>
          <p:nvPr/>
        </p:nvSpPr>
        <p:spPr bwMode="auto">
          <a:xfrm>
            <a:off x="2696766" y="4929188"/>
            <a:ext cx="62508" cy="455415"/>
          </a:xfrm>
          <a:custGeom>
            <a:avLst/>
            <a:gdLst/>
            <a:ahLst/>
            <a:cxnLst/>
            <a:rect l="0" t="0" r="0" b="0"/>
            <a:pathLst>
              <a:path w="62508" h="455415">
                <a:moveTo>
                  <a:pt x="62507" y="0"/>
                </a:moveTo>
                <a:lnTo>
                  <a:pt x="53578" y="0"/>
                </a:lnTo>
                <a:lnTo>
                  <a:pt x="53578" y="0"/>
                </a:lnTo>
                <a:lnTo>
                  <a:pt x="44648" y="0"/>
                </a:lnTo>
                <a:lnTo>
                  <a:pt x="44648" y="8929"/>
                </a:lnTo>
                <a:lnTo>
                  <a:pt x="35718" y="17859"/>
                </a:lnTo>
                <a:lnTo>
                  <a:pt x="35718" y="44648"/>
                </a:lnTo>
                <a:lnTo>
                  <a:pt x="35718" y="80367"/>
                </a:lnTo>
                <a:lnTo>
                  <a:pt x="35718" y="125015"/>
                </a:lnTo>
                <a:lnTo>
                  <a:pt x="44648" y="187523"/>
                </a:lnTo>
                <a:lnTo>
                  <a:pt x="44648" y="241101"/>
                </a:lnTo>
                <a:lnTo>
                  <a:pt x="44648" y="303609"/>
                </a:lnTo>
                <a:lnTo>
                  <a:pt x="44648" y="357187"/>
                </a:lnTo>
                <a:lnTo>
                  <a:pt x="44648" y="392906"/>
                </a:lnTo>
                <a:lnTo>
                  <a:pt x="44648" y="428625"/>
                </a:lnTo>
                <a:lnTo>
                  <a:pt x="44648" y="446484"/>
                </a:lnTo>
                <a:lnTo>
                  <a:pt x="35718" y="455414"/>
                </a:lnTo>
                <a:lnTo>
                  <a:pt x="26789" y="437554"/>
                </a:lnTo>
                <a:lnTo>
                  <a:pt x="17859" y="410765"/>
                </a:lnTo>
                <a:lnTo>
                  <a:pt x="0" y="366117"/>
                </a:lnTo>
                <a:lnTo>
                  <a:pt x="0"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5" name="Freeform 45084"/>
          <p:cNvSpPr/>
          <p:nvPr/>
        </p:nvSpPr>
        <p:spPr bwMode="auto">
          <a:xfrm>
            <a:off x="2491383" y="4804171"/>
            <a:ext cx="535782" cy="151807"/>
          </a:xfrm>
          <a:custGeom>
            <a:avLst/>
            <a:gdLst/>
            <a:ahLst/>
            <a:cxnLst/>
            <a:rect l="0" t="0" r="0" b="0"/>
            <a:pathLst>
              <a:path w="535782" h="151807">
                <a:moveTo>
                  <a:pt x="35719" y="142876"/>
                </a:moveTo>
                <a:lnTo>
                  <a:pt x="26789" y="151806"/>
                </a:lnTo>
                <a:lnTo>
                  <a:pt x="17859" y="151806"/>
                </a:lnTo>
                <a:lnTo>
                  <a:pt x="8930" y="151806"/>
                </a:lnTo>
                <a:lnTo>
                  <a:pt x="0" y="151806"/>
                </a:lnTo>
                <a:lnTo>
                  <a:pt x="8930" y="151806"/>
                </a:lnTo>
                <a:lnTo>
                  <a:pt x="35719" y="133946"/>
                </a:lnTo>
                <a:lnTo>
                  <a:pt x="80367" y="116087"/>
                </a:lnTo>
                <a:lnTo>
                  <a:pt x="142875" y="98227"/>
                </a:lnTo>
                <a:lnTo>
                  <a:pt x="205383" y="71438"/>
                </a:lnTo>
                <a:lnTo>
                  <a:pt x="276820" y="44649"/>
                </a:lnTo>
                <a:lnTo>
                  <a:pt x="339328" y="26790"/>
                </a:lnTo>
                <a:lnTo>
                  <a:pt x="401836" y="8930"/>
                </a:lnTo>
                <a:lnTo>
                  <a:pt x="455414" y="0"/>
                </a:lnTo>
                <a:lnTo>
                  <a:pt x="500062" y="0"/>
                </a:lnTo>
                <a:lnTo>
                  <a:pt x="535781" y="0"/>
                </a:lnTo>
                <a:lnTo>
                  <a:pt x="53578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6" name="Freeform 45085"/>
          <p:cNvSpPr/>
          <p:nvPr/>
        </p:nvSpPr>
        <p:spPr bwMode="auto">
          <a:xfrm>
            <a:off x="3009305" y="5000625"/>
            <a:ext cx="160735" cy="80368"/>
          </a:xfrm>
          <a:custGeom>
            <a:avLst/>
            <a:gdLst/>
            <a:ahLst/>
            <a:cxnLst/>
            <a:rect l="0" t="0" r="0" b="0"/>
            <a:pathLst>
              <a:path w="160735" h="80368">
                <a:moveTo>
                  <a:pt x="26789" y="80367"/>
                </a:moveTo>
                <a:lnTo>
                  <a:pt x="17859" y="80367"/>
                </a:lnTo>
                <a:lnTo>
                  <a:pt x="17859" y="80367"/>
                </a:lnTo>
                <a:lnTo>
                  <a:pt x="8929" y="80367"/>
                </a:lnTo>
                <a:lnTo>
                  <a:pt x="0" y="80367"/>
                </a:lnTo>
                <a:lnTo>
                  <a:pt x="0" y="71438"/>
                </a:lnTo>
                <a:lnTo>
                  <a:pt x="17859" y="71438"/>
                </a:lnTo>
                <a:lnTo>
                  <a:pt x="35718" y="53578"/>
                </a:lnTo>
                <a:lnTo>
                  <a:pt x="53578" y="44648"/>
                </a:lnTo>
                <a:lnTo>
                  <a:pt x="80367" y="26789"/>
                </a:lnTo>
                <a:lnTo>
                  <a:pt x="116086" y="17859"/>
                </a:lnTo>
                <a:lnTo>
                  <a:pt x="133945" y="8930"/>
                </a:lnTo>
                <a:lnTo>
                  <a:pt x="151804" y="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087" name="Freeform 45086"/>
          <p:cNvSpPr/>
          <p:nvPr/>
        </p:nvSpPr>
        <p:spPr bwMode="auto">
          <a:xfrm>
            <a:off x="3000375" y="5116711"/>
            <a:ext cx="267892" cy="62509"/>
          </a:xfrm>
          <a:custGeom>
            <a:avLst/>
            <a:gdLst/>
            <a:ahLst/>
            <a:cxnLst/>
            <a:rect l="0" t="0" r="0" b="0"/>
            <a:pathLst>
              <a:path w="267892" h="62509">
                <a:moveTo>
                  <a:pt x="0" y="62508"/>
                </a:moveTo>
                <a:lnTo>
                  <a:pt x="8930" y="62508"/>
                </a:lnTo>
                <a:lnTo>
                  <a:pt x="17859" y="62508"/>
                </a:lnTo>
                <a:lnTo>
                  <a:pt x="44648" y="53578"/>
                </a:lnTo>
                <a:lnTo>
                  <a:pt x="89297" y="53578"/>
                </a:lnTo>
                <a:lnTo>
                  <a:pt x="133945" y="44648"/>
                </a:lnTo>
                <a:lnTo>
                  <a:pt x="178594" y="35719"/>
                </a:lnTo>
                <a:lnTo>
                  <a:pt x="223242" y="26789"/>
                </a:lnTo>
                <a:lnTo>
                  <a:pt x="250031" y="893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296" name="Freeform 823295"/>
          <p:cNvSpPr/>
          <p:nvPr/>
        </p:nvSpPr>
        <p:spPr bwMode="auto">
          <a:xfrm>
            <a:off x="3625453" y="4786312"/>
            <a:ext cx="44650" cy="437556"/>
          </a:xfrm>
          <a:custGeom>
            <a:avLst/>
            <a:gdLst/>
            <a:ahLst/>
            <a:cxnLst/>
            <a:rect l="0" t="0" r="0" b="0"/>
            <a:pathLst>
              <a:path w="44650" h="437556">
                <a:moveTo>
                  <a:pt x="0" y="0"/>
                </a:moveTo>
                <a:lnTo>
                  <a:pt x="0" y="0"/>
                </a:lnTo>
                <a:lnTo>
                  <a:pt x="0" y="0"/>
                </a:lnTo>
                <a:lnTo>
                  <a:pt x="0" y="0"/>
                </a:lnTo>
                <a:lnTo>
                  <a:pt x="0" y="17859"/>
                </a:lnTo>
                <a:lnTo>
                  <a:pt x="0" y="35719"/>
                </a:lnTo>
                <a:lnTo>
                  <a:pt x="8930" y="71438"/>
                </a:lnTo>
                <a:lnTo>
                  <a:pt x="8930" y="116086"/>
                </a:lnTo>
                <a:lnTo>
                  <a:pt x="17860" y="169665"/>
                </a:lnTo>
                <a:lnTo>
                  <a:pt x="26789" y="232172"/>
                </a:lnTo>
                <a:lnTo>
                  <a:pt x="26789" y="294680"/>
                </a:lnTo>
                <a:lnTo>
                  <a:pt x="35719" y="348258"/>
                </a:lnTo>
                <a:lnTo>
                  <a:pt x="35719" y="392907"/>
                </a:lnTo>
                <a:lnTo>
                  <a:pt x="44649" y="419696"/>
                </a:lnTo>
                <a:lnTo>
                  <a:pt x="44649" y="437555"/>
                </a:lnTo>
                <a:lnTo>
                  <a:pt x="44649" y="437555"/>
                </a:lnTo>
                <a:lnTo>
                  <a:pt x="44649" y="428626"/>
                </a:lnTo>
                <a:lnTo>
                  <a:pt x="44649" y="401836"/>
                </a:lnTo>
                <a:lnTo>
                  <a:pt x="44649"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297" name="Freeform 823296"/>
          <p:cNvSpPr/>
          <p:nvPr/>
        </p:nvSpPr>
        <p:spPr bwMode="auto">
          <a:xfrm>
            <a:off x="3723680" y="4750593"/>
            <a:ext cx="62509" cy="482205"/>
          </a:xfrm>
          <a:custGeom>
            <a:avLst/>
            <a:gdLst/>
            <a:ahLst/>
            <a:cxnLst/>
            <a:rect l="0" t="0" r="0" b="0"/>
            <a:pathLst>
              <a:path w="62509" h="482205">
                <a:moveTo>
                  <a:pt x="53578" y="0"/>
                </a:moveTo>
                <a:lnTo>
                  <a:pt x="53578" y="0"/>
                </a:lnTo>
                <a:lnTo>
                  <a:pt x="44648" y="0"/>
                </a:lnTo>
                <a:lnTo>
                  <a:pt x="44648" y="8930"/>
                </a:lnTo>
                <a:lnTo>
                  <a:pt x="35718" y="26789"/>
                </a:lnTo>
                <a:lnTo>
                  <a:pt x="35718" y="44649"/>
                </a:lnTo>
                <a:lnTo>
                  <a:pt x="35718" y="80368"/>
                </a:lnTo>
                <a:lnTo>
                  <a:pt x="35718" y="125016"/>
                </a:lnTo>
                <a:lnTo>
                  <a:pt x="35718" y="178595"/>
                </a:lnTo>
                <a:lnTo>
                  <a:pt x="44648" y="232173"/>
                </a:lnTo>
                <a:lnTo>
                  <a:pt x="44648" y="294680"/>
                </a:lnTo>
                <a:lnTo>
                  <a:pt x="53578" y="357188"/>
                </a:lnTo>
                <a:lnTo>
                  <a:pt x="62508" y="401837"/>
                </a:lnTo>
                <a:lnTo>
                  <a:pt x="62508" y="437555"/>
                </a:lnTo>
                <a:lnTo>
                  <a:pt x="62508" y="464345"/>
                </a:lnTo>
                <a:lnTo>
                  <a:pt x="62508" y="473274"/>
                </a:lnTo>
                <a:lnTo>
                  <a:pt x="53578" y="482204"/>
                </a:lnTo>
                <a:lnTo>
                  <a:pt x="44648" y="473274"/>
                </a:lnTo>
                <a:lnTo>
                  <a:pt x="26789" y="455415"/>
                </a:lnTo>
                <a:lnTo>
                  <a:pt x="0" y="428626"/>
                </a:lnTo>
                <a:lnTo>
                  <a:pt x="0" y="4286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0" name="Freeform 823299"/>
          <p:cNvSpPr/>
          <p:nvPr/>
        </p:nvSpPr>
        <p:spPr bwMode="auto">
          <a:xfrm>
            <a:off x="3634383" y="5045273"/>
            <a:ext cx="205384" cy="26791"/>
          </a:xfrm>
          <a:custGeom>
            <a:avLst/>
            <a:gdLst/>
            <a:ahLst/>
            <a:cxnLst/>
            <a:rect l="0" t="0" r="0" b="0"/>
            <a:pathLst>
              <a:path w="205384" h="26791">
                <a:moveTo>
                  <a:pt x="0" y="26790"/>
                </a:moveTo>
                <a:lnTo>
                  <a:pt x="8930" y="26790"/>
                </a:lnTo>
                <a:lnTo>
                  <a:pt x="26789" y="26790"/>
                </a:lnTo>
                <a:lnTo>
                  <a:pt x="53578" y="26790"/>
                </a:lnTo>
                <a:lnTo>
                  <a:pt x="80367" y="17860"/>
                </a:lnTo>
                <a:lnTo>
                  <a:pt x="107156" y="8930"/>
                </a:lnTo>
                <a:lnTo>
                  <a:pt x="142875" y="8930"/>
                </a:lnTo>
                <a:lnTo>
                  <a:pt x="169664" y="0"/>
                </a:lnTo>
                <a:lnTo>
                  <a:pt x="18752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1" name="Freeform 823300"/>
          <p:cNvSpPr/>
          <p:nvPr/>
        </p:nvSpPr>
        <p:spPr bwMode="auto">
          <a:xfrm>
            <a:off x="3857625" y="5063133"/>
            <a:ext cx="17860" cy="116087"/>
          </a:xfrm>
          <a:custGeom>
            <a:avLst/>
            <a:gdLst/>
            <a:ahLst/>
            <a:cxnLst/>
            <a:rect l="0" t="0" r="0" b="0"/>
            <a:pathLst>
              <a:path w="17860" h="116087">
                <a:moveTo>
                  <a:pt x="0" y="0"/>
                </a:moveTo>
                <a:lnTo>
                  <a:pt x="0" y="8930"/>
                </a:lnTo>
                <a:lnTo>
                  <a:pt x="0" y="17859"/>
                </a:lnTo>
                <a:lnTo>
                  <a:pt x="8930" y="44648"/>
                </a:lnTo>
                <a:lnTo>
                  <a:pt x="8930" y="62508"/>
                </a:lnTo>
                <a:lnTo>
                  <a:pt x="8930" y="80367"/>
                </a:lnTo>
                <a:lnTo>
                  <a:pt x="8930" y="107156"/>
                </a:lnTo>
                <a:lnTo>
                  <a:pt x="8930" y="116086"/>
                </a:lnTo>
                <a:lnTo>
                  <a:pt x="17859" y="116086"/>
                </a:lnTo>
                <a:lnTo>
                  <a:pt x="17859" y="116086"/>
                </a:lnTo>
                <a:lnTo>
                  <a:pt x="17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2" name="Freeform 823301"/>
          <p:cNvSpPr/>
          <p:nvPr/>
        </p:nvSpPr>
        <p:spPr bwMode="auto">
          <a:xfrm>
            <a:off x="3848695" y="4857750"/>
            <a:ext cx="44650" cy="44649"/>
          </a:xfrm>
          <a:custGeom>
            <a:avLst/>
            <a:gdLst/>
            <a:ahLst/>
            <a:cxnLst/>
            <a:rect l="0" t="0" r="0" b="0"/>
            <a:pathLst>
              <a:path w="44650" h="44649">
                <a:moveTo>
                  <a:pt x="44649" y="35719"/>
                </a:moveTo>
                <a:lnTo>
                  <a:pt x="35719" y="35719"/>
                </a:lnTo>
                <a:lnTo>
                  <a:pt x="26789" y="44648"/>
                </a:lnTo>
                <a:lnTo>
                  <a:pt x="17860" y="44648"/>
                </a:lnTo>
                <a:lnTo>
                  <a:pt x="8930" y="44648"/>
                </a:lnTo>
                <a:lnTo>
                  <a:pt x="0" y="44648"/>
                </a:lnTo>
                <a:lnTo>
                  <a:pt x="0" y="44648"/>
                </a:lnTo>
                <a:lnTo>
                  <a:pt x="0" y="44648"/>
                </a:lnTo>
                <a:lnTo>
                  <a:pt x="0" y="35719"/>
                </a:lnTo>
                <a:lnTo>
                  <a:pt x="8930" y="17859"/>
                </a:lnTo>
                <a:lnTo>
                  <a:pt x="17860" y="892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3" name="Freeform 823302"/>
          <p:cNvSpPr/>
          <p:nvPr/>
        </p:nvSpPr>
        <p:spPr bwMode="auto">
          <a:xfrm>
            <a:off x="3982641" y="4830961"/>
            <a:ext cx="53579" cy="348259"/>
          </a:xfrm>
          <a:custGeom>
            <a:avLst/>
            <a:gdLst/>
            <a:ahLst/>
            <a:cxnLst/>
            <a:rect l="0" t="0" r="0" b="0"/>
            <a:pathLst>
              <a:path w="53579" h="348259">
                <a:moveTo>
                  <a:pt x="8929" y="0"/>
                </a:moveTo>
                <a:lnTo>
                  <a:pt x="8929" y="0"/>
                </a:lnTo>
                <a:lnTo>
                  <a:pt x="8929" y="0"/>
                </a:lnTo>
                <a:lnTo>
                  <a:pt x="8929" y="8929"/>
                </a:lnTo>
                <a:lnTo>
                  <a:pt x="8929" y="17859"/>
                </a:lnTo>
                <a:lnTo>
                  <a:pt x="8929" y="44648"/>
                </a:lnTo>
                <a:lnTo>
                  <a:pt x="8929" y="71437"/>
                </a:lnTo>
                <a:lnTo>
                  <a:pt x="0" y="107156"/>
                </a:lnTo>
                <a:lnTo>
                  <a:pt x="0" y="151805"/>
                </a:lnTo>
                <a:lnTo>
                  <a:pt x="0" y="205383"/>
                </a:lnTo>
                <a:lnTo>
                  <a:pt x="0" y="250031"/>
                </a:lnTo>
                <a:lnTo>
                  <a:pt x="8929" y="285750"/>
                </a:lnTo>
                <a:lnTo>
                  <a:pt x="8929" y="312539"/>
                </a:lnTo>
                <a:lnTo>
                  <a:pt x="17859" y="339328"/>
                </a:lnTo>
                <a:lnTo>
                  <a:pt x="26789" y="348258"/>
                </a:lnTo>
                <a:lnTo>
                  <a:pt x="35718" y="348258"/>
                </a:lnTo>
                <a:lnTo>
                  <a:pt x="44648" y="339328"/>
                </a:lnTo>
                <a:lnTo>
                  <a:pt x="53578" y="321469"/>
                </a:lnTo>
                <a:lnTo>
                  <a:pt x="53578" y="285750"/>
                </a:lnTo>
                <a:lnTo>
                  <a:pt x="53578" y="258961"/>
                </a:lnTo>
                <a:lnTo>
                  <a:pt x="53578"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4" name="Freeform 823303"/>
          <p:cNvSpPr/>
          <p:nvPr/>
        </p:nvSpPr>
        <p:spPr bwMode="auto">
          <a:xfrm>
            <a:off x="3866555" y="5000625"/>
            <a:ext cx="205384" cy="44649"/>
          </a:xfrm>
          <a:custGeom>
            <a:avLst/>
            <a:gdLst/>
            <a:ahLst/>
            <a:cxnLst/>
            <a:rect l="0" t="0" r="0" b="0"/>
            <a:pathLst>
              <a:path w="205384" h="44649">
                <a:moveTo>
                  <a:pt x="0" y="0"/>
                </a:moveTo>
                <a:lnTo>
                  <a:pt x="0" y="8930"/>
                </a:lnTo>
                <a:lnTo>
                  <a:pt x="0" y="17859"/>
                </a:lnTo>
                <a:lnTo>
                  <a:pt x="0" y="26789"/>
                </a:lnTo>
                <a:lnTo>
                  <a:pt x="17859" y="35719"/>
                </a:lnTo>
                <a:lnTo>
                  <a:pt x="44648" y="44648"/>
                </a:lnTo>
                <a:lnTo>
                  <a:pt x="80367" y="35719"/>
                </a:lnTo>
                <a:lnTo>
                  <a:pt x="125015" y="35719"/>
                </a:lnTo>
                <a:lnTo>
                  <a:pt x="169664" y="17859"/>
                </a:lnTo>
                <a:lnTo>
                  <a:pt x="205383" y="8930"/>
                </a:lnTo>
                <a:lnTo>
                  <a:pt x="20538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5" name="Freeform 823304"/>
          <p:cNvSpPr/>
          <p:nvPr/>
        </p:nvSpPr>
        <p:spPr bwMode="auto">
          <a:xfrm>
            <a:off x="4170164" y="4804171"/>
            <a:ext cx="107157" cy="401838"/>
          </a:xfrm>
          <a:custGeom>
            <a:avLst/>
            <a:gdLst/>
            <a:ahLst/>
            <a:cxnLst/>
            <a:rect l="0" t="0" r="0" b="0"/>
            <a:pathLst>
              <a:path w="107157" h="401838">
                <a:moveTo>
                  <a:pt x="62508" y="8930"/>
                </a:moveTo>
                <a:lnTo>
                  <a:pt x="62508" y="8930"/>
                </a:lnTo>
                <a:lnTo>
                  <a:pt x="53578" y="0"/>
                </a:lnTo>
                <a:lnTo>
                  <a:pt x="53578" y="8930"/>
                </a:lnTo>
                <a:lnTo>
                  <a:pt x="44649" y="8930"/>
                </a:lnTo>
                <a:lnTo>
                  <a:pt x="35719" y="26790"/>
                </a:lnTo>
                <a:lnTo>
                  <a:pt x="26789" y="44649"/>
                </a:lnTo>
                <a:lnTo>
                  <a:pt x="17859" y="80368"/>
                </a:lnTo>
                <a:lnTo>
                  <a:pt x="8930" y="125017"/>
                </a:lnTo>
                <a:lnTo>
                  <a:pt x="8930" y="169665"/>
                </a:lnTo>
                <a:lnTo>
                  <a:pt x="0" y="223243"/>
                </a:lnTo>
                <a:lnTo>
                  <a:pt x="0" y="276821"/>
                </a:lnTo>
                <a:lnTo>
                  <a:pt x="0" y="321470"/>
                </a:lnTo>
                <a:lnTo>
                  <a:pt x="8930" y="357188"/>
                </a:lnTo>
                <a:lnTo>
                  <a:pt x="17859" y="383977"/>
                </a:lnTo>
                <a:lnTo>
                  <a:pt x="35719" y="401837"/>
                </a:lnTo>
                <a:lnTo>
                  <a:pt x="44649" y="401837"/>
                </a:lnTo>
                <a:lnTo>
                  <a:pt x="62508" y="401837"/>
                </a:lnTo>
                <a:lnTo>
                  <a:pt x="80367" y="383977"/>
                </a:lnTo>
                <a:lnTo>
                  <a:pt x="98227" y="357188"/>
                </a:lnTo>
                <a:lnTo>
                  <a:pt x="107156" y="321470"/>
                </a:lnTo>
                <a:lnTo>
                  <a:pt x="107156" y="285751"/>
                </a:lnTo>
                <a:lnTo>
                  <a:pt x="107156" y="28575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6" name="Freeform 823305"/>
          <p:cNvSpPr/>
          <p:nvPr/>
        </p:nvSpPr>
        <p:spPr bwMode="auto">
          <a:xfrm>
            <a:off x="4080867" y="4991695"/>
            <a:ext cx="258962" cy="71439"/>
          </a:xfrm>
          <a:custGeom>
            <a:avLst/>
            <a:gdLst/>
            <a:ahLst/>
            <a:cxnLst/>
            <a:rect l="0" t="0" r="0" b="0"/>
            <a:pathLst>
              <a:path w="258962" h="71439">
                <a:moveTo>
                  <a:pt x="0" y="62508"/>
                </a:moveTo>
                <a:lnTo>
                  <a:pt x="8930" y="71438"/>
                </a:lnTo>
                <a:lnTo>
                  <a:pt x="17860" y="71438"/>
                </a:lnTo>
                <a:lnTo>
                  <a:pt x="35719" y="71438"/>
                </a:lnTo>
                <a:lnTo>
                  <a:pt x="62508" y="62508"/>
                </a:lnTo>
                <a:lnTo>
                  <a:pt x="98227" y="53578"/>
                </a:lnTo>
                <a:lnTo>
                  <a:pt x="133946" y="44649"/>
                </a:lnTo>
                <a:lnTo>
                  <a:pt x="178594" y="35719"/>
                </a:lnTo>
                <a:lnTo>
                  <a:pt x="214313" y="1786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7" name="Freeform 823306"/>
          <p:cNvSpPr/>
          <p:nvPr/>
        </p:nvSpPr>
        <p:spPr bwMode="auto">
          <a:xfrm>
            <a:off x="4393406" y="4991695"/>
            <a:ext cx="17861" cy="142876"/>
          </a:xfrm>
          <a:custGeom>
            <a:avLst/>
            <a:gdLst/>
            <a:ahLst/>
            <a:cxnLst/>
            <a:rect l="0" t="0" r="0" b="0"/>
            <a:pathLst>
              <a:path w="17861" h="142876">
                <a:moveTo>
                  <a:pt x="0" y="0"/>
                </a:moveTo>
                <a:lnTo>
                  <a:pt x="0" y="0"/>
                </a:lnTo>
                <a:lnTo>
                  <a:pt x="0" y="0"/>
                </a:lnTo>
                <a:lnTo>
                  <a:pt x="0" y="8930"/>
                </a:lnTo>
                <a:lnTo>
                  <a:pt x="0" y="17860"/>
                </a:lnTo>
                <a:lnTo>
                  <a:pt x="0" y="35719"/>
                </a:lnTo>
                <a:lnTo>
                  <a:pt x="0" y="62508"/>
                </a:lnTo>
                <a:lnTo>
                  <a:pt x="0" y="80368"/>
                </a:lnTo>
                <a:lnTo>
                  <a:pt x="0" y="107157"/>
                </a:lnTo>
                <a:lnTo>
                  <a:pt x="0" y="125016"/>
                </a:lnTo>
                <a:lnTo>
                  <a:pt x="0" y="142875"/>
                </a:lnTo>
                <a:lnTo>
                  <a:pt x="8930" y="142875"/>
                </a:lnTo>
                <a:lnTo>
                  <a:pt x="17860" y="142875"/>
                </a:lnTo>
                <a:lnTo>
                  <a:pt x="17860" y="125016"/>
                </a:lnTo>
                <a:lnTo>
                  <a:pt x="1786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8" name="Freeform 823307"/>
          <p:cNvSpPr/>
          <p:nvPr/>
        </p:nvSpPr>
        <p:spPr bwMode="auto">
          <a:xfrm>
            <a:off x="4393406" y="4866679"/>
            <a:ext cx="17861" cy="8931"/>
          </a:xfrm>
          <a:custGeom>
            <a:avLst/>
            <a:gdLst/>
            <a:ahLst/>
            <a:cxnLst/>
            <a:rect l="0" t="0" r="0" b="0"/>
            <a:pathLst>
              <a:path w="17861" h="8931">
                <a:moveTo>
                  <a:pt x="8930" y="0"/>
                </a:moveTo>
                <a:lnTo>
                  <a:pt x="8930" y="0"/>
                </a:lnTo>
                <a:lnTo>
                  <a:pt x="0" y="8930"/>
                </a:lnTo>
                <a:lnTo>
                  <a:pt x="0" y="8930"/>
                </a:lnTo>
                <a:lnTo>
                  <a:pt x="0" y="8930"/>
                </a:lnTo>
                <a:lnTo>
                  <a:pt x="0" y="8930"/>
                </a:lnTo>
                <a:lnTo>
                  <a:pt x="893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09" name="Freeform 823308"/>
          <p:cNvSpPr/>
          <p:nvPr/>
        </p:nvSpPr>
        <p:spPr bwMode="auto">
          <a:xfrm>
            <a:off x="4482703" y="4964906"/>
            <a:ext cx="223243" cy="205384"/>
          </a:xfrm>
          <a:custGeom>
            <a:avLst/>
            <a:gdLst/>
            <a:ahLst/>
            <a:cxnLst/>
            <a:rect l="0" t="0" r="0" b="0"/>
            <a:pathLst>
              <a:path w="223243" h="205384">
                <a:moveTo>
                  <a:pt x="35719" y="8930"/>
                </a:moveTo>
                <a:lnTo>
                  <a:pt x="35719" y="17860"/>
                </a:lnTo>
                <a:lnTo>
                  <a:pt x="26789" y="26789"/>
                </a:lnTo>
                <a:lnTo>
                  <a:pt x="17860" y="44649"/>
                </a:lnTo>
                <a:lnTo>
                  <a:pt x="8930" y="71438"/>
                </a:lnTo>
                <a:lnTo>
                  <a:pt x="8930" y="107157"/>
                </a:lnTo>
                <a:lnTo>
                  <a:pt x="8930" y="133946"/>
                </a:lnTo>
                <a:lnTo>
                  <a:pt x="0" y="160735"/>
                </a:lnTo>
                <a:lnTo>
                  <a:pt x="0" y="178594"/>
                </a:lnTo>
                <a:lnTo>
                  <a:pt x="8930" y="187524"/>
                </a:lnTo>
                <a:lnTo>
                  <a:pt x="8930" y="196453"/>
                </a:lnTo>
                <a:lnTo>
                  <a:pt x="8930" y="187524"/>
                </a:lnTo>
                <a:lnTo>
                  <a:pt x="17860" y="169664"/>
                </a:lnTo>
                <a:lnTo>
                  <a:pt x="17860" y="133946"/>
                </a:lnTo>
                <a:lnTo>
                  <a:pt x="26789" y="98227"/>
                </a:lnTo>
                <a:lnTo>
                  <a:pt x="35719" y="62508"/>
                </a:lnTo>
                <a:lnTo>
                  <a:pt x="44649" y="35719"/>
                </a:lnTo>
                <a:lnTo>
                  <a:pt x="62508" y="17860"/>
                </a:lnTo>
                <a:lnTo>
                  <a:pt x="62508" y="0"/>
                </a:lnTo>
                <a:lnTo>
                  <a:pt x="71438" y="8930"/>
                </a:lnTo>
                <a:lnTo>
                  <a:pt x="80367" y="35719"/>
                </a:lnTo>
                <a:lnTo>
                  <a:pt x="89297" y="62508"/>
                </a:lnTo>
                <a:lnTo>
                  <a:pt x="89297" y="98227"/>
                </a:lnTo>
                <a:lnTo>
                  <a:pt x="89297" y="133946"/>
                </a:lnTo>
                <a:lnTo>
                  <a:pt x="89297" y="169664"/>
                </a:lnTo>
                <a:lnTo>
                  <a:pt x="89297" y="187524"/>
                </a:lnTo>
                <a:lnTo>
                  <a:pt x="89297" y="205383"/>
                </a:lnTo>
                <a:lnTo>
                  <a:pt x="98227" y="205383"/>
                </a:lnTo>
                <a:lnTo>
                  <a:pt x="98227" y="196453"/>
                </a:lnTo>
                <a:lnTo>
                  <a:pt x="107156" y="178594"/>
                </a:lnTo>
                <a:lnTo>
                  <a:pt x="125016" y="142875"/>
                </a:lnTo>
                <a:lnTo>
                  <a:pt x="133945" y="98227"/>
                </a:lnTo>
                <a:lnTo>
                  <a:pt x="142875" y="53578"/>
                </a:lnTo>
                <a:lnTo>
                  <a:pt x="160735" y="17860"/>
                </a:lnTo>
                <a:lnTo>
                  <a:pt x="169664" y="0"/>
                </a:lnTo>
                <a:lnTo>
                  <a:pt x="187524" y="0"/>
                </a:lnTo>
                <a:lnTo>
                  <a:pt x="196453" y="17860"/>
                </a:lnTo>
                <a:lnTo>
                  <a:pt x="196453" y="53578"/>
                </a:lnTo>
                <a:lnTo>
                  <a:pt x="196453" y="89297"/>
                </a:lnTo>
                <a:lnTo>
                  <a:pt x="196453" y="133946"/>
                </a:lnTo>
                <a:lnTo>
                  <a:pt x="196453" y="160735"/>
                </a:lnTo>
                <a:lnTo>
                  <a:pt x="196453" y="187524"/>
                </a:lnTo>
                <a:lnTo>
                  <a:pt x="196453" y="205383"/>
                </a:lnTo>
                <a:lnTo>
                  <a:pt x="196453" y="205383"/>
                </a:lnTo>
                <a:lnTo>
                  <a:pt x="205383" y="196453"/>
                </a:lnTo>
                <a:lnTo>
                  <a:pt x="205383" y="178594"/>
                </a:lnTo>
                <a:lnTo>
                  <a:pt x="214313" y="151805"/>
                </a:lnTo>
                <a:lnTo>
                  <a:pt x="223242" y="116086"/>
                </a:lnTo>
                <a:lnTo>
                  <a:pt x="22324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0" name="Freeform 823309"/>
          <p:cNvSpPr/>
          <p:nvPr/>
        </p:nvSpPr>
        <p:spPr bwMode="auto">
          <a:xfrm>
            <a:off x="4741664" y="4982766"/>
            <a:ext cx="151806" cy="250032"/>
          </a:xfrm>
          <a:custGeom>
            <a:avLst/>
            <a:gdLst/>
            <a:ahLst/>
            <a:cxnLst/>
            <a:rect l="0" t="0" r="0" b="0"/>
            <a:pathLst>
              <a:path w="151806" h="250032">
                <a:moveTo>
                  <a:pt x="0" y="89297"/>
                </a:moveTo>
                <a:lnTo>
                  <a:pt x="0" y="89297"/>
                </a:lnTo>
                <a:lnTo>
                  <a:pt x="0" y="98226"/>
                </a:lnTo>
                <a:lnTo>
                  <a:pt x="0" y="107156"/>
                </a:lnTo>
                <a:lnTo>
                  <a:pt x="0" y="107156"/>
                </a:lnTo>
                <a:lnTo>
                  <a:pt x="17859" y="107156"/>
                </a:lnTo>
                <a:lnTo>
                  <a:pt x="26789" y="107156"/>
                </a:lnTo>
                <a:lnTo>
                  <a:pt x="44649" y="89297"/>
                </a:lnTo>
                <a:lnTo>
                  <a:pt x="53578" y="80367"/>
                </a:lnTo>
                <a:lnTo>
                  <a:pt x="71438" y="53578"/>
                </a:lnTo>
                <a:lnTo>
                  <a:pt x="80367" y="35718"/>
                </a:lnTo>
                <a:lnTo>
                  <a:pt x="80367" y="17859"/>
                </a:lnTo>
                <a:lnTo>
                  <a:pt x="80367" y="0"/>
                </a:lnTo>
                <a:lnTo>
                  <a:pt x="71438" y="0"/>
                </a:lnTo>
                <a:lnTo>
                  <a:pt x="62508" y="8929"/>
                </a:lnTo>
                <a:lnTo>
                  <a:pt x="44649" y="26789"/>
                </a:lnTo>
                <a:lnTo>
                  <a:pt x="26789" y="71437"/>
                </a:lnTo>
                <a:lnTo>
                  <a:pt x="17859" y="116086"/>
                </a:lnTo>
                <a:lnTo>
                  <a:pt x="8930" y="160734"/>
                </a:lnTo>
                <a:lnTo>
                  <a:pt x="17859" y="205382"/>
                </a:lnTo>
                <a:lnTo>
                  <a:pt x="26789" y="232172"/>
                </a:lnTo>
                <a:lnTo>
                  <a:pt x="44649" y="250031"/>
                </a:lnTo>
                <a:lnTo>
                  <a:pt x="62508" y="250031"/>
                </a:lnTo>
                <a:lnTo>
                  <a:pt x="98227" y="241101"/>
                </a:lnTo>
                <a:lnTo>
                  <a:pt x="125016" y="214312"/>
                </a:lnTo>
                <a:lnTo>
                  <a:pt x="151805" y="187523"/>
                </a:lnTo>
                <a:lnTo>
                  <a:pt x="15180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1" name="Freeform 823310"/>
          <p:cNvSpPr/>
          <p:nvPr/>
        </p:nvSpPr>
        <p:spPr bwMode="auto">
          <a:xfrm>
            <a:off x="5080992" y="4991695"/>
            <a:ext cx="241103" cy="44650"/>
          </a:xfrm>
          <a:custGeom>
            <a:avLst/>
            <a:gdLst/>
            <a:ahLst/>
            <a:cxnLst/>
            <a:rect l="0" t="0" r="0" b="0"/>
            <a:pathLst>
              <a:path w="241103" h="44650">
                <a:moveTo>
                  <a:pt x="0" y="44649"/>
                </a:moveTo>
                <a:lnTo>
                  <a:pt x="0" y="44649"/>
                </a:lnTo>
                <a:lnTo>
                  <a:pt x="17860" y="44649"/>
                </a:lnTo>
                <a:lnTo>
                  <a:pt x="26789" y="44649"/>
                </a:lnTo>
                <a:lnTo>
                  <a:pt x="53578" y="44649"/>
                </a:lnTo>
                <a:lnTo>
                  <a:pt x="89297" y="44649"/>
                </a:lnTo>
                <a:lnTo>
                  <a:pt x="125016" y="35719"/>
                </a:lnTo>
                <a:lnTo>
                  <a:pt x="160735" y="26789"/>
                </a:lnTo>
                <a:lnTo>
                  <a:pt x="205383" y="1786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2" name="Freeform 823311"/>
          <p:cNvSpPr/>
          <p:nvPr/>
        </p:nvSpPr>
        <p:spPr bwMode="auto">
          <a:xfrm>
            <a:off x="5259586" y="4920258"/>
            <a:ext cx="17860" cy="223243"/>
          </a:xfrm>
          <a:custGeom>
            <a:avLst/>
            <a:gdLst/>
            <a:ahLst/>
            <a:cxnLst/>
            <a:rect l="0" t="0" r="0" b="0"/>
            <a:pathLst>
              <a:path w="17860" h="223243">
                <a:moveTo>
                  <a:pt x="17859" y="0"/>
                </a:moveTo>
                <a:lnTo>
                  <a:pt x="17859" y="17859"/>
                </a:lnTo>
                <a:lnTo>
                  <a:pt x="8930" y="44648"/>
                </a:lnTo>
                <a:lnTo>
                  <a:pt x="0" y="80367"/>
                </a:lnTo>
                <a:lnTo>
                  <a:pt x="0" y="125015"/>
                </a:lnTo>
                <a:lnTo>
                  <a:pt x="8930" y="160734"/>
                </a:lnTo>
                <a:lnTo>
                  <a:pt x="8930" y="187523"/>
                </a:lnTo>
                <a:lnTo>
                  <a:pt x="8930" y="214312"/>
                </a:lnTo>
                <a:lnTo>
                  <a:pt x="17859" y="223242"/>
                </a:lnTo>
                <a:lnTo>
                  <a:pt x="17859" y="223242"/>
                </a:lnTo>
                <a:lnTo>
                  <a:pt x="1785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3" name="Freeform 823312"/>
          <p:cNvSpPr/>
          <p:nvPr/>
        </p:nvSpPr>
        <p:spPr bwMode="auto">
          <a:xfrm>
            <a:off x="5670352" y="4705945"/>
            <a:ext cx="375047" cy="464345"/>
          </a:xfrm>
          <a:custGeom>
            <a:avLst/>
            <a:gdLst/>
            <a:ahLst/>
            <a:cxnLst/>
            <a:rect l="0" t="0" r="0" b="0"/>
            <a:pathLst>
              <a:path w="375047" h="464345">
                <a:moveTo>
                  <a:pt x="44648" y="98226"/>
                </a:moveTo>
                <a:lnTo>
                  <a:pt x="35718" y="107156"/>
                </a:lnTo>
                <a:lnTo>
                  <a:pt x="35718" y="107156"/>
                </a:lnTo>
                <a:lnTo>
                  <a:pt x="26789" y="125016"/>
                </a:lnTo>
                <a:lnTo>
                  <a:pt x="17859" y="142875"/>
                </a:lnTo>
                <a:lnTo>
                  <a:pt x="17859" y="178594"/>
                </a:lnTo>
                <a:lnTo>
                  <a:pt x="8929" y="214313"/>
                </a:lnTo>
                <a:lnTo>
                  <a:pt x="17859" y="250032"/>
                </a:lnTo>
                <a:lnTo>
                  <a:pt x="8929" y="294680"/>
                </a:lnTo>
                <a:lnTo>
                  <a:pt x="8929" y="321469"/>
                </a:lnTo>
                <a:lnTo>
                  <a:pt x="8929" y="348258"/>
                </a:lnTo>
                <a:lnTo>
                  <a:pt x="0" y="366118"/>
                </a:lnTo>
                <a:lnTo>
                  <a:pt x="0" y="375047"/>
                </a:lnTo>
                <a:lnTo>
                  <a:pt x="0" y="366118"/>
                </a:lnTo>
                <a:lnTo>
                  <a:pt x="0" y="348258"/>
                </a:lnTo>
                <a:lnTo>
                  <a:pt x="8929" y="312539"/>
                </a:lnTo>
                <a:lnTo>
                  <a:pt x="26789" y="267891"/>
                </a:lnTo>
                <a:lnTo>
                  <a:pt x="44648" y="205383"/>
                </a:lnTo>
                <a:lnTo>
                  <a:pt x="62507" y="151805"/>
                </a:lnTo>
                <a:lnTo>
                  <a:pt x="89296" y="89297"/>
                </a:lnTo>
                <a:lnTo>
                  <a:pt x="116086" y="35719"/>
                </a:lnTo>
                <a:lnTo>
                  <a:pt x="133945" y="8930"/>
                </a:lnTo>
                <a:lnTo>
                  <a:pt x="151804" y="0"/>
                </a:lnTo>
                <a:lnTo>
                  <a:pt x="160734" y="8930"/>
                </a:lnTo>
                <a:lnTo>
                  <a:pt x="169664" y="35719"/>
                </a:lnTo>
                <a:lnTo>
                  <a:pt x="169664" y="80367"/>
                </a:lnTo>
                <a:lnTo>
                  <a:pt x="169664" y="142875"/>
                </a:lnTo>
                <a:lnTo>
                  <a:pt x="160734" y="196453"/>
                </a:lnTo>
                <a:lnTo>
                  <a:pt x="151804" y="258961"/>
                </a:lnTo>
                <a:lnTo>
                  <a:pt x="142875" y="312539"/>
                </a:lnTo>
                <a:lnTo>
                  <a:pt x="142875" y="357188"/>
                </a:lnTo>
                <a:lnTo>
                  <a:pt x="133945" y="392907"/>
                </a:lnTo>
                <a:lnTo>
                  <a:pt x="133945" y="410766"/>
                </a:lnTo>
                <a:lnTo>
                  <a:pt x="142875" y="410766"/>
                </a:lnTo>
                <a:lnTo>
                  <a:pt x="151804" y="392907"/>
                </a:lnTo>
                <a:lnTo>
                  <a:pt x="169664" y="357188"/>
                </a:lnTo>
                <a:lnTo>
                  <a:pt x="196453" y="294680"/>
                </a:lnTo>
                <a:lnTo>
                  <a:pt x="214312" y="223243"/>
                </a:lnTo>
                <a:lnTo>
                  <a:pt x="250031" y="151805"/>
                </a:lnTo>
                <a:lnTo>
                  <a:pt x="285750" y="89297"/>
                </a:lnTo>
                <a:lnTo>
                  <a:pt x="321468" y="35719"/>
                </a:lnTo>
                <a:lnTo>
                  <a:pt x="348257" y="26789"/>
                </a:lnTo>
                <a:lnTo>
                  <a:pt x="366117" y="35719"/>
                </a:lnTo>
                <a:lnTo>
                  <a:pt x="375046" y="80367"/>
                </a:lnTo>
                <a:lnTo>
                  <a:pt x="375046" y="142875"/>
                </a:lnTo>
                <a:lnTo>
                  <a:pt x="366117" y="214313"/>
                </a:lnTo>
                <a:lnTo>
                  <a:pt x="366117" y="285750"/>
                </a:lnTo>
                <a:lnTo>
                  <a:pt x="357187" y="348258"/>
                </a:lnTo>
                <a:lnTo>
                  <a:pt x="348257" y="401836"/>
                </a:lnTo>
                <a:lnTo>
                  <a:pt x="339328" y="437555"/>
                </a:lnTo>
                <a:lnTo>
                  <a:pt x="339328" y="464344"/>
                </a:lnTo>
                <a:lnTo>
                  <a:pt x="339328" y="464344"/>
                </a:lnTo>
                <a:lnTo>
                  <a:pt x="339328" y="455414"/>
                </a:lnTo>
                <a:lnTo>
                  <a:pt x="348257" y="428625"/>
                </a:lnTo>
                <a:lnTo>
                  <a:pt x="357187" y="383977"/>
                </a:lnTo>
                <a:lnTo>
                  <a:pt x="375046" y="339328"/>
                </a:lnTo>
                <a:lnTo>
                  <a:pt x="375046"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4" name="Freeform 823313"/>
          <p:cNvSpPr/>
          <p:nvPr/>
        </p:nvSpPr>
        <p:spPr bwMode="auto">
          <a:xfrm>
            <a:off x="6090047" y="5036344"/>
            <a:ext cx="26790" cy="71438"/>
          </a:xfrm>
          <a:custGeom>
            <a:avLst/>
            <a:gdLst/>
            <a:ahLst/>
            <a:cxnLst/>
            <a:rect l="0" t="0" r="0" b="0"/>
            <a:pathLst>
              <a:path w="26790" h="71438">
                <a:moveTo>
                  <a:pt x="0" y="0"/>
                </a:moveTo>
                <a:lnTo>
                  <a:pt x="0" y="8929"/>
                </a:lnTo>
                <a:lnTo>
                  <a:pt x="8930" y="26789"/>
                </a:lnTo>
                <a:lnTo>
                  <a:pt x="8930" y="44648"/>
                </a:lnTo>
                <a:lnTo>
                  <a:pt x="8930" y="62508"/>
                </a:lnTo>
                <a:lnTo>
                  <a:pt x="17859" y="71437"/>
                </a:lnTo>
                <a:lnTo>
                  <a:pt x="17859" y="71437"/>
                </a:lnTo>
                <a:lnTo>
                  <a:pt x="26789" y="62508"/>
                </a:lnTo>
                <a:lnTo>
                  <a:pt x="2678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5" name="Freeform 823314"/>
          <p:cNvSpPr/>
          <p:nvPr/>
        </p:nvSpPr>
        <p:spPr bwMode="auto">
          <a:xfrm>
            <a:off x="6090047" y="4813101"/>
            <a:ext cx="80368" cy="35720"/>
          </a:xfrm>
          <a:custGeom>
            <a:avLst/>
            <a:gdLst/>
            <a:ahLst/>
            <a:cxnLst/>
            <a:rect l="0" t="0" r="0" b="0"/>
            <a:pathLst>
              <a:path w="80368" h="35720">
                <a:moveTo>
                  <a:pt x="8930" y="0"/>
                </a:moveTo>
                <a:lnTo>
                  <a:pt x="8930" y="8930"/>
                </a:lnTo>
                <a:lnTo>
                  <a:pt x="0" y="8930"/>
                </a:lnTo>
                <a:lnTo>
                  <a:pt x="0" y="17860"/>
                </a:lnTo>
                <a:lnTo>
                  <a:pt x="0" y="26789"/>
                </a:lnTo>
                <a:lnTo>
                  <a:pt x="0" y="35719"/>
                </a:lnTo>
                <a:lnTo>
                  <a:pt x="17859" y="35719"/>
                </a:lnTo>
                <a:lnTo>
                  <a:pt x="35719" y="26789"/>
                </a:lnTo>
                <a:lnTo>
                  <a:pt x="53578" y="17860"/>
                </a:lnTo>
                <a:lnTo>
                  <a:pt x="80367" y="17860"/>
                </a:lnTo>
                <a:lnTo>
                  <a:pt x="80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6" name="Freeform 823315"/>
          <p:cNvSpPr/>
          <p:nvPr/>
        </p:nvSpPr>
        <p:spPr bwMode="auto">
          <a:xfrm>
            <a:off x="6098977" y="4955977"/>
            <a:ext cx="205383" cy="133946"/>
          </a:xfrm>
          <a:custGeom>
            <a:avLst/>
            <a:gdLst/>
            <a:ahLst/>
            <a:cxnLst/>
            <a:rect l="0" t="0" r="0" b="0"/>
            <a:pathLst>
              <a:path w="205383" h="133946">
                <a:moveTo>
                  <a:pt x="71437" y="0"/>
                </a:moveTo>
                <a:lnTo>
                  <a:pt x="62507" y="0"/>
                </a:lnTo>
                <a:lnTo>
                  <a:pt x="44648" y="0"/>
                </a:lnTo>
                <a:lnTo>
                  <a:pt x="26789" y="8929"/>
                </a:lnTo>
                <a:lnTo>
                  <a:pt x="8929" y="8929"/>
                </a:lnTo>
                <a:lnTo>
                  <a:pt x="0" y="8929"/>
                </a:lnTo>
                <a:lnTo>
                  <a:pt x="0" y="8929"/>
                </a:lnTo>
                <a:lnTo>
                  <a:pt x="17859" y="8929"/>
                </a:lnTo>
                <a:lnTo>
                  <a:pt x="35718" y="0"/>
                </a:lnTo>
                <a:lnTo>
                  <a:pt x="71437" y="0"/>
                </a:lnTo>
                <a:lnTo>
                  <a:pt x="107156" y="0"/>
                </a:lnTo>
                <a:lnTo>
                  <a:pt x="142875" y="8929"/>
                </a:lnTo>
                <a:lnTo>
                  <a:pt x="178593" y="17859"/>
                </a:lnTo>
                <a:lnTo>
                  <a:pt x="196453" y="35718"/>
                </a:lnTo>
                <a:lnTo>
                  <a:pt x="205382" y="53578"/>
                </a:lnTo>
                <a:lnTo>
                  <a:pt x="196453" y="71437"/>
                </a:lnTo>
                <a:lnTo>
                  <a:pt x="169664" y="98226"/>
                </a:lnTo>
                <a:lnTo>
                  <a:pt x="151804" y="116086"/>
                </a:lnTo>
                <a:lnTo>
                  <a:pt x="125015" y="125015"/>
                </a:lnTo>
                <a:lnTo>
                  <a:pt x="98226" y="133945"/>
                </a:lnTo>
                <a:lnTo>
                  <a:pt x="89296" y="133945"/>
                </a:lnTo>
                <a:lnTo>
                  <a:pt x="80367" y="116086"/>
                </a:lnTo>
                <a:lnTo>
                  <a:pt x="8036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7" name="Freeform 823316"/>
          <p:cNvSpPr/>
          <p:nvPr/>
        </p:nvSpPr>
        <p:spPr bwMode="auto">
          <a:xfrm>
            <a:off x="6304359" y="4911328"/>
            <a:ext cx="125017" cy="178595"/>
          </a:xfrm>
          <a:custGeom>
            <a:avLst/>
            <a:gdLst/>
            <a:ahLst/>
            <a:cxnLst/>
            <a:rect l="0" t="0" r="0" b="0"/>
            <a:pathLst>
              <a:path w="125017" h="178595">
                <a:moveTo>
                  <a:pt x="98227" y="0"/>
                </a:moveTo>
                <a:lnTo>
                  <a:pt x="80368" y="8930"/>
                </a:lnTo>
                <a:lnTo>
                  <a:pt x="62508" y="17860"/>
                </a:lnTo>
                <a:lnTo>
                  <a:pt x="44649" y="26789"/>
                </a:lnTo>
                <a:lnTo>
                  <a:pt x="26789" y="35719"/>
                </a:lnTo>
                <a:lnTo>
                  <a:pt x="8930" y="53578"/>
                </a:lnTo>
                <a:lnTo>
                  <a:pt x="8930" y="62508"/>
                </a:lnTo>
                <a:lnTo>
                  <a:pt x="8930" y="71438"/>
                </a:lnTo>
                <a:lnTo>
                  <a:pt x="26789" y="80367"/>
                </a:lnTo>
                <a:lnTo>
                  <a:pt x="44649" y="89297"/>
                </a:lnTo>
                <a:lnTo>
                  <a:pt x="71438" y="98227"/>
                </a:lnTo>
                <a:lnTo>
                  <a:pt x="98227" y="107156"/>
                </a:lnTo>
                <a:lnTo>
                  <a:pt x="116086" y="125016"/>
                </a:lnTo>
                <a:lnTo>
                  <a:pt x="125016" y="133945"/>
                </a:lnTo>
                <a:lnTo>
                  <a:pt x="116086" y="151805"/>
                </a:lnTo>
                <a:lnTo>
                  <a:pt x="107157" y="160735"/>
                </a:lnTo>
                <a:lnTo>
                  <a:pt x="80368" y="178594"/>
                </a:lnTo>
                <a:lnTo>
                  <a:pt x="44649" y="178594"/>
                </a:lnTo>
                <a:lnTo>
                  <a:pt x="26789" y="178594"/>
                </a:lnTo>
                <a:lnTo>
                  <a:pt x="8930" y="169664"/>
                </a:lnTo>
                <a:lnTo>
                  <a:pt x="0" y="160735"/>
                </a:lnTo>
                <a:lnTo>
                  <a:pt x="8930" y="133945"/>
                </a:lnTo>
                <a:lnTo>
                  <a:pt x="893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8" name="Freeform 823317"/>
          <p:cNvSpPr/>
          <p:nvPr/>
        </p:nvSpPr>
        <p:spPr bwMode="auto">
          <a:xfrm>
            <a:off x="6465094" y="4688086"/>
            <a:ext cx="294680" cy="410767"/>
          </a:xfrm>
          <a:custGeom>
            <a:avLst/>
            <a:gdLst/>
            <a:ahLst/>
            <a:cxnLst/>
            <a:rect l="0" t="0" r="0" b="0"/>
            <a:pathLst>
              <a:path w="294680" h="410767">
                <a:moveTo>
                  <a:pt x="80367" y="98226"/>
                </a:moveTo>
                <a:lnTo>
                  <a:pt x="71437" y="98226"/>
                </a:lnTo>
                <a:lnTo>
                  <a:pt x="62508" y="98226"/>
                </a:lnTo>
                <a:lnTo>
                  <a:pt x="62508" y="98226"/>
                </a:lnTo>
                <a:lnTo>
                  <a:pt x="62508" y="107156"/>
                </a:lnTo>
                <a:lnTo>
                  <a:pt x="53578" y="125015"/>
                </a:lnTo>
                <a:lnTo>
                  <a:pt x="53578" y="151804"/>
                </a:lnTo>
                <a:lnTo>
                  <a:pt x="62508" y="187523"/>
                </a:lnTo>
                <a:lnTo>
                  <a:pt x="62508" y="223242"/>
                </a:lnTo>
                <a:lnTo>
                  <a:pt x="71437" y="267891"/>
                </a:lnTo>
                <a:lnTo>
                  <a:pt x="71437" y="312539"/>
                </a:lnTo>
                <a:lnTo>
                  <a:pt x="71437" y="348258"/>
                </a:lnTo>
                <a:lnTo>
                  <a:pt x="71437" y="383977"/>
                </a:lnTo>
                <a:lnTo>
                  <a:pt x="62508" y="401836"/>
                </a:lnTo>
                <a:lnTo>
                  <a:pt x="53578" y="410766"/>
                </a:lnTo>
                <a:lnTo>
                  <a:pt x="35719" y="410766"/>
                </a:lnTo>
                <a:lnTo>
                  <a:pt x="26789" y="392906"/>
                </a:lnTo>
                <a:lnTo>
                  <a:pt x="8929" y="366117"/>
                </a:lnTo>
                <a:lnTo>
                  <a:pt x="8929" y="321469"/>
                </a:lnTo>
                <a:lnTo>
                  <a:pt x="0" y="258961"/>
                </a:lnTo>
                <a:lnTo>
                  <a:pt x="8929" y="196453"/>
                </a:lnTo>
                <a:lnTo>
                  <a:pt x="26789" y="142875"/>
                </a:lnTo>
                <a:lnTo>
                  <a:pt x="53578" y="89296"/>
                </a:lnTo>
                <a:lnTo>
                  <a:pt x="89297" y="53578"/>
                </a:lnTo>
                <a:lnTo>
                  <a:pt x="125015" y="26789"/>
                </a:lnTo>
                <a:lnTo>
                  <a:pt x="169664" y="8929"/>
                </a:lnTo>
                <a:lnTo>
                  <a:pt x="205383" y="0"/>
                </a:lnTo>
                <a:lnTo>
                  <a:pt x="250031" y="0"/>
                </a:lnTo>
                <a:lnTo>
                  <a:pt x="276820" y="8929"/>
                </a:lnTo>
                <a:lnTo>
                  <a:pt x="294679" y="17859"/>
                </a:lnTo>
                <a:lnTo>
                  <a:pt x="294679" y="44648"/>
                </a:lnTo>
                <a:lnTo>
                  <a:pt x="276820" y="71437"/>
                </a:lnTo>
                <a:lnTo>
                  <a:pt x="250031" y="116085"/>
                </a:lnTo>
                <a:lnTo>
                  <a:pt x="214312" y="160734"/>
                </a:lnTo>
                <a:lnTo>
                  <a:pt x="178594" y="205383"/>
                </a:lnTo>
                <a:lnTo>
                  <a:pt x="142875" y="250031"/>
                </a:lnTo>
                <a:lnTo>
                  <a:pt x="125015" y="294680"/>
                </a:lnTo>
                <a:lnTo>
                  <a:pt x="116086" y="330398"/>
                </a:lnTo>
                <a:lnTo>
                  <a:pt x="116086" y="348258"/>
                </a:lnTo>
                <a:lnTo>
                  <a:pt x="133945" y="366117"/>
                </a:lnTo>
                <a:lnTo>
                  <a:pt x="160734" y="375047"/>
                </a:lnTo>
                <a:lnTo>
                  <a:pt x="187523" y="366117"/>
                </a:lnTo>
                <a:lnTo>
                  <a:pt x="223242" y="357187"/>
                </a:lnTo>
                <a:lnTo>
                  <a:pt x="258961" y="339328"/>
                </a:lnTo>
                <a:lnTo>
                  <a:pt x="258961"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19" name="Freeform 823318"/>
          <p:cNvSpPr/>
          <p:nvPr/>
        </p:nvSpPr>
        <p:spPr bwMode="auto">
          <a:xfrm>
            <a:off x="6724055" y="4714875"/>
            <a:ext cx="392907" cy="383978"/>
          </a:xfrm>
          <a:custGeom>
            <a:avLst/>
            <a:gdLst/>
            <a:ahLst/>
            <a:cxnLst/>
            <a:rect l="0" t="0" r="0" b="0"/>
            <a:pathLst>
              <a:path w="392907" h="383978">
                <a:moveTo>
                  <a:pt x="35718" y="196453"/>
                </a:moveTo>
                <a:lnTo>
                  <a:pt x="35718" y="205383"/>
                </a:lnTo>
                <a:lnTo>
                  <a:pt x="26789" y="214313"/>
                </a:lnTo>
                <a:lnTo>
                  <a:pt x="17859" y="232172"/>
                </a:lnTo>
                <a:lnTo>
                  <a:pt x="8929" y="267891"/>
                </a:lnTo>
                <a:lnTo>
                  <a:pt x="0" y="294680"/>
                </a:lnTo>
                <a:lnTo>
                  <a:pt x="0" y="321469"/>
                </a:lnTo>
                <a:lnTo>
                  <a:pt x="0" y="348258"/>
                </a:lnTo>
                <a:lnTo>
                  <a:pt x="0" y="366117"/>
                </a:lnTo>
                <a:lnTo>
                  <a:pt x="0" y="375047"/>
                </a:lnTo>
                <a:lnTo>
                  <a:pt x="8929" y="375047"/>
                </a:lnTo>
                <a:lnTo>
                  <a:pt x="17859" y="366117"/>
                </a:lnTo>
                <a:lnTo>
                  <a:pt x="26789" y="339328"/>
                </a:lnTo>
                <a:lnTo>
                  <a:pt x="44648" y="312539"/>
                </a:lnTo>
                <a:lnTo>
                  <a:pt x="53578" y="285750"/>
                </a:lnTo>
                <a:lnTo>
                  <a:pt x="71437" y="258961"/>
                </a:lnTo>
                <a:lnTo>
                  <a:pt x="80367" y="250031"/>
                </a:lnTo>
                <a:lnTo>
                  <a:pt x="98226" y="241102"/>
                </a:lnTo>
                <a:lnTo>
                  <a:pt x="98226" y="250031"/>
                </a:lnTo>
                <a:lnTo>
                  <a:pt x="107156" y="267891"/>
                </a:lnTo>
                <a:lnTo>
                  <a:pt x="107156" y="294680"/>
                </a:lnTo>
                <a:lnTo>
                  <a:pt x="107156" y="312539"/>
                </a:lnTo>
                <a:lnTo>
                  <a:pt x="116086" y="330398"/>
                </a:lnTo>
                <a:lnTo>
                  <a:pt x="125015" y="348258"/>
                </a:lnTo>
                <a:lnTo>
                  <a:pt x="133945" y="348258"/>
                </a:lnTo>
                <a:lnTo>
                  <a:pt x="151804" y="339328"/>
                </a:lnTo>
                <a:lnTo>
                  <a:pt x="160734" y="330398"/>
                </a:lnTo>
                <a:lnTo>
                  <a:pt x="178593" y="303609"/>
                </a:lnTo>
                <a:lnTo>
                  <a:pt x="196453" y="276820"/>
                </a:lnTo>
                <a:lnTo>
                  <a:pt x="214312" y="241102"/>
                </a:lnTo>
                <a:lnTo>
                  <a:pt x="223242" y="196453"/>
                </a:lnTo>
                <a:lnTo>
                  <a:pt x="241101" y="142875"/>
                </a:lnTo>
                <a:lnTo>
                  <a:pt x="250031" y="89296"/>
                </a:lnTo>
                <a:lnTo>
                  <a:pt x="258961" y="44648"/>
                </a:lnTo>
                <a:lnTo>
                  <a:pt x="258961" y="8929"/>
                </a:lnTo>
                <a:lnTo>
                  <a:pt x="258961" y="0"/>
                </a:lnTo>
                <a:lnTo>
                  <a:pt x="250031" y="0"/>
                </a:lnTo>
                <a:lnTo>
                  <a:pt x="241101" y="35718"/>
                </a:lnTo>
                <a:lnTo>
                  <a:pt x="232172" y="80367"/>
                </a:lnTo>
                <a:lnTo>
                  <a:pt x="214312" y="133945"/>
                </a:lnTo>
                <a:lnTo>
                  <a:pt x="205383" y="196453"/>
                </a:lnTo>
                <a:lnTo>
                  <a:pt x="196453" y="258961"/>
                </a:lnTo>
                <a:lnTo>
                  <a:pt x="205383" y="303609"/>
                </a:lnTo>
                <a:lnTo>
                  <a:pt x="205383" y="348258"/>
                </a:lnTo>
                <a:lnTo>
                  <a:pt x="214312" y="375047"/>
                </a:lnTo>
                <a:lnTo>
                  <a:pt x="232172" y="383977"/>
                </a:lnTo>
                <a:lnTo>
                  <a:pt x="258961" y="383977"/>
                </a:lnTo>
                <a:lnTo>
                  <a:pt x="285750" y="375047"/>
                </a:lnTo>
                <a:lnTo>
                  <a:pt x="312539" y="348258"/>
                </a:lnTo>
                <a:lnTo>
                  <a:pt x="339328" y="321469"/>
                </a:lnTo>
                <a:lnTo>
                  <a:pt x="366117" y="276820"/>
                </a:lnTo>
                <a:lnTo>
                  <a:pt x="383976" y="241102"/>
                </a:lnTo>
                <a:lnTo>
                  <a:pt x="392906" y="214313"/>
                </a:lnTo>
                <a:lnTo>
                  <a:pt x="392906" y="205383"/>
                </a:lnTo>
                <a:lnTo>
                  <a:pt x="383976" y="214313"/>
                </a:lnTo>
                <a:lnTo>
                  <a:pt x="366117" y="232172"/>
                </a:lnTo>
                <a:lnTo>
                  <a:pt x="348258" y="267891"/>
                </a:lnTo>
                <a:lnTo>
                  <a:pt x="339328" y="303609"/>
                </a:lnTo>
                <a:lnTo>
                  <a:pt x="330398" y="330398"/>
                </a:lnTo>
                <a:lnTo>
                  <a:pt x="330398" y="348258"/>
                </a:lnTo>
                <a:lnTo>
                  <a:pt x="330398" y="366117"/>
                </a:lnTo>
                <a:lnTo>
                  <a:pt x="330398" y="366117"/>
                </a:lnTo>
                <a:lnTo>
                  <a:pt x="339328" y="348258"/>
                </a:lnTo>
                <a:lnTo>
                  <a:pt x="348258" y="339328"/>
                </a:lnTo>
                <a:lnTo>
                  <a:pt x="348258" y="312539"/>
                </a:lnTo>
                <a:lnTo>
                  <a:pt x="357187" y="276820"/>
                </a:lnTo>
                <a:lnTo>
                  <a:pt x="348258" y="241102"/>
                </a:lnTo>
                <a:lnTo>
                  <a:pt x="339328" y="205383"/>
                </a:lnTo>
                <a:lnTo>
                  <a:pt x="33932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0" name="Freeform 823319"/>
          <p:cNvSpPr/>
          <p:nvPr/>
        </p:nvSpPr>
        <p:spPr bwMode="auto">
          <a:xfrm>
            <a:off x="6759773" y="4795242"/>
            <a:ext cx="357189" cy="26790"/>
          </a:xfrm>
          <a:custGeom>
            <a:avLst/>
            <a:gdLst/>
            <a:ahLst/>
            <a:cxnLst/>
            <a:rect l="0" t="0" r="0" b="0"/>
            <a:pathLst>
              <a:path w="357189" h="26790">
                <a:moveTo>
                  <a:pt x="0" y="26789"/>
                </a:moveTo>
                <a:lnTo>
                  <a:pt x="8930" y="26789"/>
                </a:lnTo>
                <a:lnTo>
                  <a:pt x="17860" y="26789"/>
                </a:lnTo>
                <a:lnTo>
                  <a:pt x="35719" y="26789"/>
                </a:lnTo>
                <a:lnTo>
                  <a:pt x="71438" y="26789"/>
                </a:lnTo>
                <a:lnTo>
                  <a:pt x="125016" y="26789"/>
                </a:lnTo>
                <a:lnTo>
                  <a:pt x="178594" y="26789"/>
                </a:lnTo>
                <a:lnTo>
                  <a:pt x="250032" y="17859"/>
                </a:lnTo>
                <a:lnTo>
                  <a:pt x="303610" y="8929"/>
                </a:lnTo>
                <a:lnTo>
                  <a:pt x="357188" y="0"/>
                </a:lnTo>
                <a:lnTo>
                  <a:pt x="35718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1" name="Freeform 823320"/>
          <p:cNvSpPr/>
          <p:nvPr/>
        </p:nvSpPr>
        <p:spPr bwMode="auto">
          <a:xfrm>
            <a:off x="7295555" y="4723804"/>
            <a:ext cx="267891" cy="294681"/>
          </a:xfrm>
          <a:custGeom>
            <a:avLst/>
            <a:gdLst/>
            <a:ahLst/>
            <a:cxnLst/>
            <a:rect l="0" t="0" r="0" b="0"/>
            <a:pathLst>
              <a:path w="267891" h="294681">
                <a:moveTo>
                  <a:pt x="107156" y="232173"/>
                </a:moveTo>
                <a:lnTo>
                  <a:pt x="98226" y="232173"/>
                </a:lnTo>
                <a:lnTo>
                  <a:pt x="98226" y="232173"/>
                </a:lnTo>
                <a:lnTo>
                  <a:pt x="98226" y="232173"/>
                </a:lnTo>
                <a:lnTo>
                  <a:pt x="89297" y="223243"/>
                </a:lnTo>
                <a:lnTo>
                  <a:pt x="89297" y="205384"/>
                </a:lnTo>
                <a:lnTo>
                  <a:pt x="89297" y="178594"/>
                </a:lnTo>
                <a:lnTo>
                  <a:pt x="89297" y="151805"/>
                </a:lnTo>
                <a:lnTo>
                  <a:pt x="80367" y="107157"/>
                </a:lnTo>
                <a:lnTo>
                  <a:pt x="80367" y="71438"/>
                </a:lnTo>
                <a:lnTo>
                  <a:pt x="80367" y="35719"/>
                </a:lnTo>
                <a:lnTo>
                  <a:pt x="89297" y="8930"/>
                </a:lnTo>
                <a:lnTo>
                  <a:pt x="89297" y="0"/>
                </a:lnTo>
                <a:lnTo>
                  <a:pt x="98226" y="8930"/>
                </a:lnTo>
                <a:lnTo>
                  <a:pt x="107156" y="26789"/>
                </a:lnTo>
                <a:lnTo>
                  <a:pt x="125015" y="62508"/>
                </a:lnTo>
                <a:lnTo>
                  <a:pt x="142875" y="98227"/>
                </a:lnTo>
                <a:lnTo>
                  <a:pt x="160734" y="142875"/>
                </a:lnTo>
                <a:lnTo>
                  <a:pt x="178593" y="178594"/>
                </a:lnTo>
                <a:lnTo>
                  <a:pt x="196453" y="205384"/>
                </a:lnTo>
                <a:lnTo>
                  <a:pt x="214312" y="223243"/>
                </a:lnTo>
                <a:lnTo>
                  <a:pt x="232172" y="241102"/>
                </a:lnTo>
                <a:lnTo>
                  <a:pt x="241101" y="258962"/>
                </a:lnTo>
                <a:lnTo>
                  <a:pt x="241101" y="258962"/>
                </a:lnTo>
                <a:lnTo>
                  <a:pt x="241101" y="258962"/>
                </a:lnTo>
                <a:lnTo>
                  <a:pt x="232172" y="250032"/>
                </a:lnTo>
                <a:lnTo>
                  <a:pt x="214312" y="232173"/>
                </a:lnTo>
                <a:lnTo>
                  <a:pt x="187523" y="205384"/>
                </a:lnTo>
                <a:lnTo>
                  <a:pt x="151804" y="178594"/>
                </a:lnTo>
                <a:lnTo>
                  <a:pt x="125015" y="151805"/>
                </a:lnTo>
                <a:lnTo>
                  <a:pt x="89297" y="125016"/>
                </a:lnTo>
                <a:lnTo>
                  <a:pt x="62508" y="107157"/>
                </a:lnTo>
                <a:lnTo>
                  <a:pt x="35718" y="107157"/>
                </a:lnTo>
                <a:lnTo>
                  <a:pt x="8929" y="116086"/>
                </a:lnTo>
                <a:lnTo>
                  <a:pt x="0" y="125016"/>
                </a:lnTo>
                <a:lnTo>
                  <a:pt x="0" y="142875"/>
                </a:lnTo>
                <a:lnTo>
                  <a:pt x="17859" y="151805"/>
                </a:lnTo>
                <a:lnTo>
                  <a:pt x="35718" y="160735"/>
                </a:lnTo>
                <a:lnTo>
                  <a:pt x="71437" y="151805"/>
                </a:lnTo>
                <a:lnTo>
                  <a:pt x="107156" y="142875"/>
                </a:lnTo>
                <a:lnTo>
                  <a:pt x="151804" y="125016"/>
                </a:lnTo>
                <a:lnTo>
                  <a:pt x="196453" y="107157"/>
                </a:lnTo>
                <a:lnTo>
                  <a:pt x="232172" y="89297"/>
                </a:lnTo>
                <a:lnTo>
                  <a:pt x="258961" y="89297"/>
                </a:lnTo>
                <a:lnTo>
                  <a:pt x="267890" y="98227"/>
                </a:lnTo>
                <a:lnTo>
                  <a:pt x="250031" y="116086"/>
                </a:lnTo>
                <a:lnTo>
                  <a:pt x="232172" y="142875"/>
                </a:lnTo>
                <a:lnTo>
                  <a:pt x="187523" y="178594"/>
                </a:lnTo>
                <a:lnTo>
                  <a:pt x="160734" y="223243"/>
                </a:lnTo>
                <a:lnTo>
                  <a:pt x="125015" y="258962"/>
                </a:lnTo>
                <a:lnTo>
                  <a:pt x="107156" y="285751"/>
                </a:lnTo>
                <a:lnTo>
                  <a:pt x="98226" y="294680"/>
                </a:lnTo>
                <a:lnTo>
                  <a:pt x="116086" y="285751"/>
                </a:lnTo>
                <a:lnTo>
                  <a:pt x="133945" y="267891"/>
                </a:lnTo>
                <a:lnTo>
                  <a:pt x="13394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2" name="Freeform 823321"/>
          <p:cNvSpPr/>
          <p:nvPr/>
        </p:nvSpPr>
        <p:spPr bwMode="auto">
          <a:xfrm>
            <a:off x="7697391" y="4625578"/>
            <a:ext cx="383977" cy="464345"/>
          </a:xfrm>
          <a:custGeom>
            <a:avLst/>
            <a:gdLst/>
            <a:ahLst/>
            <a:cxnLst/>
            <a:rect l="0" t="0" r="0" b="0"/>
            <a:pathLst>
              <a:path w="383977" h="464345">
                <a:moveTo>
                  <a:pt x="35718" y="107156"/>
                </a:moveTo>
                <a:lnTo>
                  <a:pt x="26789" y="107156"/>
                </a:lnTo>
                <a:lnTo>
                  <a:pt x="26789" y="116086"/>
                </a:lnTo>
                <a:lnTo>
                  <a:pt x="26789" y="116086"/>
                </a:lnTo>
                <a:lnTo>
                  <a:pt x="26789" y="142875"/>
                </a:lnTo>
                <a:lnTo>
                  <a:pt x="26789" y="169664"/>
                </a:lnTo>
                <a:lnTo>
                  <a:pt x="26789" y="205383"/>
                </a:lnTo>
                <a:lnTo>
                  <a:pt x="26789" y="241101"/>
                </a:lnTo>
                <a:lnTo>
                  <a:pt x="26789" y="285750"/>
                </a:lnTo>
                <a:lnTo>
                  <a:pt x="26789" y="330399"/>
                </a:lnTo>
                <a:lnTo>
                  <a:pt x="17859" y="366117"/>
                </a:lnTo>
                <a:lnTo>
                  <a:pt x="8929" y="392906"/>
                </a:lnTo>
                <a:lnTo>
                  <a:pt x="8929" y="410766"/>
                </a:lnTo>
                <a:lnTo>
                  <a:pt x="0" y="419695"/>
                </a:lnTo>
                <a:lnTo>
                  <a:pt x="0" y="410766"/>
                </a:lnTo>
                <a:lnTo>
                  <a:pt x="0" y="392906"/>
                </a:lnTo>
                <a:lnTo>
                  <a:pt x="0" y="366117"/>
                </a:lnTo>
                <a:lnTo>
                  <a:pt x="8929" y="312539"/>
                </a:lnTo>
                <a:lnTo>
                  <a:pt x="17859" y="250031"/>
                </a:lnTo>
                <a:lnTo>
                  <a:pt x="35718" y="187523"/>
                </a:lnTo>
                <a:lnTo>
                  <a:pt x="53578" y="116086"/>
                </a:lnTo>
                <a:lnTo>
                  <a:pt x="80367" y="71437"/>
                </a:lnTo>
                <a:lnTo>
                  <a:pt x="89297" y="35718"/>
                </a:lnTo>
                <a:lnTo>
                  <a:pt x="107156" y="26789"/>
                </a:lnTo>
                <a:lnTo>
                  <a:pt x="116086" y="35718"/>
                </a:lnTo>
                <a:lnTo>
                  <a:pt x="125015" y="62508"/>
                </a:lnTo>
                <a:lnTo>
                  <a:pt x="125015" y="98226"/>
                </a:lnTo>
                <a:lnTo>
                  <a:pt x="125015" y="151804"/>
                </a:lnTo>
                <a:lnTo>
                  <a:pt x="116086" y="205383"/>
                </a:lnTo>
                <a:lnTo>
                  <a:pt x="116086" y="267891"/>
                </a:lnTo>
                <a:lnTo>
                  <a:pt x="107156" y="321469"/>
                </a:lnTo>
                <a:lnTo>
                  <a:pt x="98226" y="375047"/>
                </a:lnTo>
                <a:lnTo>
                  <a:pt x="98226" y="410766"/>
                </a:lnTo>
                <a:lnTo>
                  <a:pt x="89297" y="446485"/>
                </a:lnTo>
                <a:lnTo>
                  <a:pt x="98226" y="464344"/>
                </a:lnTo>
                <a:lnTo>
                  <a:pt x="107156" y="464344"/>
                </a:lnTo>
                <a:lnTo>
                  <a:pt x="125015" y="455414"/>
                </a:lnTo>
                <a:lnTo>
                  <a:pt x="142875" y="419695"/>
                </a:lnTo>
                <a:lnTo>
                  <a:pt x="169664" y="375047"/>
                </a:lnTo>
                <a:lnTo>
                  <a:pt x="196453" y="312539"/>
                </a:lnTo>
                <a:lnTo>
                  <a:pt x="214312" y="232172"/>
                </a:lnTo>
                <a:lnTo>
                  <a:pt x="241101" y="160734"/>
                </a:lnTo>
                <a:lnTo>
                  <a:pt x="267890" y="89297"/>
                </a:lnTo>
                <a:lnTo>
                  <a:pt x="285750" y="44648"/>
                </a:lnTo>
                <a:lnTo>
                  <a:pt x="303609" y="8929"/>
                </a:lnTo>
                <a:lnTo>
                  <a:pt x="321468" y="0"/>
                </a:lnTo>
                <a:lnTo>
                  <a:pt x="321468" y="8929"/>
                </a:lnTo>
                <a:lnTo>
                  <a:pt x="312539" y="35718"/>
                </a:lnTo>
                <a:lnTo>
                  <a:pt x="303609" y="80367"/>
                </a:lnTo>
                <a:lnTo>
                  <a:pt x="294679" y="125015"/>
                </a:lnTo>
                <a:lnTo>
                  <a:pt x="285750" y="178593"/>
                </a:lnTo>
                <a:lnTo>
                  <a:pt x="276820" y="223242"/>
                </a:lnTo>
                <a:lnTo>
                  <a:pt x="285750" y="276820"/>
                </a:lnTo>
                <a:lnTo>
                  <a:pt x="294679" y="321469"/>
                </a:lnTo>
                <a:lnTo>
                  <a:pt x="312539" y="357188"/>
                </a:lnTo>
                <a:lnTo>
                  <a:pt x="330398" y="392906"/>
                </a:lnTo>
                <a:lnTo>
                  <a:pt x="339328" y="410766"/>
                </a:lnTo>
                <a:lnTo>
                  <a:pt x="357187" y="419695"/>
                </a:lnTo>
                <a:lnTo>
                  <a:pt x="375047" y="419695"/>
                </a:lnTo>
                <a:lnTo>
                  <a:pt x="383976" y="410766"/>
                </a:lnTo>
                <a:lnTo>
                  <a:pt x="383976"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3" name="Freeform 823322"/>
          <p:cNvSpPr/>
          <p:nvPr/>
        </p:nvSpPr>
        <p:spPr bwMode="auto">
          <a:xfrm>
            <a:off x="8072438" y="5036344"/>
            <a:ext cx="71438" cy="35720"/>
          </a:xfrm>
          <a:custGeom>
            <a:avLst/>
            <a:gdLst/>
            <a:ahLst/>
            <a:cxnLst/>
            <a:rect l="0" t="0" r="0" b="0"/>
            <a:pathLst>
              <a:path w="71438" h="35720">
                <a:moveTo>
                  <a:pt x="0" y="17859"/>
                </a:moveTo>
                <a:lnTo>
                  <a:pt x="0" y="26789"/>
                </a:lnTo>
                <a:lnTo>
                  <a:pt x="8929" y="26789"/>
                </a:lnTo>
                <a:lnTo>
                  <a:pt x="26789" y="35719"/>
                </a:lnTo>
                <a:lnTo>
                  <a:pt x="44648" y="35719"/>
                </a:lnTo>
                <a:lnTo>
                  <a:pt x="53578" y="26789"/>
                </a:lnTo>
                <a:lnTo>
                  <a:pt x="62507" y="17859"/>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4" name="Freeform 823323"/>
          <p:cNvSpPr/>
          <p:nvPr/>
        </p:nvSpPr>
        <p:spPr bwMode="auto">
          <a:xfrm>
            <a:off x="8072438" y="4822031"/>
            <a:ext cx="44649" cy="17860"/>
          </a:xfrm>
          <a:custGeom>
            <a:avLst/>
            <a:gdLst/>
            <a:ahLst/>
            <a:cxnLst/>
            <a:rect l="0" t="0" r="0" b="0"/>
            <a:pathLst>
              <a:path w="44649" h="17860">
                <a:moveTo>
                  <a:pt x="0" y="17859"/>
                </a:moveTo>
                <a:lnTo>
                  <a:pt x="0" y="17859"/>
                </a:lnTo>
                <a:lnTo>
                  <a:pt x="8929" y="8930"/>
                </a:lnTo>
                <a:lnTo>
                  <a:pt x="8929" y="8930"/>
                </a:lnTo>
                <a:lnTo>
                  <a:pt x="17859" y="8930"/>
                </a:lnTo>
                <a:lnTo>
                  <a:pt x="26789" y="0"/>
                </a:lnTo>
                <a:lnTo>
                  <a:pt x="3571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5" name="Freeform 823324"/>
          <p:cNvSpPr/>
          <p:nvPr/>
        </p:nvSpPr>
        <p:spPr bwMode="auto">
          <a:xfrm>
            <a:off x="8188523" y="4884539"/>
            <a:ext cx="53579" cy="142876"/>
          </a:xfrm>
          <a:custGeom>
            <a:avLst/>
            <a:gdLst/>
            <a:ahLst/>
            <a:cxnLst/>
            <a:rect l="0" t="0" r="0" b="0"/>
            <a:pathLst>
              <a:path w="53579" h="142876">
                <a:moveTo>
                  <a:pt x="53578" y="17859"/>
                </a:moveTo>
                <a:lnTo>
                  <a:pt x="53578" y="17859"/>
                </a:lnTo>
                <a:lnTo>
                  <a:pt x="53578" y="8930"/>
                </a:lnTo>
                <a:lnTo>
                  <a:pt x="53578" y="8930"/>
                </a:lnTo>
                <a:lnTo>
                  <a:pt x="53578" y="0"/>
                </a:lnTo>
                <a:lnTo>
                  <a:pt x="44648" y="0"/>
                </a:lnTo>
                <a:lnTo>
                  <a:pt x="35718" y="0"/>
                </a:lnTo>
                <a:lnTo>
                  <a:pt x="17859" y="0"/>
                </a:lnTo>
                <a:lnTo>
                  <a:pt x="17859" y="17859"/>
                </a:lnTo>
                <a:lnTo>
                  <a:pt x="0" y="26789"/>
                </a:lnTo>
                <a:lnTo>
                  <a:pt x="0" y="35719"/>
                </a:lnTo>
                <a:lnTo>
                  <a:pt x="0" y="53578"/>
                </a:lnTo>
                <a:lnTo>
                  <a:pt x="8929" y="62508"/>
                </a:lnTo>
                <a:lnTo>
                  <a:pt x="17859" y="71438"/>
                </a:lnTo>
                <a:lnTo>
                  <a:pt x="26789" y="80367"/>
                </a:lnTo>
                <a:lnTo>
                  <a:pt x="44648" y="89297"/>
                </a:lnTo>
                <a:lnTo>
                  <a:pt x="53578" y="98227"/>
                </a:lnTo>
                <a:lnTo>
                  <a:pt x="53578" y="107156"/>
                </a:lnTo>
                <a:lnTo>
                  <a:pt x="53578" y="116086"/>
                </a:lnTo>
                <a:lnTo>
                  <a:pt x="44648" y="125016"/>
                </a:lnTo>
                <a:lnTo>
                  <a:pt x="35718" y="133945"/>
                </a:lnTo>
                <a:lnTo>
                  <a:pt x="17859" y="142875"/>
                </a:lnTo>
                <a:lnTo>
                  <a:pt x="8929" y="142875"/>
                </a:lnTo>
                <a:lnTo>
                  <a:pt x="0" y="133945"/>
                </a:lnTo>
                <a:lnTo>
                  <a:pt x="0" y="125016"/>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6" name="Freeform 823325"/>
          <p:cNvSpPr/>
          <p:nvPr/>
        </p:nvSpPr>
        <p:spPr bwMode="auto">
          <a:xfrm>
            <a:off x="8259960" y="4920258"/>
            <a:ext cx="71439" cy="98227"/>
          </a:xfrm>
          <a:custGeom>
            <a:avLst/>
            <a:gdLst/>
            <a:ahLst/>
            <a:cxnLst/>
            <a:rect l="0" t="0" r="0" b="0"/>
            <a:pathLst>
              <a:path w="71439" h="98227">
                <a:moveTo>
                  <a:pt x="71438" y="8930"/>
                </a:moveTo>
                <a:lnTo>
                  <a:pt x="71438" y="8930"/>
                </a:lnTo>
                <a:lnTo>
                  <a:pt x="71438" y="0"/>
                </a:lnTo>
                <a:lnTo>
                  <a:pt x="62508" y="0"/>
                </a:lnTo>
                <a:lnTo>
                  <a:pt x="53578" y="0"/>
                </a:lnTo>
                <a:lnTo>
                  <a:pt x="44649" y="0"/>
                </a:lnTo>
                <a:lnTo>
                  <a:pt x="35719" y="0"/>
                </a:lnTo>
                <a:lnTo>
                  <a:pt x="26789" y="0"/>
                </a:lnTo>
                <a:lnTo>
                  <a:pt x="26789" y="8930"/>
                </a:lnTo>
                <a:lnTo>
                  <a:pt x="26789" y="17859"/>
                </a:lnTo>
                <a:lnTo>
                  <a:pt x="26789" y="26789"/>
                </a:lnTo>
                <a:lnTo>
                  <a:pt x="35719" y="35719"/>
                </a:lnTo>
                <a:lnTo>
                  <a:pt x="44649" y="44648"/>
                </a:lnTo>
                <a:lnTo>
                  <a:pt x="44649" y="53578"/>
                </a:lnTo>
                <a:lnTo>
                  <a:pt x="53578" y="62508"/>
                </a:lnTo>
                <a:lnTo>
                  <a:pt x="53578" y="71437"/>
                </a:lnTo>
                <a:lnTo>
                  <a:pt x="62508" y="80367"/>
                </a:lnTo>
                <a:lnTo>
                  <a:pt x="53578" y="89297"/>
                </a:lnTo>
                <a:lnTo>
                  <a:pt x="44649" y="98226"/>
                </a:lnTo>
                <a:lnTo>
                  <a:pt x="35719" y="98226"/>
                </a:lnTo>
                <a:lnTo>
                  <a:pt x="26789" y="98226"/>
                </a:lnTo>
                <a:lnTo>
                  <a:pt x="8930" y="98226"/>
                </a:lnTo>
                <a:lnTo>
                  <a:pt x="0" y="89297"/>
                </a:lnTo>
                <a:lnTo>
                  <a:pt x="0" y="71437"/>
                </a:lnTo>
                <a:lnTo>
                  <a:pt x="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7" name="Freeform 823326"/>
          <p:cNvSpPr/>
          <p:nvPr/>
        </p:nvSpPr>
        <p:spPr bwMode="auto">
          <a:xfrm>
            <a:off x="8340327" y="4607718"/>
            <a:ext cx="116087" cy="419697"/>
          </a:xfrm>
          <a:custGeom>
            <a:avLst/>
            <a:gdLst/>
            <a:ahLst/>
            <a:cxnLst/>
            <a:rect l="0" t="0" r="0" b="0"/>
            <a:pathLst>
              <a:path w="116087" h="419697">
                <a:moveTo>
                  <a:pt x="35719" y="187524"/>
                </a:moveTo>
                <a:lnTo>
                  <a:pt x="35719" y="178594"/>
                </a:lnTo>
                <a:lnTo>
                  <a:pt x="35719" y="178594"/>
                </a:lnTo>
                <a:lnTo>
                  <a:pt x="35719" y="178594"/>
                </a:lnTo>
                <a:lnTo>
                  <a:pt x="35719" y="178594"/>
                </a:lnTo>
                <a:lnTo>
                  <a:pt x="35719" y="178594"/>
                </a:lnTo>
                <a:lnTo>
                  <a:pt x="44649" y="196453"/>
                </a:lnTo>
                <a:lnTo>
                  <a:pt x="44649" y="214313"/>
                </a:lnTo>
                <a:lnTo>
                  <a:pt x="44649" y="232172"/>
                </a:lnTo>
                <a:lnTo>
                  <a:pt x="44649" y="258961"/>
                </a:lnTo>
                <a:lnTo>
                  <a:pt x="44649" y="285751"/>
                </a:lnTo>
                <a:lnTo>
                  <a:pt x="53578" y="321470"/>
                </a:lnTo>
                <a:lnTo>
                  <a:pt x="62508" y="348259"/>
                </a:lnTo>
                <a:lnTo>
                  <a:pt x="62508" y="375048"/>
                </a:lnTo>
                <a:lnTo>
                  <a:pt x="71438" y="392907"/>
                </a:lnTo>
                <a:lnTo>
                  <a:pt x="71438" y="410766"/>
                </a:lnTo>
                <a:lnTo>
                  <a:pt x="71438" y="419696"/>
                </a:lnTo>
                <a:lnTo>
                  <a:pt x="62508" y="419696"/>
                </a:lnTo>
                <a:lnTo>
                  <a:pt x="62508" y="410766"/>
                </a:lnTo>
                <a:lnTo>
                  <a:pt x="62508" y="392907"/>
                </a:lnTo>
                <a:lnTo>
                  <a:pt x="53578" y="357188"/>
                </a:lnTo>
                <a:lnTo>
                  <a:pt x="53578" y="321470"/>
                </a:lnTo>
                <a:lnTo>
                  <a:pt x="44649" y="267891"/>
                </a:lnTo>
                <a:lnTo>
                  <a:pt x="35719" y="214313"/>
                </a:lnTo>
                <a:lnTo>
                  <a:pt x="26789" y="160735"/>
                </a:lnTo>
                <a:lnTo>
                  <a:pt x="8930" y="116086"/>
                </a:lnTo>
                <a:lnTo>
                  <a:pt x="8930" y="80368"/>
                </a:lnTo>
                <a:lnTo>
                  <a:pt x="0" y="44649"/>
                </a:lnTo>
                <a:lnTo>
                  <a:pt x="0" y="26789"/>
                </a:lnTo>
                <a:lnTo>
                  <a:pt x="8930" y="17860"/>
                </a:lnTo>
                <a:lnTo>
                  <a:pt x="8930" y="8930"/>
                </a:lnTo>
                <a:lnTo>
                  <a:pt x="26789" y="0"/>
                </a:lnTo>
                <a:lnTo>
                  <a:pt x="35719" y="0"/>
                </a:lnTo>
                <a:lnTo>
                  <a:pt x="53578" y="8930"/>
                </a:lnTo>
                <a:lnTo>
                  <a:pt x="71438" y="17860"/>
                </a:lnTo>
                <a:lnTo>
                  <a:pt x="89297" y="35719"/>
                </a:lnTo>
                <a:lnTo>
                  <a:pt x="107157" y="62508"/>
                </a:lnTo>
                <a:lnTo>
                  <a:pt x="107157" y="89297"/>
                </a:lnTo>
                <a:lnTo>
                  <a:pt x="116086" y="125016"/>
                </a:lnTo>
                <a:lnTo>
                  <a:pt x="107157" y="160735"/>
                </a:lnTo>
                <a:lnTo>
                  <a:pt x="98227" y="187524"/>
                </a:lnTo>
                <a:lnTo>
                  <a:pt x="89297" y="214313"/>
                </a:lnTo>
                <a:lnTo>
                  <a:pt x="80368" y="232172"/>
                </a:lnTo>
                <a:lnTo>
                  <a:pt x="71438" y="241102"/>
                </a:lnTo>
                <a:lnTo>
                  <a:pt x="62508" y="241102"/>
                </a:lnTo>
                <a:lnTo>
                  <a:pt x="62508" y="241102"/>
                </a:lnTo>
                <a:lnTo>
                  <a:pt x="62508" y="223243"/>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8" name="Freeform 823327"/>
          <p:cNvSpPr/>
          <p:nvPr/>
        </p:nvSpPr>
        <p:spPr bwMode="auto">
          <a:xfrm>
            <a:off x="8402835" y="4857750"/>
            <a:ext cx="196454" cy="151806"/>
          </a:xfrm>
          <a:custGeom>
            <a:avLst/>
            <a:gdLst/>
            <a:ahLst/>
            <a:cxnLst/>
            <a:rect l="0" t="0" r="0" b="0"/>
            <a:pathLst>
              <a:path w="196454" h="151806">
                <a:moveTo>
                  <a:pt x="8930" y="116086"/>
                </a:moveTo>
                <a:lnTo>
                  <a:pt x="8930" y="125016"/>
                </a:lnTo>
                <a:lnTo>
                  <a:pt x="8930" y="125016"/>
                </a:lnTo>
                <a:lnTo>
                  <a:pt x="0" y="133945"/>
                </a:lnTo>
                <a:lnTo>
                  <a:pt x="0" y="133945"/>
                </a:lnTo>
                <a:lnTo>
                  <a:pt x="0" y="125016"/>
                </a:lnTo>
                <a:lnTo>
                  <a:pt x="0" y="125016"/>
                </a:lnTo>
                <a:lnTo>
                  <a:pt x="8930" y="107156"/>
                </a:lnTo>
                <a:lnTo>
                  <a:pt x="17860" y="98227"/>
                </a:lnTo>
                <a:lnTo>
                  <a:pt x="17860" y="80367"/>
                </a:lnTo>
                <a:lnTo>
                  <a:pt x="26789" y="62508"/>
                </a:lnTo>
                <a:lnTo>
                  <a:pt x="26789" y="35719"/>
                </a:lnTo>
                <a:lnTo>
                  <a:pt x="26789" y="17859"/>
                </a:lnTo>
                <a:lnTo>
                  <a:pt x="26789" y="0"/>
                </a:lnTo>
                <a:lnTo>
                  <a:pt x="26789" y="0"/>
                </a:lnTo>
                <a:lnTo>
                  <a:pt x="26789" y="8929"/>
                </a:lnTo>
                <a:lnTo>
                  <a:pt x="17860" y="35719"/>
                </a:lnTo>
                <a:lnTo>
                  <a:pt x="17860" y="62508"/>
                </a:lnTo>
                <a:lnTo>
                  <a:pt x="17860" y="89297"/>
                </a:lnTo>
                <a:lnTo>
                  <a:pt x="8930" y="107156"/>
                </a:lnTo>
                <a:lnTo>
                  <a:pt x="8930" y="125016"/>
                </a:lnTo>
                <a:lnTo>
                  <a:pt x="8930" y="142875"/>
                </a:lnTo>
                <a:lnTo>
                  <a:pt x="8930" y="142875"/>
                </a:lnTo>
                <a:lnTo>
                  <a:pt x="17860" y="142875"/>
                </a:lnTo>
                <a:lnTo>
                  <a:pt x="17860" y="142875"/>
                </a:lnTo>
                <a:lnTo>
                  <a:pt x="17860" y="125016"/>
                </a:lnTo>
                <a:lnTo>
                  <a:pt x="26789" y="107156"/>
                </a:lnTo>
                <a:lnTo>
                  <a:pt x="35719" y="80367"/>
                </a:lnTo>
                <a:lnTo>
                  <a:pt x="35719" y="53578"/>
                </a:lnTo>
                <a:lnTo>
                  <a:pt x="44649" y="35719"/>
                </a:lnTo>
                <a:lnTo>
                  <a:pt x="44649" y="17859"/>
                </a:lnTo>
                <a:lnTo>
                  <a:pt x="53578" y="17859"/>
                </a:lnTo>
                <a:lnTo>
                  <a:pt x="53578" y="26789"/>
                </a:lnTo>
                <a:lnTo>
                  <a:pt x="62508" y="44648"/>
                </a:lnTo>
                <a:lnTo>
                  <a:pt x="62508" y="71438"/>
                </a:lnTo>
                <a:lnTo>
                  <a:pt x="71438" y="89297"/>
                </a:lnTo>
                <a:lnTo>
                  <a:pt x="62508" y="116086"/>
                </a:lnTo>
                <a:lnTo>
                  <a:pt x="62508" y="133945"/>
                </a:lnTo>
                <a:lnTo>
                  <a:pt x="62508" y="142875"/>
                </a:lnTo>
                <a:lnTo>
                  <a:pt x="62508" y="151805"/>
                </a:lnTo>
                <a:lnTo>
                  <a:pt x="62508" y="142875"/>
                </a:lnTo>
                <a:lnTo>
                  <a:pt x="71438" y="133945"/>
                </a:lnTo>
                <a:lnTo>
                  <a:pt x="80367" y="116086"/>
                </a:lnTo>
                <a:lnTo>
                  <a:pt x="89297" y="98227"/>
                </a:lnTo>
                <a:lnTo>
                  <a:pt x="89297" y="71438"/>
                </a:lnTo>
                <a:lnTo>
                  <a:pt x="98227" y="53578"/>
                </a:lnTo>
                <a:lnTo>
                  <a:pt x="107156" y="35719"/>
                </a:lnTo>
                <a:lnTo>
                  <a:pt x="116086" y="35719"/>
                </a:lnTo>
                <a:lnTo>
                  <a:pt x="116086" y="44648"/>
                </a:lnTo>
                <a:lnTo>
                  <a:pt x="125016" y="62508"/>
                </a:lnTo>
                <a:lnTo>
                  <a:pt x="125016" y="80367"/>
                </a:lnTo>
                <a:lnTo>
                  <a:pt x="133945" y="98227"/>
                </a:lnTo>
                <a:lnTo>
                  <a:pt x="133945" y="125016"/>
                </a:lnTo>
                <a:lnTo>
                  <a:pt x="142875" y="133945"/>
                </a:lnTo>
                <a:lnTo>
                  <a:pt x="142875" y="142875"/>
                </a:lnTo>
                <a:lnTo>
                  <a:pt x="151805" y="142875"/>
                </a:lnTo>
                <a:lnTo>
                  <a:pt x="169664" y="133945"/>
                </a:lnTo>
                <a:lnTo>
                  <a:pt x="178594" y="125016"/>
                </a:lnTo>
                <a:lnTo>
                  <a:pt x="187524" y="107156"/>
                </a:lnTo>
                <a:lnTo>
                  <a:pt x="196453" y="98227"/>
                </a:lnTo>
                <a:lnTo>
                  <a:pt x="19645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29" name="Freeform 823328"/>
          <p:cNvSpPr/>
          <p:nvPr/>
        </p:nvSpPr>
        <p:spPr bwMode="auto">
          <a:xfrm>
            <a:off x="8483202" y="4697015"/>
            <a:ext cx="214314" cy="508994"/>
          </a:xfrm>
          <a:custGeom>
            <a:avLst/>
            <a:gdLst/>
            <a:ahLst/>
            <a:cxnLst/>
            <a:rect l="0" t="0" r="0" b="0"/>
            <a:pathLst>
              <a:path w="214314" h="508994">
                <a:moveTo>
                  <a:pt x="17860" y="196454"/>
                </a:moveTo>
                <a:lnTo>
                  <a:pt x="17860" y="205383"/>
                </a:lnTo>
                <a:lnTo>
                  <a:pt x="17860" y="205383"/>
                </a:lnTo>
                <a:lnTo>
                  <a:pt x="17860" y="214313"/>
                </a:lnTo>
                <a:lnTo>
                  <a:pt x="17860" y="232173"/>
                </a:lnTo>
                <a:lnTo>
                  <a:pt x="8930" y="250032"/>
                </a:lnTo>
                <a:lnTo>
                  <a:pt x="0" y="267891"/>
                </a:lnTo>
                <a:lnTo>
                  <a:pt x="0" y="285751"/>
                </a:lnTo>
                <a:lnTo>
                  <a:pt x="0" y="294680"/>
                </a:lnTo>
                <a:lnTo>
                  <a:pt x="8930" y="303610"/>
                </a:lnTo>
                <a:lnTo>
                  <a:pt x="8930" y="303610"/>
                </a:lnTo>
                <a:lnTo>
                  <a:pt x="8930" y="294680"/>
                </a:lnTo>
                <a:lnTo>
                  <a:pt x="17860" y="285751"/>
                </a:lnTo>
                <a:lnTo>
                  <a:pt x="26789" y="276821"/>
                </a:lnTo>
                <a:lnTo>
                  <a:pt x="35719" y="258962"/>
                </a:lnTo>
                <a:lnTo>
                  <a:pt x="53578" y="241102"/>
                </a:lnTo>
                <a:lnTo>
                  <a:pt x="62508" y="232173"/>
                </a:lnTo>
                <a:lnTo>
                  <a:pt x="80368" y="223243"/>
                </a:lnTo>
                <a:lnTo>
                  <a:pt x="80368" y="223243"/>
                </a:lnTo>
                <a:lnTo>
                  <a:pt x="80368" y="232173"/>
                </a:lnTo>
                <a:lnTo>
                  <a:pt x="80368" y="241102"/>
                </a:lnTo>
                <a:lnTo>
                  <a:pt x="80368" y="258962"/>
                </a:lnTo>
                <a:lnTo>
                  <a:pt x="71438" y="267891"/>
                </a:lnTo>
                <a:lnTo>
                  <a:pt x="71438" y="285751"/>
                </a:lnTo>
                <a:lnTo>
                  <a:pt x="71438" y="285751"/>
                </a:lnTo>
                <a:lnTo>
                  <a:pt x="80368" y="285751"/>
                </a:lnTo>
                <a:lnTo>
                  <a:pt x="80368" y="285751"/>
                </a:lnTo>
                <a:lnTo>
                  <a:pt x="80368" y="267891"/>
                </a:lnTo>
                <a:lnTo>
                  <a:pt x="89297" y="258962"/>
                </a:lnTo>
                <a:lnTo>
                  <a:pt x="98227" y="241102"/>
                </a:lnTo>
                <a:lnTo>
                  <a:pt x="107157" y="214313"/>
                </a:lnTo>
                <a:lnTo>
                  <a:pt x="125016" y="178594"/>
                </a:lnTo>
                <a:lnTo>
                  <a:pt x="133946" y="142875"/>
                </a:lnTo>
                <a:lnTo>
                  <a:pt x="142875" y="98227"/>
                </a:lnTo>
                <a:lnTo>
                  <a:pt x="151805" y="62508"/>
                </a:lnTo>
                <a:lnTo>
                  <a:pt x="151805" y="26789"/>
                </a:lnTo>
                <a:lnTo>
                  <a:pt x="151805" y="8930"/>
                </a:lnTo>
                <a:lnTo>
                  <a:pt x="151805" y="0"/>
                </a:lnTo>
                <a:lnTo>
                  <a:pt x="142875" y="0"/>
                </a:lnTo>
                <a:lnTo>
                  <a:pt x="133946" y="0"/>
                </a:lnTo>
                <a:lnTo>
                  <a:pt x="125016" y="17860"/>
                </a:lnTo>
                <a:lnTo>
                  <a:pt x="107157" y="44649"/>
                </a:lnTo>
                <a:lnTo>
                  <a:pt x="98227" y="80367"/>
                </a:lnTo>
                <a:lnTo>
                  <a:pt x="80368" y="116086"/>
                </a:lnTo>
                <a:lnTo>
                  <a:pt x="71438" y="151805"/>
                </a:lnTo>
                <a:lnTo>
                  <a:pt x="71438" y="187524"/>
                </a:lnTo>
                <a:lnTo>
                  <a:pt x="71438" y="214313"/>
                </a:lnTo>
                <a:lnTo>
                  <a:pt x="80368" y="232173"/>
                </a:lnTo>
                <a:lnTo>
                  <a:pt x="98227" y="250032"/>
                </a:lnTo>
                <a:lnTo>
                  <a:pt x="107157" y="258962"/>
                </a:lnTo>
                <a:lnTo>
                  <a:pt x="125016" y="258962"/>
                </a:lnTo>
                <a:lnTo>
                  <a:pt x="133946" y="250032"/>
                </a:lnTo>
                <a:lnTo>
                  <a:pt x="142875" y="241102"/>
                </a:lnTo>
                <a:lnTo>
                  <a:pt x="151805" y="214313"/>
                </a:lnTo>
                <a:lnTo>
                  <a:pt x="151805" y="196454"/>
                </a:lnTo>
                <a:lnTo>
                  <a:pt x="160735" y="169664"/>
                </a:lnTo>
                <a:lnTo>
                  <a:pt x="160735" y="151805"/>
                </a:lnTo>
                <a:lnTo>
                  <a:pt x="151805" y="151805"/>
                </a:lnTo>
                <a:lnTo>
                  <a:pt x="151805" y="160735"/>
                </a:lnTo>
                <a:lnTo>
                  <a:pt x="151805" y="178594"/>
                </a:lnTo>
                <a:lnTo>
                  <a:pt x="151805" y="205383"/>
                </a:lnTo>
                <a:lnTo>
                  <a:pt x="142875" y="232173"/>
                </a:lnTo>
                <a:lnTo>
                  <a:pt x="142875" y="250032"/>
                </a:lnTo>
                <a:lnTo>
                  <a:pt x="142875" y="267891"/>
                </a:lnTo>
                <a:lnTo>
                  <a:pt x="142875" y="276821"/>
                </a:lnTo>
                <a:lnTo>
                  <a:pt x="151805" y="285751"/>
                </a:lnTo>
                <a:lnTo>
                  <a:pt x="151805" y="285751"/>
                </a:lnTo>
                <a:lnTo>
                  <a:pt x="160735" y="276821"/>
                </a:lnTo>
                <a:lnTo>
                  <a:pt x="160735" y="267891"/>
                </a:lnTo>
                <a:lnTo>
                  <a:pt x="160735" y="250032"/>
                </a:lnTo>
                <a:lnTo>
                  <a:pt x="169664" y="232173"/>
                </a:lnTo>
                <a:lnTo>
                  <a:pt x="178594" y="223243"/>
                </a:lnTo>
                <a:lnTo>
                  <a:pt x="187524" y="214313"/>
                </a:lnTo>
                <a:lnTo>
                  <a:pt x="196453" y="214313"/>
                </a:lnTo>
                <a:lnTo>
                  <a:pt x="196453" y="232173"/>
                </a:lnTo>
                <a:lnTo>
                  <a:pt x="196453" y="258962"/>
                </a:lnTo>
                <a:lnTo>
                  <a:pt x="196453" y="285751"/>
                </a:lnTo>
                <a:lnTo>
                  <a:pt x="196453" y="312540"/>
                </a:lnTo>
                <a:lnTo>
                  <a:pt x="205383" y="339329"/>
                </a:lnTo>
                <a:lnTo>
                  <a:pt x="205383" y="357188"/>
                </a:lnTo>
                <a:lnTo>
                  <a:pt x="205383" y="375048"/>
                </a:lnTo>
                <a:lnTo>
                  <a:pt x="205383" y="383977"/>
                </a:lnTo>
                <a:lnTo>
                  <a:pt x="214313" y="401837"/>
                </a:lnTo>
                <a:lnTo>
                  <a:pt x="214313" y="410766"/>
                </a:lnTo>
                <a:lnTo>
                  <a:pt x="214313" y="419696"/>
                </a:lnTo>
                <a:lnTo>
                  <a:pt x="214313" y="437555"/>
                </a:lnTo>
                <a:lnTo>
                  <a:pt x="205383" y="464344"/>
                </a:lnTo>
                <a:lnTo>
                  <a:pt x="196453" y="482204"/>
                </a:lnTo>
                <a:lnTo>
                  <a:pt x="187524" y="500063"/>
                </a:lnTo>
                <a:lnTo>
                  <a:pt x="169664" y="508993"/>
                </a:lnTo>
                <a:lnTo>
                  <a:pt x="169664" y="5089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0" name="Freeform 823329"/>
          <p:cNvSpPr/>
          <p:nvPr/>
        </p:nvSpPr>
        <p:spPr bwMode="auto">
          <a:xfrm>
            <a:off x="9135070" y="5723929"/>
            <a:ext cx="1" cy="8931"/>
          </a:xfrm>
          <a:custGeom>
            <a:avLst/>
            <a:gdLst/>
            <a:ahLst/>
            <a:cxnLst/>
            <a:rect l="0" t="0" r="0" b="0"/>
            <a:pathLst>
              <a:path w="1" h="8931">
                <a:moveTo>
                  <a:pt x="0" y="0"/>
                </a:moveTo>
                <a:lnTo>
                  <a:pt x="0" y="0"/>
                </a:lnTo>
                <a:lnTo>
                  <a:pt x="0" y="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1" name="Freeform 823330"/>
          <p:cNvSpPr/>
          <p:nvPr/>
        </p:nvSpPr>
        <p:spPr bwMode="auto">
          <a:xfrm>
            <a:off x="9135070" y="5848945"/>
            <a:ext cx="1" cy="8930"/>
          </a:xfrm>
          <a:custGeom>
            <a:avLst/>
            <a:gdLst/>
            <a:ahLst/>
            <a:cxnLst/>
            <a:rect l="0" t="0" r="0" b="0"/>
            <a:pathLst>
              <a:path w="1" h="8930">
                <a:moveTo>
                  <a:pt x="0" y="0"/>
                </a:moveTo>
                <a:lnTo>
                  <a:pt x="0" y="0"/>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2" name="Freeform 823331"/>
          <p:cNvSpPr/>
          <p:nvPr/>
        </p:nvSpPr>
        <p:spPr bwMode="auto">
          <a:xfrm>
            <a:off x="9135070" y="5661421"/>
            <a:ext cx="1" cy="8931"/>
          </a:xfrm>
          <a:custGeom>
            <a:avLst/>
            <a:gdLst/>
            <a:ahLst/>
            <a:cxnLst/>
            <a:rect l="0" t="0" r="0" b="0"/>
            <a:pathLst>
              <a:path w="1" h="8931">
                <a:moveTo>
                  <a:pt x="0" y="8930"/>
                </a:move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3" name="Freeform 823332"/>
          <p:cNvSpPr/>
          <p:nvPr/>
        </p:nvSpPr>
        <p:spPr bwMode="auto">
          <a:xfrm>
            <a:off x="9135070" y="5732859"/>
            <a:ext cx="1" cy="8930"/>
          </a:xfrm>
          <a:custGeom>
            <a:avLst/>
            <a:gdLst/>
            <a:ahLst/>
            <a:cxnLst/>
            <a:rect l="0" t="0" r="0" b="0"/>
            <a:pathLst>
              <a:path w="1" h="8930">
                <a:moveTo>
                  <a:pt x="0" y="8929"/>
                </a:moveTo>
                <a:lnTo>
                  <a:pt x="0" y="8929"/>
                </a:lnTo>
                <a:lnTo>
                  <a:pt x="0" y="8929"/>
                </a:lnTo>
                <a:lnTo>
                  <a:pt x="0" y="8929"/>
                </a:lnTo>
                <a:lnTo>
                  <a:pt x="0" y="8929"/>
                </a:lnTo>
                <a:lnTo>
                  <a:pt x="0" y="8929"/>
                </a:lnTo>
                <a:lnTo>
                  <a:pt x="0" y="8929"/>
                </a:lnTo>
                <a:lnTo>
                  <a:pt x="0" y="8929"/>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4" name="Freeform 823333"/>
          <p:cNvSpPr/>
          <p:nvPr/>
        </p:nvSpPr>
        <p:spPr bwMode="auto">
          <a:xfrm>
            <a:off x="9135070" y="5652491"/>
            <a:ext cx="1" cy="26790"/>
          </a:xfrm>
          <a:custGeom>
            <a:avLst/>
            <a:gdLst/>
            <a:ahLst/>
            <a:cxnLst/>
            <a:rect l="0" t="0" r="0" b="0"/>
            <a:pathLst>
              <a:path w="1" h="26790">
                <a:moveTo>
                  <a:pt x="0" y="17860"/>
                </a:moveTo>
                <a:lnTo>
                  <a:pt x="0" y="17860"/>
                </a:lnTo>
                <a:lnTo>
                  <a:pt x="0" y="17860"/>
                </a:lnTo>
                <a:lnTo>
                  <a:pt x="0" y="17860"/>
                </a:lnTo>
                <a:lnTo>
                  <a:pt x="0" y="17860"/>
                </a:lnTo>
                <a:lnTo>
                  <a:pt x="0" y="17860"/>
                </a:lnTo>
                <a:lnTo>
                  <a:pt x="0" y="26789"/>
                </a:lnTo>
                <a:lnTo>
                  <a:pt x="0" y="26789"/>
                </a:lnTo>
                <a:lnTo>
                  <a:pt x="0" y="26789"/>
                </a:lnTo>
                <a:lnTo>
                  <a:pt x="0" y="17860"/>
                </a:lnTo>
                <a:lnTo>
                  <a:pt x="0" y="17860"/>
                </a:lnTo>
                <a:lnTo>
                  <a:pt x="0" y="1786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5" name="Freeform 823334"/>
          <p:cNvSpPr/>
          <p:nvPr/>
        </p:nvSpPr>
        <p:spPr bwMode="auto">
          <a:xfrm>
            <a:off x="9135070" y="5768577"/>
            <a:ext cx="1" cy="26790"/>
          </a:xfrm>
          <a:custGeom>
            <a:avLst/>
            <a:gdLst/>
            <a:ahLst/>
            <a:cxnLst/>
            <a:rect l="0" t="0" r="0" b="0"/>
            <a:pathLst>
              <a:path w="1" h="26790">
                <a:moveTo>
                  <a:pt x="0" y="0"/>
                </a:moveTo>
                <a:lnTo>
                  <a:pt x="0" y="17860"/>
                </a:lnTo>
                <a:lnTo>
                  <a:pt x="0" y="17860"/>
                </a:lnTo>
                <a:lnTo>
                  <a:pt x="0" y="26789"/>
                </a:lnTo>
                <a:lnTo>
                  <a:pt x="0" y="26789"/>
                </a:lnTo>
                <a:lnTo>
                  <a:pt x="0" y="26789"/>
                </a:lnTo>
                <a:lnTo>
                  <a:pt x="0" y="17860"/>
                </a:lnTo>
                <a:lnTo>
                  <a:pt x="0" y="17860"/>
                </a:lnTo>
                <a:lnTo>
                  <a:pt x="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6" name="Freeform 823335"/>
          <p:cNvSpPr/>
          <p:nvPr/>
        </p:nvSpPr>
        <p:spPr bwMode="auto">
          <a:xfrm>
            <a:off x="1964531" y="5518547"/>
            <a:ext cx="223243" cy="383977"/>
          </a:xfrm>
          <a:custGeom>
            <a:avLst/>
            <a:gdLst/>
            <a:ahLst/>
            <a:cxnLst/>
            <a:rect l="0" t="0" r="0" b="0"/>
            <a:pathLst>
              <a:path w="223243" h="383977">
                <a:moveTo>
                  <a:pt x="53578" y="125015"/>
                </a:moveTo>
                <a:lnTo>
                  <a:pt x="53578" y="125015"/>
                </a:lnTo>
                <a:lnTo>
                  <a:pt x="53578" y="125015"/>
                </a:lnTo>
                <a:lnTo>
                  <a:pt x="53578" y="133944"/>
                </a:lnTo>
                <a:lnTo>
                  <a:pt x="53578" y="133944"/>
                </a:lnTo>
                <a:lnTo>
                  <a:pt x="44649" y="142874"/>
                </a:lnTo>
                <a:lnTo>
                  <a:pt x="44649" y="160733"/>
                </a:lnTo>
                <a:lnTo>
                  <a:pt x="44649" y="178593"/>
                </a:lnTo>
                <a:lnTo>
                  <a:pt x="35719" y="214312"/>
                </a:lnTo>
                <a:lnTo>
                  <a:pt x="26789" y="250030"/>
                </a:lnTo>
                <a:lnTo>
                  <a:pt x="26789" y="294679"/>
                </a:lnTo>
                <a:lnTo>
                  <a:pt x="17860" y="330398"/>
                </a:lnTo>
                <a:lnTo>
                  <a:pt x="8930" y="357187"/>
                </a:lnTo>
                <a:lnTo>
                  <a:pt x="0" y="375046"/>
                </a:lnTo>
                <a:lnTo>
                  <a:pt x="0" y="375046"/>
                </a:lnTo>
                <a:lnTo>
                  <a:pt x="8930" y="366116"/>
                </a:lnTo>
                <a:lnTo>
                  <a:pt x="17860" y="330398"/>
                </a:lnTo>
                <a:lnTo>
                  <a:pt x="35719" y="285749"/>
                </a:lnTo>
                <a:lnTo>
                  <a:pt x="62508" y="241101"/>
                </a:lnTo>
                <a:lnTo>
                  <a:pt x="80367" y="187523"/>
                </a:lnTo>
                <a:lnTo>
                  <a:pt x="107157" y="133944"/>
                </a:lnTo>
                <a:lnTo>
                  <a:pt x="133946" y="80366"/>
                </a:lnTo>
                <a:lnTo>
                  <a:pt x="151805" y="35719"/>
                </a:lnTo>
                <a:lnTo>
                  <a:pt x="169664" y="8930"/>
                </a:lnTo>
                <a:lnTo>
                  <a:pt x="187524" y="0"/>
                </a:lnTo>
                <a:lnTo>
                  <a:pt x="205383" y="0"/>
                </a:lnTo>
                <a:lnTo>
                  <a:pt x="214313" y="26789"/>
                </a:lnTo>
                <a:lnTo>
                  <a:pt x="214313" y="62507"/>
                </a:lnTo>
                <a:lnTo>
                  <a:pt x="223242" y="107155"/>
                </a:lnTo>
                <a:lnTo>
                  <a:pt x="214313" y="160733"/>
                </a:lnTo>
                <a:lnTo>
                  <a:pt x="214313" y="214312"/>
                </a:lnTo>
                <a:lnTo>
                  <a:pt x="205383" y="267890"/>
                </a:lnTo>
                <a:lnTo>
                  <a:pt x="196453" y="321468"/>
                </a:lnTo>
                <a:lnTo>
                  <a:pt x="196453" y="348257"/>
                </a:lnTo>
                <a:lnTo>
                  <a:pt x="187524" y="375046"/>
                </a:lnTo>
                <a:lnTo>
                  <a:pt x="187524" y="383976"/>
                </a:lnTo>
                <a:lnTo>
                  <a:pt x="187524" y="383976"/>
                </a:lnTo>
                <a:lnTo>
                  <a:pt x="178594" y="366116"/>
                </a:lnTo>
                <a:lnTo>
                  <a:pt x="160735" y="339327"/>
                </a:lnTo>
                <a:lnTo>
                  <a:pt x="151805" y="312538"/>
                </a:lnTo>
                <a:lnTo>
                  <a:pt x="125016" y="276819"/>
                </a:lnTo>
                <a:lnTo>
                  <a:pt x="98227" y="241101"/>
                </a:lnTo>
                <a:lnTo>
                  <a:pt x="98227"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7" name="Freeform 823336"/>
          <p:cNvSpPr/>
          <p:nvPr/>
        </p:nvSpPr>
        <p:spPr bwMode="auto">
          <a:xfrm>
            <a:off x="1982391" y="5706070"/>
            <a:ext cx="285751" cy="80368"/>
          </a:xfrm>
          <a:custGeom>
            <a:avLst/>
            <a:gdLst/>
            <a:ahLst/>
            <a:cxnLst/>
            <a:rect l="0" t="0" r="0" b="0"/>
            <a:pathLst>
              <a:path w="285751" h="80368">
                <a:moveTo>
                  <a:pt x="8929" y="8929"/>
                </a:moveTo>
                <a:lnTo>
                  <a:pt x="0" y="17859"/>
                </a:lnTo>
                <a:lnTo>
                  <a:pt x="0" y="26789"/>
                </a:lnTo>
                <a:lnTo>
                  <a:pt x="0" y="53578"/>
                </a:lnTo>
                <a:lnTo>
                  <a:pt x="8929" y="62507"/>
                </a:lnTo>
                <a:lnTo>
                  <a:pt x="17859" y="80367"/>
                </a:lnTo>
                <a:lnTo>
                  <a:pt x="44648" y="80367"/>
                </a:lnTo>
                <a:lnTo>
                  <a:pt x="71437" y="80367"/>
                </a:lnTo>
                <a:lnTo>
                  <a:pt x="116086" y="62507"/>
                </a:lnTo>
                <a:lnTo>
                  <a:pt x="151804" y="44648"/>
                </a:lnTo>
                <a:lnTo>
                  <a:pt x="196453" y="26789"/>
                </a:lnTo>
                <a:lnTo>
                  <a:pt x="232172" y="17859"/>
                </a:lnTo>
                <a:lnTo>
                  <a:pt x="258961"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8" name="Freeform 823337"/>
          <p:cNvSpPr/>
          <p:nvPr/>
        </p:nvSpPr>
        <p:spPr bwMode="auto">
          <a:xfrm>
            <a:off x="2277070" y="5616773"/>
            <a:ext cx="294681" cy="285751"/>
          </a:xfrm>
          <a:custGeom>
            <a:avLst/>
            <a:gdLst/>
            <a:ahLst/>
            <a:cxnLst/>
            <a:rect l="0" t="0" r="0" b="0"/>
            <a:pathLst>
              <a:path w="294681" h="285751">
                <a:moveTo>
                  <a:pt x="26789" y="0"/>
                </a:moveTo>
                <a:lnTo>
                  <a:pt x="26789" y="0"/>
                </a:lnTo>
                <a:lnTo>
                  <a:pt x="26789" y="8929"/>
                </a:lnTo>
                <a:lnTo>
                  <a:pt x="26789" y="35718"/>
                </a:lnTo>
                <a:lnTo>
                  <a:pt x="17860" y="62507"/>
                </a:lnTo>
                <a:lnTo>
                  <a:pt x="17860" y="107156"/>
                </a:lnTo>
                <a:lnTo>
                  <a:pt x="17860" y="142875"/>
                </a:lnTo>
                <a:lnTo>
                  <a:pt x="8930" y="187523"/>
                </a:lnTo>
                <a:lnTo>
                  <a:pt x="8930" y="223242"/>
                </a:lnTo>
                <a:lnTo>
                  <a:pt x="0" y="258961"/>
                </a:lnTo>
                <a:lnTo>
                  <a:pt x="0" y="276820"/>
                </a:lnTo>
                <a:lnTo>
                  <a:pt x="0" y="285750"/>
                </a:lnTo>
                <a:lnTo>
                  <a:pt x="0" y="276820"/>
                </a:lnTo>
                <a:lnTo>
                  <a:pt x="8930" y="258961"/>
                </a:lnTo>
                <a:lnTo>
                  <a:pt x="17860" y="223242"/>
                </a:lnTo>
                <a:lnTo>
                  <a:pt x="26789" y="187523"/>
                </a:lnTo>
                <a:lnTo>
                  <a:pt x="44649" y="133945"/>
                </a:lnTo>
                <a:lnTo>
                  <a:pt x="62508" y="89297"/>
                </a:lnTo>
                <a:lnTo>
                  <a:pt x="71438" y="53578"/>
                </a:lnTo>
                <a:lnTo>
                  <a:pt x="89297" y="26789"/>
                </a:lnTo>
                <a:lnTo>
                  <a:pt x="107157" y="17859"/>
                </a:lnTo>
                <a:lnTo>
                  <a:pt x="116086" y="35718"/>
                </a:lnTo>
                <a:lnTo>
                  <a:pt x="125016" y="62507"/>
                </a:lnTo>
                <a:lnTo>
                  <a:pt x="133946" y="89297"/>
                </a:lnTo>
                <a:lnTo>
                  <a:pt x="142875" y="133945"/>
                </a:lnTo>
                <a:lnTo>
                  <a:pt x="151805" y="169664"/>
                </a:lnTo>
                <a:lnTo>
                  <a:pt x="151805" y="205382"/>
                </a:lnTo>
                <a:lnTo>
                  <a:pt x="151805" y="232172"/>
                </a:lnTo>
                <a:lnTo>
                  <a:pt x="151805" y="250031"/>
                </a:lnTo>
                <a:lnTo>
                  <a:pt x="160735" y="250031"/>
                </a:lnTo>
                <a:lnTo>
                  <a:pt x="160735" y="241101"/>
                </a:lnTo>
                <a:lnTo>
                  <a:pt x="169664" y="214312"/>
                </a:lnTo>
                <a:lnTo>
                  <a:pt x="187524" y="178593"/>
                </a:lnTo>
                <a:lnTo>
                  <a:pt x="196453" y="133945"/>
                </a:lnTo>
                <a:lnTo>
                  <a:pt x="205383" y="80367"/>
                </a:lnTo>
                <a:lnTo>
                  <a:pt x="223243" y="44648"/>
                </a:lnTo>
                <a:lnTo>
                  <a:pt x="241102" y="8929"/>
                </a:lnTo>
                <a:lnTo>
                  <a:pt x="250032" y="8929"/>
                </a:lnTo>
                <a:lnTo>
                  <a:pt x="267891" y="26789"/>
                </a:lnTo>
                <a:lnTo>
                  <a:pt x="276821" y="62507"/>
                </a:lnTo>
                <a:lnTo>
                  <a:pt x="276821" y="107156"/>
                </a:lnTo>
                <a:lnTo>
                  <a:pt x="276821" y="160734"/>
                </a:lnTo>
                <a:lnTo>
                  <a:pt x="276821" y="205382"/>
                </a:lnTo>
                <a:lnTo>
                  <a:pt x="285750" y="241101"/>
                </a:lnTo>
                <a:lnTo>
                  <a:pt x="285750" y="250031"/>
                </a:lnTo>
                <a:lnTo>
                  <a:pt x="285750" y="250031"/>
                </a:lnTo>
                <a:lnTo>
                  <a:pt x="294680" y="241101"/>
                </a:lnTo>
                <a:lnTo>
                  <a:pt x="294680" y="205382"/>
                </a:lnTo>
                <a:lnTo>
                  <a:pt x="294680"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39" name="Freeform 823338"/>
          <p:cNvSpPr/>
          <p:nvPr/>
        </p:nvSpPr>
        <p:spPr bwMode="auto">
          <a:xfrm>
            <a:off x="2661047" y="5616773"/>
            <a:ext cx="133946" cy="223243"/>
          </a:xfrm>
          <a:custGeom>
            <a:avLst/>
            <a:gdLst/>
            <a:ahLst/>
            <a:cxnLst/>
            <a:rect l="0" t="0" r="0" b="0"/>
            <a:pathLst>
              <a:path w="133946" h="223243">
                <a:moveTo>
                  <a:pt x="8930" y="8929"/>
                </a:moveTo>
                <a:lnTo>
                  <a:pt x="8930" y="8929"/>
                </a:lnTo>
                <a:lnTo>
                  <a:pt x="8930" y="8929"/>
                </a:lnTo>
                <a:lnTo>
                  <a:pt x="8930" y="8929"/>
                </a:lnTo>
                <a:lnTo>
                  <a:pt x="8930" y="17859"/>
                </a:lnTo>
                <a:lnTo>
                  <a:pt x="8930" y="35718"/>
                </a:lnTo>
                <a:lnTo>
                  <a:pt x="8930" y="62507"/>
                </a:lnTo>
                <a:lnTo>
                  <a:pt x="8930" y="89297"/>
                </a:lnTo>
                <a:lnTo>
                  <a:pt x="8930" y="125015"/>
                </a:lnTo>
                <a:lnTo>
                  <a:pt x="8930" y="160734"/>
                </a:lnTo>
                <a:lnTo>
                  <a:pt x="0" y="187523"/>
                </a:lnTo>
                <a:lnTo>
                  <a:pt x="0" y="205382"/>
                </a:lnTo>
                <a:lnTo>
                  <a:pt x="0" y="214312"/>
                </a:lnTo>
                <a:lnTo>
                  <a:pt x="0" y="205382"/>
                </a:lnTo>
                <a:lnTo>
                  <a:pt x="0" y="187523"/>
                </a:lnTo>
                <a:lnTo>
                  <a:pt x="8930" y="160734"/>
                </a:lnTo>
                <a:lnTo>
                  <a:pt x="17859" y="125015"/>
                </a:lnTo>
                <a:lnTo>
                  <a:pt x="26789" y="89297"/>
                </a:lnTo>
                <a:lnTo>
                  <a:pt x="44648" y="53578"/>
                </a:lnTo>
                <a:lnTo>
                  <a:pt x="62508" y="17859"/>
                </a:lnTo>
                <a:lnTo>
                  <a:pt x="80367" y="0"/>
                </a:lnTo>
                <a:lnTo>
                  <a:pt x="98226" y="0"/>
                </a:lnTo>
                <a:lnTo>
                  <a:pt x="107156" y="8929"/>
                </a:lnTo>
                <a:lnTo>
                  <a:pt x="125016" y="35718"/>
                </a:lnTo>
                <a:lnTo>
                  <a:pt x="133945" y="71437"/>
                </a:lnTo>
                <a:lnTo>
                  <a:pt x="133945" y="116086"/>
                </a:lnTo>
                <a:lnTo>
                  <a:pt x="133945" y="151804"/>
                </a:lnTo>
                <a:lnTo>
                  <a:pt x="125016" y="178593"/>
                </a:lnTo>
                <a:lnTo>
                  <a:pt x="116086" y="205382"/>
                </a:lnTo>
                <a:lnTo>
                  <a:pt x="107156" y="223242"/>
                </a:lnTo>
                <a:lnTo>
                  <a:pt x="98226" y="223242"/>
                </a:lnTo>
                <a:lnTo>
                  <a:pt x="98226" y="223242"/>
                </a:lnTo>
                <a:lnTo>
                  <a:pt x="89297" y="214312"/>
                </a:lnTo>
                <a:lnTo>
                  <a:pt x="71437" y="196453"/>
                </a:lnTo>
                <a:lnTo>
                  <a:pt x="7143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0" name="Freeform 823339"/>
          <p:cNvSpPr/>
          <p:nvPr/>
        </p:nvSpPr>
        <p:spPr bwMode="auto">
          <a:xfrm>
            <a:off x="2669977" y="5723929"/>
            <a:ext cx="223243" cy="44649"/>
          </a:xfrm>
          <a:custGeom>
            <a:avLst/>
            <a:gdLst/>
            <a:ahLst/>
            <a:cxnLst/>
            <a:rect l="0" t="0" r="0" b="0"/>
            <a:pathLst>
              <a:path w="223243" h="44649">
                <a:moveTo>
                  <a:pt x="0" y="35719"/>
                </a:moveTo>
                <a:lnTo>
                  <a:pt x="0" y="35719"/>
                </a:lnTo>
                <a:lnTo>
                  <a:pt x="8929" y="35719"/>
                </a:lnTo>
                <a:lnTo>
                  <a:pt x="17859" y="44648"/>
                </a:lnTo>
                <a:lnTo>
                  <a:pt x="35718" y="44648"/>
                </a:lnTo>
                <a:lnTo>
                  <a:pt x="62507" y="44648"/>
                </a:lnTo>
                <a:lnTo>
                  <a:pt x="89296" y="35719"/>
                </a:lnTo>
                <a:lnTo>
                  <a:pt x="116086" y="26789"/>
                </a:lnTo>
                <a:lnTo>
                  <a:pt x="133945" y="17859"/>
                </a:lnTo>
                <a:lnTo>
                  <a:pt x="160734" y="8930"/>
                </a:lnTo>
                <a:lnTo>
                  <a:pt x="178593" y="8930"/>
                </a:lnTo>
                <a:lnTo>
                  <a:pt x="196453" y="0"/>
                </a:lnTo>
                <a:lnTo>
                  <a:pt x="214312"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1" name="Freeform 823340"/>
          <p:cNvSpPr/>
          <p:nvPr/>
        </p:nvSpPr>
        <p:spPr bwMode="auto">
          <a:xfrm>
            <a:off x="2920008" y="5616773"/>
            <a:ext cx="8931" cy="214313"/>
          </a:xfrm>
          <a:custGeom>
            <a:avLst/>
            <a:gdLst/>
            <a:ahLst/>
            <a:cxnLst/>
            <a:rect l="0" t="0" r="0" b="0"/>
            <a:pathLst>
              <a:path w="8931" h="214313">
                <a:moveTo>
                  <a:pt x="8930" y="0"/>
                </a:moveTo>
                <a:lnTo>
                  <a:pt x="8930" y="0"/>
                </a:lnTo>
                <a:lnTo>
                  <a:pt x="8930" y="8929"/>
                </a:lnTo>
                <a:lnTo>
                  <a:pt x="8930" y="17859"/>
                </a:lnTo>
                <a:lnTo>
                  <a:pt x="8930" y="35718"/>
                </a:lnTo>
                <a:lnTo>
                  <a:pt x="0" y="62507"/>
                </a:lnTo>
                <a:lnTo>
                  <a:pt x="0" y="89297"/>
                </a:lnTo>
                <a:lnTo>
                  <a:pt x="0" y="116086"/>
                </a:lnTo>
                <a:lnTo>
                  <a:pt x="0" y="142875"/>
                </a:lnTo>
                <a:lnTo>
                  <a:pt x="0" y="169664"/>
                </a:lnTo>
                <a:lnTo>
                  <a:pt x="0" y="196453"/>
                </a:lnTo>
                <a:lnTo>
                  <a:pt x="8930" y="205382"/>
                </a:lnTo>
                <a:lnTo>
                  <a:pt x="8930" y="214312"/>
                </a:lnTo>
                <a:lnTo>
                  <a:pt x="8930" y="214312"/>
                </a:lnTo>
                <a:lnTo>
                  <a:pt x="0" y="205382"/>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2" name="Freeform 823341"/>
          <p:cNvSpPr/>
          <p:nvPr/>
        </p:nvSpPr>
        <p:spPr bwMode="auto">
          <a:xfrm>
            <a:off x="2821781" y="5563195"/>
            <a:ext cx="312540" cy="44649"/>
          </a:xfrm>
          <a:custGeom>
            <a:avLst/>
            <a:gdLst/>
            <a:ahLst/>
            <a:cxnLst/>
            <a:rect l="0" t="0" r="0" b="0"/>
            <a:pathLst>
              <a:path w="312540" h="44649">
                <a:moveTo>
                  <a:pt x="0" y="35718"/>
                </a:moveTo>
                <a:lnTo>
                  <a:pt x="0" y="35718"/>
                </a:lnTo>
                <a:lnTo>
                  <a:pt x="0" y="35718"/>
                </a:lnTo>
                <a:lnTo>
                  <a:pt x="8930" y="35718"/>
                </a:lnTo>
                <a:lnTo>
                  <a:pt x="17860" y="35718"/>
                </a:lnTo>
                <a:lnTo>
                  <a:pt x="44649" y="44648"/>
                </a:lnTo>
                <a:lnTo>
                  <a:pt x="71438" y="35718"/>
                </a:lnTo>
                <a:lnTo>
                  <a:pt x="107157" y="35718"/>
                </a:lnTo>
                <a:lnTo>
                  <a:pt x="142875" y="26789"/>
                </a:lnTo>
                <a:lnTo>
                  <a:pt x="187524" y="17859"/>
                </a:lnTo>
                <a:lnTo>
                  <a:pt x="223242" y="8930"/>
                </a:lnTo>
                <a:lnTo>
                  <a:pt x="258961" y="0"/>
                </a:lnTo>
                <a:lnTo>
                  <a:pt x="285750" y="0"/>
                </a:lnTo>
                <a:lnTo>
                  <a:pt x="303610" y="0"/>
                </a:lnTo>
                <a:lnTo>
                  <a:pt x="312539" y="0"/>
                </a:lnTo>
                <a:lnTo>
                  <a:pt x="312539" y="8930"/>
                </a:lnTo>
                <a:lnTo>
                  <a:pt x="3125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3" name="Freeform 823342"/>
          <p:cNvSpPr/>
          <p:nvPr/>
        </p:nvSpPr>
        <p:spPr bwMode="auto">
          <a:xfrm>
            <a:off x="3053953" y="5661421"/>
            <a:ext cx="125017" cy="35720"/>
          </a:xfrm>
          <a:custGeom>
            <a:avLst/>
            <a:gdLst/>
            <a:ahLst/>
            <a:cxnLst/>
            <a:rect l="0" t="0" r="0" b="0"/>
            <a:pathLst>
              <a:path w="125017" h="35720">
                <a:moveTo>
                  <a:pt x="0" y="35719"/>
                </a:moveTo>
                <a:lnTo>
                  <a:pt x="8930" y="35719"/>
                </a:lnTo>
                <a:lnTo>
                  <a:pt x="17860" y="35719"/>
                </a:lnTo>
                <a:lnTo>
                  <a:pt x="26789" y="26789"/>
                </a:lnTo>
                <a:lnTo>
                  <a:pt x="35719" y="26789"/>
                </a:lnTo>
                <a:lnTo>
                  <a:pt x="53578" y="17859"/>
                </a:lnTo>
                <a:lnTo>
                  <a:pt x="71438" y="8930"/>
                </a:lnTo>
                <a:lnTo>
                  <a:pt x="89297" y="8930"/>
                </a:lnTo>
                <a:lnTo>
                  <a:pt x="107156" y="0"/>
                </a:lnTo>
                <a:lnTo>
                  <a:pt x="116086" y="0"/>
                </a:lnTo>
                <a:lnTo>
                  <a:pt x="12501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4" name="Freeform 823343"/>
          <p:cNvSpPr/>
          <p:nvPr/>
        </p:nvSpPr>
        <p:spPr bwMode="auto">
          <a:xfrm>
            <a:off x="3098602" y="5706070"/>
            <a:ext cx="223243" cy="53579"/>
          </a:xfrm>
          <a:custGeom>
            <a:avLst/>
            <a:gdLst/>
            <a:ahLst/>
            <a:cxnLst/>
            <a:rect l="0" t="0" r="0" b="0"/>
            <a:pathLst>
              <a:path w="223243" h="53579">
                <a:moveTo>
                  <a:pt x="0" y="53578"/>
                </a:moveTo>
                <a:lnTo>
                  <a:pt x="8929" y="53578"/>
                </a:lnTo>
                <a:lnTo>
                  <a:pt x="26789" y="53578"/>
                </a:lnTo>
                <a:lnTo>
                  <a:pt x="44648" y="53578"/>
                </a:lnTo>
                <a:lnTo>
                  <a:pt x="80367" y="44648"/>
                </a:lnTo>
                <a:lnTo>
                  <a:pt x="107156" y="44648"/>
                </a:lnTo>
                <a:lnTo>
                  <a:pt x="142875" y="35718"/>
                </a:lnTo>
                <a:lnTo>
                  <a:pt x="178593" y="26789"/>
                </a:lnTo>
                <a:lnTo>
                  <a:pt x="205382" y="892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5" name="Freeform 823344"/>
          <p:cNvSpPr/>
          <p:nvPr/>
        </p:nvSpPr>
        <p:spPr bwMode="auto">
          <a:xfrm>
            <a:off x="3670102" y="5456039"/>
            <a:ext cx="44649" cy="303610"/>
          </a:xfrm>
          <a:custGeom>
            <a:avLst/>
            <a:gdLst/>
            <a:ahLst/>
            <a:cxnLst/>
            <a:rect l="0" t="0" r="0" b="0"/>
            <a:pathLst>
              <a:path w="44649" h="303610">
                <a:moveTo>
                  <a:pt x="0" y="8930"/>
                </a:moveTo>
                <a:lnTo>
                  <a:pt x="0" y="8930"/>
                </a:lnTo>
                <a:lnTo>
                  <a:pt x="8929" y="8930"/>
                </a:lnTo>
                <a:lnTo>
                  <a:pt x="8929" y="0"/>
                </a:lnTo>
                <a:lnTo>
                  <a:pt x="8929" y="0"/>
                </a:lnTo>
                <a:lnTo>
                  <a:pt x="8929" y="0"/>
                </a:lnTo>
                <a:lnTo>
                  <a:pt x="8929" y="8930"/>
                </a:lnTo>
                <a:lnTo>
                  <a:pt x="17859" y="17859"/>
                </a:lnTo>
                <a:lnTo>
                  <a:pt x="17859" y="35719"/>
                </a:lnTo>
                <a:lnTo>
                  <a:pt x="26789" y="62508"/>
                </a:lnTo>
                <a:lnTo>
                  <a:pt x="26789" y="98227"/>
                </a:lnTo>
                <a:lnTo>
                  <a:pt x="26789" y="133945"/>
                </a:lnTo>
                <a:lnTo>
                  <a:pt x="26789" y="178593"/>
                </a:lnTo>
                <a:lnTo>
                  <a:pt x="17859" y="223241"/>
                </a:lnTo>
                <a:lnTo>
                  <a:pt x="17859" y="258960"/>
                </a:lnTo>
                <a:lnTo>
                  <a:pt x="8929" y="285749"/>
                </a:lnTo>
                <a:lnTo>
                  <a:pt x="8929" y="303609"/>
                </a:lnTo>
                <a:lnTo>
                  <a:pt x="8929" y="303609"/>
                </a:lnTo>
                <a:lnTo>
                  <a:pt x="8929" y="285749"/>
                </a:lnTo>
                <a:lnTo>
                  <a:pt x="17859" y="258960"/>
                </a:lnTo>
                <a:lnTo>
                  <a:pt x="26789" y="223241"/>
                </a:lnTo>
                <a:lnTo>
                  <a:pt x="44648" y="178593"/>
                </a:lnTo>
                <a:lnTo>
                  <a:pt x="44648"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6" name="Freeform 823345"/>
          <p:cNvSpPr/>
          <p:nvPr/>
        </p:nvSpPr>
        <p:spPr bwMode="auto">
          <a:xfrm>
            <a:off x="3777258" y="5411391"/>
            <a:ext cx="89298" cy="375047"/>
          </a:xfrm>
          <a:custGeom>
            <a:avLst/>
            <a:gdLst/>
            <a:ahLst/>
            <a:cxnLst/>
            <a:rect l="0" t="0" r="0" b="0"/>
            <a:pathLst>
              <a:path w="89298" h="375047">
                <a:moveTo>
                  <a:pt x="89297" y="0"/>
                </a:moveTo>
                <a:lnTo>
                  <a:pt x="80367" y="8929"/>
                </a:lnTo>
                <a:lnTo>
                  <a:pt x="80367" y="17859"/>
                </a:lnTo>
                <a:lnTo>
                  <a:pt x="80367" y="44648"/>
                </a:lnTo>
                <a:lnTo>
                  <a:pt x="80367" y="80367"/>
                </a:lnTo>
                <a:lnTo>
                  <a:pt x="71437" y="125015"/>
                </a:lnTo>
                <a:lnTo>
                  <a:pt x="71437" y="169663"/>
                </a:lnTo>
                <a:lnTo>
                  <a:pt x="62508" y="223241"/>
                </a:lnTo>
                <a:lnTo>
                  <a:pt x="62508" y="276819"/>
                </a:lnTo>
                <a:lnTo>
                  <a:pt x="53578" y="321468"/>
                </a:lnTo>
                <a:lnTo>
                  <a:pt x="53578" y="348257"/>
                </a:lnTo>
                <a:lnTo>
                  <a:pt x="44648" y="366116"/>
                </a:lnTo>
                <a:lnTo>
                  <a:pt x="44648" y="375046"/>
                </a:lnTo>
                <a:lnTo>
                  <a:pt x="44648" y="375046"/>
                </a:lnTo>
                <a:lnTo>
                  <a:pt x="35719" y="357186"/>
                </a:lnTo>
                <a:lnTo>
                  <a:pt x="26789" y="339327"/>
                </a:lnTo>
                <a:lnTo>
                  <a:pt x="17859" y="312538"/>
                </a:lnTo>
                <a:lnTo>
                  <a:pt x="0" y="276819"/>
                </a:lnTo>
                <a:lnTo>
                  <a:pt x="0" y="2768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7" name="Freeform 823346"/>
          <p:cNvSpPr/>
          <p:nvPr/>
        </p:nvSpPr>
        <p:spPr bwMode="auto">
          <a:xfrm>
            <a:off x="3625453" y="5589984"/>
            <a:ext cx="267892" cy="44649"/>
          </a:xfrm>
          <a:custGeom>
            <a:avLst/>
            <a:gdLst/>
            <a:ahLst/>
            <a:cxnLst/>
            <a:rect l="0" t="0" r="0" b="0"/>
            <a:pathLst>
              <a:path w="267892" h="44649">
                <a:moveTo>
                  <a:pt x="0" y="44648"/>
                </a:moveTo>
                <a:lnTo>
                  <a:pt x="8930" y="44648"/>
                </a:lnTo>
                <a:lnTo>
                  <a:pt x="35719" y="35718"/>
                </a:lnTo>
                <a:lnTo>
                  <a:pt x="71438" y="35718"/>
                </a:lnTo>
                <a:lnTo>
                  <a:pt x="107156" y="17859"/>
                </a:lnTo>
                <a:lnTo>
                  <a:pt x="151805" y="8929"/>
                </a:lnTo>
                <a:lnTo>
                  <a:pt x="196453" y="0"/>
                </a:lnTo>
                <a:lnTo>
                  <a:pt x="232172" y="0"/>
                </a:lnTo>
                <a:lnTo>
                  <a:pt x="250031" y="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8" name="Freeform 823347"/>
          <p:cNvSpPr/>
          <p:nvPr/>
        </p:nvSpPr>
        <p:spPr bwMode="auto">
          <a:xfrm>
            <a:off x="3955852" y="5429250"/>
            <a:ext cx="44649" cy="303610"/>
          </a:xfrm>
          <a:custGeom>
            <a:avLst/>
            <a:gdLst/>
            <a:ahLst/>
            <a:cxnLst/>
            <a:rect l="0" t="0" r="0" b="0"/>
            <a:pathLst>
              <a:path w="44649" h="303610">
                <a:moveTo>
                  <a:pt x="44648" y="0"/>
                </a:moveTo>
                <a:lnTo>
                  <a:pt x="35718" y="0"/>
                </a:lnTo>
                <a:lnTo>
                  <a:pt x="35718" y="0"/>
                </a:lnTo>
                <a:lnTo>
                  <a:pt x="35718" y="17859"/>
                </a:lnTo>
                <a:lnTo>
                  <a:pt x="35718" y="35719"/>
                </a:lnTo>
                <a:lnTo>
                  <a:pt x="35718" y="71438"/>
                </a:lnTo>
                <a:lnTo>
                  <a:pt x="35718" y="107156"/>
                </a:lnTo>
                <a:lnTo>
                  <a:pt x="26789" y="151804"/>
                </a:lnTo>
                <a:lnTo>
                  <a:pt x="26789" y="196452"/>
                </a:lnTo>
                <a:lnTo>
                  <a:pt x="26789" y="232171"/>
                </a:lnTo>
                <a:lnTo>
                  <a:pt x="26789" y="258960"/>
                </a:lnTo>
                <a:lnTo>
                  <a:pt x="17859" y="285749"/>
                </a:lnTo>
                <a:lnTo>
                  <a:pt x="17859" y="294679"/>
                </a:lnTo>
                <a:lnTo>
                  <a:pt x="17859" y="303609"/>
                </a:lnTo>
                <a:lnTo>
                  <a:pt x="17859" y="303609"/>
                </a:lnTo>
                <a:lnTo>
                  <a:pt x="8929" y="285749"/>
                </a:lnTo>
                <a:lnTo>
                  <a:pt x="8929" y="267890"/>
                </a:lnTo>
                <a:lnTo>
                  <a:pt x="0" y="232171"/>
                </a:lnTo>
                <a:lnTo>
                  <a:pt x="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49" name="Freeform 823348"/>
          <p:cNvSpPr/>
          <p:nvPr/>
        </p:nvSpPr>
        <p:spPr bwMode="auto">
          <a:xfrm>
            <a:off x="3875484" y="5357813"/>
            <a:ext cx="383978" cy="98227"/>
          </a:xfrm>
          <a:custGeom>
            <a:avLst/>
            <a:gdLst/>
            <a:ahLst/>
            <a:cxnLst/>
            <a:rect l="0" t="0" r="0" b="0"/>
            <a:pathLst>
              <a:path w="383978" h="98227">
                <a:moveTo>
                  <a:pt x="8930" y="98226"/>
                </a:moveTo>
                <a:lnTo>
                  <a:pt x="0" y="98226"/>
                </a:lnTo>
                <a:lnTo>
                  <a:pt x="0" y="89296"/>
                </a:lnTo>
                <a:lnTo>
                  <a:pt x="0" y="89296"/>
                </a:lnTo>
                <a:lnTo>
                  <a:pt x="8930" y="80367"/>
                </a:lnTo>
                <a:lnTo>
                  <a:pt x="26789" y="80367"/>
                </a:lnTo>
                <a:lnTo>
                  <a:pt x="53579" y="62507"/>
                </a:lnTo>
                <a:lnTo>
                  <a:pt x="89297" y="53578"/>
                </a:lnTo>
                <a:lnTo>
                  <a:pt x="142875" y="35718"/>
                </a:lnTo>
                <a:lnTo>
                  <a:pt x="187524" y="26789"/>
                </a:lnTo>
                <a:lnTo>
                  <a:pt x="232172" y="17859"/>
                </a:lnTo>
                <a:lnTo>
                  <a:pt x="276821" y="8929"/>
                </a:lnTo>
                <a:lnTo>
                  <a:pt x="303610" y="0"/>
                </a:lnTo>
                <a:lnTo>
                  <a:pt x="330399" y="0"/>
                </a:lnTo>
                <a:lnTo>
                  <a:pt x="357188" y="0"/>
                </a:lnTo>
                <a:lnTo>
                  <a:pt x="383977" y="0"/>
                </a:lnTo>
                <a:lnTo>
                  <a:pt x="38397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0" name="Freeform 823349"/>
          <p:cNvSpPr/>
          <p:nvPr/>
        </p:nvSpPr>
        <p:spPr bwMode="auto">
          <a:xfrm>
            <a:off x="4223742" y="5563195"/>
            <a:ext cx="312540" cy="53579"/>
          </a:xfrm>
          <a:custGeom>
            <a:avLst/>
            <a:gdLst/>
            <a:ahLst/>
            <a:cxnLst/>
            <a:rect l="0" t="0" r="0" b="0"/>
            <a:pathLst>
              <a:path w="312540" h="53579">
                <a:moveTo>
                  <a:pt x="8930" y="53578"/>
                </a:moveTo>
                <a:lnTo>
                  <a:pt x="0" y="44648"/>
                </a:lnTo>
                <a:lnTo>
                  <a:pt x="0" y="44648"/>
                </a:lnTo>
                <a:lnTo>
                  <a:pt x="0" y="44648"/>
                </a:lnTo>
                <a:lnTo>
                  <a:pt x="0" y="44648"/>
                </a:lnTo>
                <a:lnTo>
                  <a:pt x="8930" y="44648"/>
                </a:lnTo>
                <a:lnTo>
                  <a:pt x="26789" y="44648"/>
                </a:lnTo>
                <a:lnTo>
                  <a:pt x="53578" y="44648"/>
                </a:lnTo>
                <a:lnTo>
                  <a:pt x="89297" y="35718"/>
                </a:lnTo>
                <a:lnTo>
                  <a:pt x="133946" y="35718"/>
                </a:lnTo>
                <a:lnTo>
                  <a:pt x="178594" y="35718"/>
                </a:lnTo>
                <a:lnTo>
                  <a:pt x="232172" y="26789"/>
                </a:lnTo>
                <a:lnTo>
                  <a:pt x="267891" y="17859"/>
                </a:lnTo>
                <a:lnTo>
                  <a:pt x="294680" y="17859"/>
                </a:lnTo>
                <a:lnTo>
                  <a:pt x="303610"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1" name="Freeform 823350"/>
          <p:cNvSpPr/>
          <p:nvPr/>
        </p:nvSpPr>
        <p:spPr bwMode="auto">
          <a:xfrm>
            <a:off x="4286250" y="5491758"/>
            <a:ext cx="35720" cy="178594"/>
          </a:xfrm>
          <a:custGeom>
            <a:avLst/>
            <a:gdLst/>
            <a:ahLst/>
            <a:cxnLst/>
            <a:rect l="0" t="0" r="0" b="0"/>
            <a:pathLst>
              <a:path w="35720" h="178594">
                <a:moveTo>
                  <a:pt x="35719" y="0"/>
                </a:moveTo>
                <a:lnTo>
                  <a:pt x="35719" y="8930"/>
                </a:lnTo>
                <a:lnTo>
                  <a:pt x="35719" y="26789"/>
                </a:lnTo>
                <a:lnTo>
                  <a:pt x="26789" y="53578"/>
                </a:lnTo>
                <a:lnTo>
                  <a:pt x="17859" y="89296"/>
                </a:lnTo>
                <a:lnTo>
                  <a:pt x="8930" y="125015"/>
                </a:lnTo>
                <a:lnTo>
                  <a:pt x="0" y="151804"/>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2" name="Freeform 823351"/>
          <p:cNvSpPr/>
          <p:nvPr/>
        </p:nvSpPr>
        <p:spPr bwMode="auto">
          <a:xfrm>
            <a:off x="4572000" y="5402461"/>
            <a:ext cx="312540" cy="303610"/>
          </a:xfrm>
          <a:custGeom>
            <a:avLst/>
            <a:gdLst/>
            <a:ahLst/>
            <a:cxnLst/>
            <a:rect l="0" t="0" r="0" b="0"/>
            <a:pathLst>
              <a:path w="312540" h="303610">
                <a:moveTo>
                  <a:pt x="89297" y="98227"/>
                </a:moveTo>
                <a:lnTo>
                  <a:pt x="80367" y="107156"/>
                </a:lnTo>
                <a:lnTo>
                  <a:pt x="71438" y="116086"/>
                </a:lnTo>
                <a:lnTo>
                  <a:pt x="62508" y="133945"/>
                </a:lnTo>
                <a:lnTo>
                  <a:pt x="44648" y="160734"/>
                </a:lnTo>
                <a:lnTo>
                  <a:pt x="35719" y="187523"/>
                </a:lnTo>
                <a:lnTo>
                  <a:pt x="17859" y="214312"/>
                </a:lnTo>
                <a:lnTo>
                  <a:pt x="8930" y="241101"/>
                </a:lnTo>
                <a:lnTo>
                  <a:pt x="0" y="258960"/>
                </a:lnTo>
                <a:lnTo>
                  <a:pt x="0" y="276819"/>
                </a:lnTo>
                <a:lnTo>
                  <a:pt x="0" y="276819"/>
                </a:lnTo>
                <a:lnTo>
                  <a:pt x="0" y="276819"/>
                </a:lnTo>
                <a:lnTo>
                  <a:pt x="8930" y="258960"/>
                </a:lnTo>
                <a:lnTo>
                  <a:pt x="17859" y="241101"/>
                </a:lnTo>
                <a:lnTo>
                  <a:pt x="35719" y="214312"/>
                </a:lnTo>
                <a:lnTo>
                  <a:pt x="62508" y="178593"/>
                </a:lnTo>
                <a:lnTo>
                  <a:pt x="80367" y="133945"/>
                </a:lnTo>
                <a:lnTo>
                  <a:pt x="107156" y="89297"/>
                </a:lnTo>
                <a:lnTo>
                  <a:pt x="133945" y="53578"/>
                </a:lnTo>
                <a:lnTo>
                  <a:pt x="151805" y="26789"/>
                </a:lnTo>
                <a:lnTo>
                  <a:pt x="160734" y="17859"/>
                </a:lnTo>
                <a:lnTo>
                  <a:pt x="169664" y="26789"/>
                </a:lnTo>
                <a:lnTo>
                  <a:pt x="169664" y="53578"/>
                </a:lnTo>
                <a:lnTo>
                  <a:pt x="169664" y="89297"/>
                </a:lnTo>
                <a:lnTo>
                  <a:pt x="160734" y="142875"/>
                </a:lnTo>
                <a:lnTo>
                  <a:pt x="151805" y="187523"/>
                </a:lnTo>
                <a:lnTo>
                  <a:pt x="142875" y="232171"/>
                </a:lnTo>
                <a:lnTo>
                  <a:pt x="142875" y="258960"/>
                </a:lnTo>
                <a:lnTo>
                  <a:pt x="133945" y="285749"/>
                </a:lnTo>
                <a:lnTo>
                  <a:pt x="133945" y="294679"/>
                </a:lnTo>
                <a:lnTo>
                  <a:pt x="142875" y="294679"/>
                </a:lnTo>
                <a:lnTo>
                  <a:pt x="151805" y="276819"/>
                </a:lnTo>
                <a:lnTo>
                  <a:pt x="169664" y="258960"/>
                </a:lnTo>
                <a:lnTo>
                  <a:pt x="187523" y="223241"/>
                </a:lnTo>
                <a:lnTo>
                  <a:pt x="205383" y="187523"/>
                </a:lnTo>
                <a:lnTo>
                  <a:pt x="223242" y="142875"/>
                </a:lnTo>
                <a:lnTo>
                  <a:pt x="241102" y="89297"/>
                </a:lnTo>
                <a:lnTo>
                  <a:pt x="267891" y="53578"/>
                </a:lnTo>
                <a:lnTo>
                  <a:pt x="285750" y="17859"/>
                </a:lnTo>
                <a:lnTo>
                  <a:pt x="303609" y="0"/>
                </a:lnTo>
                <a:lnTo>
                  <a:pt x="312539" y="8930"/>
                </a:lnTo>
                <a:lnTo>
                  <a:pt x="312539" y="26789"/>
                </a:lnTo>
                <a:lnTo>
                  <a:pt x="312539" y="62508"/>
                </a:lnTo>
                <a:lnTo>
                  <a:pt x="303609" y="116086"/>
                </a:lnTo>
                <a:lnTo>
                  <a:pt x="285750" y="160734"/>
                </a:lnTo>
                <a:lnTo>
                  <a:pt x="276820" y="214312"/>
                </a:lnTo>
                <a:lnTo>
                  <a:pt x="267891" y="250030"/>
                </a:lnTo>
                <a:lnTo>
                  <a:pt x="258961" y="285749"/>
                </a:lnTo>
                <a:lnTo>
                  <a:pt x="267891" y="303609"/>
                </a:lnTo>
                <a:lnTo>
                  <a:pt x="276820" y="303609"/>
                </a:lnTo>
                <a:lnTo>
                  <a:pt x="285750" y="294679"/>
                </a:lnTo>
                <a:lnTo>
                  <a:pt x="303609" y="267890"/>
                </a:lnTo>
                <a:lnTo>
                  <a:pt x="303609"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3" name="Freeform 823352"/>
          <p:cNvSpPr/>
          <p:nvPr/>
        </p:nvSpPr>
        <p:spPr bwMode="auto">
          <a:xfrm>
            <a:off x="4893469" y="5357813"/>
            <a:ext cx="276821" cy="357187"/>
          </a:xfrm>
          <a:custGeom>
            <a:avLst/>
            <a:gdLst/>
            <a:ahLst/>
            <a:cxnLst/>
            <a:rect l="0" t="0" r="0" b="0"/>
            <a:pathLst>
              <a:path w="276821" h="357187">
                <a:moveTo>
                  <a:pt x="125015" y="98226"/>
                </a:moveTo>
                <a:lnTo>
                  <a:pt x="125015" y="98226"/>
                </a:lnTo>
                <a:lnTo>
                  <a:pt x="116086" y="107156"/>
                </a:lnTo>
                <a:lnTo>
                  <a:pt x="107156" y="125015"/>
                </a:lnTo>
                <a:lnTo>
                  <a:pt x="98226" y="151804"/>
                </a:lnTo>
                <a:lnTo>
                  <a:pt x="89297" y="187523"/>
                </a:lnTo>
                <a:lnTo>
                  <a:pt x="71437" y="223241"/>
                </a:lnTo>
                <a:lnTo>
                  <a:pt x="62508" y="258960"/>
                </a:lnTo>
                <a:lnTo>
                  <a:pt x="44648" y="285749"/>
                </a:lnTo>
                <a:lnTo>
                  <a:pt x="26789" y="312538"/>
                </a:lnTo>
                <a:lnTo>
                  <a:pt x="17859" y="330397"/>
                </a:lnTo>
                <a:lnTo>
                  <a:pt x="8929" y="330397"/>
                </a:lnTo>
                <a:lnTo>
                  <a:pt x="8929" y="321467"/>
                </a:lnTo>
                <a:lnTo>
                  <a:pt x="0" y="303608"/>
                </a:lnTo>
                <a:lnTo>
                  <a:pt x="8929" y="276819"/>
                </a:lnTo>
                <a:lnTo>
                  <a:pt x="17859" y="232171"/>
                </a:lnTo>
                <a:lnTo>
                  <a:pt x="35719" y="187523"/>
                </a:lnTo>
                <a:lnTo>
                  <a:pt x="53578" y="133945"/>
                </a:lnTo>
                <a:lnTo>
                  <a:pt x="89297" y="89296"/>
                </a:lnTo>
                <a:lnTo>
                  <a:pt x="116086" y="44648"/>
                </a:lnTo>
                <a:lnTo>
                  <a:pt x="151804" y="17859"/>
                </a:lnTo>
                <a:lnTo>
                  <a:pt x="169664" y="8929"/>
                </a:lnTo>
                <a:lnTo>
                  <a:pt x="196453" y="0"/>
                </a:lnTo>
                <a:lnTo>
                  <a:pt x="214312" y="0"/>
                </a:lnTo>
                <a:lnTo>
                  <a:pt x="223242" y="17859"/>
                </a:lnTo>
                <a:lnTo>
                  <a:pt x="223242" y="35718"/>
                </a:lnTo>
                <a:lnTo>
                  <a:pt x="214312" y="53578"/>
                </a:lnTo>
                <a:lnTo>
                  <a:pt x="196453" y="71437"/>
                </a:lnTo>
                <a:lnTo>
                  <a:pt x="178594" y="98226"/>
                </a:lnTo>
                <a:lnTo>
                  <a:pt x="160734" y="125015"/>
                </a:lnTo>
                <a:lnTo>
                  <a:pt x="142875" y="151804"/>
                </a:lnTo>
                <a:lnTo>
                  <a:pt x="125015" y="187523"/>
                </a:lnTo>
                <a:lnTo>
                  <a:pt x="125015" y="223241"/>
                </a:lnTo>
                <a:lnTo>
                  <a:pt x="125015" y="258960"/>
                </a:lnTo>
                <a:lnTo>
                  <a:pt x="142875" y="294678"/>
                </a:lnTo>
                <a:lnTo>
                  <a:pt x="160734" y="330397"/>
                </a:lnTo>
                <a:lnTo>
                  <a:pt x="187523" y="348257"/>
                </a:lnTo>
                <a:lnTo>
                  <a:pt x="223242" y="357186"/>
                </a:lnTo>
                <a:lnTo>
                  <a:pt x="250031" y="348257"/>
                </a:lnTo>
                <a:lnTo>
                  <a:pt x="276820" y="330397"/>
                </a:lnTo>
                <a:lnTo>
                  <a:pt x="276820" y="3303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4" name="Freeform 823353"/>
          <p:cNvSpPr/>
          <p:nvPr/>
        </p:nvSpPr>
        <p:spPr bwMode="auto">
          <a:xfrm>
            <a:off x="5331023" y="5375672"/>
            <a:ext cx="232173" cy="267891"/>
          </a:xfrm>
          <a:custGeom>
            <a:avLst/>
            <a:gdLst/>
            <a:ahLst/>
            <a:cxnLst/>
            <a:rect l="0" t="0" r="0" b="0"/>
            <a:pathLst>
              <a:path w="232173" h="267891">
                <a:moveTo>
                  <a:pt x="89297" y="223241"/>
                </a:moveTo>
                <a:lnTo>
                  <a:pt x="89297" y="223241"/>
                </a:lnTo>
                <a:lnTo>
                  <a:pt x="80368" y="223241"/>
                </a:lnTo>
                <a:lnTo>
                  <a:pt x="80368" y="223241"/>
                </a:lnTo>
                <a:lnTo>
                  <a:pt x="80368" y="223241"/>
                </a:lnTo>
                <a:lnTo>
                  <a:pt x="71438" y="223241"/>
                </a:lnTo>
                <a:lnTo>
                  <a:pt x="71438" y="223241"/>
                </a:lnTo>
                <a:lnTo>
                  <a:pt x="71438" y="214312"/>
                </a:lnTo>
                <a:lnTo>
                  <a:pt x="71438" y="205382"/>
                </a:lnTo>
                <a:lnTo>
                  <a:pt x="71438" y="196453"/>
                </a:lnTo>
                <a:lnTo>
                  <a:pt x="80368" y="187523"/>
                </a:lnTo>
                <a:lnTo>
                  <a:pt x="80368" y="169664"/>
                </a:lnTo>
                <a:lnTo>
                  <a:pt x="98227" y="151805"/>
                </a:lnTo>
                <a:lnTo>
                  <a:pt x="107157" y="125016"/>
                </a:lnTo>
                <a:lnTo>
                  <a:pt x="116086" y="98226"/>
                </a:lnTo>
                <a:lnTo>
                  <a:pt x="125016" y="62508"/>
                </a:lnTo>
                <a:lnTo>
                  <a:pt x="142875" y="44648"/>
                </a:lnTo>
                <a:lnTo>
                  <a:pt x="142875" y="17859"/>
                </a:lnTo>
                <a:lnTo>
                  <a:pt x="151805" y="8930"/>
                </a:lnTo>
                <a:lnTo>
                  <a:pt x="151805" y="0"/>
                </a:lnTo>
                <a:lnTo>
                  <a:pt x="151805" y="0"/>
                </a:lnTo>
                <a:lnTo>
                  <a:pt x="151805" y="17859"/>
                </a:lnTo>
                <a:lnTo>
                  <a:pt x="142875" y="35719"/>
                </a:lnTo>
                <a:lnTo>
                  <a:pt x="142875" y="62508"/>
                </a:lnTo>
                <a:lnTo>
                  <a:pt x="151805" y="98226"/>
                </a:lnTo>
                <a:lnTo>
                  <a:pt x="160735" y="125016"/>
                </a:lnTo>
                <a:lnTo>
                  <a:pt x="169665" y="151805"/>
                </a:lnTo>
                <a:lnTo>
                  <a:pt x="178594" y="169664"/>
                </a:lnTo>
                <a:lnTo>
                  <a:pt x="187524" y="178594"/>
                </a:lnTo>
                <a:lnTo>
                  <a:pt x="196454" y="187523"/>
                </a:lnTo>
                <a:lnTo>
                  <a:pt x="196454" y="187523"/>
                </a:lnTo>
                <a:lnTo>
                  <a:pt x="187524" y="187523"/>
                </a:lnTo>
                <a:lnTo>
                  <a:pt x="178594" y="178594"/>
                </a:lnTo>
                <a:lnTo>
                  <a:pt x="151805" y="169664"/>
                </a:lnTo>
                <a:lnTo>
                  <a:pt x="125016" y="160734"/>
                </a:lnTo>
                <a:lnTo>
                  <a:pt x="98227" y="151805"/>
                </a:lnTo>
                <a:lnTo>
                  <a:pt x="71438" y="142875"/>
                </a:lnTo>
                <a:lnTo>
                  <a:pt x="44649" y="133945"/>
                </a:lnTo>
                <a:lnTo>
                  <a:pt x="26790" y="125016"/>
                </a:lnTo>
                <a:lnTo>
                  <a:pt x="8930" y="125016"/>
                </a:lnTo>
                <a:lnTo>
                  <a:pt x="0" y="133945"/>
                </a:lnTo>
                <a:lnTo>
                  <a:pt x="8930" y="133945"/>
                </a:lnTo>
                <a:lnTo>
                  <a:pt x="17860" y="133945"/>
                </a:lnTo>
                <a:lnTo>
                  <a:pt x="44649" y="125016"/>
                </a:lnTo>
                <a:lnTo>
                  <a:pt x="80368" y="116086"/>
                </a:lnTo>
                <a:lnTo>
                  <a:pt x="125016" y="107156"/>
                </a:lnTo>
                <a:lnTo>
                  <a:pt x="169665" y="89297"/>
                </a:lnTo>
                <a:lnTo>
                  <a:pt x="205383" y="89297"/>
                </a:lnTo>
                <a:lnTo>
                  <a:pt x="223243" y="80367"/>
                </a:lnTo>
                <a:lnTo>
                  <a:pt x="232172" y="89297"/>
                </a:lnTo>
                <a:lnTo>
                  <a:pt x="214313" y="107156"/>
                </a:lnTo>
                <a:lnTo>
                  <a:pt x="178594" y="142875"/>
                </a:lnTo>
                <a:lnTo>
                  <a:pt x="142875" y="178594"/>
                </a:lnTo>
                <a:lnTo>
                  <a:pt x="98227" y="214312"/>
                </a:lnTo>
                <a:lnTo>
                  <a:pt x="71438" y="241101"/>
                </a:lnTo>
                <a:lnTo>
                  <a:pt x="53579" y="267890"/>
                </a:lnTo>
                <a:lnTo>
                  <a:pt x="53579" y="267890"/>
                </a:lnTo>
                <a:lnTo>
                  <a:pt x="62508" y="267890"/>
                </a:lnTo>
                <a:lnTo>
                  <a:pt x="80368" y="250030"/>
                </a:lnTo>
                <a:lnTo>
                  <a:pt x="116086" y="223241"/>
                </a:lnTo>
                <a:lnTo>
                  <a:pt x="116086"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5" name="Freeform 823354"/>
          <p:cNvSpPr/>
          <p:nvPr/>
        </p:nvSpPr>
        <p:spPr bwMode="auto">
          <a:xfrm>
            <a:off x="5670352" y="5304234"/>
            <a:ext cx="392907" cy="303610"/>
          </a:xfrm>
          <a:custGeom>
            <a:avLst/>
            <a:gdLst/>
            <a:ahLst/>
            <a:cxnLst/>
            <a:rect l="0" t="0" r="0" b="0"/>
            <a:pathLst>
              <a:path w="392907" h="303610">
                <a:moveTo>
                  <a:pt x="169664" y="44649"/>
                </a:moveTo>
                <a:lnTo>
                  <a:pt x="160734" y="44649"/>
                </a:lnTo>
                <a:lnTo>
                  <a:pt x="151804" y="53579"/>
                </a:lnTo>
                <a:lnTo>
                  <a:pt x="133945" y="71438"/>
                </a:lnTo>
                <a:lnTo>
                  <a:pt x="125015" y="98227"/>
                </a:lnTo>
                <a:lnTo>
                  <a:pt x="107156" y="125016"/>
                </a:lnTo>
                <a:lnTo>
                  <a:pt x="80367" y="160735"/>
                </a:lnTo>
                <a:lnTo>
                  <a:pt x="62507" y="187524"/>
                </a:lnTo>
                <a:lnTo>
                  <a:pt x="44648" y="223243"/>
                </a:lnTo>
                <a:lnTo>
                  <a:pt x="26789" y="250032"/>
                </a:lnTo>
                <a:lnTo>
                  <a:pt x="8929" y="267891"/>
                </a:lnTo>
                <a:lnTo>
                  <a:pt x="0" y="276820"/>
                </a:lnTo>
                <a:lnTo>
                  <a:pt x="0" y="276820"/>
                </a:lnTo>
                <a:lnTo>
                  <a:pt x="8929" y="267891"/>
                </a:lnTo>
                <a:lnTo>
                  <a:pt x="17859" y="241102"/>
                </a:lnTo>
                <a:lnTo>
                  <a:pt x="44648" y="205383"/>
                </a:lnTo>
                <a:lnTo>
                  <a:pt x="62507" y="160735"/>
                </a:lnTo>
                <a:lnTo>
                  <a:pt x="89296" y="116086"/>
                </a:lnTo>
                <a:lnTo>
                  <a:pt x="116086" y="71438"/>
                </a:lnTo>
                <a:lnTo>
                  <a:pt x="142875" y="35719"/>
                </a:lnTo>
                <a:lnTo>
                  <a:pt x="160734" y="8930"/>
                </a:lnTo>
                <a:lnTo>
                  <a:pt x="169664" y="0"/>
                </a:lnTo>
                <a:lnTo>
                  <a:pt x="178593" y="0"/>
                </a:lnTo>
                <a:lnTo>
                  <a:pt x="187523" y="17860"/>
                </a:lnTo>
                <a:lnTo>
                  <a:pt x="187523" y="44649"/>
                </a:lnTo>
                <a:lnTo>
                  <a:pt x="178593" y="80368"/>
                </a:lnTo>
                <a:lnTo>
                  <a:pt x="178593" y="116086"/>
                </a:lnTo>
                <a:lnTo>
                  <a:pt x="169664" y="160735"/>
                </a:lnTo>
                <a:lnTo>
                  <a:pt x="169664" y="205383"/>
                </a:lnTo>
                <a:lnTo>
                  <a:pt x="160734" y="241102"/>
                </a:lnTo>
                <a:lnTo>
                  <a:pt x="169664" y="276820"/>
                </a:lnTo>
                <a:lnTo>
                  <a:pt x="169664" y="294679"/>
                </a:lnTo>
                <a:lnTo>
                  <a:pt x="169664" y="303609"/>
                </a:lnTo>
                <a:lnTo>
                  <a:pt x="187523" y="303609"/>
                </a:lnTo>
                <a:lnTo>
                  <a:pt x="205382" y="294679"/>
                </a:lnTo>
                <a:lnTo>
                  <a:pt x="223242" y="267891"/>
                </a:lnTo>
                <a:lnTo>
                  <a:pt x="241101" y="232172"/>
                </a:lnTo>
                <a:lnTo>
                  <a:pt x="267890" y="187524"/>
                </a:lnTo>
                <a:lnTo>
                  <a:pt x="285750" y="133946"/>
                </a:lnTo>
                <a:lnTo>
                  <a:pt x="312539" y="89297"/>
                </a:lnTo>
                <a:lnTo>
                  <a:pt x="330398" y="44649"/>
                </a:lnTo>
                <a:lnTo>
                  <a:pt x="348257" y="17860"/>
                </a:lnTo>
                <a:lnTo>
                  <a:pt x="357187" y="0"/>
                </a:lnTo>
                <a:lnTo>
                  <a:pt x="366117" y="8930"/>
                </a:lnTo>
                <a:lnTo>
                  <a:pt x="366117" y="26789"/>
                </a:lnTo>
                <a:lnTo>
                  <a:pt x="357187" y="71438"/>
                </a:lnTo>
                <a:lnTo>
                  <a:pt x="348257" y="116086"/>
                </a:lnTo>
                <a:lnTo>
                  <a:pt x="330398" y="169664"/>
                </a:lnTo>
                <a:lnTo>
                  <a:pt x="321468" y="214313"/>
                </a:lnTo>
                <a:lnTo>
                  <a:pt x="312539" y="258961"/>
                </a:lnTo>
                <a:lnTo>
                  <a:pt x="321468" y="285750"/>
                </a:lnTo>
                <a:lnTo>
                  <a:pt x="321468" y="294679"/>
                </a:lnTo>
                <a:lnTo>
                  <a:pt x="330398" y="294679"/>
                </a:lnTo>
                <a:lnTo>
                  <a:pt x="348257" y="285750"/>
                </a:lnTo>
                <a:lnTo>
                  <a:pt x="366117" y="258961"/>
                </a:lnTo>
                <a:lnTo>
                  <a:pt x="392906" y="232172"/>
                </a:lnTo>
                <a:lnTo>
                  <a:pt x="39290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6" name="Freeform 823355"/>
          <p:cNvSpPr/>
          <p:nvPr/>
        </p:nvSpPr>
        <p:spPr bwMode="auto">
          <a:xfrm>
            <a:off x="6116836" y="5348883"/>
            <a:ext cx="71438" cy="276820"/>
          </a:xfrm>
          <a:custGeom>
            <a:avLst/>
            <a:gdLst/>
            <a:ahLst/>
            <a:cxnLst/>
            <a:rect l="0" t="0" r="0" b="0"/>
            <a:pathLst>
              <a:path w="71438" h="276820">
                <a:moveTo>
                  <a:pt x="71437" y="0"/>
                </a:moveTo>
                <a:lnTo>
                  <a:pt x="71437" y="8930"/>
                </a:lnTo>
                <a:lnTo>
                  <a:pt x="62508" y="26789"/>
                </a:lnTo>
                <a:lnTo>
                  <a:pt x="62508" y="62508"/>
                </a:lnTo>
                <a:lnTo>
                  <a:pt x="53578" y="98226"/>
                </a:lnTo>
                <a:lnTo>
                  <a:pt x="44648" y="142875"/>
                </a:lnTo>
                <a:lnTo>
                  <a:pt x="26789" y="187523"/>
                </a:lnTo>
                <a:lnTo>
                  <a:pt x="17859" y="232171"/>
                </a:lnTo>
                <a:lnTo>
                  <a:pt x="8930" y="258960"/>
                </a:lnTo>
                <a:lnTo>
                  <a:pt x="0" y="276819"/>
                </a:lnTo>
                <a:lnTo>
                  <a:pt x="0" y="276819"/>
                </a:lnTo>
                <a:lnTo>
                  <a:pt x="0" y="258960"/>
                </a:lnTo>
                <a:lnTo>
                  <a:pt x="8930" y="241101"/>
                </a:lnTo>
                <a:lnTo>
                  <a:pt x="17859" y="205383"/>
                </a:lnTo>
                <a:lnTo>
                  <a:pt x="26789" y="160734"/>
                </a:lnTo>
                <a:lnTo>
                  <a:pt x="35719" y="116086"/>
                </a:lnTo>
                <a:lnTo>
                  <a:pt x="44648" y="62508"/>
                </a:lnTo>
                <a:lnTo>
                  <a:pt x="53578" y="26789"/>
                </a:lnTo>
                <a:lnTo>
                  <a:pt x="5357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3357" name="Freeform 823356"/>
          <p:cNvSpPr/>
          <p:nvPr/>
        </p:nvSpPr>
        <p:spPr bwMode="auto">
          <a:xfrm>
            <a:off x="6090047" y="5286375"/>
            <a:ext cx="312540" cy="151806"/>
          </a:xfrm>
          <a:custGeom>
            <a:avLst/>
            <a:gdLst/>
            <a:ahLst/>
            <a:cxnLst/>
            <a:rect l="0" t="0" r="0" b="0"/>
            <a:pathLst>
              <a:path w="312540" h="151806">
                <a:moveTo>
                  <a:pt x="26789" y="26789"/>
                </a:moveTo>
                <a:lnTo>
                  <a:pt x="17859" y="26789"/>
                </a:lnTo>
                <a:lnTo>
                  <a:pt x="8930" y="35719"/>
                </a:lnTo>
                <a:lnTo>
                  <a:pt x="0" y="35719"/>
                </a:lnTo>
                <a:lnTo>
                  <a:pt x="0" y="35719"/>
                </a:lnTo>
                <a:lnTo>
                  <a:pt x="8930" y="35719"/>
                </a:lnTo>
                <a:lnTo>
                  <a:pt x="44648" y="26789"/>
                </a:lnTo>
                <a:lnTo>
                  <a:pt x="98226" y="17859"/>
                </a:lnTo>
                <a:lnTo>
                  <a:pt x="151805" y="0"/>
                </a:lnTo>
                <a:lnTo>
                  <a:pt x="223242" y="0"/>
                </a:lnTo>
                <a:lnTo>
                  <a:pt x="276820" y="0"/>
                </a:lnTo>
                <a:lnTo>
                  <a:pt x="312539" y="17859"/>
                </a:lnTo>
                <a:lnTo>
                  <a:pt x="312539" y="35719"/>
                </a:lnTo>
                <a:lnTo>
                  <a:pt x="303609" y="71438"/>
                </a:lnTo>
                <a:lnTo>
                  <a:pt x="267891" y="98227"/>
                </a:lnTo>
                <a:lnTo>
                  <a:pt x="214312" y="125016"/>
                </a:lnTo>
                <a:lnTo>
                  <a:pt x="169664" y="142875"/>
                </a:lnTo>
                <a:lnTo>
                  <a:pt x="133945" y="151805"/>
                </a:lnTo>
                <a:lnTo>
                  <a:pt x="13394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1026"/>
          <p:cNvSpPr>
            <a:spLocks noGrp="1" noChangeArrowheads="1"/>
          </p:cNvSpPr>
          <p:nvPr>
            <p:ph type="title"/>
          </p:nvPr>
        </p:nvSpPr>
        <p:spPr/>
        <p:txBody>
          <a:bodyPr/>
          <a:lstStyle/>
          <a:p>
            <a:pPr eaLnBrk="1" hangingPunct="1">
              <a:defRPr/>
            </a:pPr>
            <a:r>
              <a:rPr lang="en-US" dirty="0" smtClean="0"/>
              <a:t>Fig B.7 Memory </a:t>
            </a:r>
            <a:r>
              <a:rPr lang="en-US" dirty="0" err="1" smtClean="0"/>
              <a:t>Hier</a:t>
            </a:r>
            <a:r>
              <a:rPr lang="en-US" dirty="0" smtClean="0"/>
              <a:t>. Equations II</a:t>
            </a:r>
          </a:p>
        </p:txBody>
      </p:sp>
      <p:sp>
        <p:nvSpPr>
          <p:cNvPr id="823299" name="Rectangle 1027"/>
          <p:cNvSpPr>
            <a:spLocks noGrp="1" noChangeArrowheads="1"/>
          </p:cNvSpPr>
          <p:nvPr>
            <p:ph type="body" idx="1"/>
          </p:nvPr>
        </p:nvSpPr>
        <p:spPr/>
        <p:txBody>
          <a:bodyPr/>
          <a:lstStyle/>
          <a:p>
            <a:pPr eaLnBrk="1" hangingPunct="1">
              <a:defRPr/>
            </a:pPr>
            <a:endParaRPr lang="en-US" smtClean="0"/>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88868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491258" y="1419820"/>
            <a:ext cx="4107657" cy="3009306"/>
          </a:xfrm>
          <a:custGeom>
            <a:avLst/>
            <a:gdLst/>
            <a:ahLst/>
            <a:cxnLst/>
            <a:rect l="0" t="0" r="0" b="0"/>
            <a:pathLst>
              <a:path w="4107657" h="3009306">
                <a:moveTo>
                  <a:pt x="8930" y="3009305"/>
                </a:moveTo>
                <a:lnTo>
                  <a:pt x="8930" y="3000375"/>
                </a:lnTo>
                <a:lnTo>
                  <a:pt x="0" y="2991445"/>
                </a:lnTo>
                <a:lnTo>
                  <a:pt x="0" y="2973586"/>
                </a:lnTo>
                <a:lnTo>
                  <a:pt x="8930" y="2946797"/>
                </a:lnTo>
                <a:lnTo>
                  <a:pt x="26789" y="2911078"/>
                </a:lnTo>
                <a:lnTo>
                  <a:pt x="53578" y="2875359"/>
                </a:lnTo>
                <a:lnTo>
                  <a:pt x="89297" y="2839641"/>
                </a:lnTo>
                <a:lnTo>
                  <a:pt x="142875" y="2794992"/>
                </a:lnTo>
                <a:lnTo>
                  <a:pt x="205383" y="2741414"/>
                </a:lnTo>
                <a:lnTo>
                  <a:pt x="285750" y="2687836"/>
                </a:lnTo>
                <a:lnTo>
                  <a:pt x="375047" y="2625328"/>
                </a:lnTo>
                <a:lnTo>
                  <a:pt x="473273" y="2553891"/>
                </a:lnTo>
                <a:lnTo>
                  <a:pt x="580430" y="2464594"/>
                </a:lnTo>
                <a:lnTo>
                  <a:pt x="714375" y="2366367"/>
                </a:lnTo>
                <a:lnTo>
                  <a:pt x="848320" y="2259211"/>
                </a:lnTo>
                <a:lnTo>
                  <a:pt x="1000125" y="2143125"/>
                </a:lnTo>
                <a:lnTo>
                  <a:pt x="1160859" y="2009180"/>
                </a:lnTo>
                <a:lnTo>
                  <a:pt x="1330523" y="1875234"/>
                </a:lnTo>
                <a:lnTo>
                  <a:pt x="1509117" y="1732359"/>
                </a:lnTo>
                <a:lnTo>
                  <a:pt x="1705570" y="1580555"/>
                </a:lnTo>
                <a:lnTo>
                  <a:pt x="1893094" y="1437680"/>
                </a:lnTo>
                <a:lnTo>
                  <a:pt x="2098476" y="1294805"/>
                </a:lnTo>
                <a:lnTo>
                  <a:pt x="2303859" y="1151930"/>
                </a:lnTo>
                <a:lnTo>
                  <a:pt x="2509242" y="1017984"/>
                </a:lnTo>
                <a:lnTo>
                  <a:pt x="2723555" y="892969"/>
                </a:lnTo>
                <a:lnTo>
                  <a:pt x="2928937" y="767953"/>
                </a:lnTo>
                <a:lnTo>
                  <a:pt x="3125390" y="651867"/>
                </a:lnTo>
                <a:lnTo>
                  <a:pt x="3312914" y="544711"/>
                </a:lnTo>
                <a:lnTo>
                  <a:pt x="3491508" y="437555"/>
                </a:lnTo>
                <a:lnTo>
                  <a:pt x="3652242" y="339328"/>
                </a:lnTo>
                <a:lnTo>
                  <a:pt x="3795117" y="250031"/>
                </a:lnTo>
                <a:lnTo>
                  <a:pt x="3911203" y="178594"/>
                </a:lnTo>
                <a:lnTo>
                  <a:pt x="4000500" y="116086"/>
                </a:lnTo>
                <a:lnTo>
                  <a:pt x="4063008" y="71438"/>
                </a:lnTo>
                <a:lnTo>
                  <a:pt x="4098726" y="35719"/>
                </a:lnTo>
                <a:lnTo>
                  <a:pt x="4107656" y="17859"/>
                </a:lnTo>
                <a:lnTo>
                  <a:pt x="4089797" y="0"/>
                </a:lnTo>
                <a:lnTo>
                  <a:pt x="40897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285875" y="1339453"/>
            <a:ext cx="3759399" cy="3768329"/>
          </a:xfrm>
          <a:custGeom>
            <a:avLst/>
            <a:gdLst/>
            <a:ahLst/>
            <a:cxnLst/>
            <a:rect l="0" t="0" r="0" b="0"/>
            <a:pathLst>
              <a:path w="3759399" h="3768329">
                <a:moveTo>
                  <a:pt x="71438" y="44649"/>
                </a:moveTo>
                <a:lnTo>
                  <a:pt x="62508" y="35719"/>
                </a:lnTo>
                <a:lnTo>
                  <a:pt x="44648" y="26789"/>
                </a:lnTo>
                <a:lnTo>
                  <a:pt x="17859" y="8930"/>
                </a:lnTo>
                <a:lnTo>
                  <a:pt x="8930" y="0"/>
                </a:lnTo>
                <a:lnTo>
                  <a:pt x="0" y="0"/>
                </a:lnTo>
                <a:lnTo>
                  <a:pt x="8930" y="8930"/>
                </a:lnTo>
                <a:lnTo>
                  <a:pt x="26789" y="26789"/>
                </a:lnTo>
                <a:lnTo>
                  <a:pt x="62508" y="53578"/>
                </a:lnTo>
                <a:lnTo>
                  <a:pt x="98227" y="89297"/>
                </a:lnTo>
                <a:lnTo>
                  <a:pt x="160734" y="133945"/>
                </a:lnTo>
                <a:lnTo>
                  <a:pt x="223242" y="187523"/>
                </a:lnTo>
                <a:lnTo>
                  <a:pt x="294680" y="250031"/>
                </a:lnTo>
                <a:lnTo>
                  <a:pt x="375047" y="321469"/>
                </a:lnTo>
                <a:lnTo>
                  <a:pt x="455414" y="401836"/>
                </a:lnTo>
                <a:lnTo>
                  <a:pt x="544711" y="500062"/>
                </a:lnTo>
                <a:lnTo>
                  <a:pt x="634008" y="598289"/>
                </a:lnTo>
                <a:lnTo>
                  <a:pt x="732234" y="705445"/>
                </a:lnTo>
                <a:lnTo>
                  <a:pt x="830461" y="821531"/>
                </a:lnTo>
                <a:lnTo>
                  <a:pt x="937617" y="937617"/>
                </a:lnTo>
                <a:lnTo>
                  <a:pt x="1053703" y="1062633"/>
                </a:lnTo>
                <a:lnTo>
                  <a:pt x="1169789" y="1187649"/>
                </a:lnTo>
                <a:lnTo>
                  <a:pt x="1303734" y="1321594"/>
                </a:lnTo>
                <a:lnTo>
                  <a:pt x="1446609" y="1464468"/>
                </a:lnTo>
                <a:lnTo>
                  <a:pt x="1589484" y="1607343"/>
                </a:lnTo>
                <a:lnTo>
                  <a:pt x="1741289" y="1750218"/>
                </a:lnTo>
                <a:lnTo>
                  <a:pt x="1902023" y="1893093"/>
                </a:lnTo>
                <a:lnTo>
                  <a:pt x="2062758" y="2044898"/>
                </a:lnTo>
                <a:lnTo>
                  <a:pt x="2214563" y="2196703"/>
                </a:lnTo>
                <a:lnTo>
                  <a:pt x="2384227" y="2348508"/>
                </a:lnTo>
                <a:lnTo>
                  <a:pt x="2536031" y="2500312"/>
                </a:lnTo>
                <a:lnTo>
                  <a:pt x="2696766" y="2652117"/>
                </a:lnTo>
                <a:lnTo>
                  <a:pt x="2839641" y="2803922"/>
                </a:lnTo>
                <a:lnTo>
                  <a:pt x="2991445" y="2946797"/>
                </a:lnTo>
                <a:lnTo>
                  <a:pt x="3125391" y="3089672"/>
                </a:lnTo>
                <a:lnTo>
                  <a:pt x="3241477" y="3214687"/>
                </a:lnTo>
                <a:lnTo>
                  <a:pt x="3348633" y="3339703"/>
                </a:lnTo>
                <a:lnTo>
                  <a:pt x="3446859" y="3446859"/>
                </a:lnTo>
                <a:lnTo>
                  <a:pt x="3518297" y="3545086"/>
                </a:lnTo>
                <a:lnTo>
                  <a:pt x="3580805" y="3634383"/>
                </a:lnTo>
                <a:lnTo>
                  <a:pt x="3643313" y="3696891"/>
                </a:lnTo>
                <a:lnTo>
                  <a:pt x="3687961" y="3750469"/>
                </a:lnTo>
                <a:lnTo>
                  <a:pt x="3732609" y="3768328"/>
                </a:lnTo>
                <a:lnTo>
                  <a:pt x="3759398" y="3750469"/>
                </a:lnTo>
                <a:lnTo>
                  <a:pt x="3759398" y="3750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Two Level cache AMAT equation</a:t>
            </a:r>
            <a:endParaRPr lang="en-US" dirty="0"/>
          </a:p>
        </p:txBody>
      </p:sp>
      <p:sp>
        <p:nvSpPr>
          <p:cNvPr id="4" name="TextBox 3"/>
          <p:cNvSpPr txBox="1">
            <a:spLocks noRot="1" noChangeAspect="1" noMove="1" noResize="1" noEditPoints="1" noAdjustHandles="1" noChangeArrowheads="1" noChangeShapeType="1" noTextEdit="1"/>
          </p:cNvSpPr>
          <p:nvPr/>
        </p:nvSpPr>
        <p:spPr>
          <a:xfrm>
            <a:off x="152400" y="1764268"/>
            <a:ext cx="8914300" cy="369332"/>
          </a:xfrm>
          <a:prstGeom prst="rect">
            <a:avLst/>
          </a:prstGeom>
          <a:blipFill rotWithShape="1">
            <a:blip r:embed="rId2"/>
            <a:stretch>
              <a:fillRect b="-16393"/>
            </a:stretch>
          </a:blipFill>
        </p:spPr>
        <p:txBody>
          <a:bodyPr/>
          <a:lstStyle/>
          <a:p>
            <a:pPr eaLnBrk="1" hangingPunct="1">
              <a:defRPr/>
            </a:pPr>
            <a:r>
              <a:rPr lang="en-US">
                <a:noFill/>
              </a:rPr>
              <a:t> </a:t>
            </a:r>
          </a:p>
        </p:txBody>
      </p:sp>
      <p:sp>
        <p:nvSpPr>
          <p:cNvPr id="5" name="TextBox 4"/>
          <p:cNvSpPr txBox="1">
            <a:spLocks noRot="1" noChangeAspect="1" noMove="1" noResize="1" noEditPoints="1" noAdjustHandles="1" noChangeArrowheads="1" noChangeShapeType="1" noTextEdit="1"/>
          </p:cNvSpPr>
          <p:nvPr/>
        </p:nvSpPr>
        <p:spPr>
          <a:xfrm>
            <a:off x="152400" y="1752600"/>
            <a:ext cx="8914300" cy="369332"/>
          </a:xfrm>
          <a:prstGeom prst="rect">
            <a:avLst/>
          </a:prstGeom>
          <a:blipFill rotWithShape="1">
            <a:blip r:embed="rId3"/>
            <a:stretch>
              <a:fillRect b="-16667"/>
            </a:stretch>
          </a:blipFill>
        </p:spPr>
        <p:txBody>
          <a:bodyPr/>
          <a:lstStyle/>
          <a:p>
            <a:pPr eaLnBrk="1" hangingPunct="1">
              <a:defRPr/>
            </a:pPr>
            <a:r>
              <a:rPr lang="en-US">
                <a:noFill/>
              </a:rPr>
              <a:t> </a:t>
            </a:r>
          </a:p>
        </p:txBody>
      </p:sp>
      <p:sp>
        <p:nvSpPr>
          <p:cNvPr id="6" name="Content Placeholder 5"/>
          <p:cNvSpPr txBox="1">
            <a:spLocks noGrp="1" noRot="1" noChangeAspect="1" noMove="1" noResize="1" noEditPoints="1" noAdjustHandles="1" noChangeArrowheads="1" noChangeShapeType="1" noTextEdit="1"/>
          </p:cNvSpPr>
          <p:nvPr>
            <p:ph idx="1"/>
          </p:nvPr>
        </p:nvSpPr>
        <p:spPr>
          <a:xfrm>
            <a:off x="263525" y="1279525"/>
            <a:ext cx="7328464" cy="1862553"/>
          </a:xfrm>
          <a:blipFill rotWithShape="1">
            <a:blip r:embed="rId4"/>
            <a:stretch>
              <a:fillRect b="-6230"/>
            </a:stretch>
          </a:blipFill>
        </p:spPr>
        <p:txBody>
          <a:bodyPr/>
          <a:lstStyle/>
          <a:p>
            <a:pPr>
              <a:defRPr/>
            </a:pPr>
            <a:r>
              <a:rPr lang="en-US">
                <a:noFill/>
              </a:rPr>
              <a:t> </a:t>
            </a:r>
          </a:p>
        </p:txBody>
      </p:sp>
      <p:sp>
        <p:nvSpPr>
          <p:cNvPr id="3" name="Freeform 2"/>
          <p:cNvSpPr/>
          <p:nvPr/>
        </p:nvSpPr>
        <p:spPr bwMode="auto">
          <a:xfrm>
            <a:off x="562570" y="839391"/>
            <a:ext cx="3598665" cy="214313"/>
          </a:xfrm>
          <a:custGeom>
            <a:avLst/>
            <a:gdLst/>
            <a:ahLst/>
            <a:cxnLst/>
            <a:rect l="0" t="0" r="0" b="0"/>
            <a:pathLst>
              <a:path w="3598665" h="214313">
                <a:moveTo>
                  <a:pt x="0" y="214312"/>
                </a:moveTo>
                <a:lnTo>
                  <a:pt x="0" y="214312"/>
                </a:lnTo>
                <a:lnTo>
                  <a:pt x="0" y="214312"/>
                </a:lnTo>
                <a:lnTo>
                  <a:pt x="8930" y="214312"/>
                </a:lnTo>
                <a:lnTo>
                  <a:pt x="17860" y="214312"/>
                </a:lnTo>
                <a:lnTo>
                  <a:pt x="35719" y="214312"/>
                </a:lnTo>
                <a:lnTo>
                  <a:pt x="53579" y="214312"/>
                </a:lnTo>
                <a:lnTo>
                  <a:pt x="80368" y="214312"/>
                </a:lnTo>
                <a:lnTo>
                  <a:pt x="107157" y="214312"/>
                </a:lnTo>
                <a:lnTo>
                  <a:pt x="142875" y="214312"/>
                </a:lnTo>
                <a:lnTo>
                  <a:pt x="178594" y="214312"/>
                </a:lnTo>
                <a:lnTo>
                  <a:pt x="223243" y="214312"/>
                </a:lnTo>
                <a:lnTo>
                  <a:pt x="267891" y="214312"/>
                </a:lnTo>
                <a:lnTo>
                  <a:pt x="312539" y="214312"/>
                </a:lnTo>
                <a:lnTo>
                  <a:pt x="366118" y="214312"/>
                </a:lnTo>
                <a:lnTo>
                  <a:pt x="419696" y="214312"/>
                </a:lnTo>
                <a:lnTo>
                  <a:pt x="482204" y="214312"/>
                </a:lnTo>
                <a:lnTo>
                  <a:pt x="544711" y="205382"/>
                </a:lnTo>
                <a:lnTo>
                  <a:pt x="616149" y="205382"/>
                </a:lnTo>
                <a:lnTo>
                  <a:pt x="687586" y="196453"/>
                </a:lnTo>
                <a:lnTo>
                  <a:pt x="759024" y="187523"/>
                </a:lnTo>
                <a:lnTo>
                  <a:pt x="839391" y="187523"/>
                </a:lnTo>
                <a:lnTo>
                  <a:pt x="919758" y="178593"/>
                </a:lnTo>
                <a:lnTo>
                  <a:pt x="1000125" y="169664"/>
                </a:lnTo>
                <a:lnTo>
                  <a:pt x="1089422" y="160734"/>
                </a:lnTo>
                <a:lnTo>
                  <a:pt x="1178719" y="151804"/>
                </a:lnTo>
                <a:lnTo>
                  <a:pt x="1268016" y="151804"/>
                </a:lnTo>
                <a:lnTo>
                  <a:pt x="1366243" y="142875"/>
                </a:lnTo>
                <a:lnTo>
                  <a:pt x="1464469" y="133945"/>
                </a:lnTo>
                <a:lnTo>
                  <a:pt x="1553766" y="125015"/>
                </a:lnTo>
                <a:lnTo>
                  <a:pt x="1660922" y="116085"/>
                </a:lnTo>
                <a:lnTo>
                  <a:pt x="1759149" y="116085"/>
                </a:lnTo>
                <a:lnTo>
                  <a:pt x="1866305" y="107156"/>
                </a:lnTo>
                <a:lnTo>
                  <a:pt x="1973461" y="98226"/>
                </a:lnTo>
                <a:lnTo>
                  <a:pt x="2071688" y="89296"/>
                </a:lnTo>
                <a:lnTo>
                  <a:pt x="2178844" y="80367"/>
                </a:lnTo>
                <a:lnTo>
                  <a:pt x="2277071" y="71437"/>
                </a:lnTo>
                <a:lnTo>
                  <a:pt x="2384227" y="62507"/>
                </a:lnTo>
                <a:lnTo>
                  <a:pt x="2482453" y="53578"/>
                </a:lnTo>
                <a:lnTo>
                  <a:pt x="2589610" y="44648"/>
                </a:lnTo>
                <a:lnTo>
                  <a:pt x="2687836" y="35718"/>
                </a:lnTo>
                <a:lnTo>
                  <a:pt x="2794993" y="26789"/>
                </a:lnTo>
                <a:lnTo>
                  <a:pt x="2893219" y="17859"/>
                </a:lnTo>
                <a:lnTo>
                  <a:pt x="2991446" y="17859"/>
                </a:lnTo>
                <a:lnTo>
                  <a:pt x="3080743" y="8929"/>
                </a:lnTo>
                <a:lnTo>
                  <a:pt x="3170039" y="0"/>
                </a:lnTo>
                <a:lnTo>
                  <a:pt x="3241477" y="0"/>
                </a:lnTo>
                <a:lnTo>
                  <a:pt x="3312914" y="0"/>
                </a:lnTo>
                <a:lnTo>
                  <a:pt x="3375422" y="0"/>
                </a:lnTo>
                <a:lnTo>
                  <a:pt x="3437930" y="0"/>
                </a:lnTo>
                <a:lnTo>
                  <a:pt x="3482578" y="0"/>
                </a:lnTo>
                <a:lnTo>
                  <a:pt x="3518297" y="0"/>
                </a:lnTo>
                <a:lnTo>
                  <a:pt x="3545086" y="8929"/>
                </a:lnTo>
                <a:lnTo>
                  <a:pt x="3562946" y="17859"/>
                </a:lnTo>
                <a:lnTo>
                  <a:pt x="3571875" y="26789"/>
                </a:lnTo>
                <a:lnTo>
                  <a:pt x="3589735" y="35718"/>
                </a:lnTo>
                <a:lnTo>
                  <a:pt x="3589735" y="44648"/>
                </a:lnTo>
                <a:lnTo>
                  <a:pt x="3598664" y="53578"/>
                </a:lnTo>
                <a:lnTo>
                  <a:pt x="359866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357313" y="2169914"/>
            <a:ext cx="1080493" cy="62509"/>
          </a:xfrm>
          <a:custGeom>
            <a:avLst/>
            <a:gdLst/>
            <a:ahLst/>
            <a:cxnLst/>
            <a:rect l="0" t="0" r="0" b="0"/>
            <a:pathLst>
              <a:path w="1080493" h="62509">
                <a:moveTo>
                  <a:pt x="0" y="0"/>
                </a:moveTo>
                <a:lnTo>
                  <a:pt x="0" y="0"/>
                </a:lnTo>
                <a:lnTo>
                  <a:pt x="0" y="0"/>
                </a:lnTo>
                <a:lnTo>
                  <a:pt x="0" y="0"/>
                </a:lnTo>
                <a:lnTo>
                  <a:pt x="0" y="0"/>
                </a:lnTo>
                <a:lnTo>
                  <a:pt x="0" y="0"/>
                </a:lnTo>
                <a:lnTo>
                  <a:pt x="0" y="0"/>
                </a:lnTo>
                <a:lnTo>
                  <a:pt x="0" y="0"/>
                </a:lnTo>
                <a:lnTo>
                  <a:pt x="8929" y="0"/>
                </a:lnTo>
                <a:lnTo>
                  <a:pt x="8929" y="8930"/>
                </a:lnTo>
                <a:lnTo>
                  <a:pt x="8929" y="8930"/>
                </a:lnTo>
                <a:lnTo>
                  <a:pt x="17859" y="8930"/>
                </a:lnTo>
                <a:lnTo>
                  <a:pt x="17859" y="8930"/>
                </a:lnTo>
                <a:lnTo>
                  <a:pt x="26789" y="8930"/>
                </a:lnTo>
                <a:lnTo>
                  <a:pt x="35718" y="8930"/>
                </a:lnTo>
                <a:lnTo>
                  <a:pt x="53578" y="8930"/>
                </a:lnTo>
                <a:lnTo>
                  <a:pt x="62507" y="8930"/>
                </a:lnTo>
                <a:lnTo>
                  <a:pt x="80367" y="8930"/>
                </a:lnTo>
                <a:lnTo>
                  <a:pt x="98226" y="17859"/>
                </a:lnTo>
                <a:lnTo>
                  <a:pt x="116085" y="8930"/>
                </a:lnTo>
                <a:lnTo>
                  <a:pt x="133945" y="8930"/>
                </a:lnTo>
                <a:lnTo>
                  <a:pt x="160734" y="17859"/>
                </a:lnTo>
                <a:lnTo>
                  <a:pt x="178593" y="17859"/>
                </a:lnTo>
                <a:lnTo>
                  <a:pt x="196453" y="17859"/>
                </a:lnTo>
                <a:lnTo>
                  <a:pt x="223242" y="17859"/>
                </a:lnTo>
                <a:lnTo>
                  <a:pt x="241101" y="26789"/>
                </a:lnTo>
                <a:lnTo>
                  <a:pt x="267890" y="26789"/>
                </a:lnTo>
                <a:lnTo>
                  <a:pt x="294679" y="26789"/>
                </a:lnTo>
                <a:lnTo>
                  <a:pt x="321468" y="26789"/>
                </a:lnTo>
                <a:lnTo>
                  <a:pt x="348257" y="35719"/>
                </a:lnTo>
                <a:lnTo>
                  <a:pt x="383976" y="35719"/>
                </a:lnTo>
                <a:lnTo>
                  <a:pt x="410765" y="35719"/>
                </a:lnTo>
                <a:lnTo>
                  <a:pt x="446484" y="26789"/>
                </a:lnTo>
                <a:lnTo>
                  <a:pt x="482203" y="26789"/>
                </a:lnTo>
                <a:lnTo>
                  <a:pt x="517921" y="35719"/>
                </a:lnTo>
                <a:lnTo>
                  <a:pt x="553640" y="35719"/>
                </a:lnTo>
                <a:lnTo>
                  <a:pt x="589359" y="35719"/>
                </a:lnTo>
                <a:lnTo>
                  <a:pt x="625078" y="35719"/>
                </a:lnTo>
                <a:lnTo>
                  <a:pt x="660796" y="35719"/>
                </a:lnTo>
                <a:lnTo>
                  <a:pt x="705445" y="35719"/>
                </a:lnTo>
                <a:lnTo>
                  <a:pt x="741164" y="35719"/>
                </a:lnTo>
                <a:lnTo>
                  <a:pt x="776882" y="35719"/>
                </a:lnTo>
                <a:lnTo>
                  <a:pt x="812601" y="44648"/>
                </a:lnTo>
                <a:lnTo>
                  <a:pt x="848320" y="44648"/>
                </a:lnTo>
                <a:lnTo>
                  <a:pt x="875109" y="44648"/>
                </a:lnTo>
                <a:lnTo>
                  <a:pt x="901898" y="44648"/>
                </a:lnTo>
                <a:lnTo>
                  <a:pt x="928687" y="44648"/>
                </a:lnTo>
                <a:lnTo>
                  <a:pt x="946546" y="44648"/>
                </a:lnTo>
                <a:lnTo>
                  <a:pt x="973335" y="44648"/>
                </a:lnTo>
                <a:lnTo>
                  <a:pt x="991195" y="53578"/>
                </a:lnTo>
                <a:lnTo>
                  <a:pt x="1000125" y="53578"/>
                </a:lnTo>
                <a:lnTo>
                  <a:pt x="1017984" y="53578"/>
                </a:lnTo>
                <a:lnTo>
                  <a:pt x="1035843" y="62508"/>
                </a:lnTo>
                <a:lnTo>
                  <a:pt x="1053703" y="62508"/>
                </a:lnTo>
                <a:lnTo>
                  <a:pt x="1062632" y="62508"/>
                </a:lnTo>
                <a:lnTo>
                  <a:pt x="1080492" y="62508"/>
                </a:lnTo>
                <a:lnTo>
                  <a:pt x="1080492"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00063" y="1143000"/>
            <a:ext cx="133946" cy="303610"/>
          </a:xfrm>
          <a:custGeom>
            <a:avLst/>
            <a:gdLst/>
            <a:ahLst/>
            <a:cxnLst/>
            <a:rect l="0" t="0" r="0" b="0"/>
            <a:pathLst>
              <a:path w="133946" h="303610">
                <a:moveTo>
                  <a:pt x="53578" y="44648"/>
                </a:moveTo>
                <a:lnTo>
                  <a:pt x="53578" y="44648"/>
                </a:lnTo>
                <a:lnTo>
                  <a:pt x="53578" y="44648"/>
                </a:lnTo>
                <a:lnTo>
                  <a:pt x="53578" y="44648"/>
                </a:lnTo>
                <a:lnTo>
                  <a:pt x="53578" y="44648"/>
                </a:lnTo>
                <a:lnTo>
                  <a:pt x="53578" y="44648"/>
                </a:lnTo>
                <a:lnTo>
                  <a:pt x="53578" y="53578"/>
                </a:lnTo>
                <a:lnTo>
                  <a:pt x="53578" y="62508"/>
                </a:lnTo>
                <a:lnTo>
                  <a:pt x="53578" y="80367"/>
                </a:lnTo>
                <a:lnTo>
                  <a:pt x="44648" y="107156"/>
                </a:lnTo>
                <a:lnTo>
                  <a:pt x="44648" y="142875"/>
                </a:lnTo>
                <a:lnTo>
                  <a:pt x="35718" y="187523"/>
                </a:lnTo>
                <a:lnTo>
                  <a:pt x="26789" y="223242"/>
                </a:lnTo>
                <a:lnTo>
                  <a:pt x="17859" y="258961"/>
                </a:lnTo>
                <a:lnTo>
                  <a:pt x="8929" y="276820"/>
                </a:lnTo>
                <a:lnTo>
                  <a:pt x="0" y="294679"/>
                </a:lnTo>
                <a:lnTo>
                  <a:pt x="0" y="303609"/>
                </a:lnTo>
                <a:lnTo>
                  <a:pt x="0" y="303609"/>
                </a:lnTo>
                <a:lnTo>
                  <a:pt x="0" y="294679"/>
                </a:lnTo>
                <a:lnTo>
                  <a:pt x="0" y="267890"/>
                </a:lnTo>
                <a:lnTo>
                  <a:pt x="8929" y="241102"/>
                </a:lnTo>
                <a:lnTo>
                  <a:pt x="17859" y="205383"/>
                </a:lnTo>
                <a:lnTo>
                  <a:pt x="26789" y="160734"/>
                </a:lnTo>
                <a:lnTo>
                  <a:pt x="35718" y="116086"/>
                </a:lnTo>
                <a:lnTo>
                  <a:pt x="53578" y="71437"/>
                </a:lnTo>
                <a:lnTo>
                  <a:pt x="71437" y="35719"/>
                </a:lnTo>
                <a:lnTo>
                  <a:pt x="89296" y="8930"/>
                </a:lnTo>
                <a:lnTo>
                  <a:pt x="98226" y="0"/>
                </a:lnTo>
                <a:lnTo>
                  <a:pt x="116086" y="0"/>
                </a:lnTo>
                <a:lnTo>
                  <a:pt x="125015" y="8930"/>
                </a:lnTo>
                <a:lnTo>
                  <a:pt x="133945" y="26789"/>
                </a:lnTo>
                <a:lnTo>
                  <a:pt x="133945" y="62508"/>
                </a:lnTo>
                <a:lnTo>
                  <a:pt x="133945" y="98227"/>
                </a:lnTo>
                <a:lnTo>
                  <a:pt x="133945" y="142875"/>
                </a:lnTo>
                <a:lnTo>
                  <a:pt x="133945" y="187523"/>
                </a:lnTo>
                <a:lnTo>
                  <a:pt x="125015" y="223242"/>
                </a:lnTo>
                <a:lnTo>
                  <a:pt x="125015" y="250031"/>
                </a:lnTo>
                <a:lnTo>
                  <a:pt x="125015" y="276820"/>
                </a:lnTo>
                <a:lnTo>
                  <a:pt x="125015" y="294679"/>
                </a:lnTo>
                <a:lnTo>
                  <a:pt x="116086" y="303609"/>
                </a:lnTo>
                <a:lnTo>
                  <a:pt x="116086" y="303609"/>
                </a:lnTo>
                <a:lnTo>
                  <a:pt x="107156" y="294679"/>
                </a:lnTo>
                <a:lnTo>
                  <a:pt x="98226" y="285750"/>
                </a:lnTo>
                <a:lnTo>
                  <a:pt x="89296" y="267890"/>
                </a:lnTo>
                <a:lnTo>
                  <a:pt x="89296"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82203" y="1312664"/>
            <a:ext cx="241103" cy="53579"/>
          </a:xfrm>
          <a:custGeom>
            <a:avLst/>
            <a:gdLst/>
            <a:ahLst/>
            <a:cxnLst/>
            <a:rect l="0" t="0" r="0" b="0"/>
            <a:pathLst>
              <a:path w="241103" h="53579">
                <a:moveTo>
                  <a:pt x="0" y="26789"/>
                </a:moveTo>
                <a:lnTo>
                  <a:pt x="0" y="26789"/>
                </a:lnTo>
                <a:lnTo>
                  <a:pt x="0" y="35719"/>
                </a:lnTo>
                <a:lnTo>
                  <a:pt x="17860" y="44649"/>
                </a:lnTo>
                <a:lnTo>
                  <a:pt x="35719" y="53578"/>
                </a:lnTo>
                <a:lnTo>
                  <a:pt x="62508" y="53578"/>
                </a:lnTo>
                <a:lnTo>
                  <a:pt x="89297" y="53578"/>
                </a:lnTo>
                <a:lnTo>
                  <a:pt x="133946" y="53578"/>
                </a:lnTo>
                <a:lnTo>
                  <a:pt x="169664" y="44649"/>
                </a:lnTo>
                <a:lnTo>
                  <a:pt x="196453" y="26789"/>
                </a:lnTo>
                <a:lnTo>
                  <a:pt x="223242" y="17859"/>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32234" y="1169789"/>
            <a:ext cx="151806" cy="250032"/>
          </a:xfrm>
          <a:custGeom>
            <a:avLst/>
            <a:gdLst/>
            <a:ahLst/>
            <a:cxnLst/>
            <a:rect l="0" t="0" r="0" b="0"/>
            <a:pathLst>
              <a:path w="151806" h="250032">
                <a:moveTo>
                  <a:pt x="26790" y="53578"/>
                </a:moveTo>
                <a:lnTo>
                  <a:pt x="26790" y="62508"/>
                </a:lnTo>
                <a:lnTo>
                  <a:pt x="17860" y="71438"/>
                </a:lnTo>
                <a:lnTo>
                  <a:pt x="8930" y="89297"/>
                </a:lnTo>
                <a:lnTo>
                  <a:pt x="8930" y="107156"/>
                </a:lnTo>
                <a:lnTo>
                  <a:pt x="8930" y="133945"/>
                </a:lnTo>
                <a:lnTo>
                  <a:pt x="0" y="160734"/>
                </a:lnTo>
                <a:lnTo>
                  <a:pt x="0" y="178594"/>
                </a:lnTo>
                <a:lnTo>
                  <a:pt x="0" y="196453"/>
                </a:lnTo>
                <a:lnTo>
                  <a:pt x="0" y="214313"/>
                </a:lnTo>
                <a:lnTo>
                  <a:pt x="0" y="223242"/>
                </a:lnTo>
                <a:lnTo>
                  <a:pt x="0" y="223242"/>
                </a:lnTo>
                <a:lnTo>
                  <a:pt x="0" y="223242"/>
                </a:lnTo>
                <a:lnTo>
                  <a:pt x="0" y="205383"/>
                </a:lnTo>
                <a:lnTo>
                  <a:pt x="0" y="187524"/>
                </a:lnTo>
                <a:lnTo>
                  <a:pt x="8930" y="160734"/>
                </a:lnTo>
                <a:lnTo>
                  <a:pt x="8930" y="125016"/>
                </a:lnTo>
                <a:lnTo>
                  <a:pt x="17860" y="80367"/>
                </a:lnTo>
                <a:lnTo>
                  <a:pt x="26790" y="44648"/>
                </a:lnTo>
                <a:lnTo>
                  <a:pt x="44649" y="17859"/>
                </a:lnTo>
                <a:lnTo>
                  <a:pt x="62508" y="8930"/>
                </a:lnTo>
                <a:lnTo>
                  <a:pt x="71438" y="0"/>
                </a:lnTo>
                <a:lnTo>
                  <a:pt x="80368" y="17859"/>
                </a:lnTo>
                <a:lnTo>
                  <a:pt x="89297" y="44648"/>
                </a:lnTo>
                <a:lnTo>
                  <a:pt x="80368" y="89297"/>
                </a:lnTo>
                <a:lnTo>
                  <a:pt x="80368" y="133945"/>
                </a:lnTo>
                <a:lnTo>
                  <a:pt x="71438" y="169664"/>
                </a:lnTo>
                <a:lnTo>
                  <a:pt x="71438" y="205383"/>
                </a:lnTo>
                <a:lnTo>
                  <a:pt x="62508" y="232172"/>
                </a:lnTo>
                <a:lnTo>
                  <a:pt x="62508" y="250031"/>
                </a:lnTo>
                <a:lnTo>
                  <a:pt x="71438" y="250031"/>
                </a:lnTo>
                <a:lnTo>
                  <a:pt x="80368" y="241101"/>
                </a:lnTo>
                <a:lnTo>
                  <a:pt x="98227" y="214313"/>
                </a:lnTo>
                <a:lnTo>
                  <a:pt x="107157" y="178594"/>
                </a:lnTo>
                <a:lnTo>
                  <a:pt x="125016" y="133945"/>
                </a:lnTo>
                <a:lnTo>
                  <a:pt x="151805" y="89297"/>
                </a:lnTo>
                <a:lnTo>
                  <a:pt x="15180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937617" y="1143000"/>
            <a:ext cx="142876" cy="303610"/>
          </a:xfrm>
          <a:custGeom>
            <a:avLst/>
            <a:gdLst/>
            <a:ahLst/>
            <a:cxnLst/>
            <a:rect l="0" t="0" r="0" b="0"/>
            <a:pathLst>
              <a:path w="142876" h="303610">
                <a:moveTo>
                  <a:pt x="44649" y="133945"/>
                </a:moveTo>
                <a:lnTo>
                  <a:pt x="44649" y="133945"/>
                </a:lnTo>
                <a:lnTo>
                  <a:pt x="35719" y="142875"/>
                </a:lnTo>
                <a:lnTo>
                  <a:pt x="35719" y="142875"/>
                </a:lnTo>
                <a:lnTo>
                  <a:pt x="26789" y="160734"/>
                </a:lnTo>
                <a:lnTo>
                  <a:pt x="26789" y="187523"/>
                </a:lnTo>
                <a:lnTo>
                  <a:pt x="17860" y="214313"/>
                </a:lnTo>
                <a:lnTo>
                  <a:pt x="8930" y="250031"/>
                </a:lnTo>
                <a:lnTo>
                  <a:pt x="8930" y="267890"/>
                </a:lnTo>
                <a:lnTo>
                  <a:pt x="0" y="285750"/>
                </a:lnTo>
                <a:lnTo>
                  <a:pt x="0" y="303609"/>
                </a:lnTo>
                <a:lnTo>
                  <a:pt x="0" y="303609"/>
                </a:lnTo>
                <a:lnTo>
                  <a:pt x="8930" y="294679"/>
                </a:lnTo>
                <a:lnTo>
                  <a:pt x="8930" y="276820"/>
                </a:lnTo>
                <a:lnTo>
                  <a:pt x="17860" y="250031"/>
                </a:lnTo>
                <a:lnTo>
                  <a:pt x="35719" y="205383"/>
                </a:lnTo>
                <a:lnTo>
                  <a:pt x="44649" y="160734"/>
                </a:lnTo>
                <a:lnTo>
                  <a:pt x="71438" y="107156"/>
                </a:lnTo>
                <a:lnTo>
                  <a:pt x="89297" y="62508"/>
                </a:lnTo>
                <a:lnTo>
                  <a:pt x="107157" y="35719"/>
                </a:lnTo>
                <a:lnTo>
                  <a:pt x="125016" y="8930"/>
                </a:lnTo>
                <a:lnTo>
                  <a:pt x="133946" y="0"/>
                </a:lnTo>
                <a:lnTo>
                  <a:pt x="142875" y="0"/>
                </a:lnTo>
                <a:lnTo>
                  <a:pt x="142875" y="17859"/>
                </a:lnTo>
                <a:lnTo>
                  <a:pt x="142875" y="44648"/>
                </a:lnTo>
                <a:lnTo>
                  <a:pt x="133946" y="80367"/>
                </a:lnTo>
                <a:lnTo>
                  <a:pt x="125016" y="116086"/>
                </a:lnTo>
                <a:lnTo>
                  <a:pt x="116086" y="151805"/>
                </a:lnTo>
                <a:lnTo>
                  <a:pt x="116086" y="178594"/>
                </a:lnTo>
                <a:lnTo>
                  <a:pt x="116086" y="205383"/>
                </a:lnTo>
                <a:lnTo>
                  <a:pt x="116086" y="232172"/>
                </a:lnTo>
                <a:lnTo>
                  <a:pt x="116086" y="241102"/>
                </a:lnTo>
                <a:lnTo>
                  <a:pt x="116086" y="250031"/>
                </a:lnTo>
                <a:lnTo>
                  <a:pt x="116086" y="250031"/>
                </a:lnTo>
                <a:lnTo>
                  <a:pt x="107157" y="250031"/>
                </a:lnTo>
                <a:lnTo>
                  <a:pt x="89297" y="232172"/>
                </a:lnTo>
                <a:lnTo>
                  <a:pt x="8929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92969" y="1294805"/>
            <a:ext cx="241102" cy="53579"/>
          </a:xfrm>
          <a:custGeom>
            <a:avLst/>
            <a:gdLst/>
            <a:ahLst/>
            <a:cxnLst/>
            <a:rect l="0" t="0" r="0" b="0"/>
            <a:pathLst>
              <a:path w="241102" h="53579">
                <a:moveTo>
                  <a:pt x="0" y="53578"/>
                </a:moveTo>
                <a:lnTo>
                  <a:pt x="8930" y="53578"/>
                </a:lnTo>
                <a:lnTo>
                  <a:pt x="17859" y="53578"/>
                </a:lnTo>
                <a:lnTo>
                  <a:pt x="35719" y="53578"/>
                </a:lnTo>
                <a:lnTo>
                  <a:pt x="62508" y="44648"/>
                </a:lnTo>
                <a:lnTo>
                  <a:pt x="98226" y="44648"/>
                </a:lnTo>
                <a:lnTo>
                  <a:pt x="142875" y="35718"/>
                </a:lnTo>
                <a:lnTo>
                  <a:pt x="178594" y="17859"/>
                </a:lnTo>
                <a:lnTo>
                  <a:pt x="214312" y="8929"/>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178719" y="1160859"/>
            <a:ext cx="71438" cy="258962"/>
          </a:xfrm>
          <a:custGeom>
            <a:avLst/>
            <a:gdLst/>
            <a:ahLst/>
            <a:cxnLst/>
            <a:rect l="0" t="0" r="0" b="0"/>
            <a:pathLst>
              <a:path w="71438" h="258962">
                <a:moveTo>
                  <a:pt x="71437" y="0"/>
                </a:moveTo>
                <a:lnTo>
                  <a:pt x="62508" y="8930"/>
                </a:lnTo>
                <a:lnTo>
                  <a:pt x="62508" y="17860"/>
                </a:lnTo>
                <a:lnTo>
                  <a:pt x="53578" y="35719"/>
                </a:lnTo>
                <a:lnTo>
                  <a:pt x="44648" y="62508"/>
                </a:lnTo>
                <a:lnTo>
                  <a:pt x="35719" y="98227"/>
                </a:lnTo>
                <a:lnTo>
                  <a:pt x="35719" y="133946"/>
                </a:lnTo>
                <a:lnTo>
                  <a:pt x="26789" y="169664"/>
                </a:lnTo>
                <a:lnTo>
                  <a:pt x="26789" y="196454"/>
                </a:lnTo>
                <a:lnTo>
                  <a:pt x="26789" y="223243"/>
                </a:lnTo>
                <a:lnTo>
                  <a:pt x="35719" y="241102"/>
                </a:lnTo>
                <a:lnTo>
                  <a:pt x="35719" y="250031"/>
                </a:lnTo>
                <a:lnTo>
                  <a:pt x="35719" y="258961"/>
                </a:lnTo>
                <a:lnTo>
                  <a:pt x="35719" y="250031"/>
                </a:lnTo>
                <a:lnTo>
                  <a:pt x="35719" y="232172"/>
                </a:lnTo>
                <a:lnTo>
                  <a:pt x="26789" y="214313"/>
                </a:lnTo>
                <a:lnTo>
                  <a:pt x="8930" y="178594"/>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151930" y="1143000"/>
            <a:ext cx="267891" cy="8931"/>
          </a:xfrm>
          <a:custGeom>
            <a:avLst/>
            <a:gdLst/>
            <a:ahLst/>
            <a:cxnLst/>
            <a:rect l="0" t="0" r="0" b="0"/>
            <a:pathLst>
              <a:path w="267891" h="8931">
                <a:moveTo>
                  <a:pt x="0" y="8930"/>
                </a:moveTo>
                <a:lnTo>
                  <a:pt x="0" y="8930"/>
                </a:lnTo>
                <a:lnTo>
                  <a:pt x="17859" y="8930"/>
                </a:lnTo>
                <a:lnTo>
                  <a:pt x="35719" y="8930"/>
                </a:lnTo>
                <a:lnTo>
                  <a:pt x="62508" y="8930"/>
                </a:lnTo>
                <a:lnTo>
                  <a:pt x="89297" y="8930"/>
                </a:lnTo>
                <a:lnTo>
                  <a:pt x="116086" y="8930"/>
                </a:lnTo>
                <a:lnTo>
                  <a:pt x="151804" y="8930"/>
                </a:lnTo>
                <a:lnTo>
                  <a:pt x="187523" y="8930"/>
                </a:lnTo>
                <a:lnTo>
                  <a:pt x="223242" y="8930"/>
                </a:lnTo>
                <a:lnTo>
                  <a:pt x="250031" y="8930"/>
                </a:lnTo>
                <a:lnTo>
                  <a:pt x="267890" y="0"/>
                </a:lnTo>
                <a:lnTo>
                  <a:pt x="2678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330523" y="1259086"/>
            <a:ext cx="169666" cy="17860"/>
          </a:xfrm>
          <a:custGeom>
            <a:avLst/>
            <a:gdLst/>
            <a:ahLst/>
            <a:cxnLst/>
            <a:rect l="0" t="0" r="0" b="0"/>
            <a:pathLst>
              <a:path w="169666" h="17860">
                <a:moveTo>
                  <a:pt x="0" y="17859"/>
                </a:moveTo>
                <a:lnTo>
                  <a:pt x="0" y="17859"/>
                </a:lnTo>
                <a:lnTo>
                  <a:pt x="8930" y="17859"/>
                </a:lnTo>
                <a:lnTo>
                  <a:pt x="26790" y="17859"/>
                </a:lnTo>
                <a:lnTo>
                  <a:pt x="44649" y="8930"/>
                </a:lnTo>
                <a:lnTo>
                  <a:pt x="71438" y="8930"/>
                </a:lnTo>
                <a:lnTo>
                  <a:pt x="98227" y="0"/>
                </a:lnTo>
                <a:lnTo>
                  <a:pt x="125016" y="0"/>
                </a:lnTo>
                <a:lnTo>
                  <a:pt x="151805" y="0"/>
                </a:lnTo>
                <a:lnTo>
                  <a:pt x="169665" y="0"/>
                </a:lnTo>
                <a:lnTo>
                  <a:pt x="1696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348383" y="1294805"/>
            <a:ext cx="169665" cy="35719"/>
          </a:xfrm>
          <a:custGeom>
            <a:avLst/>
            <a:gdLst/>
            <a:ahLst/>
            <a:cxnLst/>
            <a:rect l="0" t="0" r="0" b="0"/>
            <a:pathLst>
              <a:path w="169665" h="35719">
                <a:moveTo>
                  <a:pt x="0" y="35718"/>
                </a:moveTo>
                <a:lnTo>
                  <a:pt x="8930" y="35718"/>
                </a:lnTo>
                <a:lnTo>
                  <a:pt x="17859" y="35718"/>
                </a:lnTo>
                <a:lnTo>
                  <a:pt x="35719" y="26789"/>
                </a:lnTo>
                <a:lnTo>
                  <a:pt x="62508" y="26789"/>
                </a:lnTo>
                <a:lnTo>
                  <a:pt x="89297" y="17859"/>
                </a:lnTo>
                <a:lnTo>
                  <a:pt x="116086" y="17859"/>
                </a:lnTo>
                <a:lnTo>
                  <a:pt x="133945" y="8929"/>
                </a:lnTo>
                <a:lnTo>
                  <a:pt x="160734" y="892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750219" y="1143000"/>
            <a:ext cx="35720" cy="276821"/>
          </a:xfrm>
          <a:custGeom>
            <a:avLst/>
            <a:gdLst/>
            <a:ahLst/>
            <a:cxnLst/>
            <a:rect l="0" t="0" r="0" b="0"/>
            <a:pathLst>
              <a:path w="35720" h="276821">
                <a:moveTo>
                  <a:pt x="35719" y="8930"/>
                </a:moveTo>
                <a:lnTo>
                  <a:pt x="26789" y="0"/>
                </a:lnTo>
                <a:lnTo>
                  <a:pt x="26789" y="0"/>
                </a:lnTo>
                <a:lnTo>
                  <a:pt x="26789" y="0"/>
                </a:lnTo>
                <a:lnTo>
                  <a:pt x="26789" y="0"/>
                </a:lnTo>
                <a:lnTo>
                  <a:pt x="17859" y="17859"/>
                </a:lnTo>
                <a:lnTo>
                  <a:pt x="17859" y="35719"/>
                </a:lnTo>
                <a:lnTo>
                  <a:pt x="8929" y="62508"/>
                </a:lnTo>
                <a:lnTo>
                  <a:pt x="8929" y="98227"/>
                </a:lnTo>
                <a:lnTo>
                  <a:pt x="8929" y="142875"/>
                </a:lnTo>
                <a:lnTo>
                  <a:pt x="0" y="178594"/>
                </a:lnTo>
                <a:lnTo>
                  <a:pt x="0" y="214313"/>
                </a:lnTo>
                <a:lnTo>
                  <a:pt x="0" y="241102"/>
                </a:lnTo>
                <a:lnTo>
                  <a:pt x="0" y="258961"/>
                </a:lnTo>
                <a:lnTo>
                  <a:pt x="0" y="276820"/>
                </a:lnTo>
                <a:lnTo>
                  <a:pt x="0" y="276820"/>
                </a:lnTo>
                <a:lnTo>
                  <a:pt x="0" y="276820"/>
                </a:lnTo>
                <a:lnTo>
                  <a:pt x="8929" y="258961"/>
                </a:lnTo>
                <a:lnTo>
                  <a:pt x="17859" y="232172"/>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839516" y="1080492"/>
            <a:ext cx="89298" cy="375048"/>
          </a:xfrm>
          <a:custGeom>
            <a:avLst/>
            <a:gdLst/>
            <a:ahLst/>
            <a:cxnLst/>
            <a:rect l="0" t="0" r="0" b="0"/>
            <a:pathLst>
              <a:path w="89298" h="375048">
                <a:moveTo>
                  <a:pt x="89297" y="0"/>
                </a:moveTo>
                <a:lnTo>
                  <a:pt x="89297" y="8930"/>
                </a:lnTo>
                <a:lnTo>
                  <a:pt x="89297" y="17859"/>
                </a:lnTo>
                <a:lnTo>
                  <a:pt x="80367" y="35719"/>
                </a:lnTo>
                <a:lnTo>
                  <a:pt x="71437" y="71438"/>
                </a:lnTo>
                <a:lnTo>
                  <a:pt x="62507" y="107156"/>
                </a:lnTo>
                <a:lnTo>
                  <a:pt x="53578" y="160735"/>
                </a:lnTo>
                <a:lnTo>
                  <a:pt x="44648" y="214313"/>
                </a:lnTo>
                <a:lnTo>
                  <a:pt x="35718" y="258961"/>
                </a:lnTo>
                <a:lnTo>
                  <a:pt x="35718" y="303610"/>
                </a:lnTo>
                <a:lnTo>
                  <a:pt x="35718" y="330398"/>
                </a:lnTo>
                <a:lnTo>
                  <a:pt x="35718" y="357187"/>
                </a:lnTo>
                <a:lnTo>
                  <a:pt x="44648" y="366117"/>
                </a:lnTo>
                <a:lnTo>
                  <a:pt x="44648" y="375047"/>
                </a:lnTo>
                <a:lnTo>
                  <a:pt x="35718" y="375047"/>
                </a:lnTo>
                <a:lnTo>
                  <a:pt x="26789" y="366117"/>
                </a:lnTo>
                <a:lnTo>
                  <a:pt x="17859" y="348258"/>
                </a:lnTo>
                <a:lnTo>
                  <a:pt x="0" y="330398"/>
                </a:lnTo>
                <a:lnTo>
                  <a:pt x="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1714500" y="1276945"/>
            <a:ext cx="330399" cy="26790"/>
          </a:xfrm>
          <a:custGeom>
            <a:avLst/>
            <a:gdLst/>
            <a:ahLst/>
            <a:cxnLst/>
            <a:rect l="0" t="0" r="0" b="0"/>
            <a:pathLst>
              <a:path w="330399" h="26790">
                <a:moveTo>
                  <a:pt x="0" y="17860"/>
                </a:moveTo>
                <a:lnTo>
                  <a:pt x="0" y="17860"/>
                </a:lnTo>
                <a:lnTo>
                  <a:pt x="0" y="17860"/>
                </a:lnTo>
                <a:lnTo>
                  <a:pt x="8930" y="26789"/>
                </a:lnTo>
                <a:lnTo>
                  <a:pt x="35719" y="26789"/>
                </a:lnTo>
                <a:lnTo>
                  <a:pt x="71438" y="26789"/>
                </a:lnTo>
                <a:lnTo>
                  <a:pt x="116086" y="26789"/>
                </a:lnTo>
                <a:lnTo>
                  <a:pt x="160734" y="26789"/>
                </a:lnTo>
                <a:lnTo>
                  <a:pt x="214313" y="17860"/>
                </a:lnTo>
                <a:lnTo>
                  <a:pt x="258961" y="8930"/>
                </a:lnTo>
                <a:lnTo>
                  <a:pt x="303609" y="8930"/>
                </a:lnTo>
                <a:lnTo>
                  <a:pt x="330398" y="0"/>
                </a:lnTo>
                <a:lnTo>
                  <a:pt x="33039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071688" y="1187648"/>
            <a:ext cx="53579" cy="258962"/>
          </a:xfrm>
          <a:custGeom>
            <a:avLst/>
            <a:gdLst/>
            <a:ahLst/>
            <a:cxnLst/>
            <a:rect l="0" t="0" r="0" b="0"/>
            <a:pathLst>
              <a:path w="53579" h="258962">
                <a:moveTo>
                  <a:pt x="53578" y="0"/>
                </a:moveTo>
                <a:lnTo>
                  <a:pt x="44648" y="8930"/>
                </a:lnTo>
                <a:lnTo>
                  <a:pt x="35718" y="35719"/>
                </a:lnTo>
                <a:lnTo>
                  <a:pt x="26789" y="62508"/>
                </a:lnTo>
                <a:lnTo>
                  <a:pt x="17859" y="98227"/>
                </a:lnTo>
                <a:lnTo>
                  <a:pt x="8929" y="142875"/>
                </a:lnTo>
                <a:lnTo>
                  <a:pt x="0" y="178594"/>
                </a:lnTo>
                <a:lnTo>
                  <a:pt x="0" y="205383"/>
                </a:lnTo>
                <a:lnTo>
                  <a:pt x="0" y="232172"/>
                </a:lnTo>
                <a:lnTo>
                  <a:pt x="0" y="250031"/>
                </a:lnTo>
                <a:lnTo>
                  <a:pt x="8929" y="258961"/>
                </a:lnTo>
                <a:lnTo>
                  <a:pt x="8929" y="258961"/>
                </a:lnTo>
                <a:lnTo>
                  <a:pt x="8929" y="241102"/>
                </a:lnTo>
                <a:lnTo>
                  <a:pt x="8929" y="214313"/>
                </a:lnTo>
                <a:lnTo>
                  <a:pt x="8929"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1928813" y="1071562"/>
            <a:ext cx="437555" cy="89298"/>
          </a:xfrm>
          <a:custGeom>
            <a:avLst/>
            <a:gdLst/>
            <a:ahLst/>
            <a:cxnLst/>
            <a:rect l="0" t="0" r="0" b="0"/>
            <a:pathLst>
              <a:path w="437555" h="89298">
                <a:moveTo>
                  <a:pt x="0" y="89297"/>
                </a:moveTo>
                <a:lnTo>
                  <a:pt x="0" y="89297"/>
                </a:lnTo>
                <a:lnTo>
                  <a:pt x="17859" y="89297"/>
                </a:lnTo>
                <a:lnTo>
                  <a:pt x="44648" y="80368"/>
                </a:lnTo>
                <a:lnTo>
                  <a:pt x="80367" y="71438"/>
                </a:lnTo>
                <a:lnTo>
                  <a:pt x="133945" y="53579"/>
                </a:lnTo>
                <a:lnTo>
                  <a:pt x="196453" y="35719"/>
                </a:lnTo>
                <a:lnTo>
                  <a:pt x="258960" y="26789"/>
                </a:lnTo>
                <a:lnTo>
                  <a:pt x="312539" y="8930"/>
                </a:lnTo>
                <a:lnTo>
                  <a:pt x="366117" y="0"/>
                </a:lnTo>
                <a:lnTo>
                  <a:pt x="401835" y="0"/>
                </a:lnTo>
                <a:lnTo>
                  <a:pt x="437554" y="0"/>
                </a:lnTo>
                <a:lnTo>
                  <a:pt x="4375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393156" y="1250156"/>
            <a:ext cx="294681" cy="71439"/>
          </a:xfrm>
          <a:custGeom>
            <a:avLst/>
            <a:gdLst/>
            <a:ahLst/>
            <a:cxnLst/>
            <a:rect l="0" t="0" r="0" b="0"/>
            <a:pathLst>
              <a:path w="294681" h="71439">
                <a:moveTo>
                  <a:pt x="0" y="71438"/>
                </a:moveTo>
                <a:lnTo>
                  <a:pt x="0" y="71438"/>
                </a:lnTo>
                <a:lnTo>
                  <a:pt x="8930" y="71438"/>
                </a:lnTo>
                <a:lnTo>
                  <a:pt x="17860" y="62508"/>
                </a:lnTo>
                <a:lnTo>
                  <a:pt x="44649" y="62508"/>
                </a:lnTo>
                <a:lnTo>
                  <a:pt x="80367" y="53578"/>
                </a:lnTo>
                <a:lnTo>
                  <a:pt x="125016" y="44649"/>
                </a:lnTo>
                <a:lnTo>
                  <a:pt x="169664" y="35719"/>
                </a:lnTo>
                <a:lnTo>
                  <a:pt x="205383" y="17860"/>
                </a:lnTo>
                <a:lnTo>
                  <a:pt x="241102" y="17860"/>
                </a:lnTo>
                <a:lnTo>
                  <a:pt x="276821" y="893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464594" y="1205508"/>
            <a:ext cx="53579" cy="232172"/>
          </a:xfrm>
          <a:custGeom>
            <a:avLst/>
            <a:gdLst/>
            <a:ahLst/>
            <a:cxnLst/>
            <a:rect l="0" t="0" r="0" b="0"/>
            <a:pathLst>
              <a:path w="53579" h="232172">
                <a:moveTo>
                  <a:pt x="53578" y="0"/>
                </a:moveTo>
                <a:lnTo>
                  <a:pt x="44648" y="0"/>
                </a:lnTo>
                <a:lnTo>
                  <a:pt x="35719" y="17859"/>
                </a:lnTo>
                <a:lnTo>
                  <a:pt x="26789" y="35719"/>
                </a:lnTo>
                <a:lnTo>
                  <a:pt x="17859" y="62508"/>
                </a:lnTo>
                <a:lnTo>
                  <a:pt x="8929" y="98226"/>
                </a:lnTo>
                <a:lnTo>
                  <a:pt x="8929" y="133945"/>
                </a:lnTo>
                <a:lnTo>
                  <a:pt x="0" y="169664"/>
                </a:lnTo>
                <a:lnTo>
                  <a:pt x="0" y="196453"/>
                </a:lnTo>
                <a:lnTo>
                  <a:pt x="8929" y="223242"/>
                </a:lnTo>
                <a:lnTo>
                  <a:pt x="17859" y="232171"/>
                </a:lnTo>
                <a:lnTo>
                  <a:pt x="26789" y="232171"/>
                </a:lnTo>
                <a:lnTo>
                  <a:pt x="26789"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2830711" y="1053703"/>
            <a:ext cx="330399" cy="366118"/>
          </a:xfrm>
          <a:custGeom>
            <a:avLst/>
            <a:gdLst/>
            <a:ahLst/>
            <a:cxnLst/>
            <a:rect l="0" t="0" r="0" b="0"/>
            <a:pathLst>
              <a:path w="330399" h="366118">
                <a:moveTo>
                  <a:pt x="80367" y="53578"/>
                </a:moveTo>
                <a:lnTo>
                  <a:pt x="80367" y="44648"/>
                </a:lnTo>
                <a:lnTo>
                  <a:pt x="89297" y="44648"/>
                </a:lnTo>
                <a:lnTo>
                  <a:pt x="89297" y="53578"/>
                </a:lnTo>
                <a:lnTo>
                  <a:pt x="89297" y="62508"/>
                </a:lnTo>
                <a:lnTo>
                  <a:pt x="89297" y="89297"/>
                </a:lnTo>
                <a:lnTo>
                  <a:pt x="71437" y="125016"/>
                </a:lnTo>
                <a:lnTo>
                  <a:pt x="62508" y="160734"/>
                </a:lnTo>
                <a:lnTo>
                  <a:pt x="53578" y="196453"/>
                </a:lnTo>
                <a:lnTo>
                  <a:pt x="35719" y="241102"/>
                </a:lnTo>
                <a:lnTo>
                  <a:pt x="26789" y="276820"/>
                </a:lnTo>
                <a:lnTo>
                  <a:pt x="17859" y="303610"/>
                </a:lnTo>
                <a:lnTo>
                  <a:pt x="17859" y="330399"/>
                </a:lnTo>
                <a:lnTo>
                  <a:pt x="8930" y="339328"/>
                </a:lnTo>
                <a:lnTo>
                  <a:pt x="0" y="348258"/>
                </a:lnTo>
                <a:lnTo>
                  <a:pt x="0" y="339328"/>
                </a:lnTo>
                <a:lnTo>
                  <a:pt x="8930" y="321469"/>
                </a:lnTo>
                <a:lnTo>
                  <a:pt x="8930" y="294680"/>
                </a:lnTo>
                <a:lnTo>
                  <a:pt x="17859" y="250031"/>
                </a:lnTo>
                <a:lnTo>
                  <a:pt x="35719" y="196453"/>
                </a:lnTo>
                <a:lnTo>
                  <a:pt x="62508" y="133945"/>
                </a:lnTo>
                <a:lnTo>
                  <a:pt x="80367" y="80367"/>
                </a:lnTo>
                <a:lnTo>
                  <a:pt x="107156" y="35719"/>
                </a:lnTo>
                <a:lnTo>
                  <a:pt x="133945" y="8930"/>
                </a:lnTo>
                <a:lnTo>
                  <a:pt x="142875" y="0"/>
                </a:lnTo>
                <a:lnTo>
                  <a:pt x="151805" y="17859"/>
                </a:lnTo>
                <a:lnTo>
                  <a:pt x="151805" y="44648"/>
                </a:lnTo>
                <a:lnTo>
                  <a:pt x="142875" y="98227"/>
                </a:lnTo>
                <a:lnTo>
                  <a:pt x="133945" y="151805"/>
                </a:lnTo>
                <a:lnTo>
                  <a:pt x="125016" y="205383"/>
                </a:lnTo>
                <a:lnTo>
                  <a:pt x="107156" y="267891"/>
                </a:lnTo>
                <a:lnTo>
                  <a:pt x="98227" y="312539"/>
                </a:lnTo>
                <a:lnTo>
                  <a:pt x="98227" y="339328"/>
                </a:lnTo>
                <a:lnTo>
                  <a:pt x="98227" y="357187"/>
                </a:lnTo>
                <a:lnTo>
                  <a:pt x="98227" y="366117"/>
                </a:lnTo>
                <a:lnTo>
                  <a:pt x="107156" y="357187"/>
                </a:lnTo>
                <a:lnTo>
                  <a:pt x="116086" y="330399"/>
                </a:lnTo>
                <a:lnTo>
                  <a:pt x="133945" y="285750"/>
                </a:lnTo>
                <a:lnTo>
                  <a:pt x="151805" y="232172"/>
                </a:lnTo>
                <a:lnTo>
                  <a:pt x="178594" y="169664"/>
                </a:lnTo>
                <a:lnTo>
                  <a:pt x="205383" y="107156"/>
                </a:lnTo>
                <a:lnTo>
                  <a:pt x="232172" y="62508"/>
                </a:lnTo>
                <a:lnTo>
                  <a:pt x="250031" y="35719"/>
                </a:lnTo>
                <a:lnTo>
                  <a:pt x="267891" y="35719"/>
                </a:lnTo>
                <a:lnTo>
                  <a:pt x="276820" y="53578"/>
                </a:lnTo>
                <a:lnTo>
                  <a:pt x="276820" y="89297"/>
                </a:lnTo>
                <a:lnTo>
                  <a:pt x="267891" y="142875"/>
                </a:lnTo>
                <a:lnTo>
                  <a:pt x="258961" y="196453"/>
                </a:lnTo>
                <a:lnTo>
                  <a:pt x="250031" y="258961"/>
                </a:lnTo>
                <a:lnTo>
                  <a:pt x="250031" y="303610"/>
                </a:lnTo>
                <a:lnTo>
                  <a:pt x="250031" y="339328"/>
                </a:lnTo>
                <a:lnTo>
                  <a:pt x="250031" y="357187"/>
                </a:lnTo>
                <a:lnTo>
                  <a:pt x="267891" y="366117"/>
                </a:lnTo>
                <a:lnTo>
                  <a:pt x="285750" y="366117"/>
                </a:lnTo>
                <a:lnTo>
                  <a:pt x="312539" y="348258"/>
                </a:lnTo>
                <a:lnTo>
                  <a:pt x="330398" y="303610"/>
                </a:lnTo>
                <a:lnTo>
                  <a:pt x="330398"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205758" y="1062633"/>
            <a:ext cx="223243" cy="330399"/>
          </a:xfrm>
          <a:custGeom>
            <a:avLst/>
            <a:gdLst/>
            <a:ahLst/>
            <a:cxnLst/>
            <a:rect l="0" t="0" r="0" b="0"/>
            <a:pathLst>
              <a:path w="223243" h="330399">
                <a:moveTo>
                  <a:pt x="62508" y="80367"/>
                </a:moveTo>
                <a:lnTo>
                  <a:pt x="62508" y="89297"/>
                </a:lnTo>
                <a:lnTo>
                  <a:pt x="53578" y="107156"/>
                </a:lnTo>
                <a:lnTo>
                  <a:pt x="35719" y="125015"/>
                </a:lnTo>
                <a:lnTo>
                  <a:pt x="26789" y="160734"/>
                </a:lnTo>
                <a:lnTo>
                  <a:pt x="8930" y="187523"/>
                </a:lnTo>
                <a:lnTo>
                  <a:pt x="8930" y="223242"/>
                </a:lnTo>
                <a:lnTo>
                  <a:pt x="0" y="258961"/>
                </a:lnTo>
                <a:lnTo>
                  <a:pt x="0" y="285750"/>
                </a:lnTo>
                <a:lnTo>
                  <a:pt x="0" y="303609"/>
                </a:lnTo>
                <a:lnTo>
                  <a:pt x="0" y="321469"/>
                </a:lnTo>
                <a:lnTo>
                  <a:pt x="0" y="330398"/>
                </a:lnTo>
                <a:lnTo>
                  <a:pt x="0" y="330398"/>
                </a:lnTo>
                <a:lnTo>
                  <a:pt x="0" y="312539"/>
                </a:lnTo>
                <a:lnTo>
                  <a:pt x="0" y="294680"/>
                </a:lnTo>
                <a:lnTo>
                  <a:pt x="0" y="258961"/>
                </a:lnTo>
                <a:lnTo>
                  <a:pt x="0" y="214312"/>
                </a:lnTo>
                <a:lnTo>
                  <a:pt x="8930" y="169664"/>
                </a:lnTo>
                <a:lnTo>
                  <a:pt x="26789" y="125015"/>
                </a:lnTo>
                <a:lnTo>
                  <a:pt x="53578" y="80367"/>
                </a:lnTo>
                <a:lnTo>
                  <a:pt x="80367" y="44648"/>
                </a:lnTo>
                <a:lnTo>
                  <a:pt x="116086" y="26789"/>
                </a:lnTo>
                <a:lnTo>
                  <a:pt x="151805" y="8929"/>
                </a:lnTo>
                <a:lnTo>
                  <a:pt x="187523" y="0"/>
                </a:lnTo>
                <a:lnTo>
                  <a:pt x="205383" y="0"/>
                </a:lnTo>
                <a:lnTo>
                  <a:pt x="223242" y="8929"/>
                </a:lnTo>
                <a:lnTo>
                  <a:pt x="223242" y="26789"/>
                </a:lnTo>
                <a:lnTo>
                  <a:pt x="214312" y="35718"/>
                </a:lnTo>
                <a:lnTo>
                  <a:pt x="196453" y="62508"/>
                </a:lnTo>
                <a:lnTo>
                  <a:pt x="169664" y="80367"/>
                </a:lnTo>
                <a:lnTo>
                  <a:pt x="142875" y="98226"/>
                </a:lnTo>
                <a:lnTo>
                  <a:pt x="116086" y="116086"/>
                </a:lnTo>
                <a:lnTo>
                  <a:pt x="89297" y="125015"/>
                </a:lnTo>
                <a:lnTo>
                  <a:pt x="80367" y="133945"/>
                </a:lnTo>
                <a:lnTo>
                  <a:pt x="71437" y="142875"/>
                </a:lnTo>
                <a:lnTo>
                  <a:pt x="71437" y="160734"/>
                </a:lnTo>
                <a:lnTo>
                  <a:pt x="80367" y="178594"/>
                </a:lnTo>
                <a:lnTo>
                  <a:pt x="89297" y="205383"/>
                </a:lnTo>
                <a:lnTo>
                  <a:pt x="116086" y="241101"/>
                </a:lnTo>
                <a:lnTo>
                  <a:pt x="133945" y="258961"/>
                </a:lnTo>
                <a:lnTo>
                  <a:pt x="160734" y="285750"/>
                </a:lnTo>
                <a:lnTo>
                  <a:pt x="178594" y="303609"/>
                </a:lnTo>
                <a:lnTo>
                  <a:pt x="187523" y="312539"/>
                </a:lnTo>
                <a:lnTo>
                  <a:pt x="196453" y="312539"/>
                </a:lnTo>
                <a:lnTo>
                  <a:pt x="196453"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3562945" y="1125141"/>
            <a:ext cx="267892" cy="276821"/>
          </a:xfrm>
          <a:custGeom>
            <a:avLst/>
            <a:gdLst/>
            <a:ahLst/>
            <a:cxnLst/>
            <a:rect l="0" t="0" r="0" b="0"/>
            <a:pathLst>
              <a:path w="267892" h="276821">
                <a:moveTo>
                  <a:pt x="35719" y="151804"/>
                </a:moveTo>
                <a:lnTo>
                  <a:pt x="35719" y="151804"/>
                </a:lnTo>
                <a:lnTo>
                  <a:pt x="26789" y="151804"/>
                </a:lnTo>
                <a:lnTo>
                  <a:pt x="17860" y="160734"/>
                </a:lnTo>
                <a:lnTo>
                  <a:pt x="17860" y="169664"/>
                </a:lnTo>
                <a:lnTo>
                  <a:pt x="17860" y="178593"/>
                </a:lnTo>
                <a:lnTo>
                  <a:pt x="17860" y="178593"/>
                </a:lnTo>
                <a:lnTo>
                  <a:pt x="17860" y="169664"/>
                </a:lnTo>
                <a:lnTo>
                  <a:pt x="26789" y="160734"/>
                </a:lnTo>
                <a:lnTo>
                  <a:pt x="35719" y="151804"/>
                </a:lnTo>
                <a:lnTo>
                  <a:pt x="53578" y="133945"/>
                </a:lnTo>
                <a:lnTo>
                  <a:pt x="62508" y="116086"/>
                </a:lnTo>
                <a:lnTo>
                  <a:pt x="80368" y="89296"/>
                </a:lnTo>
                <a:lnTo>
                  <a:pt x="98227" y="71437"/>
                </a:lnTo>
                <a:lnTo>
                  <a:pt x="107157" y="44648"/>
                </a:lnTo>
                <a:lnTo>
                  <a:pt x="125016" y="17859"/>
                </a:lnTo>
                <a:lnTo>
                  <a:pt x="133946" y="8929"/>
                </a:lnTo>
                <a:lnTo>
                  <a:pt x="142875" y="0"/>
                </a:lnTo>
                <a:lnTo>
                  <a:pt x="142875" y="0"/>
                </a:lnTo>
                <a:lnTo>
                  <a:pt x="151805" y="17859"/>
                </a:lnTo>
                <a:lnTo>
                  <a:pt x="151805" y="44648"/>
                </a:lnTo>
                <a:lnTo>
                  <a:pt x="151805" y="71437"/>
                </a:lnTo>
                <a:lnTo>
                  <a:pt x="160735" y="98226"/>
                </a:lnTo>
                <a:lnTo>
                  <a:pt x="160735" y="133945"/>
                </a:lnTo>
                <a:lnTo>
                  <a:pt x="160735" y="160734"/>
                </a:lnTo>
                <a:lnTo>
                  <a:pt x="169664" y="187523"/>
                </a:lnTo>
                <a:lnTo>
                  <a:pt x="169664" y="196453"/>
                </a:lnTo>
                <a:lnTo>
                  <a:pt x="169664" y="214312"/>
                </a:lnTo>
                <a:lnTo>
                  <a:pt x="178594" y="214312"/>
                </a:lnTo>
                <a:lnTo>
                  <a:pt x="178594" y="214312"/>
                </a:lnTo>
                <a:lnTo>
                  <a:pt x="169664" y="196453"/>
                </a:lnTo>
                <a:lnTo>
                  <a:pt x="160735" y="178593"/>
                </a:lnTo>
                <a:lnTo>
                  <a:pt x="142875" y="160734"/>
                </a:lnTo>
                <a:lnTo>
                  <a:pt x="125016" y="133945"/>
                </a:lnTo>
                <a:lnTo>
                  <a:pt x="98227" y="107156"/>
                </a:lnTo>
                <a:lnTo>
                  <a:pt x="80368" y="89296"/>
                </a:lnTo>
                <a:lnTo>
                  <a:pt x="62508" y="71437"/>
                </a:lnTo>
                <a:lnTo>
                  <a:pt x="44649" y="62507"/>
                </a:lnTo>
                <a:lnTo>
                  <a:pt x="44649" y="62507"/>
                </a:lnTo>
                <a:lnTo>
                  <a:pt x="53578" y="62507"/>
                </a:lnTo>
                <a:lnTo>
                  <a:pt x="80368" y="62507"/>
                </a:lnTo>
                <a:lnTo>
                  <a:pt x="107157" y="62507"/>
                </a:lnTo>
                <a:lnTo>
                  <a:pt x="151805" y="53578"/>
                </a:lnTo>
                <a:lnTo>
                  <a:pt x="196453" y="53578"/>
                </a:lnTo>
                <a:lnTo>
                  <a:pt x="232172" y="44648"/>
                </a:lnTo>
                <a:lnTo>
                  <a:pt x="258961" y="44648"/>
                </a:lnTo>
                <a:lnTo>
                  <a:pt x="267891" y="53578"/>
                </a:lnTo>
                <a:lnTo>
                  <a:pt x="258961" y="71437"/>
                </a:lnTo>
                <a:lnTo>
                  <a:pt x="232172" y="98226"/>
                </a:lnTo>
                <a:lnTo>
                  <a:pt x="178594" y="133945"/>
                </a:lnTo>
                <a:lnTo>
                  <a:pt x="125016" y="178593"/>
                </a:lnTo>
                <a:lnTo>
                  <a:pt x="71438" y="214312"/>
                </a:lnTo>
                <a:lnTo>
                  <a:pt x="26789" y="250031"/>
                </a:lnTo>
                <a:lnTo>
                  <a:pt x="0" y="267890"/>
                </a:lnTo>
                <a:lnTo>
                  <a:pt x="0" y="276820"/>
                </a:lnTo>
                <a:lnTo>
                  <a:pt x="17860" y="276820"/>
                </a:lnTo>
                <a:lnTo>
                  <a:pt x="53578" y="258961"/>
                </a:lnTo>
                <a:lnTo>
                  <a:pt x="107157" y="232172"/>
                </a:lnTo>
                <a:lnTo>
                  <a:pt x="10715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955852" y="1035844"/>
            <a:ext cx="321469" cy="348259"/>
          </a:xfrm>
          <a:custGeom>
            <a:avLst/>
            <a:gdLst/>
            <a:ahLst/>
            <a:cxnLst/>
            <a:rect l="0" t="0" r="0" b="0"/>
            <a:pathLst>
              <a:path w="321469" h="348259">
                <a:moveTo>
                  <a:pt x="107156" y="89297"/>
                </a:moveTo>
                <a:lnTo>
                  <a:pt x="116086" y="89297"/>
                </a:lnTo>
                <a:lnTo>
                  <a:pt x="116086" y="89297"/>
                </a:lnTo>
                <a:lnTo>
                  <a:pt x="107156" y="98226"/>
                </a:lnTo>
                <a:lnTo>
                  <a:pt x="107156" y="116086"/>
                </a:lnTo>
                <a:lnTo>
                  <a:pt x="98226" y="133945"/>
                </a:lnTo>
                <a:lnTo>
                  <a:pt x="80367" y="160734"/>
                </a:lnTo>
                <a:lnTo>
                  <a:pt x="62507" y="196453"/>
                </a:lnTo>
                <a:lnTo>
                  <a:pt x="44648" y="223242"/>
                </a:lnTo>
                <a:lnTo>
                  <a:pt x="26789" y="258961"/>
                </a:lnTo>
                <a:lnTo>
                  <a:pt x="17859" y="276820"/>
                </a:lnTo>
                <a:lnTo>
                  <a:pt x="8929" y="303609"/>
                </a:lnTo>
                <a:lnTo>
                  <a:pt x="0" y="303609"/>
                </a:lnTo>
                <a:lnTo>
                  <a:pt x="8929" y="303609"/>
                </a:lnTo>
                <a:lnTo>
                  <a:pt x="17859" y="294679"/>
                </a:lnTo>
                <a:lnTo>
                  <a:pt x="26789" y="267890"/>
                </a:lnTo>
                <a:lnTo>
                  <a:pt x="44648" y="232172"/>
                </a:lnTo>
                <a:lnTo>
                  <a:pt x="71437" y="196453"/>
                </a:lnTo>
                <a:lnTo>
                  <a:pt x="89296" y="151804"/>
                </a:lnTo>
                <a:lnTo>
                  <a:pt x="116086" y="116086"/>
                </a:lnTo>
                <a:lnTo>
                  <a:pt x="142875" y="71437"/>
                </a:lnTo>
                <a:lnTo>
                  <a:pt x="160734" y="44648"/>
                </a:lnTo>
                <a:lnTo>
                  <a:pt x="178593" y="35718"/>
                </a:lnTo>
                <a:lnTo>
                  <a:pt x="178593" y="35718"/>
                </a:lnTo>
                <a:lnTo>
                  <a:pt x="178593" y="44648"/>
                </a:lnTo>
                <a:lnTo>
                  <a:pt x="178593" y="71437"/>
                </a:lnTo>
                <a:lnTo>
                  <a:pt x="169664" y="107156"/>
                </a:lnTo>
                <a:lnTo>
                  <a:pt x="160734" y="142875"/>
                </a:lnTo>
                <a:lnTo>
                  <a:pt x="151804" y="178593"/>
                </a:lnTo>
                <a:lnTo>
                  <a:pt x="142875" y="214312"/>
                </a:lnTo>
                <a:lnTo>
                  <a:pt x="142875" y="241101"/>
                </a:lnTo>
                <a:lnTo>
                  <a:pt x="142875" y="267890"/>
                </a:lnTo>
                <a:lnTo>
                  <a:pt x="142875" y="276820"/>
                </a:lnTo>
                <a:lnTo>
                  <a:pt x="151804" y="285750"/>
                </a:lnTo>
                <a:lnTo>
                  <a:pt x="169664" y="276820"/>
                </a:lnTo>
                <a:lnTo>
                  <a:pt x="178593" y="258961"/>
                </a:lnTo>
                <a:lnTo>
                  <a:pt x="196453" y="232172"/>
                </a:lnTo>
                <a:lnTo>
                  <a:pt x="223242" y="196453"/>
                </a:lnTo>
                <a:lnTo>
                  <a:pt x="241101" y="151804"/>
                </a:lnTo>
                <a:lnTo>
                  <a:pt x="258961" y="107156"/>
                </a:lnTo>
                <a:lnTo>
                  <a:pt x="285750" y="62507"/>
                </a:lnTo>
                <a:lnTo>
                  <a:pt x="303609" y="26789"/>
                </a:lnTo>
                <a:lnTo>
                  <a:pt x="321468" y="0"/>
                </a:lnTo>
                <a:lnTo>
                  <a:pt x="321468" y="0"/>
                </a:lnTo>
                <a:lnTo>
                  <a:pt x="321468" y="8929"/>
                </a:lnTo>
                <a:lnTo>
                  <a:pt x="312539" y="35718"/>
                </a:lnTo>
                <a:lnTo>
                  <a:pt x="303609" y="71437"/>
                </a:lnTo>
                <a:lnTo>
                  <a:pt x="285750" y="125015"/>
                </a:lnTo>
                <a:lnTo>
                  <a:pt x="276820" y="169664"/>
                </a:lnTo>
                <a:lnTo>
                  <a:pt x="258961" y="223242"/>
                </a:lnTo>
                <a:lnTo>
                  <a:pt x="258961" y="258961"/>
                </a:lnTo>
                <a:lnTo>
                  <a:pt x="258961" y="294679"/>
                </a:lnTo>
                <a:lnTo>
                  <a:pt x="258961" y="321469"/>
                </a:lnTo>
                <a:lnTo>
                  <a:pt x="267890" y="339328"/>
                </a:lnTo>
                <a:lnTo>
                  <a:pt x="276820" y="348258"/>
                </a:lnTo>
                <a:lnTo>
                  <a:pt x="285750" y="348258"/>
                </a:lnTo>
                <a:lnTo>
                  <a:pt x="303609" y="339328"/>
                </a:lnTo>
                <a:lnTo>
                  <a:pt x="321468" y="312539"/>
                </a:lnTo>
                <a:lnTo>
                  <a:pt x="321468"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366617" y="1080492"/>
            <a:ext cx="35720" cy="285751"/>
          </a:xfrm>
          <a:custGeom>
            <a:avLst/>
            <a:gdLst/>
            <a:ahLst/>
            <a:cxnLst/>
            <a:rect l="0" t="0" r="0" b="0"/>
            <a:pathLst>
              <a:path w="35720" h="285751">
                <a:moveTo>
                  <a:pt x="35719" y="0"/>
                </a:moveTo>
                <a:lnTo>
                  <a:pt x="35719" y="8930"/>
                </a:lnTo>
                <a:lnTo>
                  <a:pt x="35719" y="17859"/>
                </a:lnTo>
                <a:lnTo>
                  <a:pt x="35719" y="35719"/>
                </a:lnTo>
                <a:lnTo>
                  <a:pt x="26789" y="62508"/>
                </a:lnTo>
                <a:lnTo>
                  <a:pt x="26789" y="98227"/>
                </a:lnTo>
                <a:lnTo>
                  <a:pt x="17860" y="133945"/>
                </a:lnTo>
                <a:lnTo>
                  <a:pt x="8930" y="178594"/>
                </a:lnTo>
                <a:lnTo>
                  <a:pt x="8930" y="205383"/>
                </a:lnTo>
                <a:lnTo>
                  <a:pt x="0" y="241102"/>
                </a:lnTo>
                <a:lnTo>
                  <a:pt x="0" y="258961"/>
                </a:lnTo>
                <a:lnTo>
                  <a:pt x="0" y="276821"/>
                </a:lnTo>
                <a:lnTo>
                  <a:pt x="8930" y="285750"/>
                </a:lnTo>
                <a:lnTo>
                  <a:pt x="17860" y="285750"/>
                </a:lnTo>
                <a:lnTo>
                  <a:pt x="17860" y="276821"/>
                </a:lnTo>
                <a:lnTo>
                  <a:pt x="26789" y="250031"/>
                </a:lnTo>
                <a:lnTo>
                  <a:pt x="35719" y="223242"/>
                </a:lnTo>
                <a:lnTo>
                  <a:pt x="35719" y="178594"/>
                </a:lnTo>
                <a:lnTo>
                  <a:pt x="3571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321969" y="1062633"/>
            <a:ext cx="303610" cy="133946"/>
          </a:xfrm>
          <a:custGeom>
            <a:avLst/>
            <a:gdLst/>
            <a:ahLst/>
            <a:cxnLst/>
            <a:rect l="0" t="0" r="0" b="0"/>
            <a:pathLst>
              <a:path w="303610" h="133946">
                <a:moveTo>
                  <a:pt x="0" y="26789"/>
                </a:moveTo>
                <a:lnTo>
                  <a:pt x="0" y="26789"/>
                </a:lnTo>
                <a:lnTo>
                  <a:pt x="0" y="17859"/>
                </a:lnTo>
                <a:lnTo>
                  <a:pt x="0" y="17859"/>
                </a:lnTo>
                <a:lnTo>
                  <a:pt x="17859" y="8929"/>
                </a:lnTo>
                <a:lnTo>
                  <a:pt x="44648" y="8929"/>
                </a:lnTo>
                <a:lnTo>
                  <a:pt x="80367" y="0"/>
                </a:lnTo>
                <a:lnTo>
                  <a:pt x="133945" y="0"/>
                </a:lnTo>
                <a:lnTo>
                  <a:pt x="178594" y="0"/>
                </a:lnTo>
                <a:lnTo>
                  <a:pt x="232172" y="0"/>
                </a:lnTo>
                <a:lnTo>
                  <a:pt x="276820" y="8929"/>
                </a:lnTo>
                <a:lnTo>
                  <a:pt x="294679" y="26789"/>
                </a:lnTo>
                <a:lnTo>
                  <a:pt x="303609" y="44648"/>
                </a:lnTo>
                <a:lnTo>
                  <a:pt x="294679" y="62508"/>
                </a:lnTo>
                <a:lnTo>
                  <a:pt x="267890" y="89297"/>
                </a:lnTo>
                <a:lnTo>
                  <a:pt x="223242" y="107156"/>
                </a:lnTo>
                <a:lnTo>
                  <a:pt x="178594" y="125015"/>
                </a:lnTo>
                <a:lnTo>
                  <a:pt x="142875" y="133945"/>
                </a:lnTo>
                <a:lnTo>
                  <a:pt x="125015" y="133945"/>
                </a:lnTo>
                <a:lnTo>
                  <a:pt x="125015" y="125015"/>
                </a:lnTo>
                <a:lnTo>
                  <a:pt x="125015"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196953" y="1491258"/>
            <a:ext cx="17861" cy="196454"/>
          </a:xfrm>
          <a:custGeom>
            <a:avLst/>
            <a:gdLst/>
            <a:ahLst/>
            <a:cxnLst/>
            <a:rect l="0" t="0" r="0" b="0"/>
            <a:pathLst>
              <a:path w="17861" h="196454">
                <a:moveTo>
                  <a:pt x="0" y="0"/>
                </a:moveTo>
                <a:lnTo>
                  <a:pt x="0" y="0"/>
                </a:lnTo>
                <a:lnTo>
                  <a:pt x="0" y="0"/>
                </a:lnTo>
                <a:lnTo>
                  <a:pt x="0" y="8929"/>
                </a:lnTo>
                <a:lnTo>
                  <a:pt x="0" y="26789"/>
                </a:lnTo>
                <a:lnTo>
                  <a:pt x="8930" y="44648"/>
                </a:lnTo>
                <a:lnTo>
                  <a:pt x="8930" y="80367"/>
                </a:lnTo>
                <a:lnTo>
                  <a:pt x="8930" y="116086"/>
                </a:lnTo>
                <a:lnTo>
                  <a:pt x="8930" y="142875"/>
                </a:lnTo>
                <a:lnTo>
                  <a:pt x="8930" y="169664"/>
                </a:lnTo>
                <a:lnTo>
                  <a:pt x="8930" y="187523"/>
                </a:lnTo>
                <a:lnTo>
                  <a:pt x="8930" y="196453"/>
                </a:lnTo>
                <a:lnTo>
                  <a:pt x="8930" y="187523"/>
                </a:lnTo>
                <a:lnTo>
                  <a:pt x="8930" y="169664"/>
                </a:lnTo>
                <a:lnTo>
                  <a:pt x="17860" y="151804"/>
                </a:lnTo>
                <a:lnTo>
                  <a:pt x="1786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241602" y="1366242"/>
            <a:ext cx="4268390" cy="116087"/>
          </a:xfrm>
          <a:custGeom>
            <a:avLst/>
            <a:gdLst/>
            <a:ahLst/>
            <a:cxnLst/>
            <a:rect l="0" t="0" r="0" b="0"/>
            <a:pathLst>
              <a:path w="4268390" h="116087">
                <a:moveTo>
                  <a:pt x="0" y="116086"/>
                </a:moveTo>
                <a:lnTo>
                  <a:pt x="0" y="116086"/>
                </a:lnTo>
                <a:lnTo>
                  <a:pt x="0" y="116086"/>
                </a:lnTo>
                <a:lnTo>
                  <a:pt x="0" y="107156"/>
                </a:lnTo>
                <a:lnTo>
                  <a:pt x="0" y="107156"/>
                </a:lnTo>
                <a:lnTo>
                  <a:pt x="0" y="107156"/>
                </a:lnTo>
                <a:lnTo>
                  <a:pt x="0" y="107156"/>
                </a:lnTo>
                <a:lnTo>
                  <a:pt x="8929" y="107156"/>
                </a:lnTo>
                <a:lnTo>
                  <a:pt x="8929" y="107156"/>
                </a:lnTo>
                <a:lnTo>
                  <a:pt x="17859" y="116086"/>
                </a:lnTo>
                <a:lnTo>
                  <a:pt x="17859" y="116086"/>
                </a:lnTo>
                <a:lnTo>
                  <a:pt x="26789" y="107156"/>
                </a:lnTo>
                <a:lnTo>
                  <a:pt x="35718" y="107156"/>
                </a:lnTo>
                <a:lnTo>
                  <a:pt x="53578" y="107156"/>
                </a:lnTo>
                <a:lnTo>
                  <a:pt x="71437" y="107156"/>
                </a:lnTo>
                <a:lnTo>
                  <a:pt x="89296" y="98227"/>
                </a:lnTo>
                <a:lnTo>
                  <a:pt x="107156" y="98227"/>
                </a:lnTo>
                <a:lnTo>
                  <a:pt x="125015" y="98227"/>
                </a:lnTo>
                <a:lnTo>
                  <a:pt x="142875" y="98227"/>
                </a:lnTo>
                <a:lnTo>
                  <a:pt x="160734" y="89297"/>
                </a:lnTo>
                <a:lnTo>
                  <a:pt x="187523" y="89297"/>
                </a:lnTo>
                <a:lnTo>
                  <a:pt x="205382" y="89297"/>
                </a:lnTo>
                <a:lnTo>
                  <a:pt x="232171" y="89297"/>
                </a:lnTo>
                <a:lnTo>
                  <a:pt x="250031" y="80367"/>
                </a:lnTo>
                <a:lnTo>
                  <a:pt x="276820" y="80367"/>
                </a:lnTo>
                <a:lnTo>
                  <a:pt x="312539" y="71437"/>
                </a:lnTo>
                <a:lnTo>
                  <a:pt x="339328" y="71437"/>
                </a:lnTo>
                <a:lnTo>
                  <a:pt x="366117" y="62508"/>
                </a:lnTo>
                <a:lnTo>
                  <a:pt x="383976" y="62508"/>
                </a:lnTo>
                <a:lnTo>
                  <a:pt x="410765" y="53578"/>
                </a:lnTo>
                <a:lnTo>
                  <a:pt x="437554" y="53578"/>
                </a:lnTo>
                <a:lnTo>
                  <a:pt x="464343" y="44648"/>
                </a:lnTo>
                <a:lnTo>
                  <a:pt x="482203" y="44648"/>
                </a:lnTo>
                <a:lnTo>
                  <a:pt x="508992" y="35719"/>
                </a:lnTo>
                <a:lnTo>
                  <a:pt x="544711" y="35719"/>
                </a:lnTo>
                <a:lnTo>
                  <a:pt x="580429" y="35719"/>
                </a:lnTo>
                <a:lnTo>
                  <a:pt x="616148" y="26789"/>
                </a:lnTo>
                <a:lnTo>
                  <a:pt x="651867" y="26789"/>
                </a:lnTo>
                <a:lnTo>
                  <a:pt x="696515" y="26789"/>
                </a:lnTo>
                <a:lnTo>
                  <a:pt x="732234" y="26789"/>
                </a:lnTo>
                <a:lnTo>
                  <a:pt x="776882" y="26789"/>
                </a:lnTo>
                <a:lnTo>
                  <a:pt x="821531" y="26789"/>
                </a:lnTo>
                <a:lnTo>
                  <a:pt x="866179" y="26789"/>
                </a:lnTo>
                <a:lnTo>
                  <a:pt x="919757" y="26789"/>
                </a:lnTo>
                <a:lnTo>
                  <a:pt x="964406" y="26789"/>
                </a:lnTo>
                <a:lnTo>
                  <a:pt x="1017984" y="26789"/>
                </a:lnTo>
                <a:lnTo>
                  <a:pt x="1080492" y="26789"/>
                </a:lnTo>
                <a:lnTo>
                  <a:pt x="1134070" y="26789"/>
                </a:lnTo>
                <a:lnTo>
                  <a:pt x="1196578" y="26789"/>
                </a:lnTo>
                <a:lnTo>
                  <a:pt x="1259086" y="26789"/>
                </a:lnTo>
                <a:lnTo>
                  <a:pt x="1321593" y="26789"/>
                </a:lnTo>
                <a:lnTo>
                  <a:pt x="1384101" y="26789"/>
                </a:lnTo>
                <a:lnTo>
                  <a:pt x="1446609" y="26789"/>
                </a:lnTo>
                <a:lnTo>
                  <a:pt x="1518046" y="26789"/>
                </a:lnTo>
                <a:lnTo>
                  <a:pt x="1580554" y="26789"/>
                </a:lnTo>
                <a:lnTo>
                  <a:pt x="1660921" y="17860"/>
                </a:lnTo>
                <a:lnTo>
                  <a:pt x="1732359" y="17860"/>
                </a:lnTo>
                <a:lnTo>
                  <a:pt x="1812726" y="17860"/>
                </a:lnTo>
                <a:lnTo>
                  <a:pt x="1884164" y="8930"/>
                </a:lnTo>
                <a:lnTo>
                  <a:pt x="1964531" y="8930"/>
                </a:lnTo>
                <a:lnTo>
                  <a:pt x="2044898" y="0"/>
                </a:lnTo>
                <a:lnTo>
                  <a:pt x="2125265" y="0"/>
                </a:lnTo>
                <a:lnTo>
                  <a:pt x="2205632" y="0"/>
                </a:lnTo>
                <a:lnTo>
                  <a:pt x="2286000" y="0"/>
                </a:lnTo>
                <a:lnTo>
                  <a:pt x="2366367" y="0"/>
                </a:lnTo>
                <a:lnTo>
                  <a:pt x="2446734" y="0"/>
                </a:lnTo>
                <a:lnTo>
                  <a:pt x="2527101" y="0"/>
                </a:lnTo>
                <a:lnTo>
                  <a:pt x="2616398" y="0"/>
                </a:lnTo>
                <a:lnTo>
                  <a:pt x="2696765" y="0"/>
                </a:lnTo>
                <a:lnTo>
                  <a:pt x="2777132" y="0"/>
                </a:lnTo>
                <a:lnTo>
                  <a:pt x="2857500" y="0"/>
                </a:lnTo>
                <a:lnTo>
                  <a:pt x="2937867" y="0"/>
                </a:lnTo>
                <a:lnTo>
                  <a:pt x="3009304" y="0"/>
                </a:lnTo>
                <a:lnTo>
                  <a:pt x="3080742" y="0"/>
                </a:lnTo>
                <a:lnTo>
                  <a:pt x="3161109" y="0"/>
                </a:lnTo>
                <a:lnTo>
                  <a:pt x="3223617" y="0"/>
                </a:lnTo>
                <a:lnTo>
                  <a:pt x="3295054" y="0"/>
                </a:lnTo>
                <a:lnTo>
                  <a:pt x="3357562" y="0"/>
                </a:lnTo>
                <a:lnTo>
                  <a:pt x="3420070" y="8930"/>
                </a:lnTo>
                <a:lnTo>
                  <a:pt x="3482578" y="8930"/>
                </a:lnTo>
                <a:lnTo>
                  <a:pt x="3536156" y="8930"/>
                </a:lnTo>
                <a:lnTo>
                  <a:pt x="3589734" y="8930"/>
                </a:lnTo>
                <a:lnTo>
                  <a:pt x="3643312" y="8930"/>
                </a:lnTo>
                <a:lnTo>
                  <a:pt x="3705820" y="8930"/>
                </a:lnTo>
                <a:lnTo>
                  <a:pt x="3759398" y="8930"/>
                </a:lnTo>
                <a:lnTo>
                  <a:pt x="3821906" y="17860"/>
                </a:lnTo>
                <a:lnTo>
                  <a:pt x="3875484" y="17860"/>
                </a:lnTo>
                <a:lnTo>
                  <a:pt x="3929062" y="17860"/>
                </a:lnTo>
                <a:lnTo>
                  <a:pt x="3973710" y="26789"/>
                </a:lnTo>
                <a:lnTo>
                  <a:pt x="4018358" y="26789"/>
                </a:lnTo>
                <a:lnTo>
                  <a:pt x="4045147" y="26789"/>
                </a:lnTo>
                <a:lnTo>
                  <a:pt x="4071936" y="35719"/>
                </a:lnTo>
                <a:lnTo>
                  <a:pt x="4098725" y="35719"/>
                </a:lnTo>
                <a:lnTo>
                  <a:pt x="4116585" y="35719"/>
                </a:lnTo>
                <a:lnTo>
                  <a:pt x="4134444" y="35719"/>
                </a:lnTo>
                <a:lnTo>
                  <a:pt x="4143374" y="44648"/>
                </a:lnTo>
                <a:lnTo>
                  <a:pt x="4143374" y="44648"/>
                </a:lnTo>
                <a:lnTo>
                  <a:pt x="4143374" y="44648"/>
                </a:lnTo>
                <a:lnTo>
                  <a:pt x="4152303" y="44648"/>
                </a:lnTo>
                <a:lnTo>
                  <a:pt x="4152303" y="44648"/>
                </a:lnTo>
                <a:lnTo>
                  <a:pt x="4161233" y="44648"/>
                </a:lnTo>
                <a:lnTo>
                  <a:pt x="4161233" y="44648"/>
                </a:lnTo>
                <a:lnTo>
                  <a:pt x="4170163" y="53578"/>
                </a:lnTo>
                <a:lnTo>
                  <a:pt x="4170163" y="53578"/>
                </a:lnTo>
                <a:lnTo>
                  <a:pt x="4170163" y="53578"/>
                </a:lnTo>
                <a:lnTo>
                  <a:pt x="4170163" y="53578"/>
                </a:lnTo>
                <a:lnTo>
                  <a:pt x="4170163" y="53578"/>
                </a:lnTo>
                <a:lnTo>
                  <a:pt x="4179093" y="53578"/>
                </a:lnTo>
                <a:lnTo>
                  <a:pt x="4179093" y="53578"/>
                </a:lnTo>
                <a:lnTo>
                  <a:pt x="4188022" y="53578"/>
                </a:lnTo>
                <a:lnTo>
                  <a:pt x="4188022" y="53578"/>
                </a:lnTo>
                <a:lnTo>
                  <a:pt x="4196952" y="53578"/>
                </a:lnTo>
                <a:lnTo>
                  <a:pt x="4196952" y="53578"/>
                </a:lnTo>
                <a:lnTo>
                  <a:pt x="4196952" y="53578"/>
                </a:lnTo>
                <a:lnTo>
                  <a:pt x="4196952" y="53578"/>
                </a:lnTo>
                <a:lnTo>
                  <a:pt x="4196952" y="53578"/>
                </a:lnTo>
                <a:lnTo>
                  <a:pt x="4205882" y="53578"/>
                </a:lnTo>
                <a:lnTo>
                  <a:pt x="4214811" y="53578"/>
                </a:lnTo>
                <a:lnTo>
                  <a:pt x="4223741" y="53578"/>
                </a:lnTo>
                <a:lnTo>
                  <a:pt x="4232671" y="53578"/>
                </a:lnTo>
                <a:lnTo>
                  <a:pt x="4241600" y="44648"/>
                </a:lnTo>
                <a:lnTo>
                  <a:pt x="4250530" y="44648"/>
                </a:lnTo>
                <a:lnTo>
                  <a:pt x="4259460" y="44648"/>
                </a:lnTo>
                <a:lnTo>
                  <a:pt x="4259460" y="44648"/>
                </a:lnTo>
                <a:lnTo>
                  <a:pt x="4268389" y="44648"/>
                </a:lnTo>
                <a:lnTo>
                  <a:pt x="4268389" y="44648"/>
                </a:lnTo>
                <a:lnTo>
                  <a:pt x="4268389" y="53578"/>
                </a:lnTo>
                <a:lnTo>
                  <a:pt x="4259460" y="53578"/>
                </a:lnTo>
                <a:lnTo>
                  <a:pt x="4259460" y="62508"/>
                </a:lnTo>
                <a:lnTo>
                  <a:pt x="4259460" y="62508"/>
                </a:lnTo>
                <a:lnTo>
                  <a:pt x="4259460" y="71437"/>
                </a:lnTo>
                <a:lnTo>
                  <a:pt x="4259460" y="71437"/>
                </a:lnTo>
                <a:lnTo>
                  <a:pt x="4259460" y="71437"/>
                </a:lnTo>
                <a:lnTo>
                  <a:pt x="4259460" y="71437"/>
                </a:lnTo>
                <a:lnTo>
                  <a:pt x="4259460" y="71437"/>
                </a:lnTo>
                <a:lnTo>
                  <a:pt x="4259460" y="71437"/>
                </a:lnTo>
                <a:lnTo>
                  <a:pt x="425946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8420695" y="1393031"/>
            <a:ext cx="267891" cy="205384"/>
          </a:xfrm>
          <a:custGeom>
            <a:avLst/>
            <a:gdLst/>
            <a:ahLst/>
            <a:cxnLst/>
            <a:rect l="0" t="0" r="0" b="0"/>
            <a:pathLst>
              <a:path w="267891" h="205384">
                <a:moveTo>
                  <a:pt x="0" y="8930"/>
                </a:moveTo>
                <a:lnTo>
                  <a:pt x="0" y="8930"/>
                </a:lnTo>
                <a:lnTo>
                  <a:pt x="0" y="8930"/>
                </a:lnTo>
                <a:lnTo>
                  <a:pt x="8929" y="8930"/>
                </a:lnTo>
                <a:lnTo>
                  <a:pt x="8929" y="0"/>
                </a:lnTo>
                <a:lnTo>
                  <a:pt x="8929" y="0"/>
                </a:lnTo>
                <a:lnTo>
                  <a:pt x="17859" y="0"/>
                </a:lnTo>
                <a:lnTo>
                  <a:pt x="17859" y="0"/>
                </a:lnTo>
                <a:lnTo>
                  <a:pt x="26789" y="0"/>
                </a:lnTo>
                <a:lnTo>
                  <a:pt x="35718" y="0"/>
                </a:lnTo>
                <a:lnTo>
                  <a:pt x="44648" y="0"/>
                </a:lnTo>
                <a:lnTo>
                  <a:pt x="53578" y="0"/>
                </a:lnTo>
                <a:lnTo>
                  <a:pt x="71437" y="0"/>
                </a:lnTo>
                <a:lnTo>
                  <a:pt x="89296" y="0"/>
                </a:lnTo>
                <a:lnTo>
                  <a:pt x="107156" y="0"/>
                </a:lnTo>
                <a:lnTo>
                  <a:pt x="133945" y="0"/>
                </a:lnTo>
                <a:lnTo>
                  <a:pt x="160734" y="0"/>
                </a:lnTo>
                <a:lnTo>
                  <a:pt x="187523" y="0"/>
                </a:lnTo>
                <a:lnTo>
                  <a:pt x="214312" y="8930"/>
                </a:lnTo>
                <a:lnTo>
                  <a:pt x="232171" y="8930"/>
                </a:lnTo>
                <a:lnTo>
                  <a:pt x="241101" y="0"/>
                </a:lnTo>
                <a:lnTo>
                  <a:pt x="250031" y="0"/>
                </a:lnTo>
                <a:lnTo>
                  <a:pt x="258960" y="0"/>
                </a:lnTo>
                <a:lnTo>
                  <a:pt x="258960" y="0"/>
                </a:lnTo>
                <a:lnTo>
                  <a:pt x="258960" y="0"/>
                </a:lnTo>
                <a:lnTo>
                  <a:pt x="267890" y="0"/>
                </a:lnTo>
                <a:lnTo>
                  <a:pt x="258960" y="0"/>
                </a:lnTo>
                <a:lnTo>
                  <a:pt x="258960" y="0"/>
                </a:lnTo>
                <a:lnTo>
                  <a:pt x="258960" y="8930"/>
                </a:lnTo>
                <a:lnTo>
                  <a:pt x="258960" y="8930"/>
                </a:lnTo>
                <a:lnTo>
                  <a:pt x="258960" y="8930"/>
                </a:lnTo>
                <a:lnTo>
                  <a:pt x="258960" y="8930"/>
                </a:lnTo>
                <a:lnTo>
                  <a:pt x="258960" y="17859"/>
                </a:lnTo>
                <a:lnTo>
                  <a:pt x="267890" y="17859"/>
                </a:lnTo>
                <a:lnTo>
                  <a:pt x="258960" y="26789"/>
                </a:lnTo>
                <a:lnTo>
                  <a:pt x="258960" y="44648"/>
                </a:lnTo>
                <a:lnTo>
                  <a:pt x="258960" y="62508"/>
                </a:lnTo>
                <a:lnTo>
                  <a:pt x="267890" y="80367"/>
                </a:lnTo>
                <a:lnTo>
                  <a:pt x="267890" y="98227"/>
                </a:lnTo>
                <a:lnTo>
                  <a:pt x="258960" y="125016"/>
                </a:lnTo>
                <a:lnTo>
                  <a:pt x="258960" y="151805"/>
                </a:lnTo>
                <a:lnTo>
                  <a:pt x="258960" y="169664"/>
                </a:lnTo>
                <a:lnTo>
                  <a:pt x="258960" y="187523"/>
                </a:lnTo>
                <a:lnTo>
                  <a:pt x="258960" y="205383"/>
                </a:lnTo>
                <a:lnTo>
                  <a:pt x="267890" y="205383"/>
                </a:lnTo>
                <a:lnTo>
                  <a:pt x="267890" y="187523"/>
                </a:lnTo>
                <a:lnTo>
                  <a:pt x="26789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491883" y="2116336"/>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849070" y="1946672"/>
            <a:ext cx="187525" cy="169665"/>
          </a:xfrm>
          <a:custGeom>
            <a:avLst/>
            <a:gdLst/>
            <a:ahLst/>
            <a:cxnLst/>
            <a:rect l="0" t="0" r="0" b="0"/>
            <a:pathLst>
              <a:path w="187525" h="169665">
                <a:moveTo>
                  <a:pt x="0" y="80367"/>
                </a:moveTo>
                <a:lnTo>
                  <a:pt x="0" y="80367"/>
                </a:lnTo>
                <a:lnTo>
                  <a:pt x="0" y="80367"/>
                </a:lnTo>
                <a:lnTo>
                  <a:pt x="0" y="80367"/>
                </a:lnTo>
                <a:lnTo>
                  <a:pt x="0" y="80367"/>
                </a:lnTo>
                <a:lnTo>
                  <a:pt x="0" y="71437"/>
                </a:lnTo>
                <a:lnTo>
                  <a:pt x="0" y="71437"/>
                </a:lnTo>
                <a:lnTo>
                  <a:pt x="8930" y="71437"/>
                </a:lnTo>
                <a:lnTo>
                  <a:pt x="8930" y="62507"/>
                </a:lnTo>
                <a:lnTo>
                  <a:pt x="8930" y="62507"/>
                </a:lnTo>
                <a:lnTo>
                  <a:pt x="8930" y="62507"/>
                </a:lnTo>
                <a:lnTo>
                  <a:pt x="8930" y="62507"/>
                </a:lnTo>
                <a:lnTo>
                  <a:pt x="8930" y="53578"/>
                </a:lnTo>
                <a:lnTo>
                  <a:pt x="8930" y="53578"/>
                </a:lnTo>
                <a:lnTo>
                  <a:pt x="8930" y="44648"/>
                </a:lnTo>
                <a:lnTo>
                  <a:pt x="17860" y="44648"/>
                </a:lnTo>
                <a:lnTo>
                  <a:pt x="17860" y="35718"/>
                </a:lnTo>
                <a:lnTo>
                  <a:pt x="26789" y="26789"/>
                </a:lnTo>
                <a:lnTo>
                  <a:pt x="26789" y="17859"/>
                </a:lnTo>
                <a:lnTo>
                  <a:pt x="35719" y="17859"/>
                </a:lnTo>
                <a:lnTo>
                  <a:pt x="35719" y="8929"/>
                </a:lnTo>
                <a:lnTo>
                  <a:pt x="44649" y="8929"/>
                </a:lnTo>
                <a:lnTo>
                  <a:pt x="44649" y="0"/>
                </a:lnTo>
                <a:lnTo>
                  <a:pt x="53578" y="0"/>
                </a:lnTo>
                <a:lnTo>
                  <a:pt x="53578" y="0"/>
                </a:lnTo>
                <a:lnTo>
                  <a:pt x="62508" y="0"/>
                </a:lnTo>
                <a:lnTo>
                  <a:pt x="62508" y="0"/>
                </a:lnTo>
                <a:lnTo>
                  <a:pt x="71438" y="0"/>
                </a:lnTo>
                <a:lnTo>
                  <a:pt x="71438" y="0"/>
                </a:lnTo>
                <a:lnTo>
                  <a:pt x="71438" y="8929"/>
                </a:lnTo>
                <a:lnTo>
                  <a:pt x="71438" y="8929"/>
                </a:lnTo>
                <a:lnTo>
                  <a:pt x="80368" y="8929"/>
                </a:lnTo>
                <a:lnTo>
                  <a:pt x="80368" y="17859"/>
                </a:lnTo>
                <a:lnTo>
                  <a:pt x="80368" y="17859"/>
                </a:lnTo>
                <a:lnTo>
                  <a:pt x="80368" y="26789"/>
                </a:lnTo>
                <a:lnTo>
                  <a:pt x="80368" y="35718"/>
                </a:lnTo>
                <a:lnTo>
                  <a:pt x="80368" y="35718"/>
                </a:lnTo>
                <a:lnTo>
                  <a:pt x="80368" y="44648"/>
                </a:lnTo>
                <a:lnTo>
                  <a:pt x="80368" y="53578"/>
                </a:lnTo>
                <a:lnTo>
                  <a:pt x="71438" y="62507"/>
                </a:lnTo>
                <a:lnTo>
                  <a:pt x="71438" y="62507"/>
                </a:lnTo>
                <a:lnTo>
                  <a:pt x="71438" y="71437"/>
                </a:lnTo>
                <a:lnTo>
                  <a:pt x="71438" y="71437"/>
                </a:lnTo>
                <a:lnTo>
                  <a:pt x="62508" y="80367"/>
                </a:lnTo>
                <a:lnTo>
                  <a:pt x="62508" y="80367"/>
                </a:lnTo>
                <a:lnTo>
                  <a:pt x="62508" y="89297"/>
                </a:lnTo>
                <a:lnTo>
                  <a:pt x="53578" y="89297"/>
                </a:lnTo>
                <a:lnTo>
                  <a:pt x="53578" y="98226"/>
                </a:lnTo>
                <a:lnTo>
                  <a:pt x="53578" y="107156"/>
                </a:lnTo>
                <a:lnTo>
                  <a:pt x="44649" y="107156"/>
                </a:lnTo>
                <a:lnTo>
                  <a:pt x="44649" y="116086"/>
                </a:lnTo>
                <a:lnTo>
                  <a:pt x="44649" y="116086"/>
                </a:lnTo>
                <a:lnTo>
                  <a:pt x="44649" y="116086"/>
                </a:lnTo>
                <a:lnTo>
                  <a:pt x="44649" y="125015"/>
                </a:lnTo>
                <a:lnTo>
                  <a:pt x="35719" y="125015"/>
                </a:lnTo>
                <a:lnTo>
                  <a:pt x="35719" y="125015"/>
                </a:lnTo>
                <a:lnTo>
                  <a:pt x="35719" y="133945"/>
                </a:lnTo>
                <a:lnTo>
                  <a:pt x="35719" y="133945"/>
                </a:lnTo>
                <a:lnTo>
                  <a:pt x="35719" y="133945"/>
                </a:lnTo>
                <a:lnTo>
                  <a:pt x="35719" y="142875"/>
                </a:lnTo>
                <a:lnTo>
                  <a:pt x="35719" y="142875"/>
                </a:lnTo>
                <a:lnTo>
                  <a:pt x="35719" y="142875"/>
                </a:lnTo>
                <a:lnTo>
                  <a:pt x="26789" y="151804"/>
                </a:lnTo>
                <a:lnTo>
                  <a:pt x="26789" y="151804"/>
                </a:lnTo>
                <a:lnTo>
                  <a:pt x="26789" y="151804"/>
                </a:lnTo>
                <a:lnTo>
                  <a:pt x="26789" y="160734"/>
                </a:lnTo>
                <a:lnTo>
                  <a:pt x="26789" y="160734"/>
                </a:lnTo>
                <a:lnTo>
                  <a:pt x="26789" y="160734"/>
                </a:lnTo>
                <a:lnTo>
                  <a:pt x="26789" y="160734"/>
                </a:lnTo>
                <a:lnTo>
                  <a:pt x="26789" y="160734"/>
                </a:lnTo>
                <a:lnTo>
                  <a:pt x="26789" y="169664"/>
                </a:lnTo>
                <a:lnTo>
                  <a:pt x="26789" y="169664"/>
                </a:lnTo>
                <a:lnTo>
                  <a:pt x="26789" y="169664"/>
                </a:lnTo>
                <a:lnTo>
                  <a:pt x="35719" y="169664"/>
                </a:lnTo>
                <a:lnTo>
                  <a:pt x="35719" y="169664"/>
                </a:lnTo>
                <a:lnTo>
                  <a:pt x="44649" y="169664"/>
                </a:lnTo>
                <a:lnTo>
                  <a:pt x="44649" y="160734"/>
                </a:lnTo>
                <a:lnTo>
                  <a:pt x="53578" y="160734"/>
                </a:lnTo>
                <a:lnTo>
                  <a:pt x="62508" y="160734"/>
                </a:lnTo>
                <a:lnTo>
                  <a:pt x="71438" y="151804"/>
                </a:lnTo>
                <a:lnTo>
                  <a:pt x="89297" y="142875"/>
                </a:lnTo>
                <a:lnTo>
                  <a:pt x="98227" y="142875"/>
                </a:lnTo>
                <a:lnTo>
                  <a:pt x="107157" y="133945"/>
                </a:lnTo>
                <a:lnTo>
                  <a:pt x="116086" y="133945"/>
                </a:lnTo>
                <a:lnTo>
                  <a:pt x="125016" y="133945"/>
                </a:lnTo>
                <a:lnTo>
                  <a:pt x="125016" y="133945"/>
                </a:lnTo>
                <a:lnTo>
                  <a:pt x="133946" y="133945"/>
                </a:lnTo>
                <a:lnTo>
                  <a:pt x="133946" y="133945"/>
                </a:lnTo>
                <a:lnTo>
                  <a:pt x="142875" y="133945"/>
                </a:lnTo>
                <a:lnTo>
                  <a:pt x="151805" y="133945"/>
                </a:lnTo>
                <a:lnTo>
                  <a:pt x="160735" y="133945"/>
                </a:lnTo>
                <a:lnTo>
                  <a:pt x="169664" y="133945"/>
                </a:lnTo>
                <a:lnTo>
                  <a:pt x="169664" y="133945"/>
                </a:lnTo>
                <a:lnTo>
                  <a:pt x="178594" y="125015"/>
                </a:lnTo>
                <a:lnTo>
                  <a:pt x="178594" y="125015"/>
                </a:lnTo>
                <a:lnTo>
                  <a:pt x="178594" y="125015"/>
                </a:lnTo>
                <a:lnTo>
                  <a:pt x="178594" y="133945"/>
                </a:lnTo>
                <a:lnTo>
                  <a:pt x="187524" y="133945"/>
                </a:lnTo>
                <a:lnTo>
                  <a:pt x="187524" y="133945"/>
                </a:lnTo>
                <a:lnTo>
                  <a:pt x="187524" y="133945"/>
                </a:lnTo>
                <a:lnTo>
                  <a:pt x="178594" y="133945"/>
                </a:lnTo>
                <a:lnTo>
                  <a:pt x="178594" y="133945"/>
                </a:lnTo>
                <a:lnTo>
                  <a:pt x="178594" y="133945"/>
                </a:lnTo>
                <a:lnTo>
                  <a:pt x="178594" y="133945"/>
                </a:lnTo>
                <a:lnTo>
                  <a:pt x="178594" y="133945"/>
                </a:lnTo>
                <a:lnTo>
                  <a:pt x="178594" y="133945"/>
                </a:lnTo>
                <a:lnTo>
                  <a:pt x="178594" y="133945"/>
                </a:lnTo>
                <a:lnTo>
                  <a:pt x="178594" y="133945"/>
                </a:lnTo>
                <a:lnTo>
                  <a:pt x="178594" y="133945"/>
                </a:lnTo>
                <a:lnTo>
                  <a:pt x="178594" y="133945"/>
                </a:lnTo>
                <a:lnTo>
                  <a:pt x="169664" y="133945"/>
                </a:lnTo>
                <a:lnTo>
                  <a:pt x="169664" y="133945"/>
                </a:lnTo>
                <a:lnTo>
                  <a:pt x="169664" y="133945"/>
                </a:lnTo>
                <a:lnTo>
                  <a:pt x="160735" y="133945"/>
                </a:lnTo>
                <a:lnTo>
                  <a:pt x="16073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2125266" y="3170039"/>
            <a:ext cx="607219" cy="44649"/>
          </a:xfrm>
          <a:custGeom>
            <a:avLst/>
            <a:gdLst/>
            <a:ahLst/>
            <a:cxnLst/>
            <a:rect l="0" t="0" r="0" b="0"/>
            <a:pathLst>
              <a:path w="607219" h="44649">
                <a:moveTo>
                  <a:pt x="0" y="44648"/>
                </a:moveTo>
                <a:lnTo>
                  <a:pt x="0" y="44648"/>
                </a:lnTo>
                <a:lnTo>
                  <a:pt x="0" y="44648"/>
                </a:lnTo>
                <a:lnTo>
                  <a:pt x="0" y="44648"/>
                </a:lnTo>
                <a:lnTo>
                  <a:pt x="8929" y="44648"/>
                </a:lnTo>
                <a:lnTo>
                  <a:pt x="8929" y="44648"/>
                </a:lnTo>
                <a:lnTo>
                  <a:pt x="17859" y="44648"/>
                </a:lnTo>
                <a:lnTo>
                  <a:pt x="17859" y="44648"/>
                </a:lnTo>
                <a:lnTo>
                  <a:pt x="17859" y="44648"/>
                </a:lnTo>
                <a:lnTo>
                  <a:pt x="26789" y="35718"/>
                </a:lnTo>
                <a:lnTo>
                  <a:pt x="26789" y="35718"/>
                </a:lnTo>
                <a:lnTo>
                  <a:pt x="35718" y="35718"/>
                </a:lnTo>
                <a:lnTo>
                  <a:pt x="44648" y="35718"/>
                </a:lnTo>
                <a:lnTo>
                  <a:pt x="53578" y="35718"/>
                </a:lnTo>
                <a:lnTo>
                  <a:pt x="62507" y="35718"/>
                </a:lnTo>
                <a:lnTo>
                  <a:pt x="80367" y="26789"/>
                </a:lnTo>
                <a:lnTo>
                  <a:pt x="98226" y="26789"/>
                </a:lnTo>
                <a:lnTo>
                  <a:pt x="116086" y="26789"/>
                </a:lnTo>
                <a:lnTo>
                  <a:pt x="133945" y="17859"/>
                </a:lnTo>
                <a:lnTo>
                  <a:pt x="160734" y="17859"/>
                </a:lnTo>
                <a:lnTo>
                  <a:pt x="187523" y="17859"/>
                </a:lnTo>
                <a:lnTo>
                  <a:pt x="214312" y="17859"/>
                </a:lnTo>
                <a:lnTo>
                  <a:pt x="250031" y="8929"/>
                </a:lnTo>
                <a:lnTo>
                  <a:pt x="276820" y="8929"/>
                </a:lnTo>
                <a:lnTo>
                  <a:pt x="312539" y="8929"/>
                </a:lnTo>
                <a:lnTo>
                  <a:pt x="339328" y="8929"/>
                </a:lnTo>
                <a:lnTo>
                  <a:pt x="375047" y="8929"/>
                </a:lnTo>
                <a:lnTo>
                  <a:pt x="401836" y="0"/>
                </a:lnTo>
                <a:lnTo>
                  <a:pt x="437554" y="0"/>
                </a:lnTo>
                <a:lnTo>
                  <a:pt x="464343" y="0"/>
                </a:lnTo>
                <a:lnTo>
                  <a:pt x="491132" y="0"/>
                </a:lnTo>
                <a:lnTo>
                  <a:pt x="517922" y="0"/>
                </a:lnTo>
                <a:lnTo>
                  <a:pt x="544711" y="0"/>
                </a:lnTo>
                <a:lnTo>
                  <a:pt x="571500" y="0"/>
                </a:lnTo>
                <a:lnTo>
                  <a:pt x="589359" y="0"/>
                </a:lnTo>
                <a:lnTo>
                  <a:pt x="598289" y="0"/>
                </a:lnTo>
                <a:lnTo>
                  <a:pt x="607218" y="0"/>
                </a:lnTo>
                <a:lnTo>
                  <a:pt x="607218" y="8929"/>
                </a:lnTo>
                <a:lnTo>
                  <a:pt x="598289" y="8929"/>
                </a:lnTo>
                <a:lnTo>
                  <a:pt x="580429" y="0"/>
                </a:lnTo>
                <a:lnTo>
                  <a:pt x="5804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3161109" y="3232546"/>
            <a:ext cx="794744" cy="44650"/>
          </a:xfrm>
          <a:custGeom>
            <a:avLst/>
            <a:gdLst/>
            <a:ahLst/>
            <a:cxnLst/>
            <a:rect l="0" t="0" r="0" b="0"/>
            <a:pathLst>
              <a:path w="794744" h="44650">
                <a:moveTo>
                  <a:pt x="0" y="8930"/>
                </a:moveTo>
                <a:lnTo>
                  <a:pt x="0" y="8930"/>
                </a:lnTo>
                <a:lnTo>
                  <a:pt x="0" y="8930"/>
                </a:lnTo>
                <a:lnTo>
                  <a:pt x="8930" y="8930"/>
                </a:lnTo>
                <a:lnTo>
                  <a:pt x="8930" y="8930"/>
                </a:lnTo>
                <a:lnTo>
                  <a:pt x="17860" y="8930"/>
                </a:lnTo>
                <a:lnTo>
                  <a:pt x="35719" y="8930"/>
                </a:lnTo>
                <a:lnTo>
                  <a:pt x="44649" y="8930"/>
                </a:lnTo>
                <a:lnTo>
                  <a:pt x="62508" y="8930"/>
                </a:lnTo>
                <a:lnTo>
                  <a:pt x="71438" y="8930"/>
                </a:lnTo>
                <a:lnTo>
                  <a:pt x="98227" y="8930"/>
                </a:lnTo>
                <a:lnTo>
                  <a:pt x="116086" y="8930"/>
                </a:lnTo>
                <a:lnTo>
                  <a:pt x="142875" y="8930"/>
                </a:lnTo>
                <a:lnTo>
                  <a:pt x="169664" y="8930"/>
                </a:lnTo>
                <a:lnTo>
                  <a:pt x="205383" y="0"/>
                </a:lnTo>
                <a:lnTo>
                  <a:pt x="241102" y="0"/>
                </a:lnTo>
                <a:lnTo>
                  <a:pt x="285750" y="0"/>
                </a:lnTo>
                <a:lnTo>
                  <a:pt x="321469" y="0"/>
                </a:lnTo>
                <a:lnTo>
                  <a:pt x="366118" y="0"/>
                </a:lnTo>
                <a:lnTo>
                  <a:pt x="410766" y="0"/>
                </a:lnTo>
                <a:lnTo>
                  <a:pt x="446485" y="8930"/>
                </a:lnTo>
                <a:lnTo>
                  <a:pt x="491133" y="8930"/>
                </a:lnTo>
                <a:lnTo>
                  <a:pt x="526852" y="17860"/>
                </a:lnTo>
                <a:lnTo>
                  <a:pt x="562571" y="26790"/>
                </a:lnTo>
                <a:lnTo>
                  <a:pt x="598289" y="35719"/>
                </a:lnTo>
                <a:lnTo>
                  <a:pt x="625079" y="35719"/>
                </a:lnTo>
                <a:lnTo>
                  <a:pt x="651868" y="44649"/>
                </a:lnTo>
                <a:lnTo>
                  <a:pt x="669727" y="44649"/>
                </a:lnTo>
                <a:lnTo>
                  <a:pt x="678657" y="44649"/>
                </a:lnTo>
                <a:lnTo>
                  <a:pt x="696516" y="44649"/>
                </a:lnTo>
                <a:lnTo>
                  <a:pt x="714375" y="44649"/>
                </a:lnTo>
                <a:lnTo>
                  <a:pt x="732235" y="44649"/>
                </a:lnTo>
                <a:lnTo>
                  <a:pt x="750094" y="35719"/>
                </a:lnTo>
                <a:lnTo>
                  <a:pt x="776883" y="35719"/>
                </a:lnTo>
                <a:lnTo>
                  <a:pt x="785813" y="35719"/>
                </a:lnTo>
                <a:lnTo>
                  <a:pt x="794743" y="35719"/>
                </a:lnTo>
                <a:lnTo>
                  <a:pt x="79474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4384477" y="3259336"/>
            <a:ext cx="687587" cy="35719"/>
          </a:xfrm>
          <a:custGeom>
            <a:avLst/>
            <a:gdLst/>
            <a:ahLst/>
            <a:cxnLst/>
            <a:rect l="0" t="0" r="0" b="0"/>
            <a:pathLst>
              <a:path w="687587" h="35719">
                <a:moveTo>
                  <a:pt x="0" y="0"/>
                </a:moveTo>
                <a:lnTo>
                  <a:pt x="0" y="0"/>
                </a:lnTo>
                <a:lnTo>
                  <a:pt x="0" y="0"/>
                </a:lnTo>
                <a:lnTo>
                  <a:pt x="0" y="0"/>
                </a:lnTo>
                <a:lnTo>
                  <a:pt x="8929" y="0"/>
                </a:lnTo>
                <a:lnTo>
                  <a:pt x="8929" y="0"/>
                </a:lnTo>
                <a:lnTo>
                  <a:pt x="8929" y="0"/>
                </a:lnTo>
                <a:lnTo>
                  <a:pt x="8929" y="0"/>
                </a:lnTo>
                <a:lnTo>
                  <a:pt x="17859" y="0"/>
                </a:lnTo>
                <a:lnTo>
                  <a:pt x="26789" y="0"/>
                </a:lnTo>
                <a:lnTo>
                  <a:pt x="26789" y="0"/>
                </a:lnTo>
                <a:lnTo>
                  <a:pt x="35718" y="0"/>
                </a:lnTo>
                <a:lnTo>
                  <a:pt x="44648" y="0"/>
                </a:lnTo>
                <a:lnTo>
                  <a:pt x="53578" y="0"/>
                </a:lnTo>
                <a:lnTo>
                  <a:pt x="71437" y="0"/>
                </a:lnTo>
                <a:lnTo>
                  <a:pt x="80367" y="0"/>
                </a:lnTo>
                <a:lnTo>
                  <a:pt x="89296" y="0"/>
                </a:lnTo>
                <a:lnTo>
                  <a:pt x="98226" y="0"/>
                </a:lnTo>
                <a:lnTo>
                  <a:pt x="116086" y="8929"/>
                </a:lnTo>
                <a:lnTo>
                  <a:pt x="125015" y="8929"/>
                </a:lnTo>
                <a:lnTo>
                  <a:pt x="151804" y="8929"/>
                </a:lnTo>
                <a:lnTo>
                  <a:pt x="169664" y="8929"/>
                </a:lnTo>
                <a:lnTo>
                  <a:pt x="196453" y="8929"/>
                </a:lnTo>
                <a:lnTo>
                  <a:pt x="214312" y="17859"/>
                </a:lnTo>
                <a:lnTo>
                  <a:pt x="241101" y="17859"/>
                </a:lnTo>
                <a:lnTo>
                  <a:pt x="267890" y="17859"/>
                </a:lnTo>
                <a:lnTo>
                  <a:pt x="294679" y="17859"/>
                </a:lnTo>
                <a:lnTo>
                  <a:pt x="321468" y="8929"/>
                </a:lnTo>
                <a:lnTo>
                  <a:pt x="348257" y="8929"/>
                </a:lnTo>
                <a:lnTo>
                  <a:pt x="375046" y="8929"/>
                </a:lnTo>
                <a:lnTo>
                  <a:pt x="401836" y="8929"/>
                </a:lnTo>
                <a:lnTo>
                  <a:pt x="428625" y="8929"/>
                </a:lnTo>
                <a:lnTo>
                  <a:pt x="455414" y="8929"/>
                </a:lnTo>
                <a:lnTo>
                  <a:pt x="473273" y="17859"/>
                </a:lnTo>
                <a:lnTo>
                  <a:pt x="500062" y="17859"/>
                </a:lnTo>
                <a:lnTo>
                  <a:pt x="517921" y="26789"/>
                </a:lnTo>
                <a:lnTo>
                  <a:pt x="535781" y="26789"/>
                </a:lnTo>
                <a:lnTo>
                  <a:pt x="553640" y="35718"/>
                </a:lnTo>
                <a:lnTo>
                  <a:pt x="571500" y="35718"/>
                </a:lnTo>
                <a:lnTo>
                  <a:pt x="580429" y="35718"/>
                </a:lnTo>
                <a:lnTo>
                  <a:pt x="598289" y="35718"/>
                </a:lnTo>
                <a:lnTo>
                  <a:pt x="616148" y="35718"/>
                </a:lnTo>
                <a:lnTo>
                  <a:pt x="634007" y="26789"/>
                </a:lnTo>
                <a:lnTo>
                  <a:pt x="651867" y="26789"/>
                </a:lnTo>
                <a:lnTo>
                  <a:pt x="660796" y="26789"/>
                </a:lnTo>
                <a:lnTo>
                  <a:pt x="678656" y="26789"/>
                </a:lnTo>
                <a:lnTo>
                  <a:pt x="678656" y="26789"/>
                </a:lnTo>
                <a:lnTo>
                  <a:pt x="687586" y="26789"/>
                </a:lnTo>
                <a:lnTo>
                  <a:pt x="687586" y="26789"/>
                </a:lnTo>
                <a:lnTo>
                  <a:pt x="687586" y="35718"/>
                </a:lnTo>
                <a:lnTo>
                  <a:pt x="687586" y="35718"/>
                </a:lnTo>
                <a:lnTo>
                  <a:pt x="687586" y="35718"/>
                </a:lnTo>
                <a:lnTo>
                  <a:pt x="678656" y="35718"/>
                </a:lnTo>
                <a:lnTo>
                  <a:pt x="678656" y="26789"/>
                </a:lnTo>
                <a:lnTo>
                  <a:pt x="678656" y="26789"/>
                </a:lnTo>
                <a:lnTo>
                  <a:pt x="669726" y="26789"/>
                </a:lnTo>
                <a:lnTo>
                  <a:pt x="669726" y="26789"/>
                </a:lnTo>
                <a:lnTo>
                  <a:pt x="669726" y="26789"/>
                </a:lnTo>
                <a:lnTo>
                  <a:pt x="669726" y="26789"/>
                </a:lnTo>
                <a:lnTo>
                  <a:pt x="669726" y="26789"/>
                </a:lnTo>
                <a:lnTo>
                  <a:pt x="660796" y="26789"/>
                </a:lnTo>
                <a:lnTo>
                  <a:pt x="660796" y="26789"/>
                </a:lnTo>
                <a:lnTo>
                  <a:pt x="660796" y="26789"/>
                </a:lnTo>
                <a:lnTo>
                  <a:pt x="660796" y="26789"/>
                </a:lnTo>
                <a:lnTo>
                  <a:pt x="660796" y="26789"/>
                </a:lnTo>
                <a:lnTo>
                  <a:pt x="660796" y="26789"/>
                </a:lnTo>
                <a:lnTo>
                  <a:pt x="660796" y="17859"/>
                </a:lnTo>
                <a:lnTo>
                  <a:pt x="660796" y="17859"/>
                </a:lnTo>
                <a:lnTo>
                  <a:pt x="66079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5536406" y="3170039"/>
            <a:ext cx="580431" cy="35719"/>
          </a:xfrm>
          <a:custGeom>
            <a:avLst/>
            <a:gdLst/>
            <a:ahLst/>
            <a:cxnLst/>
            <a:rect l="0" t="0" r="0" b="0"/>
            <a:pathLst>
              <a:path w="580431" h="35719">
                <a:moveTo>
                  <a:pt x="0" y="35718"/>
                </a:moveTo>
                <a:lnTo>
                  <a:pt x="0" y="35718"/>
                </a:lnTo>
                <a:lnTo>
                  <a:pt x="8930" y="35718"/>
                </a:lnTo>
                <a:lnTo>
                  <a:pt x="8930" y="35718"/>
                </a:lnTo>
                <a:lnTo>
                  <a:pt x="17860" y="35718"/>
                </a:lnTo>
                <a:lnTo>
                  <a:pt x="26789" y="35718"/>
                </a:lnTo>
                <a:lnTo>
                  <a:pt x="35719" y="35718"/>
                </a:lnTo>
                <a:lnTo>
                  <a:pt x="44649" y="26789"/>
                </a:lnTo>
                <a:lnTo>
                  <a:pt x="62508" y="26789"/>
                </a:lnTo>
                <a:lnTo>
                  <a:pt x="71438" y="26789"/>
                </a:lnTo>
                <a:lnTo>
                  <a:pt x="80367" y="26789"/>
                </a:lnTo>
                <a:lnTo>
                  <a:pt x="89297" y="26789"/>
                </a:lnTo>
                <a:lnTo>
                  <a:pt x="98227" y="17859"/>
                </a:lnTo>
                <a:lnTo>
                  <a:pt x="116086" y="17859"/>
                </a:lnTo>
                <a:lnTo>
                  <a:pt x="133946" y="17859"/>
                </a:lnTo>
                <a:lnTo>
                  <a:pt x="151805" y="17859"/>
                </a:lnTo>
                <a:lnTo>
                  <a:pt x="178594" y="17859"/>
                </a:lnTo>
                <a:lnTo>
                  <a:pt x="205383" y="17859"/>
                </a:lnTo>
                <a:lnTo>
                  <a:pt x="223242" y="8929"/>
                </a:lnTo>
                <a:lnTo>
                  <a:pt x="250032" y="8929"/>
                </a:lnTo>
                <a:lnTo>
                  <a:pt x="276821" y="8929"/>
                </a:lnTo>
                <a:lnTo>
                  <a:pt x="303610" y="17859"/>
                </a:lnTo>
                <a:lnTo>
                  <a:pt x="330399" y="17859"/>
                </a:lnTo>
                <a:lnTo>
                  <a:pt x="348258" y="17859"/>
                </a:lnTo>
                <a:lnTo>
                  <a:pt x="375047" y="17859"/>
                </a:lnTo>
                <a:lnTo>
                  <a:pt x="392907" y="17859"/>
                </a:lnTo>
                <a:lnTo>
                  <a:pt x="410766" y="17859"/>
                </a:lnTo>
                <a:lnTo>
                  <a:pt x="428625" y="17859"/>
                </a:lnTo>
                <a:lnTo>
                  <a:pt x="446485" y="17859"/>
                </a:lnTo>
                <a:lnTo>
                  <a:pt x="473274" y="17859"/>
                </a:lnTo>
                <a:lnTo>
                  <a:pt x="491133" y="17859"/>
                </a:lnTo>
                <a:lnTo>
                  <a:pt x="508992" y="17859"/>
                </a:lnTo>
                <a:lnTo>
                  <a:pt x="517922" y="17859"/>
                </a:lnTo>
                <a:lnTo>
                  <a:pt x="526852" y="8929"/>
                </a:lnTo>
                <a:lnTo>
                  <a:pt x="535782" y="8929"/>
                </a:lnTo>
                <a:lnTo>
                  <a:pt x="544711" y="8929"/>
                </a:lnTo>
                <a:lnTo>
                  <a:pt x="553641" y="8929"/>
                </a:lnTo>
                <a:lnTo>
                  <a:pt x="553641" y="8929"/>
                </a:lnTo>
                <a:lnTo>
                  <a:pt x="562571" y="8929"/>
                </a:lnTo>
                <a:lnTo>
                  <a:pt x="571500" y="8929"/>
                </a:lnTo>
                <a:lnTo>
                  <a:pt x="571500" y="0"/>
                </a:lnTo>
                <a:lnTo>
                  <a:pt x="580430" y="0"/>
                </a:lnTo>
                <a:lnTo>
                  <a:pt x="580430" y="8929"/>
                </a:lnTo>
                <a:lnTo>
                  <a:pt x="580430" y="8929"/>
                </a:lnTo>
                <a:lnTo>
                  <a:pt x="5804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054328" y="2928937"/>
            <a:ext cx="133946" cy="187525"/>
          </a:xfrm>
          <a:custGeom>
            <a:avLst/>
            <a:gdLst/>
            <a:ahLst/>
            <a:cxnLst/>
            <a:rect l="0" t="0" r="0" b="0"/>
            <a:pathLst>
              <a:path w="133946" h="187525">
                <a:moveTo>
                  <a:pt x="44649" y="35719"/>
                </a:moveTo>
                <a:lnTo>
                  <a:pt x="44649" y="35719"/>
                </a:lnTo>
                <a:lnTo>
                  <a:pt x="44649" y="35719"/>
                </a:lnTo>
                <a:lnTo>
                  <a:pt x="53578" y="35719"/>
                </a:lnTo>
                <a:lnTo>
                  <a:pt x="53578" y="35719"/>
                </a:lnTo>
                <a:lnTo>
                  <a:pt x="53578" y="26789"/>
                </a:lnTo>
                <a:lnTo>
                  <a:pt x="53578" y="26789"/>
                </a:lnTo>
                <a:lnTo>
                  <a:pt x="53578" y="26789"/>
                </a:lnTo>
                <a:lnTo>
                  <a:pt x="53578" y="26789"/>
                </a:lnTo>
                <a:lnTo>
                  <a:pt x="53578" y="26789"/>
                </a:lnTo>
                <a:lnTo>
                  <a:pt x="53578" y="26789"/>
                </a:lnTo>
                <a:lnTo>
                  <a:pt x="53578" y="26789"/>
                </a:lnTo>
                <a:lnTo>
                  <a:pt x="53578" y="26789"/>
                </a:lnTo>
                <a:lnTo>
                  <a:pt x="53578" y="26789"/>
                </a:lnTo>
                <a:lnTo>
                  <a:pt x="53578" y="26789"/>
                </a:lnTo>
                <a:lnTo>
                  <a:pt x="53578" y="26789"/>
                </a:lnTo>
                <a:lnTo>
                  <a:pt x="44649" y="26789"/>
                </a:lnTo>
                <a:lnTo>
                  <a:pt x="44649" y="26789"/>
                </a:lnTo>
                <a:lnTo>
                  <a:pt x="44649" y="35719"/>
                </a:lnTo>
                <a:lnTo>
                  <a:pt x="35719" y="35719"/>
                </a:lnTo>
                <a:lnTo>
                  <a:pt x="26789" y="44649"/>
                </a:lnTo>
                <a:lnTo>
                  <a:pt x="17860" y="62508"/>
                </a:lnTo>
                <a:lnTo>
                  <a:pt x="8930" y="71438"/>
                </a:lnTo>
                <a:lnTo>
                  <a:pt x="8930" y="80367"/>
                </a:lnTo>
                <a:lnTo>
                  <a:pt x="0" y="80367"/>
                </a:lnTo>
                <a:lnTo>
                  <a:pt x="0" y="89297"/>
                </a:lnTo>
                <a:lnTo>
                  <a:pt x="0" y="89297"/>
                </a:lnTo>
                <a:lnTo>
                  <a:pt x="0" y="89297"/>
                </a:lnTo>
                <a:lnTo>
                  <a:pt x="0" y="89297"/>
                </a:lnTo>
                <a:lnTo>
                  <a:pt x="0" y="80367"/>
                </a:lnTo>
                <a:lnTo>
                  <a:pt x="8930" y="80367"/>
                </a:lnTo>
                <a:lnTo>
                  <a:pt x="8930" y="71438"/>
                </a:lnTo>
                <a:lnTo>
                  <a:pt x="8930" y="62508"/>
                </a:lnTo>
                <a:lnTo>
                  <a:pt x="8930" y="62508"/>
                </a:lnTo>
                <a:lnTo>
                  <a:pt x="17860" y="53578"/>
                </a:lnTo>
                <a:lnTo>
                  <a:pt x="17860" y="44649"/>
                </a:lnTo>
                <a:lnTo>
                  <a:pt x="26789" y="35719"/>
                </a:lnTo>
                <a:lnTo>
                  <a:pt x="26789" y="26789"/>
                </a:lnTo>
                <a:lnTo>
                  <a:pt x="35719" y="17859"/>
                </a:lnTo>
                <a:lnTo>
                  <a:pt x="53578" y="17859"/>
                </a:lnTo>
                <a:lnTo>
                  <a:pt x="62508" y="8930"/>
                </a:lnTo>
                <a:lnTo>
                  <a:pt x="62508" y="8930"/>
                </a:lnTo>
                <a:lnTo>
                  <a:pt x="71438" y="0"/>
                </a:lnTo>
                <a:lnTo>
                  <a:pt x="80367" y="0"/>
                </a:lnTo>
                <a:lnTo>
                  <a:pt x="89297" y="8930"/>
                </a:lnTo>
                <a:lnTo>
                  <a:pt x="89297" y="8930"/>
                </a:lnTo>
                <a:lnTo>
                  <a:pt x="89297" y="17859"/>
                </a:lnTo>
                <a:lnTo>
                  <a:pt x="89297" y="35719"/>
                </a:lnTo>
                <a:lnTo>
                  <a:pt x="80367" y="44649"/>
                </a:lnTo>
                <a:lnTo>
                  <a:pt x="80367" y="62508"/>
                </a:lnTo>
                <a:lnTo>
                  <a:pt x="71438" y="71438"/>
                </a:lnTo>
                <a:lnTo>
                  <a:pt x="71438" y="89297"/>
                </a:lnTo>
                <a:lnTo>
                  <a:pt x="71438" y="98227"/>
                </a:lnTo>
                <a:lnTo>
                  <a:pt x="62508" y="116086"/>
                </a:lnTo>
                <a:lnTo>
                  <a:pt x="62508" y="125016"/>
                </a:lnTo>
                <a:lnTo>
                  <a:pt x="62508" y="133945"/>
                </a:lnTo>
                <a:lnTo>
                  <a:pt x="53578" y="142875"/>
                </a:lnTo>
                <a:lnTo>
                  <a:pt x="44649" y="151805"/>
                </a:lnTo>
                <a:lnTo>
                  <a:pt x="35719" y="160734"/>
                </a:lnTo>
                <a:lnTo>
                  <a:pt x="26789" y="160734"/>
                </a:lnTo>
                <a:lnTo>
                  <a:pt x="17860" y="169664"/>
                </a:lnTo>
                <a:lnTo>
                  <a:pt x="17860" y="169664"/>
                </a:lnTo>
                <a:lnTo>
                  <a:pt x="8930" y="169664"/>
                </a:lnTo>
                <a:lnTo>
                  <a:pt x="8930" y="178594"/>
                </a:lnTo>
                <a:lnTo>
                  <a:pt x="8930" y="178594"/>
                </a:lnTo>
                <a:lnTo>
                  <a:pt x="8930" y="178594"/>
                </a:lnTo>
                <a:lnTo>
                  <a:pt x="8930" y="187524"/>
                </a:lnTo>
                <a:lnTo>
                  <a:pt x="17860" y="187524"/>
                </a:lnTo>
                <a:lnTo>
                  <a:pt x="35719" y="187524"/>
                </a:lnTo>
                <a:lnTo>
                  <a:pt x="44649" y="187524"/>
                </a:lnTo>
                <a:lnTo>
                  <a:pt x="62508" y="187524"/>
                </a:lnTo>
                <a:lnTo>
                  <a:pt x="71438" y="187524"/>
                </a:lnTo>
                <a:lnTo>
                  <a:pt x="89297" y="178594"/>
                </a:lnTo>
                <a:lnTo>
                  <a:pt x="107156" y="178594"/>
                </a:lnTo>
                <a:lnTo>
                  <a:pt x="116086" y="169664"/>
                </a:lnTo>
                <a:lnTo>
                  <a:pt x="125016" y="169664"/>
                </a:lnTo>
                <a:lnTo>
                  <a:pt x="133945" y="178594"/>
                </a:lnTo>
                <a:lnTo>
                  <a:pt x="133945" y="178594"/>
                </a:lnTo>
                <a:lnTo>
                  <a:pt x="125016" y="187524"/>
                </a:lnTo>
                <a:lnTo>
                  <a:pt x="125016" y="187524"/>
                </a:lnTo>
                <a:lnTo>
                  <a:pt x="125016"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090172" y="3223617"/>
            <a:ext cx="1" cy="8930"/>
          </a:xfrm>
          <a:custGeom>
            <a:avLst/>
            <a:gdLst/>
            <a:ahLst/>
            <a:cxnLst/>
            <a:rect l="0" t="0" r="0" b="0"/>
            <a:pathLst>
              <a:path w="1" h="8930">
                <a:moveTo>
                  <a:pt x="0" y="0"/>
                </a:moveTo>
                <a:lnTo>
                  <a:pt x="0" y="0"/>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7081242" y="3232546"/>
            <a:ext cx="35720" cy="17861"/>
          </a:xfrm>
          <a:custGeom>
            <a:avLst/>
            <a:gdLst/>
            <a:ahLst/>
            <a:cxnLst/>
            <a:rect l="0" t="0" r="0" b="0"/>
            <a:pathLst>
              <a:path w="35720" h="17861">
                <a:moveTo>
                  <a:pt x="35719" y="17860"/>
                </a:moveTo>
                <a:lnTo>
                  <a:pt x="35719" y="17860"/>
                </a:lnTo>
                <a:lnTo>
                  <a:pt x="26789" y="17860"/>
                </a:lnTo>
                <a:lnTo>
                  <a:pt x="17860" y="17860"/>
                </a:lnTo>
                <a:lnTo>
                  <a:pt x="8930" y="17860"/>
                </a:lnTo>
                <a:lnTo>
                  <a:pt x="0" y="17860"/>
                </a:lnTo>
                <a:lnTo>
                  <a:pt x="0" y="17860"/>
                </a:lnTo>
                <a:lnTo>
                  <a:pt x="0" y="17860"/>
                </a:lnTo>
                <a:lnTo>
                  <a:pt x="893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6206133" y="2143125"/>
            <a:ext cx="589360" cy="607220"/>
          </a:xfrm>
          <a:custGeom>
            <a:avLst/>
            <a:gdLst/>
            <a:ahLst/>
            <a:cxnLst/>
            <a:rect l="0" t="0" r="0" b="0"/>
            <a:pathLst>
              <a:path w="589360" h="607220">
                <a:moveTo>
                  <a:pt x="17859" y="589359"/>
                </a:moveTo>
                <a:lnTo>
                  <a:pt x="17859" y="589359"/>
                </a:lnTo>
                <a:lnTo>
                  <a:pt x="8930" y="589359"/>
                </a:lnTo>
                <a:lnTo>
                  <a:pt x="8930" y="589359"/>
                </a:lnTo>
                <a:lnTo>
                  <a:pt x="8930" y="598289"/>
                </a:lnTo>
                <a:lnTo>
                  <a:pt x="0" y="598289"/>
                </a:lnTo>
                <a:lnTo>
                  <a:pt x="0" y="598289"/>
                </a:lnTo>
                <a:lnTo>
                  <a:pt x="0" y="607219"/>
                </a:lnTo>
                <a:lnTo>
                  <a:pt x="0" y="607219"/>
                </a:lnTo>
                <a:lnTo>
                  <a:pt x="0" y="598289"/>
                </a:lnTo>
                <a:lnTo>
                  <a:pt x="0" y="598289"/>
                </a:lnTo>
                <a:lnTo>
                  <a:pt x="0" y="589359"/>
                </a:lnTo>
                <a:lnTo>
                  <a:pt x="0" y="580430"/>
                </a:lnTo>
                <a:lnTo>
                  <a:pt x="17859" y="553641"/>
                </a:lnTo>
                <a:lnTo>
                  <a:pt x="35719" y="517922"/>
                </a:lnTo>
                <a:lnTo>
                  <a:pt x="71437" y="473273"/>
                </a:lnTo>
                <a:lnTo>
                  <a:pt x="107156" y="419695"/>
                </a:lnTo>
                <a:lnTo>
                  <a:pt x="160734" y="357188"/>
                </a:lnTo>
                <a:lnTo>
                  <a:pt x="223242" y="285750"/>
                </a:lnTo>
                <a:lnTo>
                  <a:pt x="285750" y="223242"/>
                </a:lnTo>
                <a:lnTo>
                  <a:pt x="348258" y="169664"/>
                </a:lnTo>
                <a:lnTo>
                  <a:pt x="410765" y="116086"/>
                </a:lnTo>
                <a:lnTo>
                  <a:pt x="464344" y="71437"/>
                </a:lnTo>
                <a:lnTo>
                  <a:pt x="508992" y="44648"/>
                </a:lnTo>
                <a:lnTo>
                  <a:pt x="544711" y="17859"/>
                </a:lnTo>
                <a:lnTo>
                  <a:pt x="571500" y="0"/>
                </a:lnTo>
                <a:lnTo>
                  <a:pt x="589359" y="0"/>
                </a:lnTo>
                <a:lnTo>
                  <a:pt x="589359" y="0"/>
                </a:lnTo>
                <a:lnTo>
                  <a:pt x="589359" y="0"/>
                </a:lnTo>
                <a:lnTo>
                  <a:pt x="589359" y="0"/>
                </a:lnTo>
                <a:lnTo>
                  <a:pt x="580430" y="0"/>
                </a:lnTo>
                <a:lnTo>
                  <a:pt x="580430" y="8929"/>
                </a:lnTo>
                <a:lnTo>
                  <a:pt x="571500" y="8929"/>
                </a:lnTo>
                <a:lnTo>
                  <a:pt x="571500" y="8929"/>
                </a:lnTo>
                <a:lnTo>
                  <a:pt x="562570" y="8929"/>
                </a:lnTo>
                <a:lnTo>
                  <a:pt x="553640" y="17859"/>
                </a:lnTo>
                <a:lnTo>
                  <a:pt x="544711" y="26789"/>
                </a:lnTo>
                <a:lnTo>
                  <a:pt x="526851" y="53578"/>
                </a:lnTo>
                <a:lnTo>
                  <a:pt x="500062" y="80367"/>
                </a:lnTo>
                <a:lnTo>
                  <a:pt x="455414" y="142875"/>
                </a:lnTo>
                <a:lnTo>
                  <a:pt x="392906" y="205383"/>
                </a:lnTo>
                <a:lnTo>
                  <a:pt x="330398" y="276820"/>
                </a:lnTo>
                <a:lnTo>
                  <a:pt x="258961" y="348258"/>
                </a:lnTo>
                <a:lnTo>
                  <a:pt x="196453" y="401836"/>
                </a:lnTo>
                <a:lnTo>
                  <a:pt x="151805" y="437555"/>
                </a:lnTo>
                <a:lnTo>
                  <a:pt x="116086" y="455414"/>
                </a:lnTo>
                <a:lnTo>
                  <a:pt x="107156" y="446484"/>
                </a:lnTo>
                <a:lnTo>
                  <a:pt x="116086" y="401836"/>
                </a:lnTo>
                <a:lnTo>
                  <a:pt x="116086"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6741914" y="2277070"/>
            <a:ext cx="258962" cy="267892"/>
          </a:xfrm>
          <a:custGeom>
            <a:avLst/>
            <a:gdLst/>
            <a:ahLst/>
            <a:cxnLst/>
            <a:rect l="0" t="0" r="0" b="0"/>
            <a:pathLst>
              <a:path w="258962" h="267892">
                <a:moveTo>
                  <a:pt x="116086" y="62508"/>
                </a:moveTo>
                <a:lnTo>
                  <a:pt x="116086" y="62508"/>
                </a:lnTo>
                <a:lnTo>
                  <a:pt x="107156" y="62508"/>
                </a:lnTo>
                <a:lnTo>
                  <a:pt x="107156" y="71438"/>
                </a:lnTo>
                <a:lnTo>
                  <a:pt x="98227" y="80367"/>
                </a:lnTo>
                <a:lnTo>
                  <a:pt x="98227" y="98227"/>
                </a:lnTo>
                <a:lnTo>
                  <a:pt x="80367" y="125016"/>
                </a:lnTo>
                <a:lnTo>
                  <a:pt x="62508" y="160734"/>
                </a:lnTo>
                <a:lnTo>
                  <a:pt x="53578" y="187524"/>
                </a:lnTo>
                <a:lnTo>
                  <a:pt x="35719" y="214313"/>
                </a:lnTo>
                <a:lnTo>
                  <a:pt x="17859" y="241102"/>
                </a:lnTo>
                <a:lnTo>
                  <a:pt x="8930" y="258961"/>
                </a:lnTo>
                <a:lnTo>
                  <a:pt x="0" y="267891"/>
                </a:lnTo>
                <a:lnTo>
                  <a:pt x="0" y="267891"/>
                </a:lnTo>
                <a:lnTo>
                  <a:pt x="0" y="258961"/>
                </a:lnTo>
                <a:lnTo>
                  <a:pt x="8930" y="241102"/>
                </a:lnTo>
                <a:lnTo>
                  <a:pt x="17859" y="205383"/>
                </a:lnTo>
                <a:lnTo>
                  <a:pt x="26789" y="160734"/>
                </a:lnTo>
                <a:lnTo>
                  <a:pt x="35719" y="125016"/>
                </a:lnTo>
                <a:lnTo>
                  <a:pt x="44649" y="80367"/>
                </a:lnTo>
                <a:lnTo>
                  <a:pt x="53578" y="53578"/>
                </a:lnTo>
                <a:lnTo>
                  <a:pt x="71438" y="35719"/>
                </a:lnTo>
                <a:lnTo>
                  <a:pt x="80367" y="35719"/>
                </a:lnTo>
                <a:lnTo>
                  <a:pt x="89297" y="44649"/>
                </a:lnTo>
                <a:lnTo>
                  <a:pt x="107156" y="62508"/>
                </a:lnTo>
                <a:lnTo>
                  <a:pt x="107156" y="89297"/>
                </a:lnTo>
                <a:lnTo>
                  <a:pt x="116086" y="125016"/>
                </a:lnTo>
                <a:lnTo>
                  <a:pt x="125016" y="151805"/>
                </a:lnTo>
                <a:lnTo>
                  <a:pt x="133945" y="178594"/>
                </a:lnTo>
                <a:lnTo>
                  <a:pt x="142875" y="205383"/>
                </a:lnTo>
                <a:lnTo>
                  <a:pt x="151805" y="223243"/>
                </a:lnTo>
                <a:lnTo>
                  <a:pt x="160734" y="232172"/>
                </a:lnTo>
                <a:lnTo>
                  <a:pt x="178594" y="223243"/>
                </a:lnTo>
                <a:lnTo>
                  <a:pt x="187524" y="214313"/>
                </a:lnTo>
                <a:lnTo>
                  <a:pt x="196453" y="196453"/>
                </a:lnTo>
                <a:lnTo>
                  <a:pt x="214313" y="160734"/>
                </a:lnTo>
                <a:lnTo>
                  <a:pt x="223242" y="125016"/>
                </a:lnTo>
                <a:lnTo>
                  <a:pt x="232172" y="89297"/>
                </a:lnTo>
                <a:lnTo>
                  <a:pt x="241102" y="53578"/>
                </a:lnTo>
                <a:lnTo>
                  <a:pt x="250031" y="26789"/>
                </a:lnTo>
                <a:lnTo>
                  <a:pt x="250031" y="8930"/>
                </a:lnTo>
                <a:lnTo>
                  <a:pt x="250031" y="0"/>
                </a:lnTo>
                <a:lnTo>
                  <a:pt x="250031" y="0"/>
                </a:lnTo>
                <a:lnTo>
                  <a:pt x="250031" y="0"/>
                </a:lnTo>
                <a:lnTo>
                  <a:pt x="258961" y="17859"/>
                </a:lnTo>
                <a:lnTo>
                  <a:pt x="258961" y="26789"/>
                </a:lnTo>
                <a:lnTo>
                  <a:pt x="258961" y="44649"/>
                </a:lnTo>
                <a:lnTo>
                  <a:pt x="258961" y="53578"/>
                </a:lnTo>
                <a:lnTo>
                  <a:pt x="258961"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6965156" y="2402086"/>
            <a:ext cx="169665" cy="187524"/>
          </a:xfrm>
          <a:custGeom>
            <a:avLst/>
            <a:gdLst/>
            <a:ahLst/>
            <a:cxnLst/>
            <a:rect l="0" t="0" r="0" b="0"/>
            <a:pathLst>
              <a:path w="169665" h="187524">
                <a:moveTo>
                  <a:pt x="62508" y="89297"/>
                </a:moveTo>
                <a:lnTo>
                  <a:pt x="53578" y="107156"/>
                </a:lnTo>
                <a:lnTo>
                  <a:pt x="35719" y="133945"/>
                </a:lnTo>
                <a:lnTo>
                  <a:pt x="17860" y="151805"/>
                </a:lnTo>
                <a:lnTo>
                  <a:pt x="8930" y="178594"/>
                </a:lnTo>
                <a:lnTo>
                  <a:pt x="0" y="187523"/>
                </a:lnTo>
                <a:lnTo>
                  <a:pt x="17860" y="187523"/>
                </a:lnTo>
                <a:lnTo>
                  <a:pt x="35719" y="178594"/>
                </a:lnTo>
                <a:lnTo>
                  <a:pt x="62508" y="160734"/>
                </a:lnTo>
                <a:lnTo>
                  <a:pt x="98227" y="133945"/>
                </a:lnTo>
                <a:lnTo>
                  <a:pt x="133946" y="98227"/>
                </a:lnTo>
                <a:lnTo>
                  <a:pt x="160735" y="62508"/>
                </a:lnTo>
                <a:lnTo>
                  <a:pt x="169664" y="26789"/>
                </a:lnTo>
                <a:lnTo>
                  <a:pt x="169664" y="8929"/>
                </a:lnTo>
                <a:lnTo>
                  <a:pt x="160735" y="0"/>
                </a:lnTo>
                <a:lnTo>
                  <a:pt x="133946" y="0"/>
                </a:lnTo>
                <a:lnTo>
                  <a:pt x="98227" y="17859"/>
                </a:lnTo>
                <a:lnTo>
                  <a:pt x="71438" y="44648"/>
                </a:lnTo>
                <a:lnTo>
                  <a:pt x="44649" y="71437"/>
                </a:lnTo>
                <a:lnTo>
                  <a:pt x="44649" y="98227"/>
                </a:lnTo>
                <a:lnTo>
                  <a:pt x="44649" y="107156"/>
                </a:lnTo>
                <a:lnTo>
                  <a:pt x="62508" y="107156"/>
                </a:lnTo>
                <a:lnTo>
                  <a:pt x="89297" y="89297"/>
                </a:lnTo>
                <a:lnTo>
                  <a:pt x="125016" y="62508"/>
                </a:lnTo>
                <a:lnTo>
                  <a:pt x="12501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7268766" y="2223492"/>
            <a:ext cx="80368" cy="285751"/>
          </a:xfrm>
          <a:custGeom>
            <a:avLst/>
            <a:gdLst/>
            <a:ahLst/>
            <a:cxnLst/>
            <a:rect l="0" t="0" r="0" b="0"/>
            <a:pathLst>
              <a:path w="80368" h="285751">
                <a:moveTo>
                  <a:pt x="80367" y="0"/>
                </a:moveTo>
                <a:lnTo>
                  <a:pt x="80367" y="0"/>
                </a:lnTo>
                <a:lnTo>
                  <a:pt x="80367" y="0"/>
                </a:lnTo>
                <a:lnTo>
                  <a:pt x="80367" y="8930"/>
                </a:lnTo>
                <a:lnTo>
                  <a:pt x="71437" y="26789"/>
                </a:lnTo>
                <a:lnTo>
                  <a:pt x="53578" y="53578"/>
                </a:lnTo>
                <a:lnTo>
                  <a:pt x="44648" y="89297"/>
                </a:lnTo>
                <a:lnTo>
                  <a:pt x="26789" y="133945"/>
                </a:lnTo>
                <a:lnTo>
                  <a:pt x="8929" y="169664"/>
                </a:lnTo>
                <a:lnTo>
                  <a:pt x="0" y="214312"/>
                </a:lnTo>
                <a:lnTo>
                  <a:pt x="0" y="250031"/>
                </a:lnTo>
                <a:lnTo>
                  <a:pt x="0" y="267891"/>
                </a:lnTo>
                <a:lnTo>
                  <a:pt x="17859" y="285750"/>
                </a:lnTo>
                <a:lnTo>
                  <a:pt x="26789" y="285750"/>
                </a:lnTo>
                <a:lnTo>
                  <a:pt x="35718" y="285750"/>
                </a:lnTo>
                <a:lnTo>
                  <a:pt x="44648" y="267891"/>
                </a:lnTo>
                <a:lnTo>
                  <a:pt x="53578" y="250031"/>
                </a:lnTo>
                <a:lnTo>
                  <a:pt x="44648" y="223242"/>
                </a:lnTo>
                <a:lnTo>
                  <a:pt x="4464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7170539" y="2321719"/>
            <a:ext cx="276821" cy="44649"/>
          </a:xfrm>
          <a:custGeom>
            <a:avLst/>
            <a:gdLst/>
            <a:ahLst/>
            <a:cxnLst/>
            <a:rect l="0" t="0" r="0" b="0"/>
            <a:pathLst>
              <a:path w="276821" h="44649">
                <a:moveTo>
                  <a:pt x="0" y="44648"/>
                </a:moveTo>
                <a:lnTo>
                  <a:pt x="0" y="44648"/>
                </a:lnTo>
                <a:lnTo>
                  <a:pt x="0" y="44648"/>
                </a:lnTo>
                <a:lnTo>
                  <a:pt x="0" y="44648"/>
                </a:lnTo>
                <a:lnTo>
                  <a:pt x="17859" y="35718"/>
                </a:lnTo>
                <a:lnTo>
                  <a:pt x="35719" y="35718"/>
                </a:lnTo>
                <a:lnTo>
                  <a:pt x="71438" y="26789"/>
                </a:lnTo>
                <a:lnTo>
                  <a:pt x="107156" y="26789"/>
                </a:lnTo>
                <a:lnTo>
                  <a:pt x="151805" y="8929"/>
                </a:lnTo>
                <a:lnTo>
                  <a:pt x="205383" y="8929"/>
                </a:lnTo>
                <a:lnTo>
                  <a:pt x="241102" y="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7500938" y="2339578"/>
            <a:ext cx="196454" cy="178595"/>
          </a:xfrm>
          <a:custGeom>
            <a:avLst/>
            <a:gdLst/>
            <a:ahLst/>
            <a:cxnLst/>
            <a:rect l="0" t="0" r="0" b="0"/>
            <a:pathLst>
              <a:path w="196454" h="178595">
                <a:moveTo>
                  <a:pt x="116085" y="0"/>
                </a:moveTo>
                <a:lnTo>
                  <a:pt x="107156" y="8930"/>
                </a:lnTo>
                <a:lnTo>
                  <a:pt x="89296" y="17859"/>
                </a:lnTo>
                <a:lnTo>
                  <a:pt x="62507" y="35719"/>
                </a:lnTo>
                <a:lnTo>
                  <a:pt x="44648" y="53578"/>
                </a:lnTo>
                <a:lnTo>
                  <a:pt x="17859" y="80367"/>
                </a:lnTo>
                <a:lnTo>
                  <a:pt x="8929" y="116086"/>
                </a:lnTo>
                <a:lnTo>
                  <a:pt x="0" y="133945"/>
                </a:lnTo>
                <a:lnTo>
                  <a:pt x="8929" y="160735"/>
                </a:lnTo>
                <a:lnTo>
                  <a:pt x="26789" y="169664"/>
                </a:lnTo>
                <a:lnTo>
                  <a:pt x="53578" y="178594"/>
                </a:lnTo>
                <a:lnTo>
                  <a:pt x="80367" y="169664"/>
                </a:lnTo>
                <a:lnTo>
                  <a:pt x="116085" y="151805"/>
                </a:lnTo>
                <a:lnTo>
                  <a:pt x="151804" y="125016"/>
                </a:lnTo>
                <a:lnTo>
                  <a:pt x="178593" y="98226"/>
                </a:lnTo>
                <a:lnTo>
                  <a:pt x="196453" y="53578"/>
                </a:lnTo>
                <a:lnTo>
                  <a:pt x="19645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7670602" y="2268140"/>
            <a:ext cx="116087" cy="276822"/>
          </a:xfrm>
          <a:custGeom>
            <a:avLst/>
            <a:gdLst/>
            <a:ahLst/>
            <a:cxnLst/>
            <a:rect l="0" t="0" r="0" b="0"/>
            <a:pathLst>
              <a:path w="116087" h="276822">
                <a:moveTo>
                  <a:pt x="35718" y="0"/>
                </a:moveTo>
                <a:lnTo>
                  <a:pt x="35718" y="0"/>
                </a:lnTo>
                <a:lnTo>
                  <a:pt x="26789" y="17860"/>
                </a:lnTo>
                <a:lnTo>
                  <a:pt x="26789" y="35719"/>
                </a:lnTo>
                <a:lnTo>
                  <a:pt x="17859" y="62508"/>
                </a:lnTo>
                <a:lnTo>
                  <a:pt x="8929" y="98227"/>
                </a:lnTo>
                <a:lnTo>
                  <a:pt x="8929" y="142875"/>
                </a:lnTo>
                <a:lnTo>
                  <a:pt x="0" y="178594"/>
                </a:lnTo>
                <a:lnTo>
                  <a:pt x="0" y="214313"/>
                </a:lnTo>
                <a:lnTo>
                  <a:pt x="0" y="250032"/>
                </a:lnTo>
                <a:lnTo>
                  <a:pt x="0" y="267891"/>
                </a:lnTo>
                <a:lnTo>
                  <a:pt x="0" y="276821"/>
                </a:lnTo>
                <a:lnTo>
                  <a:pt x="8929" y="276821"/>
                </a:lnTo>
                <a:lnTo>
                  <a:pt x="17859" y="267891"/>
                </a:lnTo>
                <a:lnTo>
                  <a:pt x="26789" y="241102"/>
                </a:lnTo>
                <a:lnTo>
                  <a:pt x="44648" y="205383"/>
                </a:lnTo>
                <a:lnTo>
                  <a:pt x="62507" y="169664"/>
                </a:lnTo>
                <a:lnTo>
                  <a:pt x="80367" y="142875"/>
                </a:lnTo>
                <a:lnTo>
                  <a:pt x="89296" y="116086"/>
                </a:lnTo>
                <a:lnTo>
                  <a:pt x="98226" y="116086"/>
                </a:lnTo>
                <a:lnTo>
                  <a:pt x="107156" y="125016"/>
                </a:lnTo>
                <a:lnTo>
                  <a:pt x="98226" y="133946"/>
                </a:lnTo>
                <a:lnTo>
                  <a:pt x="98226" y="160735"/>
                </a:lnTo>
                <a:lnTo>
                  <a:pt x="89296" y="187524"/>
                </a:lnTo>
                <a:lnTo>
                  <a:pt x="89296" y="205383"/>
                </a:lnTo>
                <a:lnTo>
                  <a:pt x="89296" y="223243"/>
                </a:lnTo>
                <a:lnTo>
                  <a:pt x="89296" y="232173"/>
                </a:lnTo>
                <a:lnTo>
                  <a:pt x="98226" y="232173"/>
                </a:lnTo>
                <a:lnTo>
                  <a:pt x="98226" y="223243"/>
                </a:lnTo>
                <a:lnTo>
                  <a:pt x="116086" y="196454"/>
                </a:lnTo>
                <a:lnTo>
                  <a:pt x="116086"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7429500" y="2286000"/>
            <a:ext cx="446485" cy="258962"/>
          </a:xfrm>
          <a:custGeom>
            <a:avLst/>
            <a:gdLst/>
            <a:ahLst/>
            <a:cxnLst/>
            <a:rect l="0" t="0" r="0" b="0"/>
            <a:pathLst>
              <a:path w="446485" h="258962">
                <a:moveTo>
                  <a:pt x="160734" y="71437"/>
                </a:moveTo>
                <a:lnTo>
                  <a:pt x="151805" y="71437"/>
                </a:lnTo>
                <a:lnTo>
                  <a:pt x="151805" y="62508"/>
                </a:lnTo>
                <a:lnTo>
                  <a:pt x="142875" y="62508"/>
                </a:lnTo>
                <a:lnTo>
                  <a:pt x="133945" y="62508"/>
                </a:lnTo>
                <a:lnTo>
                  <a:pt x="125016" y="62508"/>
                </a:lnTo>
                <a:lnTo>
                  <a:pt x="116086" y="62508"/>
                </a:lnTo>
                <a:lnTo>
                  <a:pt x="107156" y="62508"/>
                </a:lnTo>
                <a:lnTo>
                  <a:pt x="98227" y="71437"/>
                </a:lnTo>
                <a:lnTo>
                  <a:pt x="98227" y="71437"/>
                </a:lnTo>
                <a:lnTo>
                  <a:pt x="98227" y="71437"/>
                </a:lnTo>
                <a:lnTo>
                  <a:pt x="107156" y="62508"/>
                </a:lnTo>
                <a:lnTo>
                  <a:pt x="133945" y="53578"/>
                </a:lnTo>
                <a:lnTo>
                  <a:pt x="169664" y="44648"/>
                </a:lnTo>
                <a:lnTo>
                  <a:pt x="214313" y="26789"/>
                </a:lnTo>
                <a:lnTo>
                  <a:pt x="250031" y="17859"/>
                </a:lnTo>
                <a:lnTo>
                  <a:pt x="276820" y="0"/>
                </a:lnTo>
                <a:lnTo>
                  <a:pt x="294680" y="0"/>
                </a:lnTo>
                <a:lnTo>
                  <a:pt x="285750" y="0"/>
                </a:lnTo>
                <a:lnTo>
                  <a:pt x="258961" y="17859"/>
                </a:lnTo>
                <a:lnTo>
                  <a:pt x="223242" y="44648"/>
                </a:lnTo>
                <a:lnTo>
                  <a:pt x="169664" y="80367"/>
                </a:lnTo>
                <a:lnTo>
                  <a:pt x="116086" y="125015"/>
                </a:lnTo>
                <a:lnTo>
                  <a:pt x="62508" y="160734"/>
                </a:lnTo>
                <a:lnTo>
                  <a:pt x="17859" y="187523"/>
                </a:lnTo>
                <a:lnTo>
                  <a:pt x="0" y="214313"/>
                </a:lnTo>
                <a:lnTo>
                  <a:pt x="8930" y="214313"/>
                </a:lnTo>
                <a:lnTo>
                  <a:pt x="44648" y="205383"/>
                </a:lnTo>
                <a:lnTo>
                  <a:pt x="98227" y="187523"/>
                </a:lnTo>
                <a:lnTo>
                  <a:pt x="160734" y="151804"/>
                </a:lnTo>
                <a:lnTo>
                  <a:pt x="232172" y="125015"/>
                </a:lnTo>
                <a:lnTo>
                  <a:pt x="294680" y="89297"/>
                </a:lnTo>
                <a:lnTo>
                  <a:pt x="339328" y="62508"/>
                </a:lnTo>
                <a:lnTo>
                  <a:pt x="375047" y="35719"/>
                </a:lnTo>
                <a:lnTo>
                  <a:pt x="392906" y="26789"/>
                </a:lnTo>
                <a:lnTo>
                  <a:pt x="375047" y="35719"/>
                </a:lnTo>
                <a:lnTo>
                  <a:pt x="348258" y="53578"/>
                </a:lnTo>
                <a:lnTo>
                  <a:pt x="294680" y="80367"/>
                </a:lnTo>
                <a:lnTo>
                  <a:pt x="241102" y="116086"/>
                </a:lnTo>
                <a:lnTo>
                  <a:pt x="187523" y="151804"/>
                </a:lnTo>
                <a:lnTo>
                  <a:pt x="142875" y="178594"/>
                </a:lnTo>
                <a:lnTo>
                  <a:pt x="116086" y="196453"/>
                </a:lnTo>
                <a:lnTo>
                  <a:pt x="116086" y="205383"/>
                </a:lnTo>
                <a:lnTo>
                  <a:pt x="151805" y="196453"/>
                </a:lnTo>
                <a:lnTo>
                  <a:pt x="196453" y="178594"/>
                </a:lnTo>
                <a:lnTo>
                  <a:pt x="250031" y="151804"/>
                </a:lnTo>
                <a:lnTo>
                  <a:pt x="312539" y="125015"/>
                </a:lnTo>
                <a:lnTo>
                  <a:pt x="375047" y="98226"/>
                </a:lnTo>
                <a:lnTo>
                  <a:pt x="419695" y="80367"/>
                </a:lnTo>
                <a:lnTo>
                  <a:pt x="446484" y="71437"/>
                </a:lnTo>
                <a:lnTo>
                  <a:pt x="437555" y="80367"/>
                </a:lnTo>
                <a:lnTo>
                  <a:pt x="410766" y="107156"/>
                </a:lnTo>
                <a:lnTo>
                  <a:pt x="375047" y="142875"/>
                </a:lnTo>
                <a:lnTo>
                  <a:pt x="321469" y="187523"/>
                </a:lnTo>
                <a:lnTo>
                  <a:pt x="267891" y="214313"/>
                </a:lnTo>
                <a:lnTo>
                  <a:pt x="223242" y="241102"/>
                </a:lnTo>
                <a:lnTo>
                  <a:pt x="196453" y="258961"/>
                </a:lnTo>
                <a:lnTo>
                  <a:pt x="187523" y="258961"/>
                </a:lnTo>
                <a:lnTo>
                  <a:pt x="205383" y="250031"/>
                </a:lnTo>
                <a:lnTo>
                  <a:pt x="232172" y="232172"/>
                </a:lnTo>
                <a:lnTo>
                  <a:pt x="267891" y="196453"/>
                </a:lnTo>
                <a:lnTo>
                  <a:pt x="312539" y="160734"/>
                </a:lnTo>
                <a:lnTo>
                  <a:pt x="366117" y="133945"/>
                </a:lnTo>
                <a:lnTo>
                  <a:pt x="401836" y="116086"/>
                </a:lnTo>
                <a:lnTo>
                  <a:pt x="419695" y="107156"/>
                </a:lnTo>
                <a:lnTo>
                  <a:pt x="428625" y="116086"/>
                </a:lnTo>
                <a:lnTo>
                  <a:pt x="410766" y="125015"/>
                </a:lnTo>
                <a:lnTo>
                  <a:pt x="392906" y="142875"/>
                </a:lnTo>
                <a:lnTo>
                  <a:pt x="366117" y="169664"/>
                </a:lnTo>
                <a:lnTo>
                  <a:pt x="339328" y="187523"/>
                </a:lnTo>
                <a:lnTo>
                  <a:pt x="330398" y="196453"/>
                </a:lnTo>
                <a:lnTo>
                  <a:pt x="321469" y="196453"/>
                </a:lnTo>
                <a:lnTo>
                  <a:pt x="32146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8027789" y="2223492"/>
            <a:ext cx="151806" cy="303611"/>
          </a:xfrm>
          <a:custGeom>
            <a:avLst/>
            <a:gdLst/>
            <a:ahLst/>
            <a:cxnLst/>
            <a:rect l="0" t="0" r="0" b="0"/>
            <a:pathLst>
              <a:path w="151806" h="303611">
                <a:moveTo>
                  <a:pt x="151805" y="0"/>
                </a:moveTo>
                <a:lnTo>
                  <a:pt x="142875" y="0"/>
                </a:lnTo>
                <a:lnTo>
                  <a:pt x="142875" y="8930"/>
                </a:lnTo>
                <a:lnTo>
                  <a:pt x="133945" y="26789"/>
                </a:lnTo>
                <a:lnTo>
                  <a:pt x="116086" y="53578"/>
                </a:lnTo>
                <a:lnTo>
                  <a:pt x="98227" y="80367"/>
                </a:lnTo>
                <a:lnTo>
                  <a:pt x="80367" y="116086"/>
                </a:lnTo>
                <a:lnTo>
                  <a:pt x="71438" y="160734"/>
                </a:lnTo>
                <a:lnTo>
                  <a:pt x="53578" y="196453"/>
                </a:lnTo>
                <a:lnTo>
                  <a:pt x="44649" y="241102"/>
                </a:lnTo>
                <a:lnTo>
                  <a:pt x="35719" y="267891"/>
                </a:lnTo>
                <a:lnTo>
                  <a:pt x="26789" y="285750"/>
                </a:lnTo>
                <a:lnTo>
                  <a:pt x="26789" y="303610"/>
                </a:lnTo>
                <a:lnTo>
                  <a:pt x="17859" y="294680"/>
                </a:lnTo>
                <a:lnTo>
                  <a:pt x="8930" y="285750"/>
                </a:lnTo>
                <a:lnTo>
                  <a:pt x="0" y="267891"/>
                </a:lnTo>
                <a:lnTo>
                  <a:pt x="0"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7911703" y="2357437"/>
            <a:ext cx="553641" cy="455415"/>
          </a:xfrm>
          <a:custGeom>
            <a:avLst/>
            <a:gdLst/>
            <a:ahLst/>
            <a:cxnLst/>
            <a:rect l="0" t="0" r="0" b="0"/>
            <a:pathLst>
              <a:path w="553641" h="455415">
                <a:moveTo>
                  <a:pt x="8930" y="8930"/>
                </a:moveTo>
                <a:lnTo>
                  <a:pt x="0" y="8930"/>
                </a:lnTo>
                <a:lnTo>
                  <a:pt x="0" y="17860"/>
                </a:lnTo>
                <a:lnTo>
                  <a:pt x="0" y="17860"/>
                </a:lnTo>
                <a:lnTo>
                  <a:pt x="8930" y="26789"/>
                </a:lnTo>
                <a:lnTo>
                  <a:pt x="26789" y="26789"/>
                </a:lnTo>
                <a:lnTo>
                  <a:pt x="62508" y="26789"/>
                </a:lnTo>
                <a:lnTo>
                  <a:pt x="107156" y="26789"/>
                </a:lnTo>
                <a:lnTo>
                  <a:pt x="151805" y="26789"/>
                </a:lnTo>
                <a:lnTo>
                  <a:pt x="196453" y="17860"/>
                </a:lnTo>
                <a:lnTo>
                  <a:pt x="232172" y="17860"/>
                </a:lnTo>
                <a:lnTo>
                  <a:pt x="267891" y="8930"/>
                </a:lnTo>
                <a:lnTo>
                  <a:pt x="294679" y="8930"/>
                </a:lnTo>
                <a:lnTo>
                  <a:pt x="312538" y="0"/>
                </a:lnTo>
                <a:lnTo>
                  <a:pt x="312538" y="0"/>
                </a:lnTo>
                <a:lnTo>
                  <a:pt x="303609" y="8930"/>
                </a:lnTo>
                <a:lnTo>
                  <a:pt x="294679" y="17860"/>
                </a:lnTo>
                <a:lnTo>
                  <a:pt x="276820" y="35719"/>
                </a:lnTo>
                <a:lnTo>
                  <a:pt x="258961" y="53578"/>
                </a:lnTo>
                <a:lnTo>
                  <a:pt x="250031" y="62508"/>
                </a:lnTo>
                <a:lnTo>
                  <a:pt x="250031" y="80367"/>
                </a:lnTo>
                <a:lnTo>
                  <a:pt x="258961" y="80367"/>
                </a:lnTo>
                <a:lnTo>
                  <a:pt x="276820" y="80367"/>
                </a:lnTo>
                <a:lnTo>
                  <a:pt x="303609" y="80367"/>
                </a:lnTo>
                <a:lnTo>
                  <a:pt x="339327" y="71438"/>
                </a:lnTo>
                <a:lnTo>
                  <a:pt x="366117" y="62508"/>
                </a:lnTo>
                <a:lnTo>
                  <a:pt x="392906" y="44649"/>
                </a:lnTo>
                <a:lnTo>
                  <a:pt x="410765" y="35719"/>
                </a:lnTo>
                <a:lnTo>
                  <a:pt x="428624" y="26789"/>
                </a:lnTo>
                <a:lnTo>
                  <a:pt x="437554" y="17860"/>
                </a:lnTo>
                <a:lnTo>
                  <a:pt x="437554" y="17860"/>
                </a:lnTo>
                <a:lnTo>
                  <a:pt x="428624" y="26789"/>
                </a:lnTo>
                <a:lnTo>
                  <a:pt x="428624" y="44649"/>
                </a:lnTo>
                <a:lnTo>
                  <a:pt x="419695" y="53578"/>
                </a:lnTo>
                <a:lnTo>
                  <a:pt x="419695" y="71438"/>
                </a:lnTo>
                <a:lnTo>
                  <a:pt x="419695" y="89297"/>
                </a:lnTo>
                <a:lnTo>
                  <a:pt x="419695" y="98227"/>
                </a:lnTo>
                <a:lnTo>
                  <a:pt x="428624" y="98227"/>
                </a:lnTo>
                <a:lnTo>
                  <a:pt x="437554" y="98227"/>
                </a:lnTo>
                <a:lnTo>
                  <a:pt x="446484" y="89297"/>
                </a:lnTo>
                <a:lnTo>
                  <a:pt x="464343" y="89297"/>
                </a:lnTo>
                <a:lnTo>
                  <a:pt x="464343" y="80367"/>
                </a:lnTo>
                <a:lnTo>
                  <a:pt x="473273" y="89297"/>
                </a:lnTo>
                <a:lnTo>
                  <a:pt x="473273" y="98227"/>
                </a:lnTo>
                <a:lnTo>
                  <a:pt x="473273" y="125016"/>
                </a:lnTo>
                <a:lnTo>
                  <a:pt x="464343" y="151805"/>
                </a:lnTo>
                <a:lnTo>
                  <a:pt x="455413" y="196454"/>
                </a:lnTo>
                <a:lnTo>
                  <a:pt x="446484" y="241102"/>
                </a:lnTo>
                <a:lnTo>
                  <a:pt x="437554" y="294680"/>
                </a:lnTo>
                <a:lnTo>
                  <a:pt x="428624" y="339329"/>
                </a:lnTo>
                <a:lnTo>
                  <a:pt x="419695" y="392907"/>
                </a:lnTo>
                <a:lnTo>
                  <a:pt x="401835" y="428626"/>
                </a:lnTo>
                <a:lnTo>
                  <a:pt x="392906" y="446484"/>
                </a:lnTo>
                <a:lnTo>
                  <a:pt x="383976" y="455414"/>
                </a:lnTo>
                <a:lnTo>
                  <a:pt x="375046" y="455414"/>
                </a:lnTo>
                <a:lnTo>
                  <a:pt x="366117" y="428626"/>
                </a:lnTo>
                <a:lnTo>
                  <a:pt x="375046" y="392907"/>
                </a:lnTo>
                <a:lnTo>
                  <a:pt x="383976" y="339329"/>
                </a:lnTo>
                <a:lnTo>
                  <a:pt x="401835" y="285751"/>
                </a:lnTo>
                <a:lnTo>
                  <a:pt x="419695" y="223243"/>
                </a:lnTo>
                <a:lnTo>
                  <a:pt x="446484" y="160735"/>
                </a:lnTo>
                <a:lnTo>
                  <a:pt x="473273" y="107157"/>
                </a:lnTo>
                <a:lnTo>
                  <a:pt x="500062" y="62508"/>
                </a:lnTo>
                <a:lnTo>
                  <a:pt x="517921" y="35719"/>
                </a:lnTo>
                <a:lnTo>
                  <a:pt x="526851" y="26789"/>
                </a:lnTo>
                <a:lnTo>
                  <a:pt x="544710" y="17860"/>
                </a:lnTo>
                <a:lnTo>
                  <a:pt x="544710" y="17860"/>
                </a:lnTo>
                <a:lnTo>
                  <a:pt x="553640" y="17860"/>
                </a:lnTo>
                <a:lnTo>
                  <a:pt x="544710" y="35719"/>
                </a:lnTo>
                <a:lnTo>
                  <a:pt x="544710" y="62508"/>
                </a:lnTo>
                <a:lnTo>
                  <a:pt x="535781" y="89297"/>
                </a:lnTo>
                <a:lnTo>
                  <a:pt x="526851" y="133946"/>
                </a:lnTo>
                <a:lnTo>
                  <a:pt x="517921" y="169665"/>
                </a:lnTo>
                <a:lnTo>
                  <a:pt x="500062" y="205383"/>
                </a:lnTo>
                <a:lnTo>
                  <a:pt x="491132" y="241102"/>
                </a:lnTo>
                <a:lnTo>
                  <a:pt x="482202" y="258961"/>
                </a:lnTo>
                <a:lnTo>
                  <a:pt x="473273" y="276821"/>
                </a:lnTo>
                <a:lnTo>
                  <a:pt x="473273" y="276821"/>
                </a:lnTo>
                <a:lnTo>
                  <a:pt x="473273" y="267891"/>
                </a:lnTo>
                <a:lnTo>
                  <a:pt x="473273" y="241102"/>
                </a:lnTo>
                <a:lnTo>
                  <a:pt x="482202" y="205383"/>
                </a:lnTo>
                <a:lnTo>
                  <a:pt x="491132" y="160735"/>
                </a:lnTo>
                <a:lnTo>
                  <a:pt x="491132"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8474273" y="2330648"/>
            <a:ext cx="44649" cy="116087"/>
          </a:xfrm>
          <a:custGeom>
            <a:avLst/>
            <a:gdLst/>
            <a:ahLst/>
            <a:cxnLst/>
            <a:rect l="0" t="0" r="0" b="0"/>
            <a:pathLst>
              <a:path w="44649" h="116087">
                <a:moveTo>
                  <a:pt x="17859" y="44649"/>
                </a:moveTo>
                <a:lnTo>
                  <a:pt x="17859" y="44649"/>
                </a:lnTo>
                <a:lnTo>
                  <a:pt x="17859" y="44649"/>
                </a:lnTo>
                <a:lnTo>
                  <a:pt x="8929" y="44649"/>
                </a:lnTo>
                <a:lnTo>
                  <a:pt x="8929" y="44649"/>
                </a:lnTo>
                <a:lnTo>
                  <a:pt x="0" y="53578"/>
                </a:lnTo>
                <a:lnTo>
                  <a:pt x="0" y="71438"/>
                </a:lnTo>
                <a:lnTo>
                  <a:pt x="0" y="80367"/>
                </a:lnTo>
                <a:lnTo>
                  <a:pt x="0" y="98227"/>
                </a:lnTo>
                <a:lnTo>
                  <a:pt x="0" y="107156"/>
                </a:lnTo>
                <a:lnTo>
                  <a:pt x="8929" y="116086"/>
                </a:lnTo>
                <a:lnTo>
                  <a:pt x="17859" y="116086"/>
                </a:lnTo>
                <a:lnTo>
                  <a:pt x="26789" y="116086"/>
                </a:lnTo>
                <a:lnTo>
                  <a:pt x="26789" y="107156"/>
                </a:lnTo>
                <a:lnTo>
                  <a:pt x="35718" y="98227"/>
                </a:lnTo>
                <a:lnTo>
                  <a:pt x="35718" y="80367"/>
                </a:lnTo>
                <a:lnTo>
                  <a:pt x="44648" y="62508"/>
                </a:lnTo>
                <a:lnTo>
                  <a:pt x="44648" y="44649"/>
                </a:lnTo>
                <a:lnTo>
                  <a:pt x="44648" y="26789"/>
                </a:lnTo>
                <a:lnTo>
                  <a:pt x="35718" y="8930"/>
                </a:lnTo>
                <a:lnTo>
                  <a:pt x="35718" y="0"/>
                </a:lnTo>
                <a:lnTo>
                  <a:pt x="26789" y="0"/>
                </a:lnTo>
                <a:lnTo>
                  <a:pt x="17859" y="8930"/>
                </a:lnTo>
                <a:lnTo>
                  <a:pt x="8929" y="17860"/>
                </a:lnTo>
                <a:lnTo>
                  <a:pt x="8929" y="17860"/>
                </a:lnTo>
                <a:lnTo>
                  <a:pt x="8929" y="26789"/>
                </a:lnTo>
                <a:lnTo>
                  <a:pt x="17859" y="35719"/>
                </a:lnTo>
                <a:lnTo>
                  <a:pt x="17859" y="44649"/>
                </a:lnTo>
                <a:lnTo>
                  <a:pt x="26789" y="44649"/>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794742" y="3866554"/>
            <a:ext cx="214314" cy="437556"/>
          </a:xfrm>
          <a:custGeom>
            <a:avLst/>
            <a:gdLst/>
            <a:ahLst/>
            <a:cxnLst/>
            <a:rect l="0" t="0" r="0" b="0"/>
            <a:pathLst>
              <a:path w="214314" h="437556">
                <a:moveTo>
                  <a:pt x="98227" y="71438"/>
                </a:moveTo>
                <a:lnTo>
                  <a:pt x="98227" y="71438"/>
                </a:lnTo>
                <a:lnTo>
                  <a:pt x="89297" y="71438"/>
                </a:lnTo>
                <a:lnTo>
                  <a:pt x="89297" y="71438"/>
                </a:lnTo>
                <a:lnTo>
                  <a:pt x="89297" y="80367"/>
                </a:lnTo>
                <a:lnTo>
                  <a:pt x="89297" y="98227"/>
                </a:lnTo>
                <a:lnTo>
                  <a:pt x="80367" y="133946"/>
                </a:lnTo>
                <a:lnTo>
                  <a:pt x="80367" y="169664"/>
                </a:lnTo>
                <a:lnTo>
                  <a:pt x="71438" y="223242"/>
                </a:lnTo>
                <a:lnTo>
                  <a:pt x="62508" y="267891"/>
                </a:lnTo>
                <a:lnTo>
                  <a:pt x="53578" y="321469"/>
                </a:lnTo>
                <a:lnTo>
                  <a:pt x="35719" y="366117"/>
                </a:lnTo>
                <a:lnTo>
                  <a:pt x="26789" y="401836"/>
                </a:lnTo>
                <a:lnTo>
                  <a:pt x="17860" y="419696"/>
                </a:lnTo>
                <a:lnTo>
                  <a:pt x="8930" y="437555"/>
                </a:lnTo>
                <a:lnTo>
                  <a:pt x="0" y="437555"/>
                </a:lnTo>
                <a:lnTo>
                  <a:pt x="0" y="419696"/>
                </a:lnTo>
                <a:lnTo>
                  <a:pt x="0" y="383977"/>
                </a:lnTo>
                <a:lnTo>
                  <a:pt x="17860" y="339328"/>
                </a:lnTo>
                <a:lnTo>
                  <a:pt x="26789" y="276821"/>
                </a:lnTo>
                <a:lnTo>
                  <a:pt x="53578" y="205383"/>
                </a:lnTo>
                <a:lnTo>
                  <a:pt x="80367" y="142875"/>
                </a:lnTo>
                <a:lnTo>
                  <a:pt x="107157" y="80367"/>
                </a:lnTo>
                <a:lnTo>
                  <a:pt x="133946" y="35719"/>
                </a:lnTo>
                <a:lnTo>
                  <a:pt x="151805" y="8930"/>
                </a:lnTo>
                <a:lnTo>
                  <a:pt x="178594" y="0"/>
                </a:lnTo>
                <a:lnTo>
                  <a:pt x="196453" y="8930"/>
                </a:lnTo>
                <a:lnTo>
                  <a:pt x="205383" y="26789"/>
                </a:lnTo>
                <a:lnTo>
                  <a:pt x="214313" y="62508"/>
                </a:lnTo>
                <a:lnTo>
                  <a:pt x="214313" y="107157"/>
                </a:lnTo>
                <a:lnTo>
                  <a:pt x="205383" y="160735"/>
                </a:lnTo>
                <a:lnTo>
                  <a:pt x="196453" y="223242"/>
                </a:lnTo>
                <a:lnTo>
                  <a:pt x="187524" y="276821"/>
                </a:lnTo>
                <a:lnTo>
                  <a:pt x="178594" y="321469"/>
                </a:lnTo>
                <a:lnTo>
                  <a:pt x="169664" y="366117"/>
                </a:lnTo>
                <a:lnTo>
                  <a:pt x="160735" y="392907"/>
                </a:lnTo>
                <a:lnTo>
                  <a:pt x="151805" y="410766"/>
                </a:lnTo>
                <a:lnTo>
                  <a:pt x="151805" y="410766"/>
                </a:lnTo>
                <a:lnTo>
                  <a:pt x="151805" y="401836"/>
                </a:lnTo>
                <a:lnTo>
                  <a:pt x="142875" y="375047"/>
                </a:lnTo>
                <a:lnTo>
                  <a:pt x="133946" y="339328"/>
                </a:lnTo>
                <a:lnTo>
                  <a:pt x="116086" y="294680"/>
                </a:lnTo>
                <a:lnTo>
                  <a:pt x="116086"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750094" y="4089796"/>
            <a:ext cx="44649" cy="17861"/>
          </a:xfrm>
          <a:custGeom>
            <a:avLst/>
            <a:gdLst/>
            <a:ahLst/>
            <a:cxnLst/>
            <a:rect l="0" t="0" r="0" b="0"/>
            <a:pathLst>
              <a:path w="44649" h="17861">
                <a:moveTo>
                  <a:pt x="8930" y="0"/>
                </a:moveTo>
                <a:lnTo>
                  <a:pt x="8930" y="8930"/>
                </a:lnTo>
                <a:lnTo>
                  <a:pt x="8930" y="8930"/>
                </a:lnTo>
                <a:lnTo>
                  <a:pt x="0" y="8930"/>
                </a:lnTo>
                <a:lnTo>
                  <a:pt x="8930" y="8930"/>
                </a:lnTo>
                <a:lnTo>
                  <a:pt x="8930" y="8930"/>
                </a:lnTo>
                <a:lnTo>
                  <a:pt x="17859" y="8930"/>
                </a:lnTo>
                <a:lnTo>
                  <a:pt x="26789" y="8930"/>
                </a:lnTo>
                <a:lnTo>
                  <a:pt x="26789" y="8930"/>
                </a:lnTo>
                <a:lnTo>
                  <a:pt x="35719" y="8930"/>
                </a:lnTo>
                <a:lnTo>
                  <a:pt x="35719" y="8930"/>
                </a:lnTo>
                <a:lnTo>
                  <a:pt x="44648" y="17860"/>
                </a:lnTo>
                <a:lnTo>
                  <a:pt x="44648" y="17860"/>
                </a:lnTo>
                <a:lnTo>
                  <a:pt x="44648" y="17860"/>
                </a:lnTo>
                <a:lnTo>
                  <a:pt x="44648" y="17860"/>
                </a:lnTo>
                <a:lnTo>
                  <a:pt x="44648" y="8930"/>
                </a:lnTo>
                <a:lnTo>
                  <a:pt x="4464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750094" y="3366492"/>
            <a:ext cx="285751" cy="294680"/>
          </a:xfrm>
          <a:custGeom>
            <a:avLst/>
            <a:gdLst/>
            <a:ahLst/>
            <a:cxnLst/>
            <a:rect l="0" t="0" r="0" b="0"/>
            <a:pathLst>
              <a:path w="285751" h="294680">
                <a:moveTo>
                  <a:pt x="8930" y="107156"/>
                </a:moveTo>
                <a:lnTo>
                  <a:pt x="8930" y="107156"/>
                </a:lnTo>
                <a:lnTo>
                  <a:pt x="0" y="107156"/>
                </a:lnTo>
                <a:lnTo>
                  <a:pt x="0" y="107156"/>
                </a:lnTo>
                <a:lnTo>
                  <a:pt x="0" y="107156"/>
                </a:lnTo>
                <a:lnTo>
                  <a:pt x="8930" y="98226"/>
                </a:lnTo>
                <a:lnTo>
                  <a:pt x="26789" y="80367"/>
                </a:lnTo>
                <a:lnTo>
                  <a:pt x="53578" y="62508"/>
                </a:lnTo>
                <a:lnTo>
                  <a:pt x="80367" y="44648"/>
                </a:lnTo>
                <a:lnTo>
                  <a:pt x="125015" y="17859"/>
                </a:lnTo>
                <a:lnTo>
                  <a:pt x="151805" y="8929"/>
                </a:lnTo>
                <a:lnTo>
                  <a:pt x="178594" y="0"/>
                </a:lnTo>
                <a:lnTo>
                  <a:pt x="187523" y="0"/>
                </a:lnTo>
                <a:lnTo>
                  <a:pt x="187523" y="17859"/>
                </a:lnTo>
                <a:lnTo>
                  <a:pt x="178594" y="44648"/>
                </a:lnTo>
                <a:lnTo>
                  <a:pt x="151805" y="80367"/>
                </a:lnTo>
                <a:lnTo>
                  <a:pt x="125015" y="116086"/>
                </a:lnTo>
                <a:lnTo>
                  <a:pt x="89297" y="142875"/>
                </a:lnTo>
                <a:lnTo>
                  <a:pt x="62508" y="169664"/>
                </a:lnTo>
                <a:lnTo>
                  <a:pt x="44648" y="187523"/>
                </a:lnTo>
                <a:lnTo>
                  <a:pt x="44648" y="187523"/>
                </a:lnTo>
                <a:lnTo>
                  <a:pt x="44648" y="178594"/>
                </a:lnTo>
                <a:lnTo>
                  <a:pt x="71437" y="169664"/>
                </a:lnTo>
                <a:lnTo>
                  <a:pt x="98226" y="142875"/>
                </a:lnTo>
                <a:lnTo>
                  <a:pt x="142875" y="125015"/>
                </a:lnTo>
                <a:lnTo>
                  <a:pt x="187523" y="98226"/>
                </a:lnTo>
                <a:lnTo>
                  <a:pt x="232172" y="89297"/>
                </a:lnTo>
                <a:lnTo>
                  <a:pt x="267890" y="80367"/>
                </a:lnTo>
                <a:lnTo>
                  <a:pt x="276820" y="89297"/>
                </a:lnTo>
                <a:lnTo>
                  <a:pt x="285750" y="107156"/>
                </a:lnTo>
                <a:lnTo>
                  <a:pt x="267890" y="133945"/>
                </a:lnTo>
                <a:lnTo>
                  <a:pt x="241101" y="160734"/>
                </a:lnTo>
                <a:lnTo>
                  <a:pt x="196453" y="196453"/>
                </a:lnTo>
                <a:lnTo>
                  <a:pt x="160734" y="232172"/>
                </a:lnTo>
                <a:lnTo>
                  <a:pt x="116086" y="267890"/>
                </a:lnTo>
                <a:lnTo>
                  <a:pt x="80367" y="285750"/>
                </a:lnTo>
                <a:lnTo>
                  <a:pt x="62508" y="294679"/>
                </a:lnTo>
                <a:lnTo>
                  <a:pt x="62508" y="285750"/>
                </a:lnTo>
                <a:lnTo>
                  <a:pt x="71437" y="258961"/>
                </a:lnTo>
                <a:lnTo>
                  <a:pt x="98226" y="232172"/>
                </a:lnTo>
                <a:lnTo>
                  <a:pt x="9822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1098352" y="3464718"/>
            <a:ext cx="89298" cy="160736"/>
          </a:xfrm>
          <a:custGeom>
            <a:avLst/>
            <a:gdLst/>
            <a:ahLst/>
            <a:cxnLst/>
            <a:rect l="0" t="0" r="0" b="0"/>
            <a:pathLst>
              <a:path w="89298" h="160736">
                <a:moveTo>
                  <a:pt x="26789" y="0"/>
                </a:moveTo>
                <a:lnTo>
                  <a:pt x="17859" y="8930"/>
                </a:lnTo>
                <a:lnTo>
                  <a:pt x="17859" y="17860"/>
                </a:lnTo>
                <a:lnTo>
                  <a:pt x="8929" y="44649"/>
                </a:lnTo>
                <a:lnTo>
                  <a:pt x="0" y="71438"/>
                </a:lnTo>
                <a:lnTo>
                  <a:pt x="0" y="98227"/>
                </a:lnTo>
                <a:lnTo>
                  <a:pt x="0" y="125016"/>
                </a:lnTo>
                <a:lnTo>
                  <a:pt x="0" y="151805"/>
                </a:lnTo>
                <a:lnTo>
                  <a:pt x="0" y="160735"/>
                </a:lnTo>
                <a:lnTo>
                  <a:pt x="8929" y="160735"/>
                </a:lnTo>
                <a:lnTo>
                  <a:pt x="17859" y="151805"/>
                </a:lnTo>
                <a:lnTo>
                  <a:pt x="26789" y="133946"/>
                </a:lnTo>
                <a:lnTo>
                  <a:pt x="35718" y="116086"/>
                </a:lnTo>
                <a:lnTo>
                  <a:pt x="44648" y="89297"/>
                </a:lnTo>
                <a:lnTo>
                  <a:pt x="53578" y="62508"/>
                </a:lnTo>
                <a:lnTo>
                  <a:pt x="71437" y="44649"/>
                </a:lnTo>
                <a:lnTo>
                  <a:pt x="80367" y="26789"/>
                </a:lnTo>
                <a:lnTo>
                  <a:pt x="89297" y="17860"/>
                </a:lnTo>
                <a:lnTo>
                  <a:pt x="8929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1116211" y="3250406"/>
            <a:ext cx="44649" cy="392907"/>
          </a:xfrm>
          <a:custGeom>
            <a:avLst/>
            <a:gdLst/>
            <a:ahLst/>
            <a:cxnLst/>
            <a:rect l="0" t="0" r="0" b="0"/>
            <a:pathLst>
              <a:path w="44649" h="392907">
                <a:moveTo>
                  <a:pt x="44648" y="0"/>
                </a:moveTo>
                <a:lnTo>
                  <a:pt x="44648" y="0"/>
                </a:lnTo>
                <a:lnTo>
                  <a:pt x="44648" y="0"/>
                </a:lnTo>
                <a:lnTo>
                  <a:pt x="44648" y="8930"/>
                </a:lnTo>
                <a:lnTo>
                  <a:pt x="44648" y="17859"/>
                </a:lnTo>
                <a:lnTo>
                  <a:pt x="35719" y="44648"/>
                </a:lnTo>
                <a:lnTo>
                  <a:pt x="35719" y="80367"/>
                </a:lnTo>
                <a:lnTo>
                  <a:pt x="26789" y="125015"/>
                </a:lnTo>
                <a:lnTo>
                  <a:pt x="17859" y="178594"/>
                </a:lnTo>
                <a:lnTo>
                  <a:pt x="17859" y="232172"/>
                </a:lnTo>
                <a:lnTo>
                  <a:pt x="17859" y="276820"/>
                </a:lnTo>
                <a:lnTo>
                  <a:pt x="8930" y="321469"/>
                </a:lnTo>
                <a:lnTo>
                  <a:pt x="8930" y="357187"/>
                </a:lnTo>
                <a:lnTo>
                  <a:pt x="8930" y="375047"/>
                </a:lnTo>
                <a:lnTo>
                  <a:pt x="8930" y="392906"/>
                </a:lnTo>
                <a:lnTo>
                  <a:pt x="0" y="392906"/>
                </a:lnTo>
                <a:lnTo>
                  <a:pt x="0" y="375047"/>
                </a:lnTo>
                <a:lnTo>
                  <a:pt x="0" y="357187"/>
                </a:lnTo>
                <a:lnTo>
                  <a:pt x="0"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1205508" y="3437929"/>
            <a:ext cx="187524" cy="205384"/>
          </a:xfrm>
          <a:custGeom>
            <a:avLst/>
            <a:gdLst/>
            <a:ahLst/>
            <a:cxnLst/>
            <a:rect l="0" t="0" r="0" b="0"/>
            <a:pathLst>
              <a:path w="187524" h="205384">
                <a:moveTo>
                  <a:pt x="35719" y="80367"/>
                </a:moveTo>
                <a:lnTo>
                  <a:pt x="35719" y="80367"/>
                </a:lnTo>
                <a:lnTo>
                  <a:pt x="26789" y="80367"/>
                </a:lnTo>
                <a:lnTo>
                  <a:pt x="8930" y="89297"/>
                </a:lnTo>
                <a:lnTo>
                  <a:pt x="8930" y="98227"/>
                </a:lnTo>
                <a:lnTo>
                  <a:pt x="0" y="107157"/>
                </a:lnTo>
                <a:lnTo>
                  <a:pt x="8930" y="116086"/>
                </a:lnTo>
                <a:lnTo>
                  <a:pt x="17859" y="125016"/>
                </a:lnTo>
                <a:lnTo>
                  <a:pt x="35719" y="125016"/>
                </a:lnTo>
                <a:lnTo>
                  <a:pt x="53578" y="107157"/>
                </a:lnTo>
                <a:lnTo>
                  <a:pt x="71437" y="98227"/>
                </a:lnTo>
                <a:lnTo>
                  <a:pt x="89297" y="80367"/>
                </a:lnTo>
                <a:lnTo>
                  <a:pt x="107156" y="53578"/>
                </a:lnTo>
                <a:lnTo>
                  <a:pt x="116086" y="35719"/>
                </a:lnTo>
                <a:lnTo>
                  <a:pt x="116086" y="17860"/>
                </a:lnTo>
                <a:lnTo>
                  <a:pt x="116086" y="8930"/>
                </a:lnTo>
                <a:lnTo>
                  <a:pt x="107156" y="0"/>
                </a:lnTo>
                <a:lnTo>
                  <a:pt x="98226" y="0"/>
                </a:lnTo>
                <a:lnTo>
                  <a:pt x="80367" y="17860"/>
                </a:lnTo>
                <a:lnTo>
                  <a:pt x="71437" y="35719"/>
                </a:lnTo>
                <a:lnTo>
                  <a:pt x="62508" y="62508"/>
                </a:lnTo>
                <a:lnTo>
                  <a:pt x="53578" y="98227"/>
                </a:lnTo>
                <a:lnTo>
                  <a:pt x="53578" y="133946"/>
                </a:lnTo>
                <a:lnTo>
                  <a:pt x="62508" y="160735"/>
                </a:lnTo>
                <a:lnTo>
                  <a:pt x="71437" y="187524"/>
                </a:lnTo>
                <a:lnTo>
                  <a:pt x="89297" y="205383"/>
                </a:lnTo>
                <a:lnTo>
                  <a:pt x="107156" y="196453"/>
                </a:lnTo>
                <a:lnTo>
                  <a:pt x="125015" y="187524"/>
                </a:lnTo>
                <a:lnTo>
                  <a:pt x="142875" y="160735"/>
                </a:lnTo>
                <a:lnTo>
                  <a:pt x="160734" y="133946"/>
                </a:lnTo>
                <a:lnTo>
                  <a:pt x="178594" y="107157"/>
                </a:lnTo>
                <a:lnTo>
                  <a:pt x="187523" y="71438"/>
                </a:lnTo>
                <a:lnTo>
                  <a:pt x="18752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1401961" y="3420070"/>
            <a:ext cx="187524" cy="205384"/>
          </a:xfrm>
          <a:custGeom>
            <a:avLst/>
            <a:gdLst/>
            <a:ahLst/>
            <a:cxnLst/>
            <a:rect l="0" t="0" r="0" b="0"/>
            <a:pathLst>
              <a:path w="187524" h="205384">
                <a:moveTo>
                  <a:pt x="8930" y="0"/>
                </a:moveTo>
                <a:lnTo>
                  <a:pt x="8930" y="8930"/>
                </a:lnTo>
                <a:lnTo>
                  <a:pt x="0" y="26789"/>
                </a:lnTo>
                <a:lnTo>
                  <a:pt x="0" y="44648"/>
                </a:lnTo>
                <a:lnTo>
                  <a:pt x="0" y="80367"/>
                </a:lnTo>
                <a:lnTo>
                  <a:pt x="0" y="116086"/>
                </a:lnTo>
                <a:lnTo>
                  <a:pt x="8930" y="142875"/>
                </a:lnTo>
                <a:lnTo>
                  <a:pt x="17859" y="178594"/>
                </a:lnTo>
                <a:lnTo>
                  <a:pt x="26789" y="196453"/>
                </a:lnTo>
                <a:lnTo>
                  <a:pt x="35719" y="205383"/>
                </a:lnTo>
                <a:lnTo>
                  <a:pt x="44648" y="205383"/>
                </a:lnTo>
                <a:lnTo>
                  <a:pt x="53578" y="196453"/>
                </a:lnTo>
                <a:lnTo>
                  <a:pt x="62508" y="178594"/>
                </a:lnTo>
                <a:lnTo>
                  <a:pt x="62508" y="151805"/>
                </a:lnTo>
                <a:lnTo>
                  <a:pt x="71437" y="116086"/>
                </a:lnTo>
                <a:lnTo>
                  <a:pt x="71437" y="80367"/>
                </a:lnTo>
                <a:lnTo>
                  <a:pt x="80367" y="53578"/>
                </a:lnTo>
                <a:lnTo>
                  <a:pt x="80367" y="35719"/>
                </a:lnTo>
                <a:lnTo>
                  <a:pt x="80367" y="26789"/>
                </a:lnTo>
                <a:lnTo>
                  <a:pt x="89297" y="35719"/>
                </a:lnTo>
                <a:lnTo>
                  <a:pt x="89297" y="44648"/>
                </a:lnTo>
                <a:lnTo>
                  <a:pt x="98227" y="62508"/>
                </a:lnTo>
                <a:lnTo>
                  <a:pt x="107156" y="80367"/>
                </a:lnTo>
                <a:lnTo>
                  <a:pt x="116086" y="89297"/>
                </a:lnTo>
                <a:lnTo>
                  <a:pt x="125016" y="98226"/>
                </a:lnTo>
                <a:lnTo>
                  <a:pt x="142875" y="107156"/>
                </a:lnTo>
                <a:lnTo>
                  <a:pt x="160734" y="107156"/>
                </a:lnTo>
                <a:lnTo>
                  <a:pt x="169664" y="98226"/>
                </a:lnTo>
                <a:lnTo>
                  <a:pt x="178594" y="89297"/>
                </a:lnTo>
                <a:lnTo>
                  <a:pt x="187523" y="71437"/>
                </a:lnTo>
                <a:lnTo>
                  <a:pt x="187523"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1535906" y="3339703"/>
            <a:ext cx="258962" cy="330399"/>
          </a:xfrm>
          <a:custGeom>
            <a:avLst/>
            <a:gdLst/>
            <a:ahLst/>
            <a:cxnLst/>
            <a:rect l="0" t="0" r="0" b="0"/>
            <a:pathLst>
              <a:path w="258962" h="330399">
                <a:moveTo>
                  <a:pt x="35719" y="125015"/>
                </a:moveTo>
                <a:lnTo>
                  <a:pt x="35719" y="133945"/>
                </a:lnTo>
                <a:lnTo>
                  <a:pt x="26789" y="142875"/>
                </a:lnTo>
                <a:lnTo>
                  <a:pt x="17860" y="169664"/>
                </a:lnTo>
                <a:lnTo>
                  <a:pt x="8930" y="196453"/>
                </a:lnTo>
                <a:lnTo>
                  <a:pt x="0" y="223242"/>
                </a:lnTo>
                <a:lnTo>
                  <a:pt x="0" y="250031"/>
                </a:lnTo>
                <a:lnTo>
                  <a:pt x="8930" y="267890"/>
                </a:lnTo>
                <a:lnTo>
                  <a:pt x="17860" y="276820"/>
                </a:lnTo>
                <a:lnTo>
                  <a:pt x="35719" y="276820"/>
                </a:lnTo>
                <a:lnTo>
                  <a:pt x="44649" y="276820"/>
                </a:lnTo>
                <a:lnTo>
                  <a:pt x="62508" y="250031"/>
                </a:lnTo>
                <a:lnTo>
                  <a:pt x="80367" y="223242"/>
                </a:lnTo>
                <a:lnTo>
                  <a:pt x="98227" y="187523"/>
                </a:lnTo>
                <a:lnTo>
                  <a:pt x="107157" y="151804"/>
                </a:lnTo>
                <a:lnTo>
                  <a:pt x="125016" y="116086"/>
                </a:lnTo>
                <a:lnTo>
                  <a:pt x="133946" y="89297"/>
                </a:lnTo>
                <a:lnTo>
                  <a:pt x="133946" y="71437"/>
                </a:lnTo>
                <a:lnTo>
                  <a:pt x="133946" y="62508"/>
                </a:lnTo>
                <a:lnTo>
                  <a:pt x="133946" y="62508"/>
                </a:lnTo>
                <a:lnTo>
                  <a:pt x="125016" y="80367"/>
                </a:lnTo>
                <a:lnTo>
                  <a:pt x="116086" y="116086"/>
                </a:lnTo>
                <a:lnTo>
                  <a:pt x="107157" y="142875"/>
                </a:lnTo>
                <a:lnTo>
                  <a:pt x="98227" y="178593"/>
                </a:lnTo>
                <a:lnTo>
                  <a:pt x="98227" y="214312"/>
                </a:lnTo>
                <a:lnTo>
                  <a:pt x="98227" y="241101"/>
                </a:lnTo>
                <a:lnTo>
                  <a:pt x="98227" y="258961"/>
                </a:lnTo>
                <a:lnTo>
                  <a:pt x="107157" y="258961"/>
                </a:lnTo>
                <a:lnTo>
                  <a:pt x="125016" y="258961"/>
                </a:lnTo>
                <a:lnTo>
                  <a:pt x="142875" y="241101"/>
                </a:lnTo>
                <a:lnTo>
                  <a:pt x="160735" y="214312"/>
                </a:lnTo>
                <a:lnTo>
                  <a:pt x="187524" y="169664"/>
                </a:lnTo>
                <a:lnTo>
                  <a:pt x="214313" y="133945"/>
                </a:lnTo>
                <a:lnTo>
                  <a:pt x="241102" y="89297"/>
                </a:lnTo>
                <a:lnTo>
                  <a:pt x="250032" y="44648"/>
                </a:lnTo>
                <a:lnTo>
                  <a:pt x="258961" y="17859"/>
                </a:lnTo>
                <a:lnTo>
                  <a:pt x="250032" y="0"/>
                </a:lnTo>
                <a:lnTo>
                  <a:pt x="241102" y="8929"/>
                </a:lnTo>
                <a:lnTo>
                  <a:pt x="214313" y="35718"/>
                </a:lnTo>
                <a:lnTo>
                  <a:pt x="196453" y="80367"/>
                </a:lnTo>
                <a:lnTo>
                  <a:pt x="187524" y="133945"/>
                </a:lnTo>
                <a:lnTo>
                  <a:pt x="169664" y="196453"/>
                </a:lnTo>
                <a:lnTo>
                  <a:pt x="169664" y="241101"/>
                </a:lnTo>
                <a:lnTo>
                  <a:pt x="169664" y="285750"/>
                </a:lnTo>
                <a:lnTo>
                  <a:pt x="178594" y="312539"/>
                </a:lnTo>
                <a:lnTo>
                  <a:pt x="187524" y="330398"/>
                </a:lnTo>
                <a:lnTo>
                  <a:pt x="187524"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785813" y="4071937"/>
            <a:ext cx="160735" cy="17860"/>
          </a:xfrm>
          <a:custGeom>
            <a:avLst/>
            <a:gdLst/>
            <a:ahLst/>
            <a:cxnLst/>
            <a:rect l="0" t="0" r="0" b="0"/>
            <a:pathLst>
              <a:path w="160735" h="17860">
                <a:moveTo>
                  <a:pt x="0" y="0"/>
                </a:moveTo>
                <a:lnTo>
                  <a:pt x="8929" y="0"/>
                </a:lnTo>
                <a:lnTo>
                  <a:pt x="26789" y="0"/>
                </a:lnTo>
                <a:lnTo>
                  <a:pt x="35718" y="8930"/>
                </a:lnTo>
                <a:lnTo>
                  <a:pt x="62507" y="17859"/>
                </a:lnTo>
                <a:lnTo>
                  <a:pt x="89296" y="17859"/>
                </a:lnTo>
                <a:lnTo>
                  <a:pt x="116086" y="17859"/>
                </a:lnTo>
                <a:lnTo>
                  <a:pt x="142875" y="17859"/>
                </a:lnTo>
                <a:lnTo>
                  <a:pt x="151804" y="893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1071563" y="3929062"/>
            <a:ext cx="250032" cy="366118"/>
          </a:xfrm>
          <a:custGeom>
            <a:avLst/>
            <a:gdLst/>
            <a:ahLst/>
            <a:cxnLst/>
            <a:rect l="0" t="0" r="0" b="0"/>
            <a:pathLst>
              <a:path w="250032" h="366118">
                <a:moveTo>
                  <a:pt x="35718" y="8930"/>
                </a:moveTo>
                <a:lnTo>
                  <a:pt x="35718" y="8930"/>
                </a:lnTo>
                <a:lnTo>
                  <a:pt x="35718" y="17859"/>
                </a:lnTo>
                <a:lnTo>
                  <a:pt x="35718" y="26789"/>
                </a:lnTo>
                <a:lnTo>
                  <a:pt x="35718" y="53578"/>
                </a:lnTo>
                <a:lnTo>
                  <a:pt x="35718" y="89297"/>
                </a:lnTo>
                <a:lnTo>
                  <a:pt x="26789" y="133945"/>
                </a:lnTo>
                <a:lnTo>
                  <a:pt x="26789" y="178594"/>
                </a:lnTo>
                <a:lnTo>
                  <a:pt x="17859" y="232172"/>
                </a:lnTo>
                <a:lnTo>
                  <a:pt x="17859" y="276820"/>
                </a:lnTo>
                <a:lnTo>
                  <a:pt x="8929" y="312539"/>
                </a:lnTo>
                <a:lnTo>
                  <a:pt x="0" y="330399"/>
                </a:lnTo>
                <a:lnTo>
                  <a:pt x="0" y="348258"/>
                </a:lnTo>
                <a:lnTo>
                  <a:pt x="0" y="339328"/>
                </a:lnTo>
                <a:lnTo>
                  <a:pt x="8929" y="321469"/>
                </a:lnTo>
                <a:lnTo>
                  <a:pt x="17859" y="285750"/>
                </a:lnTo>
                <a:lnTo>
                  <a:pt x="26789" y="241102"/>
                </a:lnTo>
                <a:lnTo>
                  <a:pt x="44648" y="178594"/>
                </a:lnTo>
                <a:lnTo>
                  <a:pt x="53578" y="125016"/>
                </a:lnTo>
                <a:lnTo>
                  <a:pt x="71437" y="80367"/>
                </a:lnTo>
                <a:lnTo>
                  <a:pt x="89296" y="44649"/>
                </a:lnTo>
                <a:lnTo>
                  <a:pt x="98226" y="26789"/>
                </a:lnTo>
                <a:lnTo>
                  <a:pt x="107156" y="35719"/>
                </a:lnTo>
                <a:lnTo>
                  <a:pt x="116086" y="62508"/>
                </a:lnTo>
                <a:lnTo>
                  <a:pt x="125015" y="116086"/>
                </a:lnTo>
                <a:lnTo>
                  <a:pt x="125015" y="169664"/>
                </a:lnTo>
                <a:lnTo>
                  <a:pt x="125015" y="232172"/>
                </a:lnTo>
                <a:lnTo>
                  <a:pt x="116086" y="276820"/>
                </a:lnTo>
                <a:lnTo>
                  <a:pt x="116086" y="321469"/>
                </a:lnTo>
                <a:lnTo>
                  <a:pt x="125015" y="348258"/>
                </a:lnTo>
                <a:lnTo>
                  <a:pt x="125015" y="366117"/>
                </a:lnTo>
                <a:lnTo>
                  <a:pt x="133945" y="357188"/>
                </a:lnTo>
                <a:lnTo>
                  <a:pt x="133945" y="330399"/>
                </a:lnTo>
                <a:lnTo>
                  <a:pt x="142875" y="285750"/>
                </a:lnTo>
                <a:lnTo>
                  <a:pt x="151804" y="232172"/>
                </a:lnTo>
                <a:lnTo>
                  <a:pt x="160734" y="169664"/>
                </a:lnTo>
                <a:lnTo>
                  <a:pt x="178593" y="98227"/>
                </a:lnTo>
                <a:lnTo>
                  <a:pt x="187523" y="44649"/>
                </a:lnTo>
                <a:lnTo>
                  <a:pt x="205382" y="8930"/>
                </a:lnTo>
                <a:lnTo>
                  <a:pt x="214312" y="0"/>
                </a:lnTo>
                <a:lnTo>
                  <a:pt x="223242" y="8930"/>
                </a:lnTo>
                <a:lnTo>
                  <a:pt x="232171" y="44649"/>
                </a:lnTo>
                <a:lnTo>
                  <a:pt x="232171" y="89297"/>
                </a:lnTo>
                <a:lnTo>
                  <a:pt x="232171" y="151805"/>
                </a:lnTo>
                <a:lnTo>
                  <a:pt x="223242" y="205383"/>
                </a:lnTo>
                <a:lnTo>
                  <a:pt x="214312" y="258961"/>
                </a:lnTo>
                <a:lnTo>
                  <a:pt x="214312" y="312539"/>
                </a:lnTo>
                <a:lnTo>
                  <a:pt x="214312" y="339328"/>
                </a:lnTo>
                <a:lnTo>
                  <a:pt x="214312" y="357188"/>
                </a:lnTo>
                <a:lnTo>
                  <a:pt x="223242" y="357188"/>
                </a:lnTo>
                <a:lnTo>
                  <a:pt x="232171" y="339328"/>
                </a:lnTo>
                <a:lnTo>
                  <a:pt x="250031" y="303609"/>
                </a:lnTo>
                <a:lnTo>
                  <a:pt x="250031"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1410891" y="3946921"/>
            <a:ext cx="98227" cy="330400"/>
          </a:xfrm>
          <a:custGeom>
            <a:avLst/>
            <a:gdLst/>
            <a:ahLst/>
            <a:cxnLst/>
            <a:rect l="0" t="0" r="0" b="0"/>
            <a:pathLst>
              <a:path w="98227" h="330400">
                <a:moveTo>
                  <a:pt x="80367" y="0"/>
                </a:moveTo>
                <a:lnTo>
                  <a:pt x="80367" y="8930"/>
                </a:lnTo>
                <a:lnTo>
                  <a:pt x="71437" y="26790"/>
                </a:lnTo>
                <a:lnTo>
                  <a:pt x="62507" y="53579"/>
                </a:lnTo>
                <a:lnTo>
                  <a:pt x="53578" y="89297"/>
                </a:lnTo>
                <a:lnTo>
                  <a:pt x="35718" y="133946"/>
                </a:lnTo>
                <a:lnTo>
                  <a:pt x="26789" y="178594"/>
                </a:lnTo>
                <a:lnTo>
                  <a:pt x="8929" y="232172"/>
                </a:lnTo>
                <a:lnTo>
                  <a:pt x="8929" y="276821"/>
                </a:lnTo>
                <a:lnTo>
                  <a:pt x="0" y="303610"/>
                </a:lnTo>
                <a:lnTo>
                  <a:pt x="0" y="330399"/>
                </a:lnTo>
                <a:lnTo>
                  <a:pt x="8929" y="330399"/>
                </a:lnTo>
                <a:lnTo>
                  <a:pt x="8929" y="321469"/>
                </a:lnTo>
                <a:lnTo>
                  <a:pt x="17859" y="294680"/>
                </a:lnTo>
                <a:lnTo>
                  <a:pt x="26789" y="258961"/>
                </a:lnTo>
                <a:lnTo>
                  <a:pt x="35718" y="205383"/>
                </a:lnTo>
                <a:lnTo>
                  <a:pt x="44648" y="142875"/>
                </a:lnTo>
                <a:lnTo>
                  <a:pt x="53578" y="89297"/>
                </a:lnTo>
                <a:lnTo>
                  <a:pt x="62507" y="44649"/>
                </a:lnTo>
                <a:lnTo>
                  <a:pt x="71437" y="17860"/>
                </a:lnTo>
                <a:lnTo>
                  <a:pt x="80367" y="8930"/>
                </a:lnTo>
                <a:lnTo>
                  <a:pt x="89297" y="26790"/>
                </a:lnTo>
                <a:lnTo>
                  <a:pt x="89297" y="53579"/>
                </a:lnTo>
                <a:lnTo>
                  <a:pt x="98226" y="98227"/>
                </a:lnTo>
                <a:lnTo>
                  <a:pt x="89297" y="151805"/>
                </a:lnTo>
                <a:lnTo>
                  <a:pt x="89297" y="205383"/>
                </a:lnTo>
                <a:lnTo>
                  <a:pt x="89297" y="250032"/>
                </a:lnTo>
                <a:lnTo>
                  <a:pt x="80367" y="285750"/>
                </a:lnTo>
                <a:lnTo>
                  <a:pt x="80367" y="321469"/>
                </a:lnTo>
                <a:lnTo>
                  <a:pt x="80367" y="330399"/>
                </a:lnTo>
                <a:lnTo>
                  <a:pt x="89297" y="330399"/>
                </a:lnTo>
                <a:lnTo>
                  <a:pt x="89297" y="312540"/>
                </a:lnTo>
                <a:lnTo>
                  <a:pt x="89297"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1401961" y="4098726"/>
            <a:ext cx="178595" cy="71439"/>
          </a:xfrm>
          <a:custGeom>
            <a:avLst/>
            <a:gdLst/>
            <a:ahLst/>
            <a:cxnLst/>
            <a:rect l="0" t="0" r="0" b="0"/>
            <a:pathLst>
              <a:path w="178595" h="71439">
                <a:moveTo>
                  <a:pt x="0" y="26789"/>
                </a:moveTo>
                <a:lnTo>
                  <a:pt x="0" y="35719"/>
                </a:lnTo>
                <a:lnTo>
                  <a:pt x="0" y="53578"/>
                </a:lnTo>
                <a:lnTo>
                  <a:pt x="8930" y="62508"/>
                </a:lnTo>
                <a:lnTo>
                  <a:pt x="17859" y="71438"/>
                </a:lnTo>
                <a:lnTo>
                  <a:pt x="35719" y="71438"/>
                </a:lnTo>
                <a:lnTo>
                  <a:pt x="62508" y="71438"/>
                </a:lnTo>
                <a:lnTo>
                  <a:pt x="89297" y="53578"/>
                </a:lnTo>
                <a:lnTo>
                  <a:pt x="116086" y="44649"/>
                </a:lnTo>
                <a:lnTo>
                  <a:pt x="142875" y="26789"/>
                </a:lnTo>
                <a:lnTo>
                  <a:pt x="160734" y="1786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1634133" y="3973711"/>
            <a:ext cx="35720" cy="321469"/>
          </a:xfrm>
          <a:custGeom>
            <a:avLst/>
            <a:gdLst/>
            <a:ahLst/>
            <a:cxnLst/>
            <a:rect l="0" t="0" r="0" b="0"/>
            <a:pathLst>
              <a:path w="35720" h="321469">
                <a:moveTo>
                  <a:pt x="35719" y="0"/>
                </a:moveTo>
                <a:lnTo>
                  <a:pt x="26789" y="0"/>
                </a:lnTo>
                <a:lnTo>
                  <a:pt x="26789" y="17859"/>
                </a:lnTo>
                <a:lnTo>
                  <a:pt x="26789" y="44648"/>
                </a:lnTo>
                <a:lnTo>
                  <a:pt x="17859" y="89296"/>
                </a:lnTo>
                <a:lnTo>
                  <a:pt x="17859" y="133945"/>
                </a:lnTo>
                <a:lnTo>
                  <a:pt x="8930" y="178593"/>
                </a:lnTo>
                <a:lnTo>
                  <a:pt x="8930" y="223242"/>
                </a:lnTo>
                <a:lnTo>
                  <a:pt x="0" y="258960"/>
                </a:lnTo>
                <a:lnTo>
                  <a:pt x="0" y="294679"/>
                </a:lnTo>
                <a:lnTo>
                  <a:pt x="0" y="312539"/>
                </a:lnTo>
                <a:lnTo>
                  <a:pt x="8930" y="321468"/>
                </a:lnTo>
                <a:lnTo>
                  <a:pt x="8930" y="312539"/>
                </a:lnTo>
                <a:lnTo>
                  <a:pt x="17859" y="294679"/>
                </a:lnTo>
                <a:lnTo>
                  <a:pt x="17859" y="267890"/>
                </a:lnTo>
                <a:lnTo>
                  <a:pt x="17859" y="232171"/>
                </a:lnTo>
                <a:lnTo>
                  <a:pt x="17859"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1500188" y="3937992"/>
            <a:ext cx="303610" cy="44649"/>
          </a:xfrm>
          <a:custGeom>
            <a:avLst/>
            <a:gdLst/>
            <a:ahLst/>
            <a:cxnLst/>
            <a:rect l="0" t="0" r="0" b="0"/>
            <a:pathLst>
              <a:path w="303610" h="44649">
                <a:moveTo>
                  <a:pt x="0" y="44648"/>
                </a:moveTo>
                <a:lnTo>
                  <a:pt x="8929" y="44648"/>
                </a:lnTo>
                <a:lnTo>
                  <a:pt x="26789" y="44648"/>
                </a:lnTo>
                <a:lnTo>
                  <a:pt x="44648" y="44648"/>
                </a:lnTo>
                <a:lnTo>
                  <a:pt x="89296" y="35719"/>
                </a:lnTo>
                <a:lnTo>
                  <a:pt x="125015" y="26789"/>
                </a:lnTo>
                <a:lnTo>
                  <a:pt x="169664" y="17859"/>
                </a:lnTo>
                <a:lnTo>
                  <a:pt x="214312" y="8929"/>
                </a:lnTo>
                <a:lnTo>
                  <a:pt x="250031" y="0"/>
                </a:lnTo>
                <a:lnTo>
                  <a:pt x="276820" y="0"/>
                </a:lnTo>
                <a:lnTo>
                  <a:pt x="294679" y="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1884164" y="4054078"/>
            <a:ext cx="160735" cy="17860"/>
          </a:xfrm>
          <a:custGeom>
            <a:avLst/>
            <a:gdLst/>
            <a:ahLst/>
            <a:cxnLst/>
            <a:rect l="0" t="0" r="0" b="0"/>
            <a:pathLst>
              <a:path w="160735" h="17860">
                <a:moveTo>
                  <a:pt x="0" y="0"/>
                </a:moveTo>
                <a:lnTo>
                  <a:pt x="0" y="0"/>
                </a:lnTo>
                <a:lnTo>
                  <a:pt x="0" y="0"/>
                </a:lnTo>
                <a:lnTo>
                  <a:pt x="0" y="8929"/>
                </a:lnTo>
                <a:lnTo>
                  <a:pt x="0" y="17859"/>
                </a:lnTo>
                <a:lnTo>
                  <a:pt x="17859" y="17859"/>
                </a:lnTo>
                <a:lnTo>
                  <a:pt x="35719" y="17859"/>
                </a:lnTo>
                <a:lnTo>
                  <a:pt x="71438" y="17859"/>
                </a:lnTo>
                <a:lnTo>
                  <a:pt x="98227" y="17859"/>
                </a:lnTo>
                <a:lnTo>
                  <a:pt x="125016" y="17859"/>
                </a:lnTo>
                <a:lnTo>
                  <a:pt x="142875" y="17859"/>
                </a:lnTo>
                <a:lnTo>
                  <a:pt x="160734" y="17859"/>
                </a:lnTo>
                <a:lnTo>
                  <a:pt x="16073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1875234" y="4116586"/>
            <a:ext cx="241103" cy="98227"/>
          </a:xfrm>
          <a:custGeom>
            <a:avLst/>
            <a:gdLst/>
            <a:ahLst/>
            <a:cxnLst/>
            <a:rect l="0" t="0" r="0" b="0"/>
            <a:pathLst>
              <a:path w="241103" h="98227">
                <a:moveTo>
                  <a:pt x="0" y="89296"/>
                </a:moveTo>
                <a:lnTo>
                  <a:pt x="0" y="89296"/>
                </a:lnTo>
                <a:lnTo>
                  <a:pt x="8930" y="98226"/>
                </a:lnTo>
                <a:lnTo>
                  <a:pt x="26789" y="98226"/>
                </a:lnTo>
                <a:lnTo>
                  <a:pt x="44649" y="98226"/>
                </a:lnTo>
                <a:lnTo>
                  <a:pt x="80368" y="89296"/>
                </a:lnTo>
                <a:lnTo>
                  <a:pt x="116086" y="80367"/>
                </a:lnTo>
                <a:lnTo>
                  <a:pt x="151805" y="62507"/>
                </a:lnTo>
                <a:lnTo>
                  <a:pt x="187524" y="44648"/>
                </a:lnTo>
                <a:lnTo>
                  <a:pt x="214313" y="35718"/>
                </a:lnTo>
                <a:lnTo>
                  <a:pt x="232172" y="17859"/>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2277070" y="3866554"/>
            <a:ext cx="107158" cy="366118"/>
          </a:xfrm>
          <a:custGeom>
            <a:avLst/>
            <a:gdLst/>
            <a:ahLst/>
            <a:cxnLst/>
            <a:rect l="0" t="0" r="0" b="0"/>
            <a:pathLst>
              <a:path w="107158" h="366118">
                <a:moveTo>
                  <a:pt x="44649" y="0"/>
                </a:moveTo>
                <a:lnTo>
                  <a:pt x="44649" y="8930"/>
                </a:lnTo>
                <a:lnTo>
                  <a:pt x="44649" y="17860"/>
                </a:lnTo>
                <a:lnTo>
                  <a:pt x="35719" y="44649"/>
                </a:lnTo>
                <a:lnTo>
                  <a:pt x="35719" y="80367"/>
                </a:lnTo>
                <a:lnTo>
                  <a:pt x="26789" y="125016"/>
                </a:lnTo>
                <a:lnTo>
                  <a:pt x="17860" y="178594"/>
                </a:lnTo>
                <a:lnTo>
                  <a:pt x="8930" y="223242"/>
                </a:lnTo>
                <a:lnTo>
                  <a:pt x="8930" y="276821"/>
                </a:lnTo>
                <a:lnTo>
                  <a:pt x="0" y="312539"/>
                </a:lnTo>
                <a:lnTo>
                  <a:pt x="0" y="348258"/>
                </a:lnTo>
                <a:lnTo>
                  <a:pt x="0" y="366117"/>
                </a:lnTo>
                <a:lnTo>
                  <a:pt x="8930" y="366117"/>
                </a:lnTo>
                <a:lnTo>
                  <a:pt x="17860" y="357188"/>
                </a:lnTo>
                <a:lnTo>
                  <a:pt x="35719" y="330399"/>
                </a:lnTo>
                <a:lnTo>
                  <a:pt x="53578" y="285750"/>
                </a:lnTo>
                <a:lnTo>
                  <a:pt x="80368" y="241102"/>
                </a:lnTo>
                <a:lnTo>
                  <a:pt x="107157" y="178594"/>
                </a:lnTo>
                <a:lnTo>
                  <a:pt x="10715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2402086" y="3804046"/>
            <a:ext cx="89298" cy="419697"/>
          </a:xfrm>
          <a:custGeom>
            <a:avLst/>
            <a:gdLst/>
            <a:ahLst/>
            <a:cxnLst/>
            <a:rect l="0" t="0" r="0" b="0"/>
            <a:pathLst>
              <a:path w="89298" h="419697">
                <a:moveTo>
                  <a:pt x="89297" y="0"/>
                </a:moveTo>
                <a:lnTo>
                  <a:pt x="89297" y="0"/>
                </a:lnTo>
                <a:lnTo>
                  <a:pt x="89297" y="0"/>
                </a:lnTo>
                <a:lnTo>
                  <a:pt x="80367" y="17860"/>
                </a:lnTo>
                <a:lnTo>
                  <a:pt x="71437" y="44649"/>
                </a:lnTo>
                <a:lnTo>
                  <a:pt x="53578" y="89297"/>
                </a:lnTo>
                <a:lnTo>
                  <a:pt x="35719" y="142875"/>
                </a:lnTo>
                <a:lnTo>
                  <a:pt x="17859" y="196454"/>
                </a:lnTo>
                <a:lnTo>
                  <a:pt x="8930" y="258961"/>
                </a:lnTo>
                <a:lnTo>
                  <a:pt x="0" y="312540"/>
                </a:lnTo>
                <a:lnTo>
                  <a:pt x="0" y="357188"/>
                </a:lnTo>
                <a:lnTo>
                  <a:pt x="8930" y="383977"/>
                </a:lnTo>
                <a:lnTo>
                  <a:pt x="17859" y="410766"/>
                </a:lnTo>
                <a:lnTo>
                  <a:pt x="17859" y="419696"/>
                </a:lnTo>
                <a:lnTo>
                  <a:pt x="26789" y="419696"/>
                </a:lnTo>
                <a:lnTo>
                  <a:pt x="26789" y="410766"/>
                </a:lnTo>
                <a:lnTo>
                  <a:pt x="17859" y="383977"/>
                </a:lnTo>
                <a:lnTo>
                  <a:pt x="0" y="357188"/>
                </a:lnTo>
                <a:lnTo>
                  <a:pt x="0"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2232422" y="4018359"/>
            <a:ext cx="339329" cy="44649"/>
          </a:xfrm>
          <a:custGeom>
            <a:avLst/>
            <a:gdLst/>
            <a:ahLst/>
            <a:cxnLst/>
            <a:rect l="0" t="0" r="0" b="0"/>
            <a:pathLst>
              <a:path w="339329" h="44649">
                <a:moveTo>
                  <a:pt x="0" y="35719"/>
                </a:moveTo>
                <a:lnTo>
                  <a:pt x="8930" y="35719"/>
                </a:lnTo>
                <a:lnTo>
                  <a:pt x="8930" y="44648"/>
                </a:lnTo>
                <a:lnTo>
                  <a:pt x="26789" y="44648"/>
                </a:lnTo>
                <a:lnTo>
                  <a:pt x="53578" y="44648"/>
                </a:lnTo>
                <a:lnTo>
                  <a:pt x="89297" y="44648"/>
                </a:lnTo>
                <a:lnTo>
                  <a:pt x="133945" y="44648"/>
                </a:lnTo>
                <a:lnTo>
                  <a:pt x="187523" y="26789"/>
                </a:lnTo>
                <a:lnTo>
                  <a:pt x="232172" y="26789"/>
                </a:lnTo>
                <a:lnTo>
                  <a:pt x="276820" y="17859"/>
                </a:lnTo>
                <a:lnTo>
                  <a:pt x="312539" y="893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2571750" y="3920132"/>
            <a:ext cx="151806" cy="258962"/>
          </a:xfrm>
          <a:custGeom>
            <a:avLst/>
            <a:gdLst/>
            <a:ahLst/>
            <a:cxnLst/>
            <a:rect l="0" t="0" r="0" b="0"/>
            <a:pathLst>
              <a:path w="151806" h="258962">
                <a:moveTo>
                  <a:pt x="62508" y="0"/>
                </a:moveTo>
                <a:lnTo>
                  <a:pt x="53578" y="0"/>
                </a:lnTo>
                <a:lnTo>
                  <a:pt x="53578" y="8930"/>
                </a:lnTo>
                <a:lnTo>
                  <a:pt x="35719" y="26789"/>
                </a:lnTo>
                <a:lnTo>
                  <a:pt x="26789" y="53579"/>
                </a:lnTo>
                <a:lnTo>
                  <a:pt x="17859" y="89297"/>
                </a:lnTo>
                <a:lnTo>
                  <a:pt x="8930" y="125016"/>
                </a:lnTo>
                <a:lnTo>
                  <a:pt x="0" y="169664"/>
                </a:lnTo>
                <a:lnTo>
                  <a:pt x="0" y="205383"/>
                </a:lnTo>
                <a:lnTo>
                  <a:pt x="0" y="232172"/>
                </a:lnTo>
                <a:lnTo>
                  <a:pt x="8930" y="250032"/>
                </a:lnTo>
                <a:lnTo>
                  <a:pt x="17859" y="258961"/>
                </a:lnTo>
                <a:lnTo>
                  <a:pt x="44648" y="258961"/>
                </a:lnTo>
                <a:lnTo>
                  <a:pt x="71438" y="258961"/>
                </a:lnTo>
                <a:lnTo>
                  <a:pt x="107156" y="250032"/>
                </a:lnTo>
                <a:lnTo>
                  <a:pt x="125016" y="232172"/>
                </a:lnTo>
                <a:lnTo>
                  <a:pt x="142875" y="214313"/>
                </a:lnTo>
                <a:lnTo>
                  <a:pt x="151805" y="187524"/>
                </a:lnTo>
                <a:lnTo>
                  <a:pt x="15180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2455664" y="3866554"/>
            <a:ext cx="276821" cy="44650"/>
          </a:xfrm>
          <a:custGeom>
            <a:avLst/>
            <a:gdLst/>
            <a:ahLst/>
            <a:cxnLst/>
            <a:rect l="0" t="0" r="0" b="0"/>
            <a:pathLst>
              <a:path w="276821" h="44650">
                <a:moveTo>
                  <a:pt x="8930" y="44649"/>
                </a:moveTo>
                <a:lnTo>
                  <a:pt x="8930" y="44649"/>
                </a:lnTo>
                <a:lnTo>
                  <a:pt x="0" y="44649"/>
                </a:lnTo>
                <a:lnTo>
                  <a:pt x="0" y="44649"/>
                </a:lnTo>
                <a:lnTo>
                  <a:pt x="0" y="44649"/>
                </a:lnTo>
                <a:lnTo>
                  <a:pt x="0" y="44649"/>
                </a:lnTo>
                <a:lnTo>
                  <a:pt x="17859" y="44649"/>
                </a:lnTo>
                <a:lnTo>
                  <a:pt x="53578" y="35719"/>
                </a:lnTo>
                <a:lnTo>
                  <a:pt x="89297" y="26789"/>
                </a:lnTo>
                <a:lnTo>
                  <a:pt x="142875" y="26789"/>
                </a:lnTo>
                <a:lnTo>
                  <a:pt x="187524" y="17860"/>
                </a:lnTo>
                <a:lnTo>
                  <a:pt x="223242" y="8930"/>
                </a:lnTo>
                <a:lnTo>
                  <a:pt x="258961" y="893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2616398" y="4223742"/>
            <a:ext cx="160736" cy="151805"/>
          </a:xfrm>
          <a:custGeom>
            <a:avLst/>
            <a:gdLst/>
            <a:ahLst/>
            <a:cxnLst/>
            <a:rect l="0" t="0" r="0" b="0"/>
            <a:pathLst>
              <a:path w="160736" h="151805">
                <a:moveTo>
                  <a:pt x="26790" y="0"/>
                </a:moveTo>
                <a:lnTo>
                  <a:pt x="26790" y="0"/>
                </a:lnTo>
                <a:lnTo>
                  <a:pt x="26790" y="0"/>
                </a:lnTo>
                <a:lnTo>
                  <a:pt x="26790" y="8929"/>
                </a:lnTo>
                <a:lnTo>
                  <a:pt x="17860" y="8929"/>
                </a:lnTo>
                <a:lnTo>
                  <a:pt x="17860" y="26789"/>
                </a:lnTo>
                <a:lnTo>
                  <a:pt x="17860" y="53578"/>
                </a:lnTo>
                <a:lnTo>
                  <a:pt x="8930" y="80367"/>
                </a:lnTo>
                <a:lnTo>
                  <a:pt x="8930" y="98226"/>
                </a:lnTo>
                <a:lnTo>
                  <a:pt x="0" y="125015"/>
                </a:lnTo>
                <a:lnTo>
                  <a:pt x="8930" y="142875"/>
                </a:lnTo>
                <a:lnTo>
                  <a:pt x="8930" y="151804"/>
                </a:lnTo>
                <a:lnTo>
                  <a:pt x="26790" y="151804"/>
                </a:lnTo>
                <a:lnTo>
                  <a:pt x="44649" y="142875"/>
                </a:lnTo>
                <a:lnTo>
                  <a:pt x="71438" y="142875"/>
                </a:lnTo>
                <a:lnTo>
                  <a:pt x="89297" y="125015"/>
                </a:lnTo>
                <a:lnTo>
                  <a:pt x="116086" y="116086"/>
                </a:lnTo>
                <a:lnTo>
                  <a:pt x="133946" y="107156"/>
                </a:lnTo>
                <a:lnTo>
                  <a:pt x="151805" y="107156"/>
                </a:lnTo>
                <a:lnTo>
                  <a:pt x="160735" y="98226"/>
                </a:lnTo>
                <a:lnTo>
                  <a:pt x="160735"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2812852" y="4214812"/>
            <a:ext cx="8930" cy="133946"/>
          </a:xfrm>
          <a:custGeom>
            <a:avLst/>
            <a:gdLst/>
            <a:ahLst/>
            <a:cxnLst/>
            <a:rect l="0" t="0" r="0" b="0"/>
            <a:pathLst>
              <a:path w="8930" h="133946">
                <a:moveTo>
                  <a:pt x="8929" y="0"/>
                </a:moveTo>
                <a:lnTo>
                  <a:pt x="8929" y="0"/>
                </a:lnTo>
                <a:lnTo>
                  <a:pt x="8929" y="8930"/>
                </a:lnTo>
                <a:lnTo>
                  <a:pt x="0" y="17859"/>
                </a:lnTo>
                <a:lnTo>
                  <a:pt x="0" y="35719"/>
                </a:lnTo>
                <a:lnTo>
                  <a:pt x="0" y="53578"/>
                </a:lnTo>
                <a:lnTo>
                  <a:pt x="0" y="71438"/>
                </a:lnTo>
                <a:lnTo>
                  <a:pt x="0" y="98227"/>
                </a:lnTo>
                <a:lnTo>
                  <a:pt x="0" y="116086"/>
                </a:lnTo>
                <a:lnTo>
                  <a:pt x="0" y="125016"/>
                </a:lnTo>
                <a:lnTo>
                  <a:pt x="0" y="13394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2857500" y="4036218"/>
            <a:ext cx="169665" cy="35720"/>
          </a:xfrm>
          <a:custGeom>
            <a:avLst/>
            <a:gdLst/>
            <a:ahLst/>
            <a:cxnLst/>
            <a:rect l="0" t="0" r="0" b="0"/>
            <a:pathLst>
              <a:path w="169665" h="35720">
                <a:moveTo>
                  <a:pt x="0" y="26789"/>
                </a:moveTo>
                <a:lnTo>
                  <a:pt x="0" y="26789"/>
                </a:lnTo>
                <a:lnTo>
                  <a:pt x="8930" y="26789"/>
                </a:lnTo>
                <a:lnTo>
                  <a:pt x="17859" y="35719"/>
                </a:lnTo>
                <a:lnTo>
                  <a:pt x="26789" y="35719"/>
                </a:lnTo>
                <a:lnTo>
                  <a:pt x="53578" y="35719"/>
                </a:lnTo>
                <a:lnTo>
                  <a:pt x="80367" y="35719"/>
                </a:lnTo>
                <a:lnTo>
                  <a:pt x="98227" y="26789"/>
                </a:lnTo>
                <a:lnTo>
                  <a:pt x="125016" y="26789"/>
                </a:lnTo>
                <a:lnTo>
                  <a:pt x="142875" y="17860"/>
                </a:lnTo>
                <a:lnTo>
                  <a:pt x="160734"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2937867" y="3991570"/>
            <a:ext cx="35720" cy="187524"/>
          </a:xfrm>
          <a:custGeom>
            <a:avLst/>
            <a:gdLst/>
            <a:ahLst/>
            <a:cxnLst/>
            <a:rect l="0" t="0" r="0" b="0"/>
            <a:pathLst>
              <a:path w="35720" h="187524">
                <a:moveTo>
                  <a:pt x="17860" y="0"/>
                </a:moveTo>
                <a:lnTo>
                  <a:pt x="17860" y="8930"/>
                </a:lnTo>
                <a:lnTo>
                  <a:pt x="17860" y="35719"/>
                </a:lnTo>
                <a:lnTo>
                  <a:pt x="8930" y="62508"/>
                </a:lnTo>
                <a:lnTo>
                  <a:pt x="0" y="89297"/>
                </a:lnTo>
                <a:lnTo>
                  <a:pt x="0" y="125016"/>
                </a:lnTo>
                <a:lnTo>
                  <a:pt x="0" y="151805"/>
                </a:lnTo>
                <a:lnTo>
                  <a:pt x="0" y="169664"/>
                </a:lnTo>
                <a:lnTo>
                  <a:pt x="8930" y="187523"/>
                </a:lnTo>
                <a:lnTo>
                  <a:pt x="8930" y="187523"/>
                </a:lnTo>
                <a:lnTo>
                  <a:pt x="17860" y="178594"/>
                </a:lnTo>
                <a:lnTo>
                  <a:pt x="35719" y="160734"/>
                </a:lnTo>
                <a:lnTo>
                  <a:pt x="3571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3089672" y="3857625"/>
            <a:ext cx="223243" cy="321469"/>
          </a:xfrm>
          <a:custGeom>
            <a:avLst/>
            <a:gdLst/>
            <a:ahLst/>
            <a:cxnLst/>
            <a:rect l="0" t="0" r="0" b="0"/>
            <a:pathLst>
              <a:path w="223243" h="321469">
                <a:moveTo>
                  <a:pt x="26789" y="80367"/>
                </a:moveTo>
                <a:lnTo>
                  <a:pt x="26789" y="71437"/>
                </a:lnTo>
                <a:lnTo>
                  <a:pt x="26789" y="71437"/>
                </a:lnTo>
                <a:lnTo>
                  <a:pt x="26789" y="62507"/>
                </a:lnTo>
                <a:lnTo>
                  <a:pt x="26789" y="62507"/>
                </a:lnTo>
                <a:lnTo>
                  <a:pt x="35719" y="62507"/>
                </a:lnTo>
                <a:lnTo>
                  <a:pt x="35719" y="62507"/>
                </a:lnTo>
                <a:lnTo>
                  <a:pt x="35719" y="71437"/>
                </a:lnTo>
                <a:lnTo>
                  <a:pt x="35719" y="89296"/>
                </a:lnTo>
                <a:lnTo>
                  <a:pt x="44648" y="116086"/>
                </a:lnTo>
                <a:lnTo>
                  <a:pt x="35719" y="151804"/>
                </a:lnTo>
                <a:lnTo>
                  <a:pt x="35719" y="187523"/>
                </a:lnTo>
                <a:lnTo>
                  <a:pt x="26789" y="223242"/>
                </a:lnTo>
                <a:lnTo>
                  <a:pt x="17859" y="258961"/>
                </a:lnTo>
                <a:lnTo>
                  <a:pt x="8930" y="285750"/>
                </a:lnTo>
                <a:lnTo>
                  <a:pt x="0" y="303609"/>
                </a:lnTo>
                <a:lnTo>
                  <a:pt x="0" y="303609"/>
                </a:lnTo>
                <a:lnTo>
                  <a:pt x="0" y="303609"/>
                </a:lnTo>
                <a:lnTo>
                  <a:pt x="0" y="285750"/>
                </a:lnTo>
                <a:lnTo>
                  <a:pt x="8930" y="250031"/>
                </a:lnTo>
                <a:lnTo>
                  <a:pt x="17859" y="214312"/>
                </a:lnTo>
                <a:lnTo>
                  <a:pt x="26789" y="169664"/>
                </a:lnTo>
                <a:lnTo>
                  <a:pt x="35719" y="125015"/>
                </a:lnTo>
                <a:lnTo>
                  <a:pt x="53578" y="80367"/>
                </a:lnTo>
                <a:lnTo>
                  <a:pt x="62508" y="44648"/>
                </a:lnTo>
                <a:lnTo>
                  <a:pt x="71437" y="17859"/>
                </a:lnTo>
                <a:lnTo>
                  <a:pt x="80367" y="8929"/>
                </a:lnTo>
                <a:lnTo>
                  <a:pt x="89297" y="17859"/>
                </a:lnTo>
                <a:lnTo>
                  <a:pt x="89297" y="35718"/>
                </a:lnTo>
                <a:lnTo>
                  <a:pt x="89297" y="80367"/>
                </a:lnTo>
                <a:lnTo>
                  <a:pt x="80367" y="125015"/>
                </a:lnTo>
                <a:lnTo>
                  <a:pt x="80367" y="169664"/>
                </a:lnTo>
                <a:lnTo>
                  <a:pt x="80367" y="214312"/>
                </a:lnTo>
                <a:lnTo>
                  <a:pt x="71437" y="258961"/>
                </a:lnTo>
                <a:lnTo>
                  <a:pt x="71437" y="285750"/>
                </a:lnTo>
                <a:lnTo>
                  <a:pt x="71437" y="312539"/>
                </a:lnTo>
                <a:lnTo>
                  <a:pt x="80367" y="321468"/>
                </a:lnTo>
                <a:lnTo>
                  <a:pt x="80367" y="312539"/>
                </a:lnTo>
                <a:lnTo>
                  <a:pt x="89297" y="294679"/>
                </a:lnTo>
                <a:lnTo>
                  <a:pt x="98226" y="267890"/>
                </a:lnTo>
                <a:lnTo>
                  <a:pt x="116086" y="232171"/>
                </a:lnTo>
                <a:lnTo>
                  <a:pt x="125016" y="187523"/>
                </a:lnTo>
                <a:lnTo>
                  <a:pt x="133945" y="133945"/>
                </a:lnTo>
                <a:lnTo>
                  <a:pt x="151805" y="80367"/>
                </a:lnTo>
                <a:lnTo>
                  <a:pt x="169664" y="35718"/>
                </a:lnTo>
                <a:lnTo>
                  <a:pt x="187523" y="8929"/>
                </a:lnTo>
                <a:lnTo>
                  <a:pt x="196453" y="0"/>
                </a:lnTo>
                <a:lnTo>
                  <a:pt x="205383" y="0"/>
                </a:lnTo>
                <a:lnTo>
                  <a:pt x="205383" y="26789"/>
                </a:lnTo>
                <a:lnTo>
                  <a:pt x="205383" y="62507"/>
                </a:lnTo>
                <a:lnTo>
                  <a:pt x="196453" y="107156"/>
                </a:lnTo>
                <a:lnTo>
                  <a:pt x="196453" y="151804"/>
                </a:lnTo>
                <a:lnTo>
                  <a:pt x="196453" y="187523"/>
                </a:lnTo>
                <a:lnTo>
                  <a:pt x="196453" y="223242"/>
                </a:lnTo>
                <a:lnTo>
                  <a:pt x="196453" y="258961"/>
                </a:lnTo>
                <a:lnTo>
                  <a:pt x="205383" y="276820"/>
                </a:lnTo>
                <a:lnTo>
                  <a:pt x="214312" y="285750"/>
                </a:lnTo>
                <a:lnTo>
                  <a:pt x="223242" y="276820"/>
                </a:lnTo>
                <a:lnTo>
                  <a:pt x="223242"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3357563" y="3839765"/>
            <a:ext cx="142876" cy="312540"/>
          </a:xfrm>
          <a:custGeom>
            <a:avLst/>
            <a:gdLst/>
            <a:ahLst/>
            <a:cxnLst/>
            <a:rect l="0" t="0" r="0" b="0"/>
            <a:pathLst>
              <a:path w="142876" h="312540">
                <a:moveTo>
                  <a:pt x="26789" y="62508"/>
                </a:moveTo>
                <a:lnTo>
                  <a:pt x="17859" y="71438"/>
                </a:lnTo>
                <a:lnTo>
                  <a:pt x="17859" y="98227"/>
                </a:lnTo>
                <a:lnTo>
                  <a:pt x="8929" y="125016"/>
                </a:lnTo>
                <a:lnTo>
                  <a:pt x="8929" y="160735"/>
                </a:lnTo>
                <a:lnTo>
                  <a:pt x="0" y="196453"/>
                </a:lnTo>
                <a:lnTo>
                  <a:pt x="0" y="232172"/>
                </a:lnTo>
                <a:lnTo>
                  <a:pt x="0" y="267891"/>
                </a:lnTo>
                <a:lnTo>
                  <a:pt x="0" y="294680"/>
                </a:lnTo>
                <a:lnTo>
                  <a:pt x="0" y="312539"/>
                </a:lnTo>
                <a:lnTo>
                  <a:pt x="0" y="312539"/>
                </a:lnTo>
                <a:lnTo>
                  <a:pt x="0" y="312539"/>
                </a:lnTo>
                <a:lnTo>
                  <a:pt x="0" y="294680"/>
                </a:lnTo>
                <a:lnTo>
                  <a:pt x="0" y="276821"/>
                </a:lnTo>
                <a:lnTo>
                  <a:pt x="0" y="241102"/>
                </a:lnTo>
                <a:lnTo>
                  <a:pt x="0" y="196453"/>
                </a:lnTo>
                <a:lnTo>
                  <a:pt x="8929" y="151805"/>
                </a:lnTo>
                <a:lnTo>
                  <a:pt x="17859" y="98227"/>
                </a:lnTo>
                <a:lnTo>
                  <a:pt x="35718" y="53578"/>
                </a:lnTo>
                <a:lnTo>
                  <a:pt x="53578" y="26789"/>
                </a:lnTo>
                <a:lnTo>
                  <a:pt x="71437" y="8930"/>
                </a:lnTo>
                <a:lnTo>
                  <a:pt x="98226" y="0"/>
                </a:lnTo>
                <a:lnTo>
                  <a:pt x="107156" y="0"/>
                </a:lnTo>
                <a:lnTo>
                  <a:pt x="116085" y="8930"/>
                </a:lnTo>
                <a:lnTo>
                  <a:pt x="125015" y="17860"/>
                </a:lnTo>
                <a:lnTo>
                  <a:pt x="125015" y="35719"/>
                </a:lnTo>
                <a:lnTo>
                  <a:pt x="116085" y="53578"/>
                </a:lnTo>
                <a:lnTo>
                  <a:pt x="107156" y="71438"/>
                </a:lnTo>
                <a:lnTo>
                  <a:pt x="98226" y="98227"/>
                </a:lnTo>
                <a:lnTo>
                  <a:pt x="80367" y="116086"/>
                </a:lnTo>
                <a:lnTo>
                  <a:pt x="71437" y="133946"/>
                </a:lnTo>
                <a:lnTo>
                  <a:pt x="62507" y="160735"/>
                </a:lnTo>
                <a:lnTo>
                  <a:pt x="53578" y="178594"/>
                </a:lnTo>
                <a:lnTo>
                  <a:pt x="62507" y="196453"/>
                </a:lnTo>
                <a:lnTo>
                  <a:pt x="71437" y="214313"/>
                </a:lnTo>
                <a:lnTo>
                  <a:pt x="89296" y="232172"/>
                </a:lnTo>
                <a:lnTo>
                  <a:pt x="107156" y="250031"/>
                </a:lnTo>
                <a:lnTo>
                  <a:pt x="116085" y="258961"/>
                </a:lnTo>
                <a:lnTo>
                  <a:pt x="133945" y="267891"/>
                </a:lnTo>
                <a:lnTo>
                  <a:pt x="142875" y="267891"/>
                </a:lnTo>
                <a:lnTo>
                  <a:pt x="14287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3562945" y="4018359"/>
            <a:ext cx="107158" cy="214313"/>
          </a:xfrm>
          <a:custGeom>
            <a:avLst/>
            <a:gdLst/>
            <a:ahLst/>
            <a:cxnLst/>
            <a:rect l="0" t="0" r="0" b="0"/>
            <a:pathLst>
              <a:path w="107158" h="214313">
                <a:moveTo>
                  <a:pt x="8930" y="0"/>
                </a:moveTo>
                <a:lnTo>
                  <a:pt x="8930" y="0"/>
                </a:lnTo>
                <a:lnTo>
                  <a:pt x="8930" y="0"/>
                </a:lnTo>
                <a:lnTo>
                  <a:pt x="8930" y="17859"/>
                </a:lnTo>
                <a:lnTo>
                  <a:pt x="0" y="44648"/>
                </a:lnTo>
                <a:lnTo>
                  <a:pt x="0" y="71437"/>
                </a:lnTo>
                <a:lnTo>
                  <a:pt x="0" y="107156"/>
                </a:lnTo>
                <a:lnTo>
                  <a:pt x="0" y="133945"/>
                </a:lnTo>
                <a:lnTo>
                  <a:pt x="8930" y="169664"/>
                </a:lnTo>
                <a:lnTo>
                  <a:pt x="17860" y="187523"/>
                </a:lnTo>
                <a:lnTo>
                  <a:pt x="35719" y="205383"/>
                </a:lnTo>
                <a:lnTo>
                  <a:pt x="44649" y="214312"/>
                </a:lnTo>
                <a:lnTo>
                  <a:pt x="62508" y="214312"/>
                </a:lnTo>
                <a:lnTo>
                  <a:pt x="80368" y="196453"/>
                </a:lnTo>
                <a:lnTo>
                  <a:pt x="98227" y="178594"/>
                </a:lnTo>
                <a:lnTo>
                  <a:pt x="107157" y="151805"/>
                </a:lnTo>
                <a:lnTo>
                  <a:pt x="10715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3714750" y="4071937"/>
            <a:ext cx="17860" cy="160735"/>
          </a:xfrm>
          <a:custGeom>
            <a:avLst/>
            <a:gdLst/>
            <a:ahLst/>
            <a:cxnLst/>
            <a:rect l="0" t="0" r="0" b="0"/>
            <a:pathLst>
              <a:path w="17860" h="160735">
                <a:moveTo>
                  <a:pt x="8930" y="0"/>
                </a:moveTo>
                <a:lnTo>
                  <a:pt x="8930" y="0"/>
                </a:lnTo>
                <a:lnTo>
                  <a:pt x="8930" y="8930"/>
                </a:lnTo>
                <a:lnTo>
                  <a:pt x="0" y="17859"/>
                </a:lnTo>
                <a:lnTo>
                  <a:pt x="8930" y="35719"/>
                </a:lnTo>
                <a:lnTo>
                  <a:pt x="8930" y="62508"/>
                </a:lnTo>
                <a:lnTo>
                  <a:pt x="8930" y="89297"/>
                </a:lnTo>
                <a:lnTo>
                  <a:pt x="8930" y="116086"/>
                </a:lnTo>
                <a:lnTo>
                  <a:pt x="17859" y="133945"/>
                </a:lnTo>
                <a:lnTo>
                  <a:pt x="17859" y="151805"/>
                </a:lnTo>
                <a:lnTo>
                  <a:pt x="17859" y="160734"/>
                </a:lnTo>
                <a:lnTo>
                  <a:pt x="17859" y="160734"/>
                </a:lnTo>
                <a:lnTo>
                  <a:pt x="1785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3866555" y="3982640"/>
            <a:ext cx="169665" cy="17861"/>
          </a:xfrm>
          <a:custGeom>
            <a:avLst/>
            <a:gdLst/>
            <a:ahLst/>
            <a:cxnLst/>
            <a:rect l="0" t="0" r="0" b="0"/>
            <a:pathLst>
              <a:path w="169665" h="17861">
                <a:moveTo>
                  <a:pt x="0" y="0"/>
                </a:moveTo>
                <a:lnTo>
                  <a:pt x="0" y="0"/>
                </a:lnTo>
                <a:lnTo>
                  <a:pt x="8929" y="8930"/>
                </a:lnTo>
                <a:lnTo>
                  <a:pt x="17859" y="8930"/>
                </a:lnTo>
                <a:lnTo>
                  <a:pt x="35718" y="17860"/>
                </a:lnTo>
                <a:lnTo>
                  <a:pt x="62508" y="17860"/>
                </a:lnTo>
                <a:lnTo>
                  <a:pt x="89297" y="17860"/>
                </a:lnTo>
                <a:lnTo>
                  <a:pt x="116086" y="8930"/>
                </a:lnTo>
                <a:lnTo>
                  <a:pt x="142875"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3937992" y="3884414"/>
            <a:ext cx="44650" cy="214313"/>
          </a:xfrm>
          <a:custGeom>
            <a:avLst/>
            <a:gdLst/>
            <a:ahLst/>
            <a:cxnLst/>
            <a:rect l="0" t="0" r="0" b="0"/>
            <a:pathLst>
              <a:path w="44650" h="214313">
                <a:moveTo>
                  <a:pt x="44649" y="0"/>
                </a:moveTo>
                <a:lnTo>
                  <a:pt x="35719" y="8929"/>
                </a:lnTo>
                <a:lnTo>
                  <a:pt x="26789" y="17859"/>
                </a:lnTo>
                <a:lnTo>
                  <a:pt x="17860" y="35718"/>
                </a:lnTo>
                <a:lnTo>
                  <a:pt x="8930" y="71437"/>
                </a:lnTo>
                <a:lnTo>
                  <a:pt x="0" y="98226"/>
                </a:lnTo>
                <a:lnTo>
                  <a:pt x="0" y="133945"/>
                </a:lnTo>
                <a:lnTo>
                  <a:pt x="0" y="160734"/>
                </a:lnTo>
                <a:lnTo>
                  <a:pt x="8930" y="187523"/>
                </a:lnTo>
                <a:lnTo>
                  <a:pt x="26789" y="205382"/>
                </a:lnTo>
                <a:lnTo>
                  <a:pt x="35719" y="214312"/>
                </a:lnTo>
                <a:lnTo>
                  <a:pt x="44649" y="214312"/>
                </a:lnTo>
                <a:lnTo>
                  <a:pt x="44649"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3839766" y="3893343"/>
            <a:ext cx="17860" cy="8931"/>
          </a:xfrm>
          <a:custGeom>
            <a:avLst/>
            <a:gdLst/>
            <a:ahLst/>
            <a:cxnLst/>
            <a:rect l="0" t="0" r="0" b="0"/>
            <a:pathLst>
              <a:path w="17860" h="8931">
                <a:moveTo>
                  <a:pt x="0" y="0"/>
                </a:moveTo>
                <a:lnTo>
                  <a:pt x="8929" y="0"/>
                </a:lnTo>
                <a:lnTo>
                  <a:pt x="8929" y="0"/>
                </a:lnTo>
                <a:lnTo>
                  <a:pt x="8929" y="0"/>
                </a:lnTo>
                <a:lnTo>
                  <a:pt x="8929" y="0"/>
                </a:lnTo>
                <a:lnTo>
                  <a:pt x="17859" y="0"/>
                </a:lnTo>
                <a:lnTo>
                  <a:pt x="17859" y="0"/>
                </a:lnTo>
                <a:lnTo>
                  <a:pt x="17859" y="0"/>
                </a:lnTo>
                <a:lnTo>
                  <a:pt x="17859" y="0"/>
                </a:lnTo>
                <a:lnTo>
                  <a:pt x="17859" y="0"/>
                </a:lnTo>
                <a:lnTo>
                  <a:pt x="17859" y="0"/>
                </a:lnTo>
                <a:lnTo>
                  <a:pt x="17859" y="0"/>
                </a:lnTo>
                <a:lnTo>
                  <a:pt x="17859" y="8930"/>
                </a:lnTo>
                <a:lnTo>
                  <a:pt x="17859" y="8930"/>
                </a:lnTo>
                <a:lnTo>
                  <a:pt x="17859" y="8930"/>
                </a:lnTo>
                <a:lnTo>
                  <a:pt x="17859" y="0"/>
                </a:lnTo>
                <a:lnTo>
                  <a:pt x="17859" y="0"/>
                </a:lnTo>
                <a:lnTo>
                  <a:pt x="17859" y="0"/>
                </a:lnTo>
                <a:lnTo>
                  <a:pt x="17859" y="0"/>
                </a:lnTo>
                <a:lnTo>
                  <a:pt x="17859" y="0"/>
                </a:lnTo>
                <a:lnTo>
                  <a:pt x="17859" y="0"/>
                </a:lnTo>
                <a:lnTo>
                  <a:pt x="17859" y="8930"/>
                </a:lnTo>
                <a:lnTo>
                  <a:pt x="1785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3830836" y="3893343"/>
            <a:ext cx="232173" cy="232173"/>
          </a:xfrm>
          <a:custGeom>
            <a:avLst/>
            <a:gdLst/>
            <a:ahLst/>
            <a:cxnLst/>
            <a:rect l="0" t="0" r="0" b="0"/>
            <a:pathLst>
              <a:path w="232173" h="232173">
                <a:moveTo>
                  <a:pt x="0" y="17860"/>
                </a:moveTo>
                <a:lnTo>
                  <a:pt x="0" y="8930"/>
                </a:lnTo>
                <a:lnTo>
                  <a:pt x="0" y="8930"/>
                </a:lnTo>
                <a:lnTo>
                  <a:pt x="0" y="8930"/>
                </a:lnTo>
                <a:lnTo>
                  <a:pt x="0" y="8930"/>
                </a:lnTo>
                <a:lnTo>
                  <a:pt x="0" y="8930"/>
                </a:lnTo>
                <a:lnTo>
                  <a:pt x="0" y="8930"/>
                </a:lnTo>
                <a:lnTo>
                  <a:pt x="0" y="8930"/>
                </a:lnTo>
                <a:lnTo>
                  <a:pt x="0" y="0"/>
                </a:lnTo>
                <a:lnTo>
                  <a:pt x="0" y="0"/>
                </a:lnTo>
                <a:lnTo>
                  <a:pt x="8930" y="0"/>
                </a:lnTo>
                <a:lnTo>
                  <a:pt x="8930" y="8930"/>
                </a:lnTo>
                <a:lnTo>
                  <a:pt x="26789" y="17860"/>
                </a:lnTo>
                <a:lnTo>
                  <a:pt x="44648" y="44649"/>
                </a:lnTo>
                <a:lnTo>
                  <a:pt x="62508" y="71438"/>
                </a:lnTo>
                <a:lnTo>
                  <a:pt x="98227" y="98227"/>
                </a:lnTo>
                <a:lnTo>
                  <a:pt x="125016" y="133946"/>
                </a:lnTo>
                <a:lnTo>
                  <a:pt x="151805" y="169664"/>
                </a:lnTo>
                <a:lnTo>
                  <a:pt x="178594" y="196453"/>
                </a:lnTo>
                <a:lnTo>
                  <a:pt x="205383" y="214313"/>
                </a:lnTo>
                <a:lnTo>
                  <a:pt x="223242" y="232172"/>
                </a:lnTo>
                <a:lnTo>
                  <a:pt x="232172" y="232172"/>
                </a:lnTo>
                <a:lnTo>
                  <a:pt x="232172"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3875484" y="3893343"/>
            <a:ext cx="142876" cy="223244"/>
          </a:xfrm>
          <a:custGeom>
            <a:avLst/>
            <a:gdLst/>
            <a:ahLst/>
            <a:cxnLst/>
            <a:rect l="0" t="0" r="0" b="0"/>
            <a:pathLst>
              <a:path w="142876" h="223244">
                <a:moveTo>
                  <a:pt x="142875" y="8930"/>
                </a:moveTo>
                <a:lnTo>
                  <a:pt x="142875" y="8930"/>
                </a:lnTo>
                <a:lnTo>
                  <a:pt x="142875" y="8930"/>
                </a:lnTo>
                <a:lnTo>
                  <a:pt x="142875" y="8930"/>
                </a:lnTo>
                <a:lnTo>
                  <a:pt x="142875" y="0"/>
                </a:lnTo>
                <a:lnTo>
                  <a:pt x="133946" y="8930"/>
                </a:lnTo>
                <a:lnTo>
                  <a:pt x="133946" y="17860"/>
                </a:lnTo>
                <a:lnTo>
                  <a:pt x="116086" y="35719"/>
                </a:lnTo>
                <a:lnTo>
                  <a:pt x="89297" y="62508"/>
                </a:lnTo>
                <a:lnTo>
                  <a:pt x="62508" y="107157"/>
                </a:lnTo>
                <a:lnTo>
                  <a:pt x="35719" y="142875"/>
                </a:lnTo>
                <a:lnTo>
                  <a:pt x="8930" y="178594"/>
                </a:lnTo>
                <a:lnTo>
                  <a:pt x="0" y="214313"/>
                </a:lnTo>
                <a:lnTo>
                  <a:pt x="0" y="223243"/>
                </a:lnTo>
                <a:lnTo>
                  <a:pt x="8930" y="223243"/>
                </a:lnTo>
                <a:lnTo>
                  <a:pt x="35719" y="205383"/>
                </a:lnTo>
                <a:lnTo>
                  <a:pt x="3571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4161234" y="3634382"/>
            <a:ext cx="116087" cy="544712"/>
          </a:xfrm>
          <a:custGeom>
            <a:avLst/>
            <a:gdLst/>
            <a:ahLst/>
            <a:cxnLst/>
            <a:rect l="0" t="0" r="0" b="0"/>
            <a:pathLst>
              <a:path w="116087" h="544712">
                <a:moveTo>
                  <a:pt x="116086" y="53579"/>
                </a:moveTo>
                <a:lnTo>
                  <a:pt x="116086" y="44649"/>
                </a:lnTo>
                <a:lnTo>
                  <a:pt x="116086" y="44649"/>
                </a:lnTo>
                <a:lnTo>
                  <a:pt x="116086" y="35719"/>
                </a:lnTo>
                <a:lnTo>
                  <a:pt x="116086" y="26789"/>
                </a:lnTo>
                <a:lnTo>
                  <a:pt x="116086" y="26789"/>
                </a:lnTo>
                <a:lnTo>
                  <a:pt x="116086" y="17860"/>
                </a:lnTo>
                <a:lnTo>
                  <a:pt x="116086" y="8930"/>
                </a:lnTo>
                <a:lnTo>
                  <a:pt x="107157" y="8930"/>
                </a:lnTo>
                <a:lnTo>
                  <a:pt x="98227" y="0"/>
                </a:lnTo>
                <a:lnTo>
                  <a:pt x="89297" y="0"/>
                </a:lnTo>
                <a:lnTo>
                  <a:pt x="71438" y="0"/>
                </a:lnTo>
                <a:lnTo>
                  <a:pt x="62508" y="8930"/>
                </a:lnTo>
                <a:lnTo>
                  <a:pt x="44649" y="8930"/>
                </a:lnTo>
                <a:lnTo>
                  <a:pt x="35719" y="17860"/>
                </a:lnTo>
                <a:lnTo>
                  <a:pt x="26789" y="17860"/>
                </a:lnTo>
                <a:lnTo>
                  <a:pt x="17860" y="26789"/>
                </a:lnTo>
                <a:lnTo>
                  <a:pt x="8930" y="35719"/>
                </a:lnTo>
                <a:lnTo>
                  <a:pt x="8930" y="35719"/>
                </a:lnTo>
                <a:lnTo>
                  <a:pt x="8930" y="53579"/>
                </a:lnTo>
                <a:lnTo>
                  <a:pt x="8930" y="62508"/>
                </a:lnTo>
                <a:lnTo>
                  <a:pt x="8930" y="80368"/>
                </a:lnTo>
                <a:lnTo>
                  <a:pt x="17860" y="107157"/>
                </a:lnTo>
                <a:lnTo>
                  <a:pt x="17860" y="133946"/>
                </a:lnTo>
                <a:lnTo>
                  <a:pt x="17860" y="169664"/>
                </a:lnTo>
                <a:lnTo>
                  <a:pt x="17860" y="205383"/>
                </a:lnTo>
                <a:lnTo>
                  <a:pt x="8930" y="250032"/>
                </a:lnTo>
                <a:lnTo>
                  <a:pt x="8930" y="294680"/>
                </a:lnTo>
                <a:lnTo>
                  <a:pt x="0" y="339329"/>
                </a:lnTo>
                <a:lnTo>
                  <a:pt x="0" y="383977"/>
                </a:lnTo>
                <a:lnTo>
                  <a:pt x="8930" y="428625"/>
                </a:lnTo>
                <a:lnTo>
                  <a:pt x="17860" y="464344"/>
                </a:lnTo>
                <a:lnTo>
                  <a:pt x="26789" y="500063"/>
                </a:lnTo>
                <a:lnTo>
                  <a:pt x="35719" y="517922"/>
                </a:lnTo>
                <a:lnTo>
                  <a:pt x="44649" y="535782"/>
                </a:lnTo>
                <a:lnTo>
                  <a:pt x="53579" y="544711"/>
                </a:lnTo>
                <a:lnTo>
                  <a:pt x="53579" y="54471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4339828" y="3759398"/>
            <a:ext cx="8931" cy="267892"/>
          </a:xfrm>
          <a:custGeom>
            <a:avLst/>
            <a:gdLst/>
            <a:ahLst/>
            <a:cxnLst/>
            <a:rect l="0" t="0" r="0" b="0"/>
            <a:pathLst>
              <a:path w="8931" h="267892">
                <a:moveTo>
                  <a:pt x="8930" y="0"/>
                </a:moveTo>
                <a:lnTo>
                  <a:pt x="0" y="0"/>
                </a:lnTo>
                <a:lnTo>
                  <a:pt x="0" y="0"/>
                </a:lnTo>
                <a:lnTo>
                  <a:pt x="0" y="8930"/>
                </a:lnTo>
                <a:lnTo>
                  <a:pt x="0" y="17859"/>
                </a:lnTo>
                <a:lnTo>
                  <a:pt x="0" y="44648"/>
                </a:lnTo>
                <a:lnTo>
                  <a:pt x="0" y="80367"/>
                </a:lnTo>
                <a:lnTo>
                  <a:pt x="0" y="116086"/>
                </a:lnTo>
                <a:lnTo>
                  <a:pt x="0" y="151805"/>
                </a:lnTo>
                <a:lnTo>
                  <a:pt x="0" y="187523"/>
                </a:lnTo>
                <a:lnTo>
                  <a:pt x="0" y="223242"/>
                </a:lnTo>
                <a:lnTo>
                  <a:pt x="0" y="241102"/>
                </a:lnTo>
                <a:lnTo>
                  <a:pt x="0" y="258961"/>
                </a:lnTo>
                <a:lnTo>
                  <a:pt x="0" y="267891"/>
                </a:lnTo>
                <a:lnTo>
                  <a:pt x="0" y="267891"/>
                </a:lnTo>
                <a:lnTo>
                  <a:pt x="0" y="258961"/>
                </a:lnTo>
                <a:lnTo>
                  <a:pt x="0" y="232172"/>
                </a:lnTo>
                <a:lnTo>
                  <a:pt x="8930" y="205383"/>
                </a:lnTo>
                <a:lnTo>
                  <a:pt x="893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4402336" y="3714750"/>
            <a:ext cx="53579" cy="303610"/>
          </a:xfrm>
          <a:custGeom>
            <a:avLst/>
            <a:gdLst/>
            <a:ahLst/>
            <a:cxnLst/>
            <a:rect l="0" t="0" r="0" b="0"/>
            <a:pathLst>
              <a:path w="53579" h="303610">
                <a:moveTo>
                  <a:pt x="26789" y="0"/>
                </a:moveTo>
                <a:lnTo>
                  <a:pt x="26789" y="0"/>
                </a:lnTo>
                <a:lnTo>
                  <a:pt x="17859" y="8929"/>
                </a:lnTo>
                <a:lnTo>
                  <a:pt x="17859" y="17859"/>
                </a:lnTo>
                <a:lnTo>
                  <a:pt x="17859" y="44648"/>
                </a:lnTo>
                <a:lnTo>
                  <a:pt x="17859" y="89296"/>
                </a:lnTo>
                <a:lnTo>
                  <a:pt x="17859" y="133945"/>
                </a:lnTo>
                <a:lnTo>
                  <a:pt x="17859" y="178593"/>
                </a:lnTo>
                <a:lnTo>
                  <a:pt x="26789" y="223242"/>
                </a:lnTo>
                <a:lnTo>
                  <a:pt x="35719" y="250031"/>
                </a:lnTo>
                <a:lnTo>
                  <a:pt x="44648" y="276820"/>
                </a:lnTo>
                <a:lnTo>
                  <a:pt x="44648" y="294679"/>
                </a:lnTo>
                <a:lnTo>
                  <a:pt x="53578" y="303609"/>
                </a:lnTo>
                <a:lnTo>
                  <a:pt x="53578" y="303609"/>
                </a:lnTo>
                <a:lnTo>
                  <a:pt x="44648" y="303609"/>
                </a:lnTo>
                <a:lnTo>
                  <a:pt x="35719" y="294679"/>
                </a:lnTo>
                <a:lnTo>
                  <a:pt x="17859" y="276820"/>
                </a:lnTo>
                <a:lnTo>
                  <a:pt x="0" y="267890"/>
                </a:lnTo>
                <a:lnTo>
                  <a:pt x="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4304109" y="3911203"/>
            <a:ext cx="196455" cy="8930"/>
          </a:xfrm>
          <a:custGeom>
            <a:avLst/>
            <a:gdLst/>
            <a:ahLst/>
            <a:cxnLst/>
            <a:rect l="0" t="0" r="0" b="0"/>
            <a:pathLst>
              <a:path w="196455" h="8930">
                <a:moveTo>
                  <a:pt x="0" y="8929"/>
                </a:moveTo>
                <a:lnTo>
                  <a:pt x="8930" y="8929"/>
                </a:lnTo>
                <a:lnTo>
                  <a:pt x="26789" y="8929"/>
                </a:lnTo>
                <a:lnTo>
                  <a:pt x="44649" y="8929"/>
                </a:lnTo>
                <a:lnTo>
                  <a:pt x="80368" y="8929"/>
                </a:lnTo>
                <a:lnTo>
                  <a:pt x="116086" y="0"/>
                </a:lnTo>
                <a:lnTo>
                  <a:pt x="142875" y="0"/>
                </a:lnTo>
                <a:lnTo>
                  <a:pt x="169664" y="0"/>
                </a:lnTo>
                <a:lnTo>
                  <a:pt x="187524" y="0"/>
                </a:lnTo>
                <a:lnTo>
                  <a:pt x="196454" y="0"/>
                </a:lnTo>
                <a:lnTo>
                  <a:pt x="1964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4563070" y="3759398"/>
            <a:ext cx="26790" cy="241103"/>
          </a:xfrm>
          <a:custGeom>
            <a:avLst/>
            <a:gdLst/>
            <a:ahLst/>
            <a:cxnLst/>
            <a:rect l="0" t="0" r="0" b="0"/>
            <a:pathLst>
              <a:path w="26790" h="241103">
                <a:moveTo>
                  <a:pt x="17860" y="17859"/>
                </a:moveTo>
                <a:lnTo>
                  <a:pt x="17860" y="8930"/>
                </a:lnTo>
                <a:lnTo>
                  <a:pt x="17860" y="0"/>
                </a:lnTo>
                <a:lnTo>
                  <a:pt x="26789" y="0"/>
                </a:lnTo>
                <a:lnTo>
                  <a:pt x="26789" y="0"/>
                </a:lnTo>
                <a:lnTo>
                  <a:pt x="26789" y="8930"/>
                </a:lnTo>
                <a:lnTo>
                  <a:pt x="26789" y="35719"/>
                </a:lnTo>
                <a:lnTo>
                  <a:pt x="26789" y="62508"/>
                </a:lnTo>
                <a:lnTo>
                  <a:pt x="26789" y="98227"/>
                </a:lnTo>
                <a:lnTo>
                  <a:pt x="26789" y="142875"/>
                </a:lnTo>
                <a:lnTo>
                  <a:pt x="26789" y="178594"/>
                </a:lnTo>
                <a:lnTo>
                  <a:pt x="26789" y="205383"/>
                </a:lnTo>
                <a:lnTo>
                  <a:pt x="26789" y="223242"/>
                </a:lnTo>
                <a:lnTo>
                  <a:pt x="26789" y="241102"/>
                </a:lnTo>
                <a:lnTo>
                  <a:pt x="17860" y="241102"/>
                </a:lnTo>
                <a:lnTo>
                  <a:pt x="17860" y="232172"/>
                </a:lnTo>
                <a:lnTo>
                  <a:pt x="17860" y="223242"/>
                </a:lnTo>
                <a:lnTo>
                  <a:pt x="8930" y="205383"/>
                </a:lnTo>
                <a:lnTo>
                  <a:pt x="8930" y="17859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4473773" y="3732609"/>
            <a:ext cx="258962" cy="44649"/>
          </a:xfrm>
          <a:custGeom>
            <a:avLst/>
            <a:gdLst/>
            <a:ahLst/>
            <a:cxnLst/>
            <a:rect l="0" t="0" r="0" b="0"/>
            <a:pathLst>
              <a:path w="258962" h="44649">
                <a:moveTo>
                  <a:pt x="0" y="44648"/>
                </a:moveTo>
                <a:lnTo>
                  <a:pt x="8930" y="44648"/>
                </a:lnTo>
                <a:lnTo>
                  <a:pt x="17860" y="35719"/>
                </a:lnTo>
                <a:lnTo>
                  <a:pt x="35719" y="35719"/>
                </a:lnTo>
                <a:lnTo>
                  <a:pt x="62508" y="26789"/>
                </a:lnTo>
                <a:lnTo>
                  <a:pt x="98227" y="17859"/>
                </a:lnTo>
                <a:lnTo>
                  <a:pt x="142875" y="8930"/>
                </a:lnTo>
                <a:lnTo>
                  <a:pt x="178594" y="0"/>
                </a:lnTo>
                <a:lnTo>
                  <a:pt x="214313" y="0"/>
                </a:lnTo>
                <a:lnTo>
                  <a:pt x="241102" y="0"/>
                </a:lnTo>
                <a:lnTo>
                  <a:pt x="250032" y="0"/>
                </a:lnTo>
                <a:lnTo>
                  <a:pt x="258961" y="8930"/>
                </a:lnTo>
                <a:lnTo>
                  <a:pt x="25896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4714875" y="3884414"/>
            <a:ext cx="116087" cy="160735"/>
          </a:xfrm>
          <a:custGeom>
            <a:avLst/>
            <a:gdLst/>
            <a:ahLst/>
            <a:cxnLst/>
            <a:rect l="0" t="0" r="0" b="0"/>
            <a:pathLst>
              <a:path w="116087" h="160735">
                <a:moveTo>
                  <a:pt x="17859" y="0"/>
                </a:moveTo>
                <a:lnTo>
                  <a:pt x="17859" y="0"/>
                </a:lnTo>
                <a:lnTo>
                  <a:pt x="17859" y="0"/>
                </a:lnTo>
                <a:lnTo>
                  <a:pt x="17859" y="8929"/>
                </a:lnTo>
                <a:lnTo>
                  <a:pt x="8930" y="26789"/>
                </a:lnTo>
                <a:lnTo>
                  <a:pt x="8930" y="44648"/>
                </a:lnTo>
                <a:lnTo>
                  <a:pt x="8930" y="71437"/>
                </a:lnTo>
                <a:lnTo>
                  <a:pt x="8930" y="89297"/>
                </a:lnTo>
                <a:lnTo>
                  <a:pt x="0" y="116086"/>
                </a:lnTo>
                <a:lnTo>
                  <a:pt x="0" y="133945"/>
                </a:lnTo>
                <a:lnTo>
                  <a:pt x="8930" y="151804"/>
                </a:lnTo>
                <a:lnTo>
                  <a:pt x="17859" y="160734"/>
                </a:lnTo>
                <a:lnTo>
                  <a:pt x="26789" y="160734"/>
                </a:lnTo>
                <a:lnTo>
                  <a:pt x="44648" y="151804"/>
                </a:lnTo>
                <a:lnTo>
                  <a:pt x="62508" y="142875"/>
                </a:lnTo>
                <a:lnTo>
                  <a:pt x="80367" y="125015"/>
                </a:lnTo>
                <a:lnTo>
                  <a:pt x="98227" y="107156"/>
                </a:lnTo>
                <a:lnTo>
                  <a:pt x="116086" y="98226"/>
                </a:lnTo>
                <a:lnTo>
                  <a:pt x="11608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4857750" y="3955851"/>
            <a:ext cx="133946" cy="80368"/>
          </a:xfrm>
          <a:custGeom>
            <a:avLst/>
            <a:gdLst/>
            <a:ahLst/>
            <a:cxnLst/>
            <a:rect l="0" t="0" r="0" b="0"/>
            <a:pathLst>
              <a:path w="133946" h="80368">
                <a:moveTo>
                  <a:pt x="8930" y="17860"/>
                </a:moveTo>
                <a:lnTo>
                  <a:pt x="0" y="17860"/>
                </a:lnTo>
                <a:lnTo>
                  <a:pt x="0" y="17860"/>
                </a:lnTo>
                <a:lnTo>
                  <a:pt x="0" y="17860"/>
                </a:lnTo>
                <a:lnTo>
                  <a:pt x="0" y="17860"/>
                </a:lnTo>
                <a:lnTo>
                  <a:pt x="8930" y="8930"/>
                </a:lnTo>
                <a:lnTo>
                  <a:pt x="17859" y="8930"/>
                </a:lnTo>
                <a:lnTo>
                  <a:pt x="35719" y="0"/>
                </a:lnTo>
                <a:lnTo>
                  <a:pt x="44648" y="0"/>
                </a:lnTo>
                <a:lnTo>
                  <a:pt x="53578" y="0"/>
                </a:lnTo>
                <a:lnTo>
                  <a:pt x="62508" y="8930"/>
                </a:lnTo>
                <a:lnTo>
                  <a:pt x="62508" y="17860"/>
                </a:lnTo>
                <a:lnTo>
                  <a:pt x="62508" y="35719"/>
                </a:lnTo>
                <a:lnTo>
                  <a:pt x="53578" y="53578"/>
                </a:lnTo>
                <a:lnTo>
                  <a:pt x="53578" y="71438"/>
                </a:lnTo>
                <a:lnTo>
                  <a:pt x="53578" y="80367"/>
                </a:lnTo>
                <a:lnTo>
                  <a:pt x="62508" y="80367"/>
                </a:lnTo>
                <a:lnTo>
                  <a:pt x="71438" y="80367"/>
                </a:lnTo>
                <a:lnTo>
                  <a:pt x="89297" y="80367"/>
                </a:lnTo>
                <a:lnTo>
                  <a:pt x="107156" y="71438"/>
                </a:lnTo>
                <a:lnTo>
                  <a:pt x="125016" y="62508"/>
                </a:lnTo>
                <a:lnTo>
                  <a:pt x="133945" y="44649"/>
                </a:lnTo>
                <a:lnTo>
                  <a:pt x="133945"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5027414" y="3830836"/>
            <a:ext cx="178595" cy="26790"/>
          </a:xfrm>
          <a:custGeom>
            <a:avLst/>
            <a:gdLst/>
            <a:ahLst/>
            <a:cxnLst/>
            <a:rect l="0" t="0" r="0" b="0"/>
            <a:pathLst>
              <a:path w="178595" h="26790">
                <a:moveTo>
                  <a:pt x="0" y="0"/>
                </a:moveTo>
                <a:lnTo>
                  <a:pt x="0" y="0"/>
                </a:lnTo>
                <a:lnTo>
                  <a:pt x="0" y="8929"/>
                </a:lnTo>
                <a:lnTo>
                  <a:pt x="0" y="17859"/>
                </a:lnTo>
                <a:lnTo>
                  <a:pt x="8930" y="17859"/>
                </a:lnTo>
                <a:lnTo>
                  <a:pt x="26789" y="26789"/>
                </a:lnTo>
                <a:lnTo>
                  <a:pt x="53578" y="26789"/>
                </a:lnTo>
                <a:lnTo>
                  <a:pt x="89297" y="17859"/>
                </a:lnTo>
                <a:lnTo>
                  <a:pt x="125016" y="17859"/>
                </a:lnTo>
                <a:lnTo>
                  <a:pt x="142875" y="8929"/>
                </a:lnTo>
                <a:lnTo>
                  <a:pt x="16966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5116711" y="3750468"/>
            <a:ext cx="53579" cy="214314"/>
          </a:xfrm>
          <a:custGeom>
            <a:avLst/>
            <a:gdLst/>
            <a:ahLst/>
            <a:cxnLst/>
            <a:rect l="0" t="0" r="0" b="0"/>
            <a:pathLst>
              <a:path w="53579" h="214314">
                <a:moveTo>
                  <a:pt x="35719" y="0"/>
                </a:moveTo>
                <a:lnTo>
                  <a:pt x="26789" y="8930"/>
                </a:lnTo>
                <a:lnTo>
                  <a:pt x="17859" y="26789"/>
                </a:lnTo>
                <a:lnTo>
                  <a:pt x="8930" y="53578"/>
                </a:lnTo>
                <a:lnTo>
                  <a:pt x="0" y="89297"/>
                </a:lnTo>
                <a:lnTo>
                  <a:pt x="0" y="125016"/>
                </a:lnTo>
                <a:lnTo>
                  <a:pt x="0" y="160735"/>
                </a:lnTo>
                <a:lnTo>
                  <a:pt x="0" y="187524"/>
                </a:lnTo>
                <a:lnTo>
                  <a:pt x="8930" y="205383"/>
                </a:lnTo>
                <a:lnTo>
                  <a:pt x="17859" y="214313"/>
                </a:lnTo>
                <a:lnTo>
                  <a:pt x="35719" y="214313"/>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5411391" y="3652242"/>
            <a:ext cx="214313" cy="276821"/>
          </a:xfrm>
          <a:custGeom>
            <a:avLst/>
            <a:gdLst/>
            <a:ahLst/>
            <a:cxnLst/>
            <a:rect l="0" t="0" r="0" b="0"/>
            <a:pathLst>
              <a:path w="214313" h="276821">
                <a:moveTo>
                  <a:pt x="62507" y="26789"/>
                </a:moveTo>
                <a:lnTo>
                  <a:pt x="53578" y="26789"/>
                </a:lnTo>
                <a:lnTo>
                  <a:pt x="53578" y="26789"/>
                </a:lnTo>
                <a:lnTo>
                  <a:pt x="44648" y="35719"/>
                </a:lnTo>
                <a:lnTo>
                  <a:pt x="35718" y="53578"/>
                </a:lnTo>
                <a:lnTo>
                  <a:pt x="35718" y="71437"/>
                </a:lnTo>
                <a:lnTo>
                  <a:pt x="26789" y="98226"/>
                </a:lnTo>
                <a:lnTo>
                  <a:pt x="26789" y="133945"/>
                </a:lnTo>
                <a:lnTo>
                  <a:pt x="17859" y="160734"/>
                </a:lnTo>
                <a:lnTo>
                  <a:pt x="17859" y="196453"/>
                </a:lnTo>
                <a:lnTo>
                  <a:pt x="8929" y="223242"/>
                </a:lnTo>
                <a:lnTo>
                  <a:pt x="8929" y="232172"/>
                </a:lnTo>
                <a:lnTo>
                  <a:pt x="8929" y="241101"/>
                </a:lnTo>
                <a:lnTo>
                  <a:pt x="0" y="241101"/>
                </a:lnTo>
                <a:lnTo>
                  <a:pt x="0" y="232172"/>
                </a:lnTo>
                <a:lnTo>
                  <a:pt x="0" y="214312"/>
                </a:lnTo>
                <a:lnTo>
                  <a:pt x="0" y="187523"/>
                </a:lnTo>
                <a:lnTo>
                  <a:pt x="8929" y="160734"/>
                </a:lnTo>
                <a:lnTo>
                  <a:pt x="8929" y="125015"/>
                </a:lnTo>
                <a:lnTo>
                  <a:pt x="17859" y="89297"/>
                </a:lnTo>
                <a:lnTo>
                  <a:pt x="26789" y="53578"/>
                </a:lnTo>
                <a:lnTo>
                  <a:pt x="35718" y="26789"/>
                </a:lnTo>
                <a:lnTo>
                  <a:pt x="44648" y="8929"/>
                </a:lnTo>
                <a:lnTo>
                  <a:pt x="44648" y="8929"/>
                </a:lnTo>
                <a:lnTo>
                  <a:pt x="53578" y="17859"/>
                </a:lnTo>
                <a:lnTo>
                  <a:pt x="53578" y="53578"/>
                </a:lnTo>
                <a:lnTo>
                  <a:pt x="53578" y="89297"/>
                </a:lnTo>
                <a:lnTo>
                  <a:pt x="53578" y="133945"/>
                </a:lnTo>
                <a:lnTo>
                  <a:pt x="53578" y="178594"/>
                </a:lnTo>
                <a:lnTo>
                  <a:pt x="53578" y="214312"/>
                </a:lnTo>
                <a:lnTo>
                  <a:pt x="53578" y="250031"/>
                </a:lnTo>
                <a:lnTo>
                  <a:pt x="53578" y="267890"/>
                </a:lnTo>
                <a:lnTo>
                  <a:pt x="53578" y="276820"/>
                </a:lnTo>
                <a:lnTo>
                  <a:pt x="62507" y="276820"/>
                </a:lnTo>
                <a:lnTo>
                  <a:pt x="71437" y="267890"/>
                </a:lnTo>
                <a:lnTo>
                  <a:pt x="80367" y="241101"/>
                </a:lnTo>
                <a:lnTo>
                  <a:pt x="89297" y="214312"/>
                </a:lnTo>
                <a:lnTo>
                  <a:pt x="98226" y="169664"/>
                </a:lnTo>
                <a:lnTo>
                  <a:pt x="107156" y="125015"/>
                </a:lnTo>
                <a:lnTo>
                  <a:pt x="116086" y="80367"/>
                </a:lnTo>
                <a:lnTo>
                  <a:pt x="133945" y="35719"/>
                </a:lnTo>
                <a:lnTo>
                  <a:pt x="142875" y="8929"/>
                </a:lnTo>
                <a:lnTo>
                  <a:pt x="151804" y="0"/>
                </a:lnTo>
                <a:lnTo>
                  <a:pt x="160734" y="8929"/>
                </a:lnTo>
                <a:lnTo>
                  <a:pt x="169664" y="26789"/>
                </a:lnTo>
                <a:lnTo>
                  <a:pt x="169664" y="62508"/>
                </a:lnTo>
                <a:lnTo>
                  <a:pt x="178593" y="98226"/>
                </a:lnTo>
                <a:lnTo>
                  <a:pt x="178593" y="142875"/>
                </a:lnTo>
                <a:lnTo>
                  <a:pt x="178593" y="178594"/>
                </a:lnTo>
                <a:lnTo>
                  <a:pt x="187523" y="214312"/>
                </a:lnTo>
                <a:lnTo>
                  <a:pt x="187523" y="250031"/>
                </a:lnTo>
                <a:lnTo>
                  <a:pt x="196453" y="258961"/>
                </a:lnTo>
                <a:lnTo>
                  <a:pt x="205382" y="267890"/>
                </a:lnTo>
                <a:lnTo>
                  <a:pt x="214312" y="267890"/>
                </a:lnTo>
                <a:lnTo>
                  <a:pt x="214312"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5670352" y="3661171"/>
            <a:ext cx="151805" cy="294681"/>
          </a:xfrm>
          <a:custGeom>
            <a:avLst/>
            <a:gdLst/>
            <a:ahLst/>
            <a:cxnLst/>
            <a:rect l="0" t="0" r="0" b="0"/>
            <a:pathLst>
              <a:path w="151805" h="294681">
                <a:moveTo>
                  <a:pt x="35718" y="62508"/>
                </a:moveTo>
                <a:lnTo>
                  <a:pt x="26789" y="71438"/>
                </a:lnTo>
                <a:lnTo>
                  <a:pt x="17859" y="89297"/>
                </a:lnTo>
                <a:lnTo>
                  <a:pt x="8929" y="107157"/>
                </a:lnTo>
                <a:lnTo>
                  <a:pt x="0" y="142875"/>
                </a:lnTo>
                <a:lnTo>
                  <a:pt x="0" y="169665"/>
                </a:lnTo>
                <a:lnTo>
                  <a:pt x="0" y="205383"/>
                </a:lnTo>
                <a:lnTo>
                  <a:pt x="0" y="232172"/>
                </a:lnTo>
                <a:lnTo>
                  <a:pt x="0" y="258961"/>
                </a:lnTo>
                <a:lnTo>
                  <a:pt x="0" y="276821"/>
                </a:lnTo>
                <a:lnTo>
                  <a:pt x="8929" y="285750"/>
                </a:lnTo>
                <a:lnTo>
                  <a:pt x="8929" y="294680"/>
                </a:lnTo>
                <a:lnTo>
                  <a:pt x="8929" y="294680"/>
                </a:lnTo>
                <a:lnTo>
                  <a:pt x="8929" y="285750"/>
                </a:lnTo>
                <a:lnTo>
                  <a:pt x="0" y="276821"/>
                </a:lnTo>
                <a:lnTo>
                  <a:pt x="0" y="250032"/>
                </a:lnTo>
                <a:lnTo>
                  <a:pt x="8929" y="214313"/>
                </a:lnTo>
                <a:lnTo>
                  <a:pt x="8929" y="169665"/>
                </a:lnTo>
                <a:lnTo>
                  <a:pt x="26789" y="125016"/>
                </a:lnTo>
                <a:lnTo>
                  <a:pt x="35718" y="80368"/>
                </a:lnTo>
                <a:lnTo>
                  <a:pt x="62507" y="44649"/>
                </a:lnTo>
                <a:lnTo>
                  <a:pt x="80367" y="17860"/>
                </a:lnTo>
                <a:lnTo>
                  <a:pt x="107156" y="8930"/>
                </a:lnTo>
                <a:lnTo>
                  <a:pt x="125015" y="0"/>
                </a:lnTo>
                <a:lnTo>
                  <a:pt x="142875" y="8930"/>
                </a:lnTo>
                <a:lnTo>
                  <a:pt x="151804" y="17860"/>
                </a:lnTo>
                <a:lnTo>
                  <a:pt x="151804" y="35719"/>
                </a:lnTo>
                <a:lnTo>
                  <a:pt x="142875" y="53579"/>
                </a:lnTo>
                <a:lnTo>
                  <a:pt x="125015" y="80368"/>
                </a:lnTo>
                <a:lnTo>
                  <a:pt x="107156" y="98227"/>
                </a:lnTo>
                <a:lnTo>
                  <a:pt x="80367" y="125016"/>
                </a:lnTo>
                <a:lnTo>
                  <a:pt x="62507" y="151805"/>
                </a:lnTo>
                <a:lnTo>
                  <a:pt x="53578" y="169665"/>
                </a:lnTo>
                <a:lnTo>
                  <a:pt x="53578" y="187524"/>
                </a:lnTo>
                <a:lnTo>
                  <a:pt x="53578" y="205383"/>
                </a:lnTo>
                <a:lnTo>
                  <a:pt x="71437" y="223243"/>
                </a:lnTo>
                <a:lnTo>
                  <a:pt x="89296" y="241102"/>
                </a:lnTo>
                <a:lnTo>
                  <a:pt x="107156" y="250032"/>
                </a:lnTo>
                <a:lnTo>
                  <a:pt x="125015" y="267891"/>
                </a:lnTo>
                <a:lnTo>
                  <a:pt x="142875" y="276821"/>
                </a:lnTo>
                <a:lnTo>
                  <a:pt x="151804" y="285750"/>
                </a:lnTo>
                <a:lnTo>
                  <a:pt x="151804" y="294680"/>
                </a:lnTo>
                <a:lnTo>
                  <a:pt x="151804"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5902523" y="3875484"/>
            <a:ext cx="80369" cy="142876"/>
          </a:xfrm>
          <a:custGeom>
            <a:avLst/>
            <a:gdLst/>
            <a:ahLst/>
            <a:cxnLst/>
            <a:rect l="0" t="0" r="0" b="0"/>
            <a:pathLst>
              <a:path w="80369" h="142876">
                <a:moveTo>
                  <a:pt x="17860" y="8930"/>
                </a:moveTo>
                <a:lnTo>
                  <a:pt x="17860" y="8930"/>
                </a:lnTo>
                <a:lnTo>
                  <a:pt x="8930" y="0"/>
                </a:lnTo>
                <a:lnTo>
                  <a:pt x="8930" y="0"/>
                </a:lnTo>
                <a:lnTo>
                  <a:pt x="0" y="0"/>
                </a:lnTo>
                <a:lnTo>
                  <a:pt x="8930" y="0"/>
                </a:lnTo>
                <a:lnTo>
                  <a:pt x="8930" y="8930"/>
                </a:lnTo>
                <a:lnTo>
                  <a:pt x="8930" y="26789"/>
                </a:lnTo>
                <a:lnTo>
                  <a:pt x="0" y="53578"/>
                </a:lnTo>
                <a:lnTo>
                  <a:pt x="0" y="71437"/>
                </a:lnTo>
                <a:lnTo>
                  <a:pt x="0" y="98227"/>
                </a:lnTo>
                <a:lnTo>
                  <a:pt x="0" y="116086"/>
                </a:lnTo>
                <a:lnTo>
                  <a:pt x="8930" y="125016"/>
                </a:lnTo>
                <a:lnTo>
                  <a:pt x="17860" y="133945"/>
                </a:lnTo>
                <a:lnTo>
                  <a:pt x="35719" y="142875"/>
                </a:lnTo>
                <a:lnTo>
                  <a:pt x="53579" y="133945"/>
                </a:lnTo>
                <a:lnTo>
                  <a:pt x="62508" y="133945"/>
                </a:lnTo>
                <a:lnTo>
                  <a:pt x="80368" y="116086"/>
                </a:lnTo>
                <a:lnTo>
                  <a:pt x="8036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6045398" y="3911203"/>
            <a:ext cx="142876" cy="116087"/>
          </a:xfrm>
          <a:custGeom>
            <a:avLst/>
            <a:gdLst/>
            <a:ahLst/>
            <a:cxnLst/>
            <a:rect l="0" t="0" r="0" b="0"/>
            <a:pathLst>
              <a:path w="142876" h="116087">
                <a:moveTo>
                  <a:pt x="8930" y="26789"/>
                </a:moveTo>
                <a:lnTo>
                  <a:pt x="8930" y="26789"/>
                </a:lnTo>
                <a:lnTo>
                  <a:pt x="0" y="26789"/>
                </a:lnTo>
                <a:lnTo>
                  <a:pt x="0" y="26789"/>
                </a:lnTo>
                <a:lnTo>
                  <a:pt x="0" y="26789"/>
                </a:lnTo>
                <a:lnTo>
                  <a:pt x="0" y="26789"/>
                </a:lnTo>
                <a:lnTo>
                  <a:pt x="8930" y="26789"/>
                </a:lnTo>
                <a:lnTo>
                  <a:pt x="26790" y="17859"/>
                </a:lnTo>
                <a:lnTo>
                  <a:pt x="53579" y="17859"/>
                </a:lnTo>
                <a:lnTo>
                  <a:pt x="71438" y="8929"/>
                </a:lnTo>
                <a:lnTo>
                  <a:pt x="89297" y="0"/>
                </a:lnTo>
                <a:lnTo>
                  <a:pt x="107157" y="8929"/>
                </a:lnTo>
                <a:lnTo>
                  <a:pt x="107157" y="8929"/>
                </a:lnTo>
                <a:lnTo>
                  <a:pt x="107157" y="26789"/>
                </a:lnTo>
                <a:lnTo>
                  <a:pt x="98227" y="44648"/>
                </a:lnTo>
                <a:lnTo>
                  <a:pt x="80368" y="62508"/>
                </a:lnTo>
                <a:lnTo>
                  <a:pt x="62508" y="80367"/>
                </a:lnTo>
                <a:lnTo>
                  <a:pt x="44649" y="98226"/>
                </a:lnTo>
                <a:lnTo>
                  <a:pt x="44649" y="116086"/>
                </a:lnTo>
                <a:lnTo>
                  <a:pt x="44649" y="116086"/>
                </a:lnTo>
                <a:lnTo>
                  <a:pt x="62508" y="116086"/>
                </a:lnTo>
                <a:lnTo>
                  <a:pt x="80368" y="116086"/>
                </a:lnTo>
                <a:lnTo>
                  <a:pt x="98227" y="107156"/>
                </a:lnTo>
                <a:lnTo>
                  <a:pt x="116086" y="107156"/>
                </a:lnTo>
                <a:lnTo>
                  <a:pt x="133946" y="98226"/>
                </a:lnTo>
                <a:lnTo>
                  <a:pt x="142875" y="89297"/>
                </a:lnTo>
                <a:lnTo>
                  <a:pt x="14287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6313289" y="3768328"/>
            <a:ext cx="8931" cy="26790"/>
          </a:xfrm>
          <a:custGeom>
            <a:avLst/>
            <a:gdLst/>
            <a:ahLst/>
            <a:cxnLst/>
            <a:rect l="0" t="0" r="0" b="0"/>
            <a:pathLst>
              <a:path w="8931" h="26790">
                <a:moveTo>
                  <a:pt x="8930" y="26789"/>
                </a:moveTo>
                <a:lnTo>
                  <a:pt x="8930" y="26789"/>
                </a:lnTo>
                <a:lnTo>
                  <a:pt x="8930" y="26789"/>
                </a:lnTo>
                <a:lnTo>
                  <a:pt x="0" y="26789"/>
                </a:lnTo>
                <a:lnTo>
                  <a:pt x="0" y="17859"/>
                </a:lnTo>
                <a:lnTo>
                  <a:pt x="0" y="8929"/>
                </a:lnTo>
                <a:lnTo>
                  <a:pt x="8930" y="0"/>
                </a:lnTo>
                <a:lnTo>
                  <a:pt x="8930" y="0"/>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6474023" y="3554015"/>
            <a:ext cx="187525" cy="455415"/>
          </a:xfrm>
          <a:custGeom>
            <a:avLst/>
            <a:gdLst/>
            <a:ahLst/>
            <a:cxnLst/>
            <a:rect l="0" t="0" r="0" b="0"/>
            <a:pathLst>
              <a:path w="187525" h="455415">
                <a:moveTo>
                  <a:pt x="169665" y="17860"/>
                </a:moveTo>
                <a:lnTo>
                  <a:pt x="169665" y="8930"/>
                </a:lnTo>
                <a:lnTo>
                  <a:pt x="169665" y="8930"/>
                </a:lnTo>
                <a:lnTo>
                  <a:pt x="160735" y="8930"/>
                </a:lnTo>
                <a:lnTo>
                  <a:pt x="160735" y="0"/>
                </a:lnTo>
                <a:lnTo>
                  <a:pt x="151805" y="0"/>
                </a:lnTo>
                <a:lnTo>
                  <a:pt x="151805" y="0"/>
                </a:lnTo>
                <a:lnTo>
                  <a:pt x="142875" y="0"/>
                </a:lnTo>
                <a:lnTo>
                  <a:pt x="133946" y="0"/>
                </a:lnTo>
                <a:lnTo>
                  <a:pt x="116086" y="0"/>
                </a:lnTo>
                <a:lnTo>
                  <a:pt x="107157" y="0"/>
                </a:lnTo>
                <a:lnTo>
                  <a:pt x="89297" y="0"/>
                </a:lnTo>
                <a:lnTo>
                  <a:pt x="80368" y="0"/>
                </a:lnTo>
                <a:lnTo>
                  <a:pt x="62508" y="0"/>
                </a:lnTo>
                <a:lnTo>
                  <a:pt x="53579" y="0"/>
                </a:lnTo>
                <a:lnTo>
                  <a:pt x="35719" y="8930"/>
                </a:lnTo>
                <a:lnTo>
                  <a:pt x="26790" y="17860"/>
                </a:lnTo>
                <a:lnTo>
                  <a:pt x="17860" y="26789"/>
                </a:lnTo>
                <a:lnTo>
                  <a:pt x="8930" y="35719"/>
                </a:lnTo>
                <a:lnTo>
                  <a:pt x="0" y="44649"/>
                </a:lnTo>
                <a:lnTo>
                  <a:pt x="0" y="62508"/>
                </a:lnTo>
                <a:lnTo>
                  <a:pt x="0" y="80367"/>
                </a:lnTo>
                <a:lnTo>
                  <a:pt x="8930" y="98227"/>
                </a:lnTo>
                <a:lnTo>
                  <a:pt x="17860" y="116086"/>
                </a:lnTo>
                <a:lnTo>
                  <a:pt x="26790" y="142875"/>
                </a:lnTo>
                <a:lnTo>
                  <a:pt x="44649" y="169664"/>
                </a:lnTo>
                <a:lnTo>
                  <a:pt x="53579" y="205383"/>
                </a:lnTo>
                <a:lnTo>
                  <a:pt x="62508" y="241102"/>
                </a:lnTo>
                <a:lnTo>
                  <a:pt x="62508" y="285750"/>
                </a:lnTo>
                <a:lnTo>
                  <a:pt x="62508" y="330399"/>
                </a:lnTo>
                <a:lnTo>
                  <a:pt x="53579" y="366117"/>
                </a:lnTo>
                <a:lnTo>
                  <a:pt x="53579" y="401836"/>
                </a:lnTo>
                <a:lnTo>
                  <a:pt x="44649" y="428625"/>
                </a:lnTo>
                <a:lnTo>
                  <a:pt x="44649" y="446485"/>
                </a:lnTo>
                <a:lnTo>
                  <a:pt x="44649" y="455414"/>
                </a:lnTo>
                <a:lnTo>
                  <a:pt x="53579" y="455414"/>
                </a:lnTo>
                <a:lnTo>
                  <a:pt x="71438" y="455414"/>
                </a:lnTo>
                <a:lnTo>
                  <a:pt x="98227" y="446485"/>
                </a:lnTo>
                <a:lnTo>
                  <a:pt x="125016" y="437555"/>
                </a:lnTo>
                <a:lnTo>
                  <a:pt x="151805" y="428625"/>
                </a:lnTo>
                <a:lnTo>
                  <a:pt x="169665" y="428625"/>
                </a:lnTo>
                <a:lnTo>
                  <a:pt x="187524" y="428625"/>
                </a:lnTo>
                <a:lnTo>
                  <a:pt x="187524"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6697266" y="3634382"/>
            <a:ext cx="35719" cy="241103"/>
          </a:xfrm>
          <a:custGeom>
            <a:avLst/>
            <a:gdLst/>
            <a:ahLst/>
            <a:cxnLst/>
            <a:rect l="0" t="0" r="0" b="0"/>
            <a:pathLst>
              <a:path w="35719" h="241103">
                <a:moveTo>
                  <a:pt x="0" y="0"/>
                </a:moveTo>
                <a:lnTo>
                  <a:pt x="0" y="0"/>
                </a:lnTo>
                <a:lnTo>
                  <a:pt x="0" y="0"/>
                </a:lnTo>
                <a:lnTo>
                  <a:pt x="0" y="0"/>
                </a:lnTo>
                <a:lnTo>
                  <a:pt x="0" y="0"/>
                </a:lnTo>
                <a:lnTo>
                  <a:pt x="0" y="0"/>
                </a:lnTo>
                <a:lnTo>
                  <a:pt x="0" y="8930"/>
                </a:lnTo>
                <a:lnTo>
                  <a:pt x="0" y="26789"/>
                </a:lnTo>
                <a:lnTo>
                  <a:pt x="0" y="53579"/>
                </a:lnTo>
                <a:lnTo>
                  <a:pt x="0" y="89297"/>
                </a:lnTo>
                <a:lnTo>
                  <a:pt x="8929" y="133946"/>
                </a:lnTo>
                <a:lnTo>
                  <a:pt x="8929" y="169664"/>
                </a:lnTo>
                <a:lnTo>
                  <a:pt x="8929" y="205383"/>
                </a:lnTo>
                <a:lnTo>
                  <a:pt x="17859" y="223243"/>
                </a:lnTo>
                <a:lnTo>
                  <a:pt x="17859" y="241102"/>
                </a:lnTo>
                <a:lnTo>
                  <a:pt x="17859" y="241102"/>
                </a:lnTo>
                <a:lnTo>
                  <a:pt x="26789" y="232172"/>
                </a:lnTo>
                <a:lnTo>
                  <a:pt x="26789" y="214313"/>
                </a:lnTo>
                <a:lnTo>
                  <a:pt x="35718" y="187524"/>
                </a:lnTo>
                <a:lnTo>
                  <a:pt x="35718" y="151805"/>
                </a:lnTo>
                <a:lnTo>
                  <a:pt x="3571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6768703" y="3598664"/>
            <a:ext cx="53579" cy="294680"/>
          </a:xfrm>
          <a:custGeom>
            <a:avLst/>
            <a:gdLst/>
            <a:ahLst/>
            <a:cxnLst/>
            <a:rect l="0" t="0" r="0" b="0"/>
            <a:pathLst>
              <a:path w="53579" h="294680">
                <a:moveTo>
                  <a:pt x="8930" y="0"/>
                </a:moveTo>
                <a:lnTo>
                  <a:pt x="8930" y="0"/>
                </a:lnTo>
                <a:lnTo>
                  <a:pt x="8930" y="8929"/>
                </a:lnTo>
                <a:lnTo>
                  <a:pt x="8930" y="17859"/>
                </a:lnTo>
                <a:lnTo>
                  <a:pt x="8930" y="35718"/>
                </a:lnTo>
                <a:lnTo>
                  <a:pt x="0" y="62507"/>
                </a:lnTo>
                <a:lnTo>
                  <a:pt x="8930" y="98226"/>
                </a:lnTo>
                <a:lnTo>
                  <a:pt x="8930" y="133945"/>
                </a:lnTo>
                <a:lnTo>
                  <a:pt x="17860" y="169664"/>
                </a:lnTo>
                <a:lnTo>
                  <a:pt x="26789" y="205382"/>
                </a:lnTo>
                <a:lnTo>
                  <a:pt x="35719" y="232172"/>
                </a:lnTo>
                <a:lnTo>
                  <a:pt x="44649" y="258961"/>
                </a:lnTo>
                <a:lnTo>
                  <a:pt x="53578" y="276820"/>
                </a:lnTo>
                <a:lnTo>
                  <a:pt x="53578" y="285750"/>
                </a:lnTo>
                <a:lnTo>
                  <a:pt x="53578" y="294679"/>
                </a:lnTo>
                <a:lnTo>
                  <a:pt x="44649" y="294679"/>
                </a:lnTo>
                <a:lnTo>
                  <a:pt x="35719" y="294679"/>
                </a:lnTo>
                <a:lnTo>
                  <a:pt x="17860" y="285750"/>
                </a:lnTo>
                <a:lnTo>
                  <a:pt x="1786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6652617" y="3768328"/>
            <a:ext cx="160736" cy="26790"/>
          </a:xfrm>
          <a:custGeom>
            <a:avLst/>
            <a:gdLst/>
            <a:ahLst/>
            <a:cxnLst/>
            <a:rect l="0" t="0" r="0" b="0"/>
            <a:pathLst>
              <a:path w="160736" h="26790">
                <a:moveTo>
                  <a:pt x="0" y="0"/>
                </a:moveTo>
                <a:lnTo>
                  <a:pt x="0" y="0"/>
                </a:lnTo>
                <a:lnTo>
                  <a:pt x="0" y="8929"/>
                </a:lnTo>
                <a:lnTo>
                  <a:pt x="8930" y="8929"/>
                </a:lnTo>
                <a:lnTo>
                  <a:pt x="26789" y="17859"/>
                </a:lnTo>
                <a:lnTo>
                  <a:pt x="44649" y="17859"/>
                </a:lnTo>
                <a:lnTo>
                  <a:pt x="71438" y="26789"/>
                </a:lnTo>
                <a:lnTo>
                  <a:pt x="107156" y="17859"/>
                </a:lnTo>
                <a:lnTo>
                  <a:pt x="133946" y="17859"/>
                </a:lnTo>
                <a:lnTo>
                  <a:pt x="160735" y="8929"/>
                </a:lnTo>
                <a:lnTo>
                  <a:pt x="16073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6884789" y="3616523"/>
            <a:ext cx="44650" cy="285751"/>
          </a:xfrm>
          <a:custGeom>
            <a:avLst/>
            <a:gdLst/>
            <a:ahLst/>
            <a:cxnLst/>
            <a:rect l="0" t="0" r="0" b="0"/>
            <a:pathLst>
              <a:path w="44650" h="285751">
                <a:moveTo>
                  <a:pt x="17859" y="0"/>
                </a:moveTo>
                <a:lnTo>
                  <a:pt x="17859" y="0"/>
                </a:lnTo>
                <a:lnTo>
                  <a:pt x="8930" y="0"/>
                </a:lnTo>
                <a:lnTo>
                  <a:pt x="0" y="17859"/>
                </a:lnTo>
                <a:lnTo>
                  <a:pt x="0" y="35719"/>
                </a:lnTo>
                <a:lnTo>
                  <a:pt x="0" y="62508"/>
                </a:lnTo>
                <a:lnTo>
                  <a:pt x="8930" y="98227"/>
                </a:lnTo>
                <a:lnTo>
                  <a:pt x="8930" y="133945"/>
                </a:lnTo>
                <a:lnTo>
                  <a:pt x="26789" y="169664"/>
                </a:lnTo>
                <a:lnTo>
                  <a:pt x="35719" y="205383"/>
                </a:lnTo>
                <a:lnTo>
                  <a:pt x="35719" y="232172"/>
                </a:lnTo>
                <a:lnTo>
                  <a:pt x="44649" y="258961"/>
                </a:lnTo>
                <a:lnTo>
                  <a:pt x="44649" y="267891"/>
                </a:lnTo>
                <a:lnTo>
                  <a:pt x="44649" y="276820"/>
                </a:lnTo>
                <a:lnTo>
                  <a:pt x="44649" y="285750"/>
                </a:lnTo>
                <a:lnTo>
                  <a:pt x="44649" y="276820"/>
                </a:lnTo>
                <a:lnTo>
                  <a:pt x="35719" y="258961"/>
                </a:lnTo>
                <a:lnTo>
                  <a:pt x="26789" y="241102"/>
                </a:lnTo>
                <a:lnTo>
                  <a:pt x="2678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6759773" y="3580804"/>
            <a:ext cx="285751" cy="44650"/>
          </a:xfrm>
          <a:custGeom>
            <a:avLst/>
            <a:gdLst/>
            <a:ahLst/>
            <a:cxnLst/>
            <a:rect l="0" t="0" r="0" b="0"/>
            <a:pathLst>
              <a:path w="285751" h="44650">
                <a:moveTo>
                  <a:pt x="8930" y="44649"/>
                </a:moveTo>
                <a:lnTo>
                  <a:pt x="0" y="44649"/>
                </a:lnTo>
                <a:lnTo>
                  <a:pt x="0" y="44649"/>
                </a:lnTo>
                <a:lnTo>
                  <a:pt x="0" y="35719"/>
                </a:lnTo>
                <a:lnTo>
                  <a:pt x="17860" y="35719"/>
                </a:lnTo>
                <a:lnTo>
                  <a:pt x="35719" y="26789"/>
                </a:lnTo>
                <a:lnTo>
                  <a:pt x="80368" y="17860"/>
                </a:lnTo>
                <a:lnTo>
                  <a:pt x="125016" y="8930"/>
                </a:lnTo>
                <a:lnTo>
                  <a:pt x="169665" y="0"/>
                </a:lnTo>
                <a:lnTo>
                  <a:pt x="214313" y="0"/>
                </a:lnTo>
                <a:lnTo>
                  <a:pt x="250032" y="0"/>
                </a:lnTo>
                <a:lnTo>
                  <a:pt x="276821" y="8930"/>
                </a:lnTo>
                <a:lnTo>
                  <a:pt x="285750" y="17860"/>
                </a:lnTo>
                <a:lnTo>
                  <a:pt x="285750" y="26789"/>
                </a:lnTo>
                <a:lnTo>
                  <a:pt x="28575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7027664" y="3875484"/>
            <a:ext cx="107157" cy="160735"/>
          </a:xfrm>
          <a:custGeom>
            <a:avLst/>
            <a:gdLst/>
            <a:ahLst/>
            <a:cxnLst/>
            <a:rect l="0" t="0" r="0" b="0"/>
            <a:pathLst>
              <a:path w="107157" h="160735">
                <a:moveTo>
                  <a:pt x="0" y="8930"/>
                </a:moveTo>
                <a:lnTo>
                  <a:pt x="0" y="8930"/>
                </a:lnTo>
                <a:lnTo>
                  <a:pt x="0" y="0"/>
                </a:lnTo>
                <a:lnTo>
                  <a:pt x="0" y="0"/>
                </a:lnTo>
                <a:lnTo>
                  <a:pt x="0" y="0"/>
                </a:lnTo>
                <a:lnTo>
                  <a:pt x="0" y="8930"/>
                </a:lnTo>
                <a:lnTo>
                  <a:pt x="0" y="26789"/>
                </a:lnTo>
                <a:lnTo>
                  <a:pt x="0" y="44648"/>
                </a:lnTo>
                <a:lnTo>
                  <a:pt x="0" y="71437"/>
                </a:lnTo>
                <a:lnTo>
                  <a:pt x="8930" y="98227"/>
                </a:lnTo>
                <a:lnTo>
                  <a:pt x="8930" y="116086"/>
                </a:lnTo>
                <a:lnTo>
                  <a:pt x="8930" y="133945"/>
                </a:lnTo>
                <a:lnTo>
                  <a:pt x="8930" y="151805"/>
                </a:lnTo>
                <a:lnTo>
                  <a:pt x="17859" y="160734"/>
                </a:lnTo>
                <a:lnTo>
                  <a:pt x="26789" y="160734"/>
                </a:lnTo>
                <a:lnTo>
                  <a:pt x="44649" y="160734"/>
                </a:lnTo>
                <a:lnTo>
                  <a:pt x="62508" y="151805"/>
                </a:lnTo>
                <a:lnTo>
                  <a:pt x="80367" y="142875"/>
                </a:lnTo>
                <a:lnTo>
                  <a:pt x="98227" y="133945"/>
                </a:lnTo>
                <a:lnTo>
                  <a:pt x="107156" y="125016"/>
                </a:lnTo>
                <a:lnTo>
                  <a:pt x="10715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7152680" y="3937992"/>
            <a:ext cx="133946" cy="133946"/>
          </a:xfrm>
          <a:custGeom>
            <a:avLst/>
            <a:gdLst/>
            <a:ahLst/>
            <a:cxnLst/>
            <a:rect l="0" t="0" r="0" b="0"/>
            <a:pathLst>
              <a:path w="133946" h="133946">
                <a:moveTo>
                  <a:pt x="0" y="35719"/>
                </a:moveTo>
                <a:lnTo>
                  <a:pt x="0" y="35719"/>
                </a:lnTo>
                <a:lnTo>
                  <a:pt x="0" y="35719"/>
                </a:lnTo>
                <a:lnTo>
                  <a:pt x="0" y="26789"/>
                </a:lnTo>
                <a:lnTo>
                  <a:pt x="8929" y="26789"/>
                </a:lnTo>
                <a:lnTo>
                  <a:pt x="8929" y="17859"/>
                </a:lnTo>
                <a:lnTo>
                  <a:pt x="26789" y="8929"/>
                </a:lnTo>
                <a:lnTo>
                  <a:pt x="35718" y="8929"/>
                </a:lnTo>
                <a:lnTo>
                  <a:pt x="44648" y="0"/>
                </a:lnTo>
                <a:lnTo>
                  <a:pt x="53578" y="0"/>
                </a:lnTo>
                <a:lnTo>
                  <a:pt x="62508" y="0"/>
                </a:lnTo>
                <a:lnTo>
                  <a:pt x="71437" y="8929"/>
                </a:lnTo>
                <a:lnTo>
                  <a:pt x="71437" y="8929"/>
                </a:lnTo>
                <a:lnTo>
                  <a:pt x="62508" y="17859"/>
                </a:lnTo>
                <a:lnTo>
                  <a:pt x="53578" y="26789"/>
                </a:lnTo>
                <a:lnTo>
                  <a:pt x="53578" y="35719"/>
                </a:lnTo>
                <a:lnTo>
                  <a:pt x="44648" y="35719"/>
                </a:lnTo>
                <a:lnTo>
                  <a:pt x="35718" y="44648"/>
                </a:lnTo>
                <a:lnTo>
                  <a:pt x="44648" y="44648"/>
                </a:lnTo>
                <a:lnTo>
                  <a:pt x="53578" y="35719"/>
                </a:lnTo>
                <a:lnTo>
                  <a:pt x="62508" y="35719"/>
                </a:lnTo>
                <a:lnTo>
                  <a:pt x="80367" y="26789"/>
                </a:lnTo>
                <a:lnTo>
                  <a:pt x="98226" y="26789"/>
                </a:lnTo>
                <a:lnTo>
                  <a:pt x="116086" y="26789"/>
                </a:lnTo>
                <a:lnTo>
                  <a:pt x="125015" y="26789"/>
                </a:lnTo>
                <a:lnTo>
                  <a:pt x="133945" y="35719"/>
                </a:lnTo>
                <a:lnTo>
                  <a:pt x="133945" y="44648"/>
                </a:lnTo>
                <a:lnTo>
                  <a:pt x="125015" y="62508"/>
                </a:lnTo>
                <a:lnTo>
                  <a:pt x="107156" y="80367"/>
                </a:lnTo>
                <a:lnTo>
                  <a:pt x="80367" y="107156"/>
                </a:lnTo>
                <a:lnTo>
                  <a:pt x="53578" y="116086"/>
                </a:lnTo>
                <a:lnTo>
                  <a:pt x="35718" y="133945"/>
                </a:lnTo>
                <a:lnTo>
                  <a:pt x="26789" y="133945"/>
                </a:lnTo>
                <a:lnTo>
                  <a:pt x="26789" y="125015"/>
                </a:lnTo>
                <a:lnTo>
                  <a:pt x="35718" y="107156"/>
                </a:lnTo>
                <a:lnTo>
                  <a:pt x="44648" y="80367"/>
                </a:lnTo>
                <a:lnTo>
                  <a:pt x="4464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7241977" y="3714750"/>
            <a:ext cx="232172" cy="26790"/>
          </a:xfrm>
          <a:custGeom>
            <a:avLst/>
            <a:gdLst/>
            <a:ahLst/>
            <a:cxnLst/>
            <a:rect l="0" t="0" r="0" b="0"/>
            <a:pathLst>
              <a:path w="232172" h="26790">
                <a:moveTo>
                  <a:pt x="26789" y="26789"/>
                </a:moveTo>
                <a:lnTo>
                  <a:pt x="17859" y="26789"/>
                </a:lnTo>
                <a:lnTo>
                  <a:pt x="8929" y="26789"/>
                </a:lnTo>
                <a:lnTo>
                  <a:pt x="8929" y="26789"/>
                </a:lnTo>
                <a:lnTo>
                  <a:pt x="0" y="26789"/>
                </a:lnTo>
                <a:lnTo>
                  <a:pt x="0" y="26789"/>
                </a:lnTo>
                <a:lnTo>
                  <a:pt x="17859" y="26789"/>
                </a:lnTo>
                <a:lnTo>
                  <a:pt x="35718" y="26789"/>
                </a:lnTo>
                <a:lnTo>
                  <a:pt x="71437" y="17859"/>
                </a:lnTo>
                <a:lnTo>
                  <a:pt x="107156" y="17859"/>
                </a:lnTo>
                <a:lnTo>
                  <a:pt x="151804" y="8929"/>
                </a:lnTo>
                <a:lnTo>
                  <a:pt x="187523" y="0"/>
                </a:lnTo>
                <a:lnTo>
                  <a:pt x="214312" y="0"/>
                </a:lnTo>
                <a:lnTo>
                  <a:pt x="232171" y="0"/>
                </a:lnTo>
                <a:lnTo>
                  <a:pt x="23217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7322344" y="3652242"/>
            <a:ext cx="44649" cy="178595"/>
          </a:xfrm>
          <a:custGeom>
            <a:avLst/>
            <a:gdLst/>
            <a:ahLst/>
            <a:cxnLst/>
            <a:rect l="0" t="0" r="0" b="0"/>
            <a:pathLst>
              <a:path w="44649" h="178595">
                <a:moveTo>
                  <a:pt x="8929" y="0"/>
                </a:moveTo>
                <a:lnTo>
                  <a:pt x="8929" y="8929"/>
                </a:lnTo>
                <a:lnTo>
                  <a:pt x="0" y="17859"/>
                </a:lnTo>
                <a:lnTo>
                  <a:pt x="0" y="35719"/>
                </a:lnTo>
                <a:lnTo>
                  <a:pt x="0" y="62508"/>
                </a:lnTo>
                <a:lnTo>
                  <a:pt x="0" y="80367"/>
                </a:lnTo>
                <a:lnTo>
                  <a:pt x="8929" y="107156"/>
                </a:lnTo>
                <a:lnTo>
                  <a:pt x="17859" y="133945"/>
                </a:lnTo>
                <a:lnTo>
                  <a:pt x="26789" y="151804"/>
                </a:lnTo>
                <a:lnTo>
                  <a:pt x="35719" y="169664"/>
                </a:lnTo>
                <a:lnTo>
                  <a:pt x="35719" y="17859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7608094" y="3518296"/>
            <a:ext cx="232173" cy="294681"/>
          </a:xfrm>
          <a:custGeom>
            <a:avLst/>
            <a:gdLst/>
            <a:ahLst/>
            <a:cxnLst/>
            <a:rect l="0" t="0" r="0" b="0"/>
            <a:pathLst>
              <a:path w="232173" h="294681">
                <a:moveTo>
                  <a:pt x="17859" y="35719"/>
                </a:moveTo>
                <a:lnTo>
                  <a:pt x="17859" y="26790"/>
                </a:lnTo>
                <a:lnTo>
                  <a:pt x="17859" y="26790"/>
                </a:lnTo>
                <a:lnTo>
                  <a:pt x="17859" y="35719"/>
                </a:lnTo>
                <a:lnTo>
                  <a:pt x="8929" y="35719"/>
                </a:lnTo>
                <a:lnTo>
                  <a:pt x="8929" y="53579"/>
                </a:lnTo>
                <a:lnTo>
                  <a:pt x="8929" y="71438"/>
                </a:lnTo>
                <a:lnTo>
                  <a:pt x="0" y="98227"/>
                </a:lnTo>
                <a:lnTo>
                  <a:pt x="8929" y="125016"/>
                </a:lnTo>
                <a:lnTo>
                  <a:pt x="8929" y="160735"/>
                </a:lnTo>
                <a:lnTo>
                  <a:pt x="8929" y="187524"/>
                </a:lnTo>
                <a:lnTo>
                  <a:pt x="17859" y="214313"/>
                </a:lnTo>
                <a:lnTo>
                  <a:pt x="17859" y="232172"/>
                </a:lnTo>
                <a:lnTo>
                  <a:pt x="17859" y="241102"/>
                </a:lnTo>
                <a:lnTo>
                  <a:pt x="17859" y="250032"/>
                </a:lnTo>
                <a:lnTo>
                  <a:pt x="17859" y="241102"/>
                </a:lnTo>
                <a:lnTo>
                  <a:pt x="17859" y="223243"/>
                </a:lnTo>
                <a:lnTo>
                  <a:pt x="17859" y="205383"/>
                </a:lnTo>
                <a:lnTo>
                  <a:pt x="8929" y="187524"/>
                </a:lnTo>
                <a:lnTo>
                  <a:pt x="8929" y="151805"/>
                </a:lnTo>
                <a:lnTo>
                  <a:pt x="17859" y="125016"/>
                </a:lnTo>
                <a:lnTo>
                  <a:pt x="17859" y="89297"/>
                </a:lnTo>
                <a:lnTo>
                  <a:pt x="17859" y="62508"/>
                </a:lnTo>
                <a:lnTo>
                  <a:pt x="26789" y="44649"/>
                </a:lnTo>
                <a:lnTo>
                  <a:pt x="26789" y="26790"/>
                </a:lnTo>
                <a:lnTo>
                  <a:pt x="35719" y="17860"/>
                </a:lnTo>
                <a:lnTo>
                  <a:pt x="35719" y="17860"/>
                </a:lnTo>
                <a:lnTo>
                  <a:pt x="44648" y="26790"/>
                </a:lnTo>
                <a:lnTo>
                  <a:pt x="53578" y="53579"/>
                </a:lnTo>
                <a:lnTo>
                  <a:pt x="62508" y="80368"/>
                </a:lnTo>
                <a:lnTo>
                  <a:pt x="62508" y="116086"/>
                </a:lnTo>
                <a:lnTo>
                  <a:pt x="71437" y="151805"/>
                </a:lnTo>
                <a:lnTo>
                  <a:pt x="71437" y="187524"/>
                </a:lnTo>
                <a:lnTo>
                  <a:pt x="80367" y="223243"/>
                </a:lnTo>
                <a:lnTo>
                  <a:pt x="89297" y="250032"/>
                </a:lnTo>
                <a:lnTo>
                  <a:pt x="98226" y="267891"/>
                </a:lnTo>
                <a:lnTo>
                  <a:pt x="98226" y="285750"/>
                </a:lnTo>
                <a:lnTo>
                  <a:pt x="107156" y="285750"/>
                </a:lnTo>
                <a:lnTo>
                  <a:pt x="107156" y="285750"/>
                </a:lnTo>
                <a:lnTo>
                  <a:pt x="107156" y="267891"/>
                </a:lnTo>
                <a:lnTo>
                  <a:pt x="98226" y="241102"/>
                </a:lnTo>
                <a:lnTo>
                  <a:pt x="98226" y="214313"/>
                </a:lnTo>
                <a:lnTo>
                  <a:pt x="98226" y="178594"/>
                </a:lnTo>
                <a:lnTo>
                  <a:pt x="98226" y="133946"/>
                </a:lnTo>
                <a:lnTo>
                  <a:pt x="107156" y="98227"/>
                </a:lnTo>
                <a:lnTo>
                  <a:pt x="116086" y="62508"/>
                </a:lnTo>
                <a:lnTo>
                  <a:pt x="125015" y="26790"/>
                </a:lnTo>
                <a:lnTo>
                  <a:pt x="133945" y="8930"/>
                </a:lnTo>
                <a:lnTo>
                  <a:pt x="142875" y="0"/>
                </a:lnTo>
                <a:lnTo>
                  <a:pt x="151804" y="0"/>
                </a:lnTo>
                <a:lnTo>
                  <a:pt x="151804" y="17860"/>
                </a:lnTo>
                <a:lnTo>
                  <a:pt x="160734" y="44649"/>
                </a:lnTo>
                <a:lnTo>
                  <a:pt x="160734" y="80368"/>
                </a:lnTo>
                <a:lnTo>
                  <a:pt x="160734" y="125016"/>
                </a:lnTo>
                <a:lnTo>
                  <a:pt x="169664" y="160735"/>
                </a:lnTo>
                <a:lnTo>
                  <a:pt x="178594" y="205383"/>
                </a:lnTo>
                <a:lnTo>
                  <a:pt x="178594" y="241102"/>
                </a:lnTo>
                <a:lnTo>
                  <a:pt x="187523" y="267891"/>
                </a:lnTo>
                <a:lnTo>
                  <a:pt x="205383" y="285750"/>
                </a:lnTo>
                <a:lnTo>
                  <a:pt x="205383" y="294680"/>
                </a:lnTo>
                <a:lnTo>
                  <a:pt x="214312" y="285750"/>
                </a:lnTo>
                <a:lnTo>
                  <a:pt x="223242" y="276821"/>
                </a:lnTo>
                <a:lnTo>
                  <a:pt x="232172" y="250032"/>
                </a:lnTo>
                <a:lnTo>
                  <a:pt x="232172" y="223243"/>
                </a:lnTo>
                <a:lnTo>
                  <a:pt x="232172"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7831336" y="3482578"/>
            <a:ext cx="232173" cy="303610"/>
          </a:xfrm>
          <a:custGeom>
            <a:avLst/>
            <a:gdLst/>
            <a:ahLst/>
            <a:cxnLst/>
            <a:rect l="0" t="0" r="0" b="0"/>
            <a:pathLst>
              <a:path w="232173" h="303610">
                <a:moveTo>
                  <a:pt x="35719" y="98226"/>
                </a:moveTo>
                <a:lnTo>
                  <a:pt x="35719" y="98226"/>
                </a:lnTo>
                <a:lnTo>
                  <a:pt x="35719" y="107156"/>
                </a:lnTo>
                <a:lnTo>
                  <a:pt x="35719" y="107156"/>
                </a:lnTo>
                <a:lnTo>
                  <a:pt x="44648" y="125015"/>
                </a:lnTo>
                <a:lnTo>
                  <a:pt x="44648" y="142875"/>
                </a:lnTo>
                <a:lnTo>
                  <a:pt x="44648" y="169664"/>
                </a:lnTo>
                <a:lnTo>
                  <a:pt x="53578" y="196453"/>
                </a:lnTo>
                <a:lnTo>
                  <a:pt x="53578" y="232172"/>
                </a:lnTo>
                <a:lnTo>
                  <a:pt x="53578" y="258961"/>
                </a:lnTo>
                <a:lnTo>
                  <a:pt x="44648" y="276820"/>
                </a:lnTo>
                <a:lnTo>
                  <a:pt x="44648" y="294679"/>
                </a:lnTo>
                <a:lnTo>
                  <a:pt x="35719" y="303609"/>
                </a:lnTo>
                <a:lnTo>
                  <a:pt x="26789" y="303609"/>
                </a:lnTo>
                <a:lnTo>
                  <a:pt x="26789" y="294679"/>
                </a:lnTo>
                <a:lnTo>
                  <a:pt x="17859" y="276820"/>
                </a:lnTo>
                <a:lnTo>
                  <a:pt x="8930" y="258961"/>
                </a:lnTo>
                <a:lnTo>
                  <a:pt x="8930" y="223242"/>
                </a:lnTo>
                <a:lnTo>
                  <a:pt x="0" y="187523"/>
                </a:lnTo>
                <a:lnTo>
                  <a:pt x="0" y="151804"/>
                </a:lnTo>
                <a:lnTo>
                  <a:pt x="8930" y="116086"/>
                </a:lnTo>
                <a:lnTo>
                  <a:pt x="17859" y="80367"/>
                </a:lnTo>
                <a:lnTo>
                  <a:pt x="26789" y="44648"/>
                </a:lnTo>
                <a:lnTo>
                  <a:pt x="44648" y="26789"/>
                </a:lnTo>
                <a:lnTo>
                  <a:pt x="71437" y="8929"/>
                </a:lnTo>
                <a:lnTo>
                  <a:pt x="98227" y="0"/>
                </a:lnTo>
                <a:lnTo>
                  <a:pt x="125016" y="0"/>
                </a:lnTo>
                <a:lnTo>
                  <a:pt x="151805" y="0"/>
                </a:lnTo>
                <a:lnTo>
                  <a:pt x="160734" y="0"/>
                </a:lnTo>
                <a:lnTo>
                  <a:pt x="169664" y="17859"/>
                </a:lnTo>
                <a:lnTo>
                  <a:pt x="169664" y="35718"/>
                </a:lnTo>
                <a:lnTo>
                  <a:pt x="160734" y="53578"/>
                </a:lnTo>
                <a:lnTo>
                  <a:pt x="142875" y="80367"/>
                </a:lnTo>
                <a:lnTo>
                  <a:pt x="116086" y="107156"/>
                </a:lnTo>
                <a:lnTo>
                  <a:pt x="98227" y="133945"/>
                </a:lnTo>
                <a:lnTo>
                  <a:pt x="80367" y="160734"/>
                </a:lnTo>
                <a:lnTo>
                  <a:pt x="80367" y="178593"/>
                </a:lnTo>
                <a:lnTo>
                  <a:pt x="80367" y="196453"/>
                </a:lnTo>
                <a:lnTo>
                  <a:pt x="107156" y="214312"/>
                </a:lnTo>
                <a:lnTo>
                  <a:pt x="133945" y="223242"/>
                </a:lnTo>
                <a:lnTo>
                  <a:pt x="160734" y="232172"/>
                </a:lnTo>
                <a:lnTo>
                  <a:pt x="196453" y="241101"/>
                </a:lnTo>
                <a:lnTo>
                  <a:pt x="214312" y="250031"/>
                </a:lnTo>
                <a:lnTo>
                  <a:pt x="232172" y="250031"/>
                </a:lnTo>
                <a:lnTo>
                  <a:pt x="232172"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8117086" y="3732609"/>
            <a:ext cx="107156" cy="142876"/>
          </a:xfrm>
          <a:custGeom>
            <a:avLst/>
            <a:gdLst/>
            <a:ahLst/>
            <a:cxnLst/>
            <a:rect l="0" t="0" r="0" b="0"/>
            <a:pathLst>
              <a:path w="107156" h="142876">
                <a:moveTo>
                  <a:pt x="17859" y="0"/>
                </a:moveTo>
                <a:lnTo>
                  <a:pt x="17859" y="0"/>
                </a:lnTo>
                <a:lnTo>
                  <a:pt x="8930" y="0"/>
                </a:lnTo>
                <a:lnTo>
                  <a:pt x="8930" y="0"/>
                </a:lnTo>
                <a:lnTo>
                  <a:pt x="0" y="8930"/>
                </a:lnTo>
                <a:lnTo>
                  <a:pt x="0" y="26789"/>
                </a:lnTo>
                <a:lnTo>
                  <a:pt x="0" y="44648"/>
                </a:lnTo>
                <a:lnTo>
                  <a:pt x="0" y="62508"/>
                </a:lnTo>
                <a:lnTo>
                  <a:pt x="0" y="80367"/>
                </a:lnTo>
                <a:lnTo>
                  <a:pt x="0" y="98227"/>
                </a:lnTo>
                <a:lnTo>
                  <a:pt x="8930" y="116086"/>
                </a:lnTo>
                <a:lnTo>
                  <a:pt x="8930" y="133945"/>
                </a:lnTo>
                <a:lnTo>
                  <a:pt x="17859" y="142875"/>
                </a:lnTo>
                <a:lnTo>
                  <a:pt x="35719" y="142875"/>
                </a:lnTo>
                <a:lnTo>
                  <a:pt x="44648" y="142875"/>
                </a:lnTo>
                <a:lnTo>
                  <a:pt x="62508" y="133945"/>
                </a:lnTo>
                <a:lnTo>
                  <a:pt x="80366" y="133945"/>
                </a:lnTo>
                <a:lnTo>
                  <a:pt x="89296" y="133945"/>
                </a:lnTo>
                <a:lnTo>
                  <a:pt x="107155" y="125016"/>
                </a:lnTo>
                <a:lnTo>
                  <a:pt x="107155" y="116086"/>
                </a:lnTo>
                <a:lnTo>
                  <a:pt x="10715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8224241" y="3777257"/>
            <a:ext cx="80369" cy="142876"/>
          </a:xfrm>
          <a:custGeom>
            <a:avLst/>
            <a:gdLst/>
            <a:ahLst/>
            <a:cxnLst/>
            <a:rect l="0" t="0" r="0" b="0"/>
            <a:pathLst>
              <a:path w="80369" h="142876">
                <a:moveTo>
                  <a:pt x="0" y="8930"/>
                </a:moveTo>
                <a:lnTo>
                  <a:pt x="0" y="8930"/>
                </a:lnTo>
                <a:lnTo>
                  <a:pt x="0" y="8930"/>
                </a:lnTo>
                <a:lnTo>
                  <a:pt x="0" y="8930"/>
                </a:lnTo>
                <a:lnTo>
                  <a:pt x="0" y="0"/>
                </a:lnTo>
                <a:lnTo>
                  <a:pt x="0" y="0"/>
                </a:lnTo>
                <a:lnTo>
                  <a:pt x="8930" y="0"/>
                </a:lnTo>
                <a:lnTo>
                  <a:pt x="26789" y="0"/>
                </a:lnTo>
                <a:lnTo>
                  <a:pt x="26789" y="0"/>
                </a:lnTo>
                <a:lnTo>
                  <a:pt x="44649" y="0"/>
                </a:lnTo>
                <a:lnTo>
                  <a:pt x="44649" y="0"/>
                </a:lnTo>
                <a:lnTo>
                  <a:pt x="53579" y="8930"/>
                </a:lnTo>
                <a:lnTo>
                  <a:pt x="53579" y="17860"/>
                </a:lnTo>
                <a:lnTo>
                  <a:pt x="44649" y="26789"/>
                </a:lnTo>
                <a:lnTo>
                  <a:pt x="35719" y="35719"/>
                </a:lnTo>
                <a:lnTo>
                  <a:pt x="26789" y="53579"/>
                </a:lnTo>
                <a:lnTo>
                  <a:pt x="26789" y="53579"/>
                </a:lnTo>
                <a:lnTo>
                  <a:pt x="17860" y="62508"/>
                </a:lnTo>
                <a:lnTo>
                  <a:pt x="26789" y="62508"/>
                </a:lnTo>
                <a:lnTo>
                  <a:pt x="26789" y="62508"/>
                </a:lnTo>
                <a:lnTo>
                  <a:pt x="44649" y="53579"/>
                </a:lnTo>
                <a:lnTo>
                  <a:pt x="53579" y="53579"/>
                </a:lnTo>
                <a:lnTo>
                  <a:pt x="62508" y="53579"/>
                </a:lnTo>
                <a:lnTo>
                  <a:pt x="71438" y="62508"/>
                </a:lnTo>
                <a:lnTo>
                  <a:pt x="71438" y="71438"/>
                </a:lnTo>
                <a:lnTo>
                  <a:pt x="80368" y="80368"/>
                </a:lnTo>
                <a:lnTo>
                  <a:pt x="71438" y="89297"/>
                </a:lnTo>
                <a:lnTo>
                  <a:pt x="71438" y="107157"/>
                </a:lnTo>
                <a:lnTo>
                  <a:pt x="62508" y="116086"/>
                </a:lnTo>
                <a:lnTo>
                  <a:pt x="44649" y="125016"/>
                </a:lnTo>
                <a:lnTo>
                  <a:pt x="35719" y="133946"/>
                </a:lnTo>
                <a:lnTo>
                  <a:pt x="35719" y="142875"/>
                </a:lnTo>
                <a:lnTo>
                  <a:pt x="35719" y="133946"/>
                </a:lnTo>
                <a:lnTo>
                  <a:pt x="44649" y="133946"/>
                </a:lnTo>
                <a:lnTo>
                  <a:pt x="44649"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8215312" y="3580804"/>
            <a:ext cx="133946" cy="160736"/>
          </a:xfrm>
          <a:custGeom>
            <a:avLst/>
            <a:gdLst/>
            <a:ahLst/>
            <a:cxnLst/>
            <a:rect l="0" t="0" r="0" b="0"/>
            <a:pathLst>
              <a:path w="133946" h="160736">
                <a:moveTo>
                  <a:pt x="35718" y="125016"/>
                </a:moveTo>
                <a:lnTo>
                  <a:pt x="44648" y="125016"/>
                </a:lnTo>
                <a:lnTo>
                  <a:pt x="44648" y="125016"/>
                </a:lnTo>
                <a:lnTo>
                  <a:pt x="53578" y="116086"/>
                </a:lnTo>
                <a:lnTo>
                  <a:pt x="53578" y="107157"/>
                </a:lnTo>
                <a:lnTo>
                  <a:pt x="71437" y="98227"/>
                </a:lnTo>
                <a:lnTo>
                  <a:pt x="80367" y="80367"/>
                </a:lnTo>
                <a:lnTo>
                  <a:pt x="80367" y="62508"/>
                </a:lnTo>
                <a:lnTo>
                  <a:pt x="89297" y="44649"/>
                </a:lnTo>
                <a:lnTo>
                  <a:pt x="98226" y="35719"/>
                </a:lnTo>
                <a:lnTo>
                  <a:pt x="98226" y="17860"/>
                </a:lnTo>
                <a:lnTo>
                  <a:pt x="98226" y="8930"/>
                </a:lnTo>
                <a:lnTo>
                  <a:pt x="107156" y="0"/>
                </a:lnTo>
                <a:lnTo>
                  <a:pt x="107156" y="0"/>
                </a:lnTo>
                <a:lnTo>
                  <a:pt x="116086" y="8930"/>
                </a:lnTo>
                <a:lnTo>
                  <a:pt x="116086" y="17860"/>
                </a:lnTo>
                <a:lnTo>
                  <a:pt x="125015" y="35719"/>
                </a:lnTo>
                <a:lnTo>
                  <a:pt x="125015" y="53578"/>
                </a:lnTo>
                <a:lnTo>
                  <a:pt x="133945" y="71438"/>
                </a:lnTo>
                <a:lnTo>
                  <a:pt x="133945" y="89297"/>
                </a:lnTo>
                <a:lnTo>
                  <a:pt x="133945" y="107157"/>
                </a:lnTo>
                <a:lnTo>
                  <a:pt x="133945" y="116086"/>
                </a:lnTo>
                <a:lnTo>
                  <a:pt x="133945" y="125016"/>
                </a:lnTo>
                <a:lnTo>
                  <a:pt x="133945" y="133946"/>
                </a:lnTo>
                <a:lnTo>
                  <a:pt x="133945" y="133946"/>
                </a:lnTo>
                <a:lnTo>
                  <a:pt x="133945" y="125016"/>
                </a:lnTo>
                <a:lnTo>
                  <a:pt x="133945" y="116086"/>
                </a:lnTo>
                <a:lnTo>
                  <a:pt x="125015" y="107157"/>
                </a:lnTo>
                <a:lnTo>
                  <a:pt x="107156" y="89297"/>
                </a:lnTo>
                <a:lnTo>
                  <a:pt x="98226" y="71438"/>
                </a:lnTo>
                <a:lnTo>
                  <a:pt x="71437" y="53578"/>
                </a:lnTo>
                <a:lnTo>
                  <a:pt x="53578" y="44649"/>
                </a:lnTo>
                <a:lnTo>
                  <a:pt x="26789" y="44649"/>
                </a:lnTo>
                <a:lnTo>
                  <a:pt x="8929" y="44649"/>
                </a:lnTo>
                <a:lnTo>
                  <a:pt x="0" y="44649"/>
                </a:lnTo>
                <a:lnTo>
                  <a:pt x="0" y="53578"/>
                </a:lnTo>
                <a:lnTo>
                  <a:pt x="0" y="53578"/>
                </a:lnTo>
                <a:lnTo>
                  <a:pt x="26789" y="53578"/>
                </a:lnTo>
                <a:lnTo>
                  <a:pt x="44648" y="53578"/>
                </a:lnTo>
                <a:lnTo>
                  <a:pt x="71437" y="53578"/>
                </a:lnTo>
                <a:lnTo>
                  <a:pt x="98226" y="44649"/>
                </a:lnTo>
                <a:lnTo>
                  <a:pt x="116086" y="35719"/>
                </a:lnTo>
                <a:lnTo>
                  <a:pt x="125015" y="35719"/>
                </a:lnTo>
                <a:lnTo>
                  <a:pt x="133945" y="44649"/>
                </a:lnTo>
                <a:lnTo>
                  <a:pt x="125015" y="62508"/>
                </a:lnTo>
                <a:lnTo>
                  <a:pt x="116086" y="89297"/>
                </a:lnTo>
                <a:lnTo>
                  <a:pt x="107156" y="107157"/>
                </a:lnTo>
                <a:lnTo>
                  <a:pt x="80367" y="125016"/>
                </a:lnTo>
                <a:lnTo>
                  <a:pt x="62508" y="142875"/>
                </a:lnTo>
                <a:lnTo>
                  <a:pt x="53578" y="151805"/>
                </a:lnTo>
                <a:lnTo>
                  <a:pt x="53578" y="160735"/>
                </a:lnTo>
                <a:lnTo>
                  <a:pt x="62508" y="151805"/>
                </a:lnTo>
                <a:lnTo>
                  <a:pt x="80367" y="142875"/>
                </a:lnTo>
                <a:lnTo>
                  <a:pt x="98226" y="125016"/>
                </a:lnTo>
                <a:lnTo>
                  <a:pt x="9822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8393905" y="3446859"/>
            <a:ext cx="98228" cy="267892"/>
          </a:xfrm>
          <a:custGeom>
            <a:avLst/>
            <a:gdLst/>
            <a:ahLst/>
            <a:cxnLst/>
            <a:rect l="0" t="0" r="0" b="0"/>
            <a:pathLst>
              <a:path w="98228" h="267892">
                <a:moveTo>
                  <a:pt x="0" y="80367"/>
                </a:moveTo>
                <a:lnTo>
                  <a:pt x="0" y="80367"/>
                </a:lnTo>
                <a:lnTo>
                  <a:pt x="0" y="80367"/>
                </a:lnTo>
                <a:lnTo>
                  <a:pt x="0" y="89297"/>
                </a:lnTo>
                <a:lnTo>
                  <a:pt x="0" y="107156"/>
                </a:lnTo>
                <a:lnTo>
                  <a:pt x="8930" y="125016"/>
                </a:lnTo>
                <a:lnTo>
                  <a:pt x="8930" y="142875"/>
                </a:lnTo>
                <a:lnTo>
                  <a:pt x="17860" y="169664"/>
                </a:lnTo>
                <a:lnTo>
                  <a:pt x="17860" y="196453"/>
                </a:lnTo>
                <a:lnTo>
                  <a:pt x="17860" y="223242"/>
                </a:lnTo>
                <a:lnTo>
                  <a:pt x="17860" y="250031"/>
                </a:lnTo>
                <a:lnTo>
                  <a:pt x="8930" y="258961"/>
                </a:lnTo>
                <a:lnTo>
                  <a:pt x="8930" y="267891"/>
                </a:lnTo>
                <a:lnTo>
                  <a:pt x="8930" y="267891"/>
                </a:lnTo>
                <a:lnTo>
                  <a:pt x="8930" y="258961"/>
                </a:lnTo>
                <a:lnTo>
                  <a:pt x="8930" y="241102"/>
                </a:lnTo>
                <a:lnTo>
                  <a:pt x="8930" y="223242"/>
                </a:lnTo>
                <a:lnTo>
                  <a:pt x="8930" y="187523"/>
                </a:lnTo>
                <a:lnTo>
                  <a:pt x="17860" y="151805"/>
                </a:lnTo>
                <a:lnTo>
                  <a:pt x="17860" y="116086"/>
                </a:lnTo>
                <a:lnTo>
                  <a:pt x="26790" y="80367"/>
                </a:lnTo>
                <a:lnTo>
                  <a:pt x="35719" y="53578"/>
                </a:lnTo>
                <a:lnTo>
                  <a:pt x="35719" y="35719"/>
                </a:lnTo>
                <a:lnTo>
                  <a:pt x="44649" y="17859"/>
                </a:lnTo>
                <a:lnTo>
                  <a:pt x="44649" y="17859"/>
                </a:lnTo>
                <a:lnTo>
                  <a:pt x="44649" y="26789"/>
                </a:lnTo>
                <a:lnTo>
                  <a:pt x="53579" y="44648"/>
                </a:lnTo>
                <a:lnTo>
                  <a:pt x="53579" y="71437"/>
                </a:lnTo>
                <a:lnTo>
                  <a:pt x="53579" y="98227"/>
                </a:lnTo>
                <a:lnTo>
                  <a:pt x="53579" y="133945"/>
                </a:lnTo>
                <a:lnTo>
                  <a:pt x="53579" y="169664"/>
                </a:lnTo>
                <a:lnTo>
                  <a:pt x="44649" y="196453"/>
                </a:lnTo>
                <a:lnTo>
                  <a:pt x="44649" y="223242"/>
                </a:lnTo>
                <a:lnTo>
                  <a:pt x="44649" y="241102"/>
                </a:lnTo>
                <a:lnTo>
                  <a:pt x="44649" y="258961"/>
                </a:lnTo>
                <a:lnTo>
                  <a:pt x="44649" y="258961"/>
                </a:lnTo>
                <a:lnTo>
                  <a:pt x="53579" y="258961"/>
                </a:lnTo>
                <a:lnTo>
                  <a:pt x="53579" y="241102"/>
                </a:lnTo>
                <a:lnTo>
                  <a:pt x="53579" y="223242"/>
                </a:lnTo>
                <a:lnTo>
                  <a:pt x="53579" y="187523"/>
                </a:lnTo>
                <a:lnTo>
                  <a:pt x="62508" y="160734"/>
                </a:lnTo>
                <a:lnTo>
                  <a:pt x="62508" y="116086"/>
                </a:lnTo>
                <a:lnTo>
                  <a:pt x="71438" y="80367"/>
                </a:lnTo>
                <a:lnTo>
                  <a:pt x="80368" y="35719"/>
                </a:lnTo>
                <a:lnTo>
                  <a:pt x="80368" y="8930"/>
                </a:lnTo>
                <a:lnTo>
                  <a:pt x="89297" y="0"/>
                </a:lnTo>
                <a:lnTo>
                  <a:pt x="89297" y="0"/>
                </a:lnTo>
                <a:lnTo>
                  <a:pt x="98227" y="8930"/>
                </a:lnTo>
                <a:lnTo>
                  <a:pt x="98227" y="26789"/>
                </a:lnTo>
                <a:lnTo>
                  <a:pt x="98227" y="62508"/>
                </a:lnTo>
                <a:lnTo>
                  <a:pt x="98227" y="98227"/>
                </a:lnTo>
                <a:lnTo>
                  <a:pt x="98227" y="133945"/>
                </a:lnTo>
                <a:lnTo>
                  <a:pt x="98227" y="169664"/>
                </a:lnTo>
                <a:lnTo>
                  <a:pt x="98227" y="205383"/>
                </a:lnTo>
                <a:lnTo>
                  <a:pt x="98227" y="223242"/>
                </a:lnTo>
                <a:lnTo>
                  <a:pt x="89297" y="250031"/>
                </a:lnTo>
                <a:lnTo>
                  <a:pt x="89297" y="258961"/>
                </a:lnTo>
                <a:lnTo>
                  <a:pt x="89297" y="258961"/>
                </a:lnTo>
                <a:lnTo>
                  <a:pt x="8929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8501062" y="3491507"/>
            <a:ext cx="17860" cy="205384"/>
          </a:xfrm>
          <a:custGeom>
            <a:avLst/>
            <a:gdLst/>
            <a:ahLst/>
            <a:cxnLst/>
            <a:rect l="0" t="0" r="0" b="0"/>
            <a:pathLst>
              <a:path w="17860" h="205384">
                <a:moveTo>
                  <a:pt x="0" y="0"/>
                </a:moveTo>
                <a:lnTo>
                  <a:pt x="0" y="0"/>
                </a:lnTo>
                <a:lnTo>
                  <a:pt x="0" y="0"/>
                </a:lnTo>
                <a:lnTo>
                  <a:pt x="0" y="0"/>
                </a:lnTo>
                <a:lnTo>
                  <a:pt x="0" y="0"/>
                </a:lnTo>
                <a:lnTo>
                  <a:pt x="8929" y="8930"/>
                </a:lnTo>
                <a:lnTo>
                  <a:pt x="8929" y="26789"/>
                </a:lnTo>
                <a:lnTo>
                  <a:pt x="8929" y="44649"/>
                </a:lnTo>
                <a:lnTo>
                  <a:pt x="8929" y="71438"/>
                </a:lnTo>
                <a:lnTo>
                  <a:pt x="8929" y="98227"/>
                </a:lnTo>
                <a:lnTo>
                  <a:pt x="17859" y="125016"/>
                </a:lnTo>
                <a:lnTo>
                  <a:pt x="17859" y="142875"/>
                </a:lnTo>
                <a:lnTo>
                  <a:pt x="17859" y="169664"/>
                </a:lnTo>
                <a:lnTo>
                  <a:pt x="17859" y="187524"/>
                </a:lnTo>
                <a:lnTo>
                  <a:pt x="17859" y="196454"/>
                </a:lnTo>
                <a:lnTo>
                  <a:pt x="17859" y="205383"/>
                </a:lnTo>
                <a:lnTo>
                  <a:pt x="17859" y="205383"/>
                </a:lnTo>
                <a:lnTo>
                  <a:pt x="17859" y="196454"/>
                </a:lnTo>
                <a:lnTo>
                  <a:pt x="17859" y="178594"/>
                </a:lnTo>
                <a:lnTo>
                  <a:pt x="17859" y="151805"/>
                </a:lnTo>
                <a:lnTo>
                  <a:pt x="1785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8456413" y="3429000"/>
            <a:ext cx="160736" cy="169665"/>
          </a:xfrm>
          <a:custGeom>
            <a:avLst/>
            <a:gdLst/>
            <a:ahLst/>
            <a:cxnLst/>
            <a:rect l="0" t="0" r="0" b="0"/>
            <a:pathLst>
              <a:path w="160736" h="169665">
                <a:moveTo>
                  <a:pt x="0" y="26789"/>
                </a:moveTo>
                <a:lnTo>
                  <a:pt x="0" y="17859"/>
                </a:lnTo>
                <a:lnTo>
                  <a:pt x="8930" y="17859"/>
                </a:lnTo>
                <a:lnTo>
                  <a:pt x="8930" y="8929"/>
                </a:lnTo>
                <a:lnTo>
                  <a:pt x="26789" y="0"/>
                </a:lnTo>
                <a:lnTo>
                  <a:pt x="44649" y="0"/>
                </a:lnTo>
                <a:lnTo>
                  <a:pt x="62508" y="0"/>
                </a:lnTo>
                <a:lnTo>
                  <a:pt x="89297" y="0"/>
                </a:lnTo>
                <a:lnTo>
                  <a:pt x="116086" y="0"/>
                </a:lnTo>
                <a:lnTo>
                  <a:pt x="133946" y="0"/>
                </a:lnTo>
                <a:lnTo>
                  <a:pt x="151805" y="17859"/>
                </a:lnTo>
                <a:lnTo>
                  <a:pt x="160735" y="26789"/>
                </a:lnTo>
                <a:lnTo>
                  <a:pt x="160735" y="44648"/>
                </a:lnTo>
                <a:lnTo>
                  <a:pt x="151805" y="71437"/>
                </a:lnTo>
                <a:lnTo>
                  <a:pt x="125016" y="98226"/>
                </a:lnTo>
                <a:lnTo>
                  <a:pt x="107157" y="125015"/>
                </a:lnTo>
                <a:lnTo>
                  <a:pt x="80367" y="142875"/>
                </a:lnTo>
                <a:lnTo>
                  <a:pt x="53578" y="160734"/>
                </a:lnTo>
                <a:lnTo>
                  <a:pt x="44649" y="169664"/>
                </a:lnTo>
                <a:lnTo>
                  <a:pt x="35719" y="169664"/>
                </a:lnTo>
                <a:lnTo>
                  <a:pt x="44649" y="160734"/>
                </a:lnTo>
                <a:lnTo>
                  <a:pt x="53578" y="151804"/>
                </a:lnTo>
                <a:lnTo>
                  <a:pt x="53578"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8465343" y="3741539"/>
            <a:ext cx="125017" cy="125016"/>
          </a:xfrm>
          <a:custGeom>
            <a:avLst/>
            <a:gdLst/>
            <a:ahLst/>
            <a:cxnLst/>
            <a:rect l="0" t="0" r="0" b="0"/>
            <a:pathLst>
              <a:path w="125017" h="125016">
                <a:moveTo>
                  <a:pt x="0" y="17859"/>
                </a:moveTo>
                <a:lnTo>
                  <a:pt x="0" y="17859"/>
                </a:lnTo>
                <a:lnTo>
                  <a:pt x="0" y="17859"/>
                </a:lnTo>
                <a:lnTo>
                  <a:pt x="8930" y="17859"/>
                </a:lnTo>
                <a:lnTo>
                  <a:pt x="8930" y="8929"/>
                </a:lnTo>
                <a:lnTo>
                  <a:pt x="8930" y="8929"/>
                </a:lnTo>
                <a:lnTo>
                  <a:pt x="17859" y="8929"/>
                </a:lnTo>
                <a:lnTo>
                  <a:pt x="17859" y="0"/>
                </a:lnTo>
                <a:lnTo>
                  <a:pt x="17859" y="0"/>
                </a:lnTo>
                <a:lnTo>
                  <a:pt x="17859" y="8929"/>
                </a:lnTo>
                <a:lnTo>
                  <a:pt x="17859" y="8929"/>
                </a:lnTo>
                <a:lnTo>
                  <a:pt x="26789" y="26789"/>
                </a:lnTo>
                <a:lnTo>
                  <a:pt x="26789" y="35718"/>
                </a:lnTo>
                <a:lnTo>
                  <a:pt x="35719" y="53578"/>
                </a:lnTo>
                <a:lnTo>
                  <a:pt x="35719" y="71437"/>
                </a:lnTo>
                <a:lnTo>
                  <a:pt x="35719" y="89297"/>
                </a:lnTo>
                <a:lnTo>
                  <a:pt x="35719" y="98226"/>
                </a:lnTo>
                <a:lnTo>
                  <a:pt x="35719" y="116086"/>
                </a:lnTo>
                <a:lnTo>
                  <a:pt x="44648" y="125015"/>
                </a:lnTo>
                <a:lnTo>
                  <a:pt x="44648" y="125015"/>
                </a:lnTo>
                <a:lnTo>
                  <a:pt x="44648" y="125015"/>
                </a:lnTo>
                <a:lnTo>
                  <a:pt x="53578" y="125015"/>
                </a:lnTo>
                <a:lnTo>
                  <a:pt x="62508" y="116086"/>
                </a:lnTo>
                <a:lnTo>
                  <a:pt x="80367" y="116086"/>
                </a:lnTo>
                <a:lnTo>
                  <a:pt x="98227" y="107156"/>
                </a:lnTo>
                <a:lnTo>
                  <a:pt x="116086" y="98226"/>
                </a:lnTo>
                <a:lnTo>
                  <a:pt x="125016" y="98226"/>
                </a:lnTo>
                <a:lnTo>
                  <a:pt x="125016" y="98226"/>
                </a:lnTo>
                <a:lnTo>
                  <a:pt x="125016" y="98226"/>
                </a:lnTo>
                <a:lnTo>
                  <a:pt x="125016" y="98226"/>
                </a:lnTo>
                <a:lnTo>
                  <a:pt x="12501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8509991" y="3795117"/>
            <a:ext cx="107158" cy="98227"/>
          </a:xfrm>
          <a:custGeom>
            <a:avLst/>
            <a:gdLst/>
            <a:ahLst/>
            <a:cxnLst/>
            <a:rect l="0" t="0" r="0" b="0"/>
            <a:pathLst>
              <a:path w="107158" h="98227">
                <a:moveTo>
                  <a:pt x="0" y="26789"/>
                </a:moveTo>
                <a:lnTo>
                  <a:pt x="0" y="26789"/>
                </a:lnTo>
                <a:lnTo>
                  <a:pt x="0" y="26789"/>
                </a:lnTo>
                <a:lnTo>
                  <a:pt x="8930" y="17859"/>
                </a:lnTo>
                <a:lnTo>
                  <a:pt x="17860" y="17859"/>
                </a:lnTo>
                <a:lnTo>
                  <a:pt x="17860" y="8929"/>
                </a:lnTo>
                <a:lnTo>
                  <a:pt x="26789" y="0"/>
                </a:lnTo>
                <a:lnTo>
                  <a:pt x="35719" y="0"/>
                </a:lnTo>
                <a:lnTo>
                  <a:pt x="44649" y="0"/>
                </a:lnTo>
                <a:lnTo>
                  <a:pt x="53579" y="0"/>
                </a:lnTo>
                <a:lnTo>
                  <a:pt x="62508" y="0"/>
                </a:lnTo>
                <a:lnTo>
                  <a:pt x="71438" y="8929"/>
                </a:lnTo>
                <a:lnTo>
                  <a:pt x="62508" y="8929"/>
                </a:lnTo>
                <a:lnTo>
                  <a:pt x="53579" y="26789"/>
                </a:lnTo>
                <a:lnTo>
                  <a:pt x="44649" y="35719"/>
                </a:lnTo>
                <a:lnTo>
                  <a:pt x="44649" y="44648"/>
                </a:lnTo>
                <a:lnTo>
                  <a:pt x="44649" y="53578"/>
                </a:lnTo>
                <a:lnTo>
                  <a:pt x="44649" y="62508"/>
                </a:lnTo>
                <a:lnTo>
                  <a:pt x="53579" y="62508"/>
                </a:lnTo>
                <a:lnTo>
                  <a:pt x="71438" y="53578"/>
                </a:lnTo>
                <a:lnTo>
                  <a:pt x="89297" y="53578"/>
                </a:lnTo>
                <a:lnTo>
                  <a:pt x="98227" y="44648"/>
                </a:lnTo>
                <a:lnTo>
                  <a:pt x="107157" y="44648"/>
                </a:lnTo>
                <a:lnTo>
                  <a:pt x="107157" y="44648"/>
                </a:lnTo>
                <a:lnTo>
                  <a:pt x="98227" y="44648"/>
                </a:lnTo>
                <a:lnTo>
                  <a:pt x="89297" y="53578"/>
                </a:lnTo>
                <a:lnTo>
                  <a:pt x="80368" y="62508"/>
                </a:lnTo>
                <a:lnTo>
                  <a:pt x="62508" y="71437"/>
                </a:lnTo>
                <a:lnTo>
                  <a:pt x="53579" y="89297"/>
                </a:lnTo>
                <a:lnTo>
                  <a:pt x="44649" y="89297"/>
                </a:lnTo>
                <a:lnTo>
                  <a:pt x="44649" y="98226"/>
                </a:lnTo>
                <a:lnTo>
                  <a:pt x="44649" y="98226"/>
                </a:lnTo>
                <a:lnTo>
                  <a:pt x="53579" y="89297"/>
                </a:lnTo>
                <a:lnTo>
                  <a:pt x="71438" y="80367"/>
                </a:lnTo>
                <a:lnTo>
                  <a:pt x="7143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8509991" y="3277195"/>
            <a:ext cx="196455" cy="634009"/>
          </a:xfrm>
          <a:custGeom>
            <a:avLst/>
            <a:gdLst/>
            <a:ahLst/>
            <a:cxnLst/>
            <a:rect l="0" t="0" r="0" b="0"/>
            <a:pathLst>
              <a:path w="196455" h="634009">
                <a:moveTo>
                  <a:pt x="0" y="17859"/>
                </a:moveTo>
                <a:lnTo>
                  <a:pt x="0" y="17859"/>
                </a:lnTo>
                <a:lnTo>
                  <a:pt x="8930" y="17859"/>
                </a:lnTo>
                <a:lnTo>
                  <a:pt x="17860" y="17859"/>
                </a:lnTo>
                <a:lnTo>
                  <a:pt x="17860" y="8930"/>
                </a:lnTo>
                <a:lnTo>
                  <a:pt x="26789" y="8930"/>
                </a:lnTo>
                <a:lnTo>
                  <a:pt x="26789" y="8930"/>
                </a:lnTo>
                <a:lnTo>
                  <a:pt x="35719" y="0"/>
                </a:lnTo>
                <a:lnTo>
                  <a:pt x="53579" y="0"/>
                </a:lnTo>
                <a:lnTo>
                  <a:pt x="71438" y="0"/>
                </a:lnTo>
                <a:lnTo>
                  <a:pt x="89297" y="8930"/>
                </a:lnTo>
                <a:lnTo>
                  <a:pt x="107157" y="8930"/>
                </a:lnTo>
                <a:lnTo>
                  <a:pt x="116086" y="8930"/>
                </a:lnTo>
                <a:lnTo>
                  <a:pt x="125016" y="17859"/>
                </a:lnTo>
                <a:lnTo>
                  <a:pt x="133946" y="17859"/>
                </a:lnTo>
                <a:lnTo>
                  <a:pt x="133946" y="35719"/>
                </a:lnTo>
                <a:lnTo>
                  <a:pt x="142875" y="44648"/>
                </a:lnTo>
                <a:lnTo>
                  <a:pt x="142875" y="62508"/>
                </a:lnTo>
                <a:lnTo>
                  <a:pt x="142875" y="89297"/>
                </a:lnTo>
                <a:lnTo>
                  <a:pt x="142875" y="116086"/>
                </a:lnTo>
                <a:lnTo>
                  <a:pt x="142875" y="142875"/>
                </a:lnTo>
                <a:lnTo>
                  <a:pt x="142875" y="178594"/>
                </a:lnTo>
                <a:lnTo>
                  <a:pt x="142875" y="223242"/>
                </a:lnTo>
                <a:lnTo>
                  <a:pt x="142875" y="258961"/>
                </a:lnTo>
                <a:lnTo>
                  <a:pt x="142875" y="294680"/>
                </a:lnTo>
                <a:lnTo>
                  <a:pt x="142875" y="339328"/>
                </a:lnTo>
                <a:lnTo>
                  <a:pt x="142875" y="375047"/>
                </a:lnTo>
                <a:lnTo>
                  <a:pt x="142875" y="401836"/>
                </a:lnTo>
                <a:lnTo>
                  <a:pt x="142875" y="428625"/>
                </a:lnTo>
                <a:lnTo>
                  <a:pt x="142875" y="455414"/>
                </a:lnTo>
                <a:lnTo>
                  <a:pt x="142875" y="473273"/>
                </a:lnTo>
                <a:lnTo>
                  <a:pt x="142875" y="491133"/>
                </a:lnTo>
                <a:lnTo>
                  <a:pt x="151805" y="500062"/>
                </a:lnTo>
                <a:lnTo>
                  <a:pt x="151805" y="508992"/>
                </a:lnTo>
                <a:lnTo>
                  <a:pt x="160735" y="517922"/>
                </a:lnTo>
                <a:lnTo>
                  <a:pt x="160735" y="526851"/>
                </a:lnTo>
                <a:lnTo>
                  <a:pt x="160735" y="535781"/>
                </a:lnTo>
                <a:lnTo>
                  <a:pt x="169664" y="544711"/>
                </a:lnTo>
                <a:lnTo>
                  <a:pt x="169664" y="544711"/>
                </a:lnTo>
                <a:lnTo>
                  <a:pt x="178594" y="553641"/>
                </a:lnTo>
                <a:lnTo>
                  <a:pt x="178594" y="553641"/>
                </a:lnTo>
                <a:lnTo>
                  <a:pt x="178594" y="553641"/>
                </a:lnTo>
                <a:lnTo>
                  <a:pt x="178594" y="553641"/>
                </a:lnTo>
                <a:lnTo>
                  <a:pt x="178594" y="562570"/>
                </a:lnTo>
                <a:lnTo>
                  <a:pt x="187524" y="562570"/>
                </a:lnTo>
                <a:lnTo>
                  <a:pt x="187524" y="562570"/>
                </a:lnTo>
                <a:lnTo>
                  <a:pt x="187524" y="562570"/>
                </a:lnTo>
                <a:lnTo>
                  <a:pt x="196454" y="562570"/>
                </a:lnTo>
                <a:lnTo>
                  <a:pt x="187524" y="562570"/>
                </a:lnTo>
                <a:lnTo>
                  <a:pt x="187524" y="562570"/>
                </a:lnTo>
                <a:lnTo>
                  <a:pt x="178594" y="562570"/>
                </a:lnTo>
                <a:lnTo>
                  <a:pt x="178594" y="562570"/>
                </a:lnTo>
                <a:lnTo>
                  <a:pt x="187524" y="562570"/>
                </a:lnTo>
                <a:lnTo>
                  <a:pt x="178594" y="562570"/>
                </a:lnTo>
                <a:lnTo>
                  <a:pt x="178594" y="562570"/>
                </a:lnTo>
                <a:lnTo>
                  <a:pt x="178594" y="562570"/>
                </a:lnTo>
                <a:lnTo>
                  <a:pt x="178594" y="562570"/>
                </a:lnTo>
                <a:lnTo>
                  <a:pt x="187524" y="562570"/>
                </a:lnTo>
                <a:lnTo>
                  <a:pt x="187524" y="562570"/>
                </a:lnTo>
                <a:lnTo>
                  <a:pt x="187524" y="562570"/>
                </a:lnTo>
                <a:lnTo>
                  <a:pt x="178594" y="562570"/>
                </a:lnTo>
                <a:lnTo>
                  <a:pt x="178594" y="571500"/>
                </a:lnTo>
                <a:lnTo>
                  <a:pt x="178594" y="571500"/>
                </a:lnTo>
                <a:lnTo>
                  <a:pt x="187524" y="571500"/>
                </a:lnTo>
                <a:lnTo>
                  <a:pt x="187524" y="571500"/>
                </a:lnTo>
                <a:lnTo>
                  <a:pt x="187524" y="571500"/>
                </a:lnTo>
                <a:lnTo>
                  <a:pt x="187524" y="571500"/>
                </a:lnTo>
                <a:lnTo>
                  <a:pt x="187524" y="571500"/>
                </a:lnTo>
                <a:lnTo>
                  <a:pt x="187524" y="580430"/>
                </a:lnTo>
                <a:lnTo>
                  <a:pt x="178594" y="580430"/>
                </a:lnTo>
                <a:lnTo>
                  <a:pt x="169664" y="589359"/>
                </a:lnTo>
                <a:lnTo>
                  <a:pt x="151805" y="607219"/>
                </a:lnTo>
                <a:lnTo>
                  <a:pt x="125016" y="625078"/>
                </a:lnTo>
                <a:lnTo>
                  <a:pt x="89297" y="634008"/>
                </a:lnTo>
                <a:lnTo>
                  <a:pt x="44649" y="634008"/>
                </a:lnTo>
                <a:lnTo>
                  <a:pt x="44649" y="6340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Average Memory Access Time (AMAT) Example</a:t>
            </a:r>
            <a:r>
              <a:rPr lang="en-US" dirty="0"/>
              <a:t>: page B-31</a:t>
            </a:r>
          </a:p>
        </p:txBody>
      </p:sp>
      <p:sp>
        <p:nvSpPr>
          <p:cNvPr id="3" name="Content Placeholder 2"/>
          <p:cNvSpPr>
            <a:spLocks noGrp="1"/>
          </p:cNvSpPr>
          <p:nvPr>
            <p:ph idx="1"/>
          </p:nvPr>
        </p:nvSpPr>
        <p:spPr/>
        <p:txBody>
          <a:bodyPr/>
          <a:lstStyle/>
          <a:p>
            <a:pPr>
              <a:defRPr/>
            </a:pPr>
            <a:r>
              <a:rPr lang="en-US" dirty="0" smtClean="0"/>
              <a:t>Suppose </a:t>
            </a:r>
            <a:r>
              <a:rPr lang="en-US" dirty="0"/>
              <a:t>that in 1000 memory </a:t>
            </a:r>
            <a:r>
              <a:rPr lang="en-US" dirty="0" smtClean="0"/>
              <a:t>references there </a:t>
            </a:r>
            <a:r>
              <a:rPr lang="en-US" dirty="0"/>
              <a:t>are 40 misses in first level and 20 in second level cache.</a:t>
            </a:r>
          </a:p>
          <a:p>
            <a:pPr>
              <a:defRPr/>
            </a:pPr>
            <a:r>
              <a:rPr lang="en-US" dirty="0"/>
              <a:t>Assume the miss penalty for L2 is 200 clock cycles, hit time </a:t>
            </a:r>
            <a:r>
              <a:rPr lang="en-US" dirty="0" smtClean="0"/>
              <a:t>for </a:t>
            </a:r>
            <a:r>
              <a:rPr lang="en-US" dirty="0"/>
              <a:t>L2 is 10 cycles and the </a:t>
            </a:r>
            <a:r>
              <a:rPr lang="en-US" dirty="0" err="1"/>
              <a:t>HitTime</a:t>
            </a:r>
            <a:r>
              <a:rPr lang="en-US" dirty="0"/>
              <a:t> of L1 is 1 cycle.</a:t>
            </a:r>
          </a:p>
          <a:p>
            <a:pPr>
              <a:defRPr/>
            </a:pPr>
            <a:r>
              <a:rPr lang="en-US" dirty="0"/>
              <a:t>If there are 1.5 memory </a:t>
            </a:r>
            <a:r>
              <a:rPr lang="en-US" dirty="0" smtClean="0"/>
              <a:t>references </a:t>
            </a:r>
            <a:r>
              <a:rPr lang="en-US" dirty="0"/>
              <a:t>per instruction </a:t>
            </a:r>
          </a:p>
          <a:p>
            <a:pPr>
              <a:defRPr/>
            </a:pPr>
            <a:r>
              <a:rPr lang="en-US" dirty="0" smtClean="0"/>
              <a:t>What </a:t>
            </a:r>
            <a:r>
              <a:rPr lang="en-US" dirty="0"/>
              <a:t>is the AMAT and </a:t>
            </a:r>
          </a:p>
          <a:p>
            <a:pPr>
              <a:defRPr/>
            </a:pPr>
            <a:r>
              <a:rPr lang="en-US" dirty="0"/>
              <a:t>What is the average number of stall cycles per instruction ?</a:t>
            </a:r>
          </a:p>
          <a:p>
            <a:pPr>
              <a:defRPr/>
            </a:pPr>
            <a:endParaRPr lang="en-US" dirty="0"/>
          </a:p>
        </p:txBody>
      </p:sp>
      <p:sp>
        <p:nvSpPr>
          <p:cNvPr id="4" name="Freeform 3"/>
          <p:cNvSpPr/>
          <p:nvPr/>
        </p:nvSpPr>
        <p:spPr bwMode="auto">
          <a:xfrm>
            <a:off x="1035844" y="4688086"/>
            <a:ext cx="169665" cy="357188"/>
          </a:xfrm>
          <a:custGeom>
            <a:avLst/>
            <a:gdLst/>
            <a:ahLst/>
            <a:cxnLst/>
            <a:rect l="0" t="0" r="0" b="0"/>
            <a:pathLst>
              <a:path w="169665" h="357188">
                <a:moveTo>
                  <a:pt x="17859" y="62507"/>
                </a:moveTo>
                <a:lnTo>
                  <a:pt x="17859" y="62507"/>
                </a:lnTo>
                <a:lnTo>
                  <a:pt x="17859" y="53578"/>
                </a:lnTo>
                <a:lnTo>
                  <a:pt x="17859" y="53578"/>
                </a:lnTo>
                <a:lnTo>
                  <a:pt x="17859" y="44648"/>
                </a:lnTo>
                <a:lnTo>
                  <a:pt x="17859" y="35718"/>
                </a:lnTo>
                <a:lnTo>
                  <a:pt x="8930" y="26789"/>
                </a:lnTo>
                <a:lnTo>
                  <a:pt x="8930" y="26789"/>
                </a:lnTo>
                <a:lnTo>
                  <a:pt x="8930" y="26789"/>
                </a:lnTo>
                <a:lnTo>
                  <a:pt x="8930" y="35718"/>
                </a:lnTo>
                <a:lnTo>
                  <a:pt x="17859" y="53578"/>
                </a:lnTo>
                <a:lnTo>
                  <a:pt x="17859" y="80367"/>
                </a:lnTo>
                <a:lnTo>
                  <a:pt x="17859" y="116085"/>
                </a:lnTo>
                <a:lnTo>
                  <a:pt x="17859" y="160734"/>
                </a:lnTo>
                <a:lnTo>
                  <a:pt x="26789" y="205383"/>
                </a:lnTo>
                <a:lnTo>
                  <a:pt x="26789" y="250031"/>
                </a:lnTo>
                <a:lnTo>
                  <a:pt x="26789" y="285750"/>
                </a:lnTo>
                <a:lnTo>
                  <a:pt x="26789" y="312539"/>
                </a:lnTo>
                <a:lnTo>
                  <a:pt x="17859" y="339328"/>
                </a:lnTo>
                <a:lnTo>
                  <a:pt x="17859" y="348258"/>
                </a:lnTo>
                <a:lnTo>
                  <a:pt x="17859" y="348258"/>
                </a:lnTo>
                <a:lnTo>
                  <a:pt x="8930" y="330398"/>
                </a:lnTo>
                <a:lnTo>
                  <a:pt x="8930" y="303609"/>
                </a:lnTo>
                <a:lnTo>
                  <a:pt x="0" y="267891"/>
                </a:lnTo>
                <a:lnTo>
                  <a:pt x="8930" y="205383"/>
                </a:lnTo>
                <a:lnTo>
                  <a:pt x="8930" y="151804"/>
                </a:lnTo>
                <a:lnTo>
                  <a:pt x="17859" y="89296"/>
                </a:lnTo>
                <a:lnTo>
                  <a:pt x="35719" y="44648"/>
                </a:lnTo>
                <a:lnTo>
                  <a:pt x="53578" y="17859"/>
                </a:lnTo>
                <a:lnTo>
                  <a:pt x="80367" y="0"/>
                </a:lnTo>
                <a:lnTo>
                  <a:pt x="98226" y="0"/>
                </a:lnTo>
                <a:lnTo>
                  <a:pt x="116086" y="8929"/>
                </a:lnTo>
                <a:lnTo>
                  <a:pt x="133945" y="44648"/>
                </a:lnTo>
                <a:lnTo>
                  <a:pt x="142875" y="80367"/>
                </a:lnTo>
                <a:lnTo>
                  <a:pt x="151805" y="133945"/>
                </a:lnTo>
                <a:lnTo>
                  <a:pt x="160734" y="187523"/>
                </a:lnTo>
                <a:lnTo>
                  <a:pt x="160734" y="241102"/>
                </a:lnTo>
                <a:lnTo>
                  <a:pt x="169664" y="285750"/>
                </a:lnTo>
                <a:lnTo>
                  <a:pt x="169664" y="321469"/>
                </a:lnTo>
                <a:lnTo>
                  <a:pt x="160734" y="348258"/>
                </a:lnTo>
                <a:lnTo>
                  <a:pt x="160734" y="357187"/>
                </a:lnTo>
                <a:lnTo>
                  <a:pt x="151805" y="348258"/>
                </a:lnTo>
                <a:lnTo>
                  <a:pt x="142875" y="330398"/>
                </a:lnTo>
                <a:lnTo>
                  <a:pt x="125015" y="312539"/>
                </a:lnTo>
                <a:lnTo>
                  <a:pt x="107156" y="285750"/>
                </a:lnTo>
                <a:lnTo>
                  <a:pt x="89297" y="258961"/>
                </a:lnTo>
                <a:lnTo>
                  <a:pt x="8929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026914" y="4902398"/>
            <a:ext cx="258962" cy="35720"/>
          </a:xfrm>
          <a:custGeom>
            <a:avLst/>
            <a:gdLst/>
            <a:ahLst/>
            <a:cxnLst/>
            <a:rect l="0" t="0" r="0" b="0"/>
            <a:pathLst>
              <a:path w="258962" h="35720">
                <a:moveTo>
                  <a:pt x="0" y="26790"/>
                </a:moveTo>
                <a:lnTo>
                  <a:pt x="0" y="26790"/>
                </a:lnTo>
                <a:lnTo>
                  <a:pt x="8930" y="35719"/>
                </a:lnTo>
                <a:lnTo>
                  <a:pt x="8930" y="35719"/>
                </a:lnTo>
                <a:lnTo>
                  <a:pt x="35719" y="35719"/>
                </a:lnTo>
                <a:lnTo>
                  <a:pt x="62508" y="35719"/>
                </a:lnTo>
                <a:lnTo>
                  <a:pt x="98227" y="26790"/>
                </a:lnTo>
                <a:lnTo>
                  <a:pt x="125016" y="17860"/>
                </a:lnTo>
                <a:lnTo>
                  <a:pt x="169664" y="8930"/>
                </a:lnTo>
                <a:lnTo>
                  <a:pt x="205383" y="8930"/>
                </a:lnTo>
                <a:lnTo>
                  <a:pt x="232172" y="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268016" y="4705945"/>
            <a:ext cx="241102" cy="348259"/>
          </a:xfrm>
          <a:custGeom>
            <a:avLst/>
            <a:gdLst/>
            <a:ahLst/>
            <a:cxnLst/>
            <a:rect l="0" t="0" r="0" b="0"/>
            <a:pathLst>
              <a:path w="241102" h="348259">
                <a:moveTo>
                  <a:pt x="17859" y="26789"/>
                </a:moveTo>
                <a:lnTo>
                  <a:pt x="17859" y="35719"/>
                </a:lnTo>
                <a:lnTo>
                  <a:pt x="17859" y="35719"/>
                </a:lnTo>
                <a:lnTo>
                  <a:pt x="17859" y="35719"/>
                </a:lnTo>
                <a:lnTo>
                  <a:pt x="8929" y="53578"/>
                </a:lnTo>
                <a:lnTo>
                  <a:pt x="8929" y="71437"/>
                </a:lnTo>
                <a:lnTo>
                  <a:pt x="8929" y="98226"/>
                </a:lnTo>
                <a:lnTo>
                  <a:pt x="0" y="133945"/>
                </a:lnTo>
                <a:lnTo>
                  <a:pt x="0" y="178594"/>
                </a:lnTo>
                <a:lnTo>
                  <a:pt x="0" y="214313"/>
                </a:lnTo>
                <a:lnTo>
                  <a:pt x="0" y="250032"/>
                </a:lnTo>
                <a:lnTo>
                  <a:pt x="0" y="276821"/>
                </a:lnTo>
                <a:lnTo>
                  <a:pt x="0" y="294680"/>
                </a:lnTo>
                <a:lnTo>
                  <a:pt x="0" y="303610"/>
                </a:lnTo>
                <a:lnTo>
                  <a:pt x="0" y="294680"/>
                </a:lnTo>
                <a:lnTo>
                  <a:pt x="0" y="276821"/>
                </a:lnTo>
                <a:lnTo>
                  <a:pt x="8929" y="250032"/>
                </a:lnTo>
                <a:lnTo>
                  <a:pt x="8929" y="205383"/>
                </a:lnTo>
                <a:lnTo>
                  <a:pt x="8929" y="160734"/>
                </a:lnTo>
                <a:lnTo>
                  <a:pt x="17859" y="107156"/>
                </a:lnTo>
                <a:lnTo>
                  <a:pt x="26789" y="62508"/>
                </a:lnTo>
                <a:lnTo>
                  <a:pt x="35718" y="26789"/>
                </a:lnTo>
                <a:lnTo>
                  <a:pt x="44648" y="0"/>
                </a:lnTo>
                <a:lnTo>
                  <a:pt x="62507" y="0"/>
                </a:lnTo>
                <a:lnTo>
                  <a:pt x="71437" y="8930"/>
                </a:lnTo>
                <a:lnTo>
                  <a:pt x="80367" y="44648"/>
                </a:lnTo>
                <a:lnTo>
                  <a:pt x="89297" y="89297"/>
                </a:lnTo>
                <a:lnTo>
                  <a:pt x="89297" y="142875"/>
                </a:lnTo>
                <a:lnTo>
                  <a:pt x="98226" y="196453"/>
                </a:lnTo>
                <a:lnTo>
                  <a:pt x="98226" y="241102"/>
                </a:lnTo>
                <a:lnTo>
                  <a:pt x="107156" y="267891"/>
                </a:lnTo>
                <a:lnTo>
                  <a:pt x="107156" y="294680"/>
                </a:lnTo>
                <a:lnTo>
                  <a:pt x="107156" y="303610"/>
                </a:lnTo>
                <a:lnTo>
                  <a:pt x="107156" y="303610"/>
                </a:lnTo>
                <a:lnTo>
                  <a:pt x="116086" y="285750"/>
                </a:lnTo>
                <a:lnTo>
                  <a:pt x="116086" y="250032"/>
                </a:lnTo>
                <a:lnTo>
                  <a:pt x="125015" y="205383"/>
                </a:lnTo>
                <a:lnTo>
                  <a:pt x="125015" y="151805"/>
                </a:lnTo>
                <a:lnTo>
                  <a:pt x="133945" y="89297"/>
                </a:lnTo>
                <a:lnTo>
                  <a:pt x="142875" y="44648"/>
                </a:lnTo>
                <a:lnTo>
                  <a:pt x="151804" y="8930"/>
                </a:lnTo>
                <a:lnTo>
                  <a:pt x="160734" y="0"/>
                </a:lnTo>
                <a:lnTo>
                  <a:pt x="178593" y="17859"/>
                </a:lnTo>
                <a:lnTo>
                  <a:pt x="187523" y="53578"/>
                </a:lnTo>
                <a:lnTo>
                  <a:pt x="205382" y="98226"/>
                </a:lnTo>
                <a:lnTo>
                  <a:pt x="214312" y="160734"/>
                </a:lnTo>
                <a:lnTo>
                  <a:pt x="214312" y="214313"/>
                </a:lnTo>
                <a:lnTo>
                  <a:pt x="223242" y="267891"/>
                </a:lnTo>
                <a:lnTo>
                  <a:pt x="223242" y="312539"/>
                </a:lnTo>
                <a:lnTo>
                  <a:pt x="232172" y="339328"/>
                </a:lnTo>
                <a:lnTo>
                  <a:pt x="232172" y="348258"/>
                </a:lnTo>
                <a:lnTo>
                  <a:pt x="241101" y="330399"/>
                </a:lnTo>
                <a:lnTo>
                  <a:pt x="241101" y="303610"/>
                </a:lnTo>
                <a:lnTo>
                  <a:pt x="232172" y="258961"/>
                </a:lnTo>
                <a:lnTo>
                  <a:pt x="232172" y="205383"/>
                </a:lnTo>
                <a:lnTo>
                  <a:pt x="223242" y="142875"/>
                </a:lnTo>
                <a:lnTo>
                  <a:pt x="22324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598414" y="4670226"/>
            <a:ext cx="125017" cy="366119"/>
          </a:xfrm>
          <a:custGeom>
            <a:avLst/>
            <a:gdLst/>
            <a:ahLst/>
            <a:cxnLst/>
            <a:rect l="0" t="0" r="0" b="0"/>
            <a:pathLst>
              <a:path w="125017" h="366119">
                <a:moveTo>
                  <a:pt x="0" y="26789"/>
                </a:moveTo>
                <a:lnTo>
                  <a:pt x="0" y="26789"/>
                </a:lnTo>
                <a:lnTo>
                  <a:pt x="0" y="17860"/>
                </a:lnTo>
                <a:lnTo>
                  <a:pt x="0" y="0"/>
                </a:lnTo>
                <a:lnTo>
                  <a:pt x="0" y="0"/>
                </a:lnTo>
                <a:lnTo>
                  <a:pt x="8930" y="0"/>
                </a:lnTo>
                <a:lnTo>
                  <a:pt x="8930" y="17860"/>
                </a:lnTo>
                <a:lnTo>
                  <a:pt x="8930" y="53578"/>
                </a:lnTo>
                <a:lnTo>
                  <a:pt x="17859" y="89297"/>
                </a:lnTo>
                <a:lnTo>
                  <a:pt x="17859" y="142875"/>
                </a:lnTo>
                <a:lnTo>
                  <a:pt x="17859" y="196453"/>
                </a:lnTo>
                <a:lnTo>
                  <a:pt x="17859" y="258962"/>
                </a:lnTo>
                <a:lnTo>
                  <a:pt x="17859" y="303610"/>
                </a:lnTo>
                <a:lnTo>
                  <a:pt x="8930" y="339329"/>
                </a:lnTo>
                <a:lnTo>
                  <a:pt x="8930" y="357188"/>
                </a:lnTo>
                <a:lnTo>
                  <a:pt x="8930" y="366118"/>
                </a:lnTo>
                <a:lnTo>
                  <a:pt x="8930" y="357188"/>
                </a:lnTo>
                <a:lnTo>
                  <a:pt x="17859" y="330399"/>
                </a:lnTo>
                <a:lnTo>
                  <a:pt x="17859" y="285751"/>
                </a:lnTo>
                <a:lnTo>
                  <a:pt x="17859" y="232172"/>
                </a:lnTo>
                <a:lnTo>
                  <a:pt x="17859" y="169664"/>
                </a:lnTo>
                <a:lnTo>
                  <a:pt x="17859" y="107156"/>
                </a:lnTo>
                <a:lnTo>
                  <a:pt x="26789" y="53578"/>
                </a:lnTo>
                <a:lnTo>
                  <a:pt x="35719" y="17860"/>
                </a:lnTo>
                <a:lnTo>
                  <a:pt x="44649" y="0"/>
                </a:lnTo>
                <a:lnTo>
                  <a:pt x="62508" y="8930"/>
                </a:lnTo>
                <a:lnTo>
                  <a:pt x="71438" y="26789"/>
                </a:lnTo>
                <a:lnTo>
                  <a:pt x="80367" y="71438"/>
                </a:lnTo>
                <a:lnTo>
                  <a:pt x="89297" y="116086"/>
                </a:lnTo>
                <a:lnTo>
                  <a:pt x="98227" y="160735"/>
                </a:lnTo>
                <a:lnTo>
                  <a:pt x="107156" y="205383"/>
                </a:lnTo>
                <a:lnTo>
                  <a:pt x="116086" y="250032"/>
                </a:lnTo>
                <a:lnTo>
                  <a:pt x="116086" y="285751"/>
                </a:lnTo>
                <a:lnTo>
                  <a:pt x="125016" y="312540"/>
                </a:lnTo>
                <a:lnTo>
                  <a:pt x="125016" y="330399"/>
                </a:lnTo>
                <a:lnTo>
                  <a:pt x="125016" y="339329"/>
                </a:lnTo>
                <a:lnTo>
                  <a:pt x="125016" y="339329"/>
                </a:lnTo>
                <a:lnTo>
                  <a:pt x="116086" y="321469"/>
                </a:lnTo>
                <a:lnTo>
                  <a:pt x="116086"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535906" y="4884539"/>
            <a:ext cx="223243" cy="35720"/>
          </a:xfrm>
          <a:custGeom>
            <a:avLst/>
            <a:gdLst/>
            <a:ahLst/>
            <a:cxnLst/>
            <a:rect l="0" t="0" r="0" b="0"/>
            <a:pathLst>
              <a:path w="223243" h="35720">
                <a:moveTo>
                  <a:pt x="17860" y="0"/>
                </a:moveTo>
                <a:lnTo>
                  <a:pt x="8930" y="8930"/>
                </a:lnTo>
                <a:lnTo>
                  <a:pt x="8930" y="17859"/>
                </a:lnTo>
                <a:lnTo>
                  <a:pt x="0" y="26789"/>
                </a:lnTo>
                <a:lnTo>
                  <a:pt x="8930" y="35719"/>
                </a:lnTo>
                <a:lnTo>
                  <a:pt x="17860" y="35719"/>
                </a:lnTo>
                <a:lnTo>
                  <a:pt x="44649" y="35719"/>
                </a:lnTo>
                <a:lnTo>
                  <a:pt x="71438" y="35719"/>
                </a:lnTo>
                <a:lnTo>
                  <a:pt x="98227" y="26789"/>
                </a:lnTo>
                <a:lnTo>
                  <a:pt x="125016" y="17859"/>
                </a:lnTo>
                <a:lnTo>
                  <a:pt x="160735" y="17859"/>
                </a:lnTo>
                <a:lnTo>
                  <a:pt x="187524" y="8930"/>
                </a:lnTo>
                <a:lnTo>
                  <a:pt x="205383" y="8930"/>
                </a:lnTo>
                <a:lnTo>
                  <a:pt x="223242" y="17859"/>
                </a:lnTo>
                <a:lnTo>
                  <a:pt x="22324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848445" y="4670226"/>
            <a:ext cx="44650" cy="366119"/>
          </a:xfrm>
          <a:custGeom>
            <a:avLst/>
            <a:gdLst/>
            <a:ahLst/>
            <a:cxnLst/>
            <a:rect l="0" t="0" r="0" b="0"/>
            <a:pathLst>
              <a:path w="44650" h="366119">
                <a:moveTo>
                  <a:pt x="8930" y="0"/>
                </a:moveTo>
                <a:lnTo>
                  <a:pt x="8930" y="0"/>
                </a:lnTo>
                <a:lnTo>
                  <a:pt x="8930" y="8930"/>
                </a:lnTo>
                <a:lnTo>
                  <a:pt x="8930" y="17860"/>
                </a:lnTo>
                <a:lnTo>
                  <a:pt x="8930" y="44649"/>
                </a:lnTo>
                <a:lnTo>
                  <a:pt x="0" y="80367"/>
                </a:lnTo>
                <a:lnTo>
                  <a:pt x="0" y="125016"/>
                </a:lnTo>
                <a:lnTo>
                  <a:pt x="8930" y="169664"/>
                </a:lnTo>
                <a:lnTo>
                  <a:pt x="8930" y="223243"/>
                </a:lnTo>
                <a:lnTo>
                  <a:pt x="17860" y="258962"/>
                </a:lnTo>
                <a:lnTo>
                  <a:pt x="26789" y="303610"/>
                </a:lnTo>
                <a:lnTo>
                  <a:pt x="26789" y="330399"/>
                </a:lnTo>
                <a:lnTo>
                  <a:pt x="35719" y="348258"/>
                </a:lnTo>
                <a:lnTo>
                  <a:pt x="35719" y="357188"/>
                </a:lnTo>
                <a:lnTo>
                  <a:pt x="44649" y="366118"/>
                </a:lnTo>
                <a:lnTo>
                  <a:pt x="35719" y="357188"/>
                </a:lnTo>
                <a:lnTo>
                  <a:pt x="26789" y="339329"/>
                </a:lnTo>
                <a:lnTo>
                  <a:pt x="17860" y="303610"/>
                </a:lnTo>
                <a:lnTo>
                  <a:pt x="17860"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660922" y="4661296"/>
            <a:ext cx="312540" cy="17861"/>
          </a:xfrm>
          <a:custGeom>
            <a:avLst/>
            <a:gdLst/>
            <a:ahLst/>
            <a:cxnLst/>
            <a:rect l="0" t="0" r="0" b="0"/>
            <a:pathLst>
              <a:path w="312540" h="17861">
                <a:moveTo>
                  <a:pt x="0" y="8930"/>
                </a:moveTo>
                <a:lnTo>
                  <a:pt x="8930" y="8930"/>
                </a:lnTo>
                <a:lnTo>
                  <a:pt x="17859" y="17860"/>
                </a:lnTo>
                <a:lnTo>
                  <a:pt x="35719" y="17860"/>
                </a:lnTo>
                <a:lnTo>
                  <a:pt x="71437" y="17860"/>
                </a:lnTo>
                <a:lnTo>
                  <a:pt x="107156" y="17860"/>
                </a:lnTo>
                <a:lnTo>
                  <a:pt x="151805" y="17860"/>
                </a:lnTo>
                <a:lnTo>
                  <a:pt x="196453" y="8930"/>
                </a:lnTo>
                <a:lnTo>
                  <a:pt x="241101" y="0"/>
                </a:lnTo>
                <a:lnTo>
                  <a:pt x="276820" y="0"/>
                </a:lnTo>
                <a:lnTo>
                  <a:pt x="294680"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000250" y="4768453"/>
            <a:ext cx="160735" cy="26790"/>
          </a:xfrm>
          <a:custGeom>
            <a:avLst/>
            <a:gdLst/>
            <a:ahLst/>
            <a:cxnLst/>
            <a:rect l="0" t="0" r="0" b="0"/>
            <a:pathLst>
              <a:path w="160735" h="26790">
                <a:moveTo>
                  <a:pt x="53578" y="0"/>
                </a:moveTo>
                <a:lnTo>
                  <a:pt x="44648" y="8929"/>
                </a:lnTo>
                <a:lnTo>
                  <a:pt x="35719" y="8929"/>
                </a:lnTo>
                <a:lnTo>
                  <a:pt x="17859" y="8929"/>
                </a:lnTo>
                <a:lnTo>
                  <a:pt x="8930" y="17859"/>
                </a:lnTo>
                <a:lnTo>
                  <a:pt x="0" y="17859"/>
                </a:lnTo>
                <a:lnTo>
                  <a:pt x="0" y="26789"/>
                </a:lnTo>
                <a:lnTo>
                  <a:pt x="8930" y="26789"/>
                </a:lnTo>
                <a:lnTo>
                  <a:pt x="35719" y="26789"/>
                </a:lnTo>
                <a:lnTo>
                  <a:pt x="62508" y="26789"/>
                </a:lnTo>
                <a:lnTo>
                  <a:pt x="89297" y="26789"/>
                </a:lnTo>
                <a:lnTo>
                  <a:pt x="125016" y="26789"/>
                </a:lnTo>
                <a:lnTo>
                  <a:pt x="142875" y="26789"/>
                </a:lnTo>
                <a:lnTo>
                  <a:pt x="160734" y="26789"/>
                </a:lnTo>
                <a:lnTo>
                  <a:pt x="16073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071688" y="4902398"/>
            <a:ext cx="133946" cy="26791"/>
          </a:xfrm>
          <a:custGeom>
            <a:avLst/>
            <a:gdLst/>
            <a:ahLst/>
            <a:cxnLst/>
            <a:rect l="0" t="0" r="0" b="0"/>
            <a:pathLst>
              <a:path w="133946" h="26791">
                <a:moveTo>
                  <a:pt x="0" y="26790"/>
                </a:moveTo>
                <a:lnTo>
                  <a:pt x="8929" y="26790"/>
                </a:lnTo>
                <a:lnTo>
                  <a:pt x="26789" y="17860"/>
                </a:lnTo>
                <a:lnTo>
                  <a:pt x="53578" y="8930"/>
                </a:lnTo>
                <a:lnTo>
                  <a:pt x="80367" y="8930"/>
                </a:lnTo>
                <a:lnTo>
                  <a:pt x="107156" y="0"/>
                </a:lnTo>
                <a:lnTo>
                  <a:pt x="12501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419945" y="4580929"/>
            <a:ext cx="44650" cy="348260"/>
          </a:xfrm>
          <a:custGeom>
            <a:avLst/>
            <a:gdLst/>
            <a:ahLst/>
            <a:cxnLst/>
            <a:rect l="0" t="0" r="0" b="0"/>
            <a:pathLst>
              <a:path w="44650" h="348260">
                <a:moveTo>
                  <a:pt x="0" y="8930"/>
                </a:moveTo>
                <a:lnTo>
                  <a:pt x="0" y="8930"/>
                </a:lnTo>
                <a:lnTo>
                  <a:pt x="0" y="0"/>
                </a:lnTo>
                <a:lnTo>
                  <a:pt x="0" y="0"/>
                </a:lnTo>
                <a:lnTo>
                  <a:pt x="0" y="0"/>
                </a:lnTo>
                <a:lnTo>
                  <a:pt x="0" y="26789"/>
                </a:lnTo>
                <a:lnTo>
                  <a:pt x="0" y="53578"/>
                </a:lnTo>
                <a:lnTo>
                  <a:pt x="8930" y="98227"/>
                </a:lnTo>
                <a:lnTo>
                  <a:pt x="8930" y="151805"/>
                </a:lnTo>
                <a:lnTo>
                  <a:pt x="17860" y="205383"/>
                </a:lnTo>
                <a:lnTo>
                  <a:pt x="17860" y="258961"/>
                </a:lnTo>
                <a:lnTo>
                  <a:pt x="17860" y="294680"/>
                </a:lnTo>
                <a:lnTo>
                  <a:pt x="26789" y="321469"/>
                </a:lnTo>
                <a:lnTo>
                  <a:pt x="26789" y="348259"/>
                </a:lnTo>
                <a:lnTo>
                  <a:pt x="35719" y="348259"/>
                </a:lnTo>
                <a:lnTo>
                  <a:pt x="35719" y="348259"/>
                </a:lnTo>
                <a:lnTo>
                  <a:pt x="44649" y="330399"/>
                </a:lnTo>
                <a:lnTo>
                  <a:pt x="44649" y="303610"/>
                </a:lnTo>
                <a:lnTo>
                  <a:pt x="44649"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482453" y="4572000"/>
            <a:ext cx="98228" cy="383978"/>
          </a:xfrm>
          <a:custGeom>
            <a:avLst/>
            <a:gdLst/>
            <a:ahLst/>
            <a:cxnLst/>
            <a:rect l="0" t="0" r="0" b="0"/>
            <a:pathLst>
              <a:path w="98228" h="383978">
                <a:moveTo>
                  <a:pt x="80367" y="0"/>
                </a:moveTo>
                <a:lnTo>
                  <a:pt x="71438" y="0"/>
                </a:lnTo>
                <a:lnTo>
                  <a:pt x="71438" y="0"/>
                </a:lnTo>
                <a:lnTo>
                  <a:pt x="71438" y="17859"/>
                </a:lnTo>
                <a:lnTo>
                  <a:pt x="71438" y="26789"/>
                </a:lnTo>
                <a:lnTo>
                  <a:pt x="62508" y="53578"/>
                </a:lnTo>
                <a:lnTo>
                  <a:pt x="62508" y="89296"/>
                </a:lnTo>
                <a:lnTo>
                  <a:pt x="62508" y="133945"/>
                </a:lnTo>
                <a:lnTo>
                  <a:pt x="71438" y="187523"/>
                </a:lnTo>
                <a:lnTo>
                  <a:pt x="71438" y="241101"/>
                </a:lnTo>
                <a:lnTo>
                  <a:pt x="80367" y="285750"/>
                </a:lnTo>
                <a:lnTo>
                  <a:pt x="89297" y="330398"/>
                </a:lnTo>
                <a:lnTo>
                  <a:pt x="98227" y="357188"/>
                </a:lnTo>
                <a:lnTo>
                  <a:pt x="98227" y="375047"/>
                </a:lnTo>
                <a:lnTo>
                  <a:pt x="98227" y="383977"/>
                </a:lnTo>
                <a:lnTo>
                  <a:pt x="89297" y="383977"/>
                </a:lnTo>
                <a:lnTo>
                  <a:pt x="80367" y="375047"/>
                </a:lnTo>
                <a:lnTo>
                  <a:pt x="53578" y="357188"/>
                </a:lnTo>
                <a:lnTo>
                  <a:pt x="26789" y="330398"/>
                </a:lnTo>
                <a:lnTo>
                  <a:pt x="0" y="303609"/>
                </a:lnTo>
                <a:lnTo>
                  <a:pt x="0"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393156" y="4777382"/>
            <a:ext cx="312540" cy="71439"/>
          </a:xfrm>
          <a:custGeom>
            <a:avLst/>
            <a:gdLst/>
            <a:ahLst/>
            <a:cxnLst/>
            <a:rect l="0" t="0" r="0" b="0"/>
            <a:pathLst>
              <a:path w="312540" h="71439">
                <a:moveTo>
                  <a:pt x="0" y="44649"/>
                </a:moveTo>
                <a:lnTo>
                  <a:pt x="8930" y="53579"/>
                </a:lnTo>
                <a:lnTo>
                  <a:pt x="8930" y="62508"/>
                </a:lnTo>
                <a:lnTo>
                  <a:pt x="26789" y="71438"/>
                </a:lnTo>
                <a:lnTo>
                  <a:pt x="53578" y="71438"/>
                </a:lnTo>
                <a:lnTo>
                  <a:pt x="80367" y="71438"/>
                </a:lnTo>
                <a:lnTo>
                  <a:pt x="125016" y="62508"/>
                </a:lnTo>
                <a:lnTo>
                  <a:pt x="169664" y="53579"/>
                </a:lnTo>
                <a:lnTo>
                  <a:pt x="214313" y="35719"/>
                </a:lnTo>
                <a:lnTo>
                  <a:pt x="258961" y="26789"/>
                </a:lnTo>
                <a:lnTo>
                  <a:pt x="285750" y="1786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750344" y="4598789"/>
            <a:ext cx="44649" cy="339329"/>
          </a:xfrm>
          <a:custGeom>
            <a:avLst/>
            <a:gdLst/>
            <a:ahLst/>
            <a:cxnLst/>
            <a:rect l="0" t="0" r="0" b="0"/>
            <a:pathLst>
              <a:path w="44649" h="339329">
                <a:moveTo>
                  <a:pt x="35719" y="0"/>
                </a:moveTo>
                <a:lnTo>
                  <a:pt x="26789" y="8929"/>
                </a:lnTo>
                <a:lnTo>
                  <a:pt x="26789" y="26789"/>
                </a:lnTo>
                <a:lnTo>
                  <a:pt x="17859" y="53578"/>
                </a:lnTo>
                <a:lnTo>
                  <a:pt x="8929" y="98226"/>
                </a:lnTo>
                <a:lnTo>
                  <a:pt x="8929" y="142875"/>
                </a:lnTo>
                <a:lnTo>
                  <a:pt x="8929" y="196453"/>
                </a:lnTo>
                <a:lnTo>
                  <a:pt x="8929" y="241101"/>
                </a:lnTo>
                <a:lnTo>
                  <a:pt x="17859" y="285750"/>
                </a:lnTo>
                <a:lnTo>
                  <a:pt x="35719" y="312539"/>
                </a:lnTo>
                <a:lnTo>
                  <a:pt x="44648" y="330399"/>
                </a:lnTo>
                <a:lnTo>
                  <a:pt x="44648" y="339328"/>
                </a:lnTo>
                <a:lnTo>
                  <a:pt x="44648" y="339328"/>
                </a:lnTo>
                <a:lnTo>
                  <a:pt x="44648" y="330399"/>
                </a:lnTo>
                <a:lnTo>
                  <a:pt x="26789" y="312539"/>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589609" y="4580929"/>
            <a:ext cx="303611" cy="53579"/>
          </a:xfrm>
          <a:custGeom>
            <a:avLst/>
            <a:gdLst/>
            <a:ahLst/>
            <a:cxnLst/>
            <a:rect l="0" t="0" r="0" b="0"/>
            <a:pathLst>
              <a:path w="303611" h="53579">
                <a:moveTo>
                  <a:pt x="0" y="53578"/>
                </a:moveTo>
                <a:lnTo>
                  <a:pt x="0" y="53578"/>
                </a:lnTo>
                <a:lnTo>
                  <a:pt x="8930" y="44649"/>
                </a:lnTo>
                <a:lnTo>
                  <a:pt x="35719" y="44649"/>
                </a:lnTo>
                <a:lnTo>
                  <a:pt x="62508" y="35719"/>
                </a:lnTo>
                <a:lnTo>
                  <a:pt x="107157" y="26789"/>
                </a:lnTo>
                <a:lnTo>
                  <a:pt x="151805" y="8930"/>
                </a:lnTo>
                <a:lnTo>
                  <a:pt x="196454" y="0"/>
                </a:lnTo>
                <a:lnTo>
                  <a:pt x="232172" y="0"/>
                </a:lnTo>
                <a:lnTo>
                  <a:pt x="267891" y="8930"/>
                </a:lnTo>
                <a:lnTo>
                  <a:pt x="285750" y="26789"/>
                </a:lnTo>
                <a:lnTo>
                  <a:pt x="303610" y="53578"/>
                </a:lnTo>
                <a:lnTo>
                  <a:pt x="30361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884289" y="4875609"/>
            <a:ext cx="116087" cy="205384"/>
          </a:xfrm>
          <a:custGeom>
            <a:avLst/>
            <a:gdLst/>
            <a:ahLst/>
            <a:cxnLst/>
            <a:rect l="0" t="0" r="0" b="0"/>
            <a:pathLst>
              <a:path w="116087" h="205384">
                <a:moveTo>
                  <a:pt x="35719" y="0"/>
                </a:moveTo>
                <a:lnTo>
                  <a:pt x="35719" y="8930"/>
                </a:lnTo>
                <a:lnTo>
                  <a:pt x="26789" y="26789"/>
                </a:lnTo>
                <a:lnTo>
                  <a:pt x="17859" y="62508"/>
                </a:lnTo>
                <a:lnTo>
                  <a:pt x="8930" y="89297"/>
                </a:lnTo>
                <a:lnTo>
                  <a:pt x="0" y="125016"/>
                </a:lnTo>
                <a:lnTo>
                  <a:pt x="0" y="151805"/>
                </a:lnTo>
                <a:lnTo>
                  <a:pt x="0" y="178594"/>
                </a:lnTo>
                <a:lnTo>
                  <a:pt x="8930" y="196454"/>
                </a:lnTo>
                <a:lnTo>
                  <a:pt x="17859" y="205383"/>
                </a:lnTo>
                <a:lnTo>
                  <a:pt x="35719" y="205383"/>
                </a:lnTo>
                <a:lnTo>
                  <a:pt x="53578" y="205383"/>
                </a:lnTo>
                <a:lnTo>
                  <a:pt x="71438" y="196454"/>
                </a:lnTo>
                <a:lnTo>
                  <a:pt x="89297" y="196454"/>
                </a:lnTo>
                <a:lnTo>
                  <a:pt x="107156" y="187524"/>
                </a:lnTo>
                <a:lnTo>
                  <a:pt x="116086" y="178594"/>
                </a:lnTo>
                <a:lnTo>
                  <a:pt x="11608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089672" y="4973836"/>
            <a:ext cx="17860" cy="142876"/>
          </a:xfrm>
          <a:custGeom>
            <a:avLst/>
            <a:gdLst/>
            <a:ahLst/>
            <a:cxnLst/>
            <a:rect l="0" t="0" r="0" b="0"/>
            <a:pathLst>
              <a:path w="17860" h="142876">
                <a:moveTo>
                  <a:pt x="0" y="0"/>
                </a:moveTo>
                <a:lnTo>
                  <a:pt x="0" y="8930"/>
                </a:lnTo>
                <a:lnTo>
                  <a:pt x="0" y="26789"/>
                </a:lnTo>
                <a:lnTo>
                  <a:pt x="0" y="53578"/>
                </a:lnTo>
                <a:lnTo>
                  <a:pt x="0" y="80367"/>
                </a:lnTo>
                <a:lnTo>
                  <a:pt x="8930" y="107156"/>
                </a:lnTo>
                <a:lnTo>
                  <a:pt x="8930" y="125016"/>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259336" y="4795242"/>
            <a:ext cx="241103" cy="26790"/>
          </a:xfrm>
          <a:custGeom>
            <a:avLst/>
            <a:gdLst/>
            <a:ahLst/>
            <a:cxnLst/>
            <a:rect l="0" t="0" r="0" b="0"/>
            <a:pathLst>
              <a:path w="241103" h="26790">
                <a:moveTo>
                  <a:pt x="0" y="0"/>
                </a:moveTo>
                <a:lnTo>
                  <a:pt x="0" y="0"/>
                </a:lnTo>
                <a:lnTo>
                  <a:pt x="8930" y="0"/>
                </a:lnTo>
                <a:lnTo>
                  <a:pt x="17859" y="0"/>
                </a:lnTo>
                <a:lnTo>
                  <a:pt x="35719" y="8929"/>
                </a:lnTo>
                <a:lnTo>
                  <a:pt x="62508" y="8929"/>
                </a:lnTo>
                <a:lnTo>
                  <a:pt x="98227" y="17859"/>
                </a:lnTo>
                <a:lnTo>
                  <a:pt x="133945" y="17859"/>
                </a:lnTo>
                <a:lnTo>
                  <a:pt x="169664" y="26789"/>
                </a:lnTo>
                <a:lnTo>
                  <a:pt x="196453" y="26789"/>
                </a:lnTo>
                <a:lnTo>
                  <a:pt x="223242" y="26789"/>
                </a:lnTo>
                <a:lnTo>
                  <a:pt x="241102" y="17859"/>
                </a:lnTo>
                <a:lnTo>
                  <a:pt x="24110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375422" y="4679156"/>
            <a:ext cx="44649" cy="267892"/>
          </a:xfrm>
          <a:custGeom>
            <a:avLst/>
            <a:gdLst/>
            <a:ahLst/>
            <a:cxnLst/>
            <a:rect l="0" t="0" r="0" b="0"/>
            <a:pathLst>
              <a:path w="44649" h="267892">
                <a:moveTo>
                  <a:pt x="0" y="0"/>
                </a:moveTo>
                <a:lnTo>
                  <a:pt x="0" y="8930"/>
                </a:lnTo>
                <a:lnTo>
                  <a:pt x="0" y="35719"/>
                </a:lnTo>
                <a:lnTo>
                  <a:pt x="0" y="80367"/>
                </a:lnTo>
                <a:lnTo>
                  <a:pt x="8930" y="125015"/>
                </a:lnTo>
                <a:lnTo>
                  <a:pt x="17859" y="178594"/>
                </a:lnTo>
                <a:lnTo>
                  <a:pt x="17859" y="223242"/>
                </a:lnTo>
                <a:lnTo>
                  <a:pt x="26789" y="250032"/>
                </a:lnTo>
                <a:lnTo>
                  <a:pt x="35719" y="267891"/>
                </a:lnTo>
                <a:lnTo>
                  <a:pt x="44648" y="267891"/>
                </a:lnTo>
                <a:lnTo>
                  <a:pt x="4464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723680" y="4545211"/>
            <a:ext cx="276821" cy="410767"/>
          </a:xfrm>
          <a:custGeom>
            <a:avLst/>
            <a:gdLst/>
            <a:ahLst/>
            <a:cxnLst/>
            <a:rect l="0" t="0" r="0" b="0"/>
            <a:pathLst>
              <a:path w="276821" h="410767">
                <a:moveTo>
                  <a:pt x="17859" y="35718"/>
                </a:moveTo>
                <a:lnTo>
                  <a:pt x="8929" y="26789"/>
                </a:lnTo>
                <a:lnTo>
                  <a:pt x="8929" y="26789"/>
                </a:lnTo>
                <a:lnTo>
                  <a:pt x="8929" y="26789"/>
                </a:lnTo>
                <a:lnTo>
                  <a:pt x="8929" y="17859"/>
                </a:lnTo>
                <a:lnTo>
                  <a:pt x="8929" y="17859"/>
                </a:lnTo>
                <a:lnTo>
                  <a:pt x="8929" y="17859"/>
                </a:lnTo>
                <a:lnTo>
                  <a:pt x="8929" y="26789"/>
                </a:lnTo>
                <a:lnTo>
                  <a:pt x="8929" y="44648"/>
                </a:lnTo>
                <a:lnTo>
                  <a:pt x="8929" y="62507"/>
                </a:lnTo>
                <a:lnTo>
                  <a:pt x="8929" y="98226"/>
                </a:lnTo>
                <a:lnTo>
                  <a:pt x="8929" y="133945"/>
                </a:lnTo>
                <a:lnTo>
                  <a:pt x="8929" y="178593"/>
                </a:lnTo>
                <a:lnTo>
                  <a:pt x="8929" y="223242"/>
                </a:lnTo>
                <a:lnTo>
                  <a:pt x="8929" y="258960"/>
                </a:lnTo>
                <a:lnTo>
                  <a:pt x="0" y="294679"/>
                </a:lnTo>
                <a:lnTo>
                  <a:pt x="0" y="312539"/>
                </a:lnTo>
                <a:lnTo>
                  <a:pt x="0" y="330398"/>
                </a:lnTo>
                <a:lnTo>
                  <a:pt x="0" y="330398"/>
                </a:lnTo>
                <a:lnTo>
                  <a:pt x="0" y="312539"/>
                </a:lnTo>
                <a:lnTo>
                  <a:pt x="0" y="294679"/>
                </a:lnTo>
                <a:lnTo>
                  <a:pt x="0" y="258960"/>
                </a:lnTo>
                <a:lnTo>
                  <a:pt x="0" y="223242"/>
                </a:lnTo>
                <a:lnTo>
                  <a:pt x="8929" y="169664"/>
                </a:lnTo>
                <a:lnTo>
                  <a:pt x="8929" y="125015"/>
                </a:lnTo>
                <a:lnTo>
                  <a:pt x="17859" y="71437"/>
                </a:lnTo>
                <a:lnTo>
                  <a:pt x="35718" y="35718"/>
                </a:lnTo>
                <a:lnTo>
                  <a:pt x="44648" y="8929"/>
                </a:lnTo>
                <a:lnTo>
                  <a:pt x="53578" y="0"/>
                </a:lnTo>
                <a:lnTo>
                  <a:pt x="62508" y="8929"/>
                </a:lnTo>
                <a:lnTo>
                  <a:pt x="71437" y="35718"/>
                </a:lnTo>
                <a:lnTo>
                  <a:pt x="80367" y="80367"/>
                </a:lnTo>
                <a:lnTo>
                  <a:pt x="89297" y="133945"/>
                </a:lnTo>
                <a:lnTo>
                  <a:pt x="89297" y="187523"/>
                </a:lnTo>
                <a:lnTo>
                  <a:pt x="98226" y="241101"/>
                </a:lnTo>
                <a:lnTo>
                  <a:pt x="98226" y="294679"/>
                </a:lnTo>
                <a:lnTo>
                  <a:pt x="107156" y="330398"/>
                </a:lnTo>
                <a:lnTo>
                  <a:pt x="107156" y="357187"/>
                </a:lnTo>
                <a:lnTo>
                  <a:pt x="116086" y="375047"/>
                </a:lnTo>
                <a:lnTo>
                  <a:pt x="125015" y="375047"/>
                </a:lnTo>
                <a:lnTo>
                  <a:pt x="133945" y="357187"/>
                </a:lnTo>
                <a:lnTo>
                  <a:pt x="142875" y="330398"/>
                </a:lnTo>
                <a:lnTo>
                  <a:pt x="160734" y="285750"/>
                </a:lnTo>
                <a:lnTo>
                  <a:pt x="169664" y="241101"/>
                </a:lnTo>
                <a:lnTo>
                  <a:pt x="178593" y="178593"/>
                </a:lnTo>
                <a:lnTo>
                  <a:pt x="187523" y="133945"/>
                </a:lnTo>
                <a:lnTo>
                  <a:pt x="196453" y="89296"/>
                </a:lnTo>
                <a:lnTo>
                  <a:pt x="196453" y="80367"/>
                </a:lnTo>
                <a:lnTo>
                  <a:pt x="196453" y="89296"/>
                </a:lnTo>
                <a:lnTo>
                  <a:pt x="205383" y="116085"/>
                </a:lnTo>
                <a:lnTo>
                  <a:pt x="205383" y="169664"/>
                </a:lnTo>
                <a:lnTo>
                  <a:pt x="205383" y="232171"/>
                </a:lnTo>
                <a:lnTo>
                  <a:pt x="205383" y="285750"/>
                </a:lnTo>
                <a:lnTo>
                  <a:pt x="214312" y="339328"/>
                </a:lnTo>
                <a:lnTo>
                  <a:pt x="223242" y="375047"/>
                </a:lnTo>
                <a:lnTo>
                  <a:pt x="241101" y="401836"/>
                </a:lnTo>
                <a:lnTo>
                  <a:pt x="250031" y="410766"/>
                </a:lnTo>
                <a:lnTo>
                  <a:pt x="258961" y="401836"/>
                </a:lnTo>
                <a:lnTo>
                  <a:pt x="267890" y="375047"/>
                </a:lnTo>
                <a:lnTo>
                  <a:pt x="276820" y="339328"/>
                </a:lnTo>
                <a:lnTo>
                  <a:pt x="27682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027289" y="4527351"/>
            <a:ext cx="214314" cy="383978"/>
          </a:xfrm>
          <a:custGeom>
            <a:avLst/>
            <a:gdLst/>
            <a:ahLst/>
            <a:cxnLst/>
            <a:rect l="0" t="0" r="0" b="0"/>
            <a:pathLst>
              <a:path w="214314" h="383978">
                <a:moveTo>
                  <a:pt x="17859" y="80367"/>
                </a:moveTo>
                <a:lnTo>
                  <a:pt x="17859" y="80367"/>
                </a:lnTo>
                <a:lnTo>
                  <a:pt x="17859" y="89297"/>
                </a:lnTo>
                <a:lnTo>
                  <a:pt x="8930" y="107156"/>
                </a:lnTo>
                <a:lnTo>
                  <a:pt x="8930" y="133945"/>
                </a:lnTo>
                <a:lnTo>
                  <a:pt x="8930" y="169664"/>
                </a:lnTo>
                <a:lnTo>
                  <a:pt x="8930" y="214313"/>
                </a:lnTo>
                <a:lnTo>
                  <a:pt x="8930" y="267891"/>
                </a:lnTo>
                <a:lnTo>
                  <a:pt x="8930" y="312539"/>
                </a:lnTo>
                <a:lnTo>
                  <a:pt x="0" y="348258"/>
                </a:lnTo>
                <a:lnTo>
                  <a:pt x="0" y="375047"/>
                </a:lnTo>
                <a:lnTo>
                  <a:pt x="0" y="383977"/>
                </a:lnTo>
                <a:lnTo>
                  <a:pt x="0" y="383977"/>
                </a:lnTo>
                <a:lnTo>
                  <a:pt x="0" y="375047"/>
                </a:lnTo>
                <a:lnTo>
                  <a:pt x="8930" y="339328"/>
                </a:lnTo>
                <a:lnTo>
                  <a:pt x="8930" y="294680"/>
                </a:lnTo>
                <a:lnTo>
                  <a:pt x="8930" y="232172"/>
                </a:lnTo>
                <a:lnTo>
                  <a:pt x="17859" y="160735"/>
                </a:lnTo>
                <a:lnTo>
                  <a:pt x="26789" y="98227"/>
                </a:lnTo>
                <a:lnTo>
                  <a:pt x="44649" y="53578"/>
                </a:lnTo>
                <a:lnTo>
                  <a:pt x="62508" y="17860"/>
                </a:lnTo>
                <a:lnTo>
                  <a:pt x="80367" y="0"/>
                </a:lnTo>
                <a:lnTo>
                  <a:pt x="98227" y="0"/>
                </a:lnTo>
                <a:lnTo>
                  <a:pt x="98227" y="8930"/>
                </a:lnTo>
                <a:lnTo>
                  <a:pt x="98227" y="35719"/>
                </a:lnTo>
                <a:lnTo>
                  <a:pt x="98227" y="71438"/>
                </a:lnTo>
                <a:lnTo>
                  <a:pt x="89297" y="107156"/>
                </a:lnTo>
                <a:lnTo>
                  <a:pt x="71438" y="142875"/>
                </a:lnTo>
                <a:lnTo>
                  <a:pt x="62508" y="178594"/>
                </a:lnTo>
                <a:lnTo>
                  <a:pt x="62508" y="214313"/>
                </a:lnTo>
                <a:lnTo>
                  <a:pt x="62508" y="250031"/>
                </a:lnTo>
                <a:lnTo>
                  <a:pt x="71438" y="276820"/>
                </a:lnTo>
                <a:lnTo>
                  <a:pt x="80367" y="312539"/>
                </a:lnTo>
                <a:lnTo>
                  <a:pt x="107156" y="330399"/>
                </a:lnTo>
                <a:lnTo>
                  <a:pt x="133945" y="357188"/>
                </a:lnTo>
                <a:lnTo>
                  <a:pt x="160734" y="366118"/>
                </a:lnTo>
                <a:lnTo>
                  <a:pt x="187524" y="375047"/>
                </a:lnTo>
                <a:lnTo>
                  <a:pt x="205383" y="375047"/>
                </a:lnTo>
                <a:lnTo>
                  <a:pt x="214313" y="375047"/>
                </a:lnTo>
                <a:lnTo>
                  <a:pt x="214313" y="366118"/>
                </a:lnTo>
                <a:lnTo>
                  <a:pt x="214313"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268391" y="4813101"/>
            <a:ext cx="151805" cy="205384"/>
          </a:xfrm>
          <a:custGeom>
            <a:avLst/>
            <a:gdLst/>
            <a:ahLst/>
            <a:cxnLst/>
            <a:rect l="0" t="0" r="0" b="0"/>
            <a:pathLst>
              <a:path w="151805" h="205384">
                <a:moveTo>
                  <a:pt x="0" y="0"/>
                </a:moveTo>
                <a:lnTo>
                  <a:pt x="0" y="0"/>
                </a:lnTo>
                <a:lnTo>
                  <a:pt x="8929" y="0"/>
                </a:lnTo>
                <a:lnTo>
                  <a:pt x="8929" y="0"/>
                </a:lnTo>
                <a:lnTo>
                  <a:pt x="17859" y="0"/>
                </a:lnTo>
                <a:lnTo>
                  <a:pt x="17859" y="17860"/>
                </a:lnTo>
                <a:lnTo>
                  <a:pt x="17859" y="35719"/>
                </a:lnTo>
                <a:lnTo>
                  <a:pt x="26789" y="62508"/>
                </a:lnTo>
                <a:lnTo>
                  <a:pt x="26789" y="98227"/>
                </a:lnTo>
                <a:lnTo>
                  <a:pt x="35718" y="125016"/>
                </a:lnTo>
                <a:lnTo>
                  <a:pt x="44648" y="151805"/>
                </a:lnTo>
                <a:lnTo>
                  <a:pt x="53578" y="178594"/>
                </a:lnTo>
                <a:lnTo>
                  <a:pt x="62507" y="196454"/>
                </a:lnTo>
                <a:lnTo>
                  <a:pt x="80367" y="196454"/>
                </a:lnTo>
                <a:lnTo>
                  <a:pt x="98226" y="205383"/>
                </a:lnTo>
                <a:lnTo>
                  <a:pt x="125015" y="196454"/>
                </a:lnTo>
                <a:lnTo>
                  <a:pt x="133945" y="178594"/>
                </a:lnTo>
                <a:lnTo>
                  <a:pt x="151804" y="160735"/>
                </a:lnTo>
                <a:lnTo>
                  <a:pt x="151804"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482703" y="4920258"/>
            <a:ext cx="44650" cy="151806"/>
          </a:xfrm>
          <a:custGeom>
            <a:avLst/>
            <a:gdLst/>
            <a:ahLst/>
            <a:cxnLst/>
            <a:rect l="0" t="0" r="0" b="0"/>
            <a:pathLst>
              <a:path w="44650" h="151806">
                <a:moveTo>
                  <a:pt x="0" y="0"/>
                </a:moveTo>
                <a:lnTo>
                  <a:pt x="0" y="8930"/>
                </a:lnTo>
                <a:lnTo>
                  <a:pt x="0" y="17859"/>
                </a:lnTo>
                <a:lnTo>
                  <a:pt x="8930" y="35719"/>
                </a:lnTo>
                <a:lnTo>
                  <a:pt x="17860" y="62508"/>
                </a:lnTo>
                <a:lnTo>
                  <a:pt x="26789" y="89297"/>
                </a:lnTo>
                <a:lnTo>
                  <a:pt x="35719" y="107156"/>
                </a:lnTo>
                <a:lnTo>
                  <a:pt x="44649" y="125015"/>
                </a:lnTo>
                <a:lnTo>
                  <a:pt x="44649" y="142875"/>
                </a:lnTo>
                <a:lnTo>
                  <a:pt x="44649" y="151805"/>
                </a:lnTo>
                <a:lnTo>
                  <a:pt x="4464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518422" y="4705945"/>
            <a:ext cx="232173" cy="17860"/>
          </a:xfrm>
          <a:custGeom>
            <a:avLst/>
            <a:gdLst/>
            <a:ahLst/>
            <a:cxnLst/>
            <a:rect l="0" t="0" r="0" b="0"/>
            <a:pathLst>
              <a:path w="232173" h="17860">
                <a:moveTo>
                  <a:pt x="0" y="0"/>
                </a:moveTo>
                <a:lnTo>
                  <a:pt x="0" y="8930"/>
                </a:lnTo>
                <a:lnTo>
                  <a:pt x="8930" y="8930"/>
                </a:lnTo>
                <a:lnTo>
                  <a:pt x="17859" y="8930"/>
                </a:lnTo>
                <a:lnTo>
                  <a:pt x="35719" y="17859"/>
                </a:lnTo>
                <a:lnTo>
                  <a:pt x="62508" y="17859"/>
                </a:lnTo>
                <a:lnTo>
                  <a:pt x="98226" y="8930"/>
                </a:lnTo>
                <a:lnTo>
                  <a:pt x="133945" y="8930"/>
                </a:lnTo>
                <a:lnTo>
                  <a:pt x="169664" y="8930"/>
                </a:lnTo>
                <a:lnTo>
                  <a:pt x="196453" y="8930"/>
                </a:lnTo>
                <a:lnTo>
                  <a:pt x="223242" y="8930"/>
                </a:lnTo>
                <a:lnTo>
                  <a:pt x="232172" y="17859"/>
                </a:lnTo>
                <a:lnTo>
                  <a:pt x="23217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4634508" y="4634507"/>
            <a:ext cx="53579" cy="232173"/>
          </a:xfrm>
          <a:custGeom>
            <a:avLst/>
            <a:gdLst/>
            <a:ahLst/>
            <a:cxnLst/>
            <a:rect l="0" t="0" r="0" b="0"/>
            <a:pathLst>
              <a:path w="53579" h="232173">
                <a:moveTo>
                  <a:pt x="8930" y="0"/>
                </a:moveTo>
                <a:lnTo>
                  <a:pt x="8930" y="0"/>
                </a:lnTo>
                <a:lnTo>
                  <a:pt x="8930" y="17860"/>
                </a:lnTo>
                <a:lnTo>
                  <a:pt x="8930" y="35719"/>
                </a:lnTo>
                <a:lnTo>
                  <a:pt x="0" y="62508"/>
                </a:lnTo>
                <a:lnTo>
                  <a:pt x="0" y="98227"/>
                </a:lnTo>
                <a:lnTo>
                  <a:pt x="0" y="133946"/>
                </a:lnTo>
                <a:lnTo>
                  <a:pt x="8930" y="169664"/>
                </a:lnTo>
                <a:lnTo>
                  <a:pt x="17859" y="205383"/>
                </a:lnTo>
                <a:lnTo>
                  <a:pt x="26789" y="223243"/>
                </a:lnTo>
                <a:lnTo>
                  <a:pt x="35719" y="232172"/>
                </a:lnTo>
                <a:lnTo>
                  <a:pt x="53578" y="232172"/>
                </a:lnTo>
                <a:lnTo>
                  <a:pt x="53578"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580930" y="4536281"/>
            <a:ext cx="223243" cy="250032"/>
          </a:xfrm>
          <a:custGeom>
            <a:avLst/>
            <a:gdLst/>
            <a:ahLst/>
            <a:cxnLst/>
            <a:rect l="0" t="0" r="0" b="0"/>
            <a:pathLst>
              <a:path w="223243" h="250032">
                <a:moveTo>
                  <a:pt x="0" y="17859"/>
                </a:moveTo>
                <a:lnTo>
                  <a:pt x="0" y="17859"/>
                </a:lnTo>
                <a:lnTo>
                  <a:pt x="0" y="17859"/>
                </a:lnTo>
                <a:lnTo>
                  <a:pt x="0" y="17859"/>
                </a:lnTo>
                <a:lnTo>
                  <a:pt x="0" y="8930"/>
                </a:lnTo>
                <a:lnTo>
                  <a:pt x="0" y="8930"/>
                </a:lnTo>
                <a:lnTo>
                  <a:pt x="0" y="8930"/>
                </a:lnTo>
                <a:lnTo>
                  <a:pt x="0" y="0"/>
                </a:lnTo>
                <a:lnTo>
                  <a:pt x="0" y="8930"/>
                </a:lnTo>
                <a:lnTo>
                  <a:pt x="0" y="17859"/>
                </a:lnTo>
                <a:lnTo>
                  <a:pt x="17859" y="35719"/>
                </a:lnTo>
                <a:lnTo>
                  <a:pt x="26789" y="53578"/>
                </a:lnTo>
                <a:lnTo>
                  <a:pt x="53578" y="89297"/>
                </a:lnTo>
                <a:lnTo>
                  <a:pt x="80367" y="125015"/>
                </a:lnTo>
                <a:lnTo>
                  <a:pt x="107156" y="151805"/>
                </a:lnTo>
                <a:lnTo>
                  <a:pt x="133945" y="187523"/>
                </a:lnTo>
                <a:lnTo>
                  <a:pt x="160734" y="214312"/>
                </a:lnTo>
                <a:lnTo>
                  <a:pt x="187523" y="232172"/>
                </a:lnTo>
                <a:lnTo>
                  <a:pt x="205383" y="241101"/>
                </a:lnTo>
                <a:lnTo>
                  <a:pt x="223242" y="250031"/>
                </a:lnTo>
                <a:lnTo>
                  <a:pt x="223242" y="241101"/>
                </a:lnTo>
                <a:lnTo>
                  <a:pt x="223242" y="232172"/>
                </a:lnTo>
                <a:lnTo>
                  <a:pt x="223242"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589859" y="4536281"/>
            <a:ext cx="169665" cy="258962"/>
          </a:xfrm>
          <a:custGeom>
            <a:avLst/>
            <a:gdLst/>
            <a:ahLst/>
            <a:cxnLst/>
            <a:rect l="0" t="0" r="0" b="0"/>
            <a:pathLst>
              <a:path w="169665" h="258962">
                <a:moveTo>
                  <a:pt x="169664" y="0"/>
                </a:moveTo>
                <a:lnTo>
                  <a:pt x="160735" y="8930"/>
                </a:lnTo>
                <a:lnTo>
                  <a:pt x="151805" y="17859"/>
                </a:lnTo>
                <a:lnTo>
                  <a:pt x="142875" y="26789"/>
                </a:lnTo>
                <a:lnTo>
                  <a:pt x="125016" y="53578"/>
                </a:lnTo>
                <a:lnTo>
                  <a:pt x="107157" y="80367"/>
                </a:lnTo>
                <a:lnTo>
                  <a:pt x="80368" y="107156"/>
                </a:lnTo>
                <a:lnTo>
                  <a:pt x="62508" y="142875"/>
                </a:lnTo>
                <a:lnTo>
                  <a:pt x="35719" y="178594"/>
                </a:lnTo>
                <a:lnTo>
                  <a:pt x="17860" y="214312"/>
                </a:lnTo>
                <a:lnTo>
                  <a:pt x="8930" y="241101"/>
                </a:lnTo>
                <a:lnTo>
                  <a:pt x="0" y="258961"/>
                </a:lnTo>
                <a:lnTo>
                  <a:pt x="0" y="258961"/>
                </a:lnTo>
                <a:lnTo>
                  <a:pt x="8930" y="258961"/>
                </a:lnTo>
                <a:lnTo>
                  <a:pt x="17860" y="232172"/>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893469" y="4446984"/>
            <a:ext cx="267891" cy="598290"/>
          </a:xfrm>
          <a:custGeom>
            <a:avLst/>
            <a:gdLst/>
            <a:ahLst/>
            <a:cxnLst/>
            <a:rect l="0" t="0" r="0" b="0"/>
            <a:pathLst>
              <a:path w="267891" h="598290">
                <a:moveTo>
                  <a:pt x="142875" y="26789"/>
                </a:moveTo>
                <a:lnTo>
                  <a:pt x="133945" y="26789"/>
                </a:lnTo>
                <a:lnTo>
                  <a:pt x="133945" y="26789"/>
                </a:lnTo>
                <a:lnTo>
                  <a:pt x="125015" y="17859"/>
                </a:lnTo>
                <a:lnTo>
                  <a:pt x="116086" y="8930"/>
                </a:lnTo>
                <a:lnTo>
                  <a:pt x="116086" y="0"/>
                </a:lnTo>
                <a:lnTo>
                  <a:pt x="107156" y="0"/>
                </a:lnTo>
                <a:lnTo>
                  <a:pt x="89297" y="0"/>
                </a:lnTo>
                <a:lnTo>
                  <a:pt x="80367" y="0"/>
                </a:lnTo>
                <a:lnTo>
                  <a:pt x="62508" y="8930"/>
                </a:lnTo>
                <a:lnTo>
                  <a:pt x="44648" y="17859"/>
                </a:lnTo>
                <a:lnTo>
                  <a:pt x="26789" y="26789"/>
                </a:lnTo>
                <a:lnTo>
                  <a:pt x="17859" y="35719"/>
                </a:lnTo>
                <a:lnTo>
                  <a:pt x="8929" y="35719"/>
                </a:lnTo>
                <a:lnTo>
                  <a:pt x="0" y="44648"/>
                </a:lnTo>
                <a:lnTo>
                  <a:pt x="0" y="44648"/>
                </a:lnTo>
                <a:lnTo>
                  <a:pt x="0" y="53578"/>
                </a:lnTo>
                <a:lnTo>
                  <a:pt x="8929" y="71437"/>
                </a:lnTo>
                <a:lnTo>
                  <a:pt x="17859" y="89297"/>
                </a:lnTo>
                <a:lnTo>
                  <a:pt x="35719" y="116086"/>
                </a:lnTo>
                <a:lnTo>
                  <a:pt x="44648" y="160734"/>
                </a:lnTo>
                <a:lnTo>
                  <a:pt x="62508" y="205383"/>
                </a:lnTo>
                <a:lnTo>
                  <a:pt x="71437" y="258961"/>
                </a:lnTo>
                <a:lnTo>
                  <a:pt x="80367" y="312539"/>
                </a:lnTo>
                <a:lnTo>
                  <a:pt x="89297" y="375047"/>
                </a:lnTo>
                <a:lnTo>
                  <a:pt x="80367" y="437555"/>
                </a:lnTo>
                <a:lnTo>
                  <a:pt x="71437" y="500063"/>
                </a:lnTo>
                <a:lnTo>
                  <a:pt x="62508" y="544711"/>
                </a:lnTo>
                <a:lnTo>
                  <a:pt x="62508" y="571500"/>
                </a:lnTo>
                <a:lnTo>
                  <a:pt x="71437" y="589360"/>
                </a:lnTo>
                <a:lnTo>
                  <a:pt x="89297" y="598289"/>
                </a:lnTo>
                <a:lnTo>
                  <a:pt x="116086" y="598289"/>
                </a:lnTo>
                <a:lnTo>
                  <a:pt x="151804" y="589360"/>
                </a:lnTo>
                <a:lnTo>
                  <a:pt x="187523" y="580430"/>
                </a:lnTo>
                <a:lnTo>
                  <a:pt x="232172" y="571500"/>
                </a:lnTo>
                <a:lnTo>
                  <a:pt x="267890" y="553641"/>
                </a:lnTo>
                <a:lnTo>
                  <a:pt x="267890" y="5536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170289" y="4554140"/>
            <a:ext cx="80368" cy="294681"/>
          </a:xfrm>
          <a:custGeom>
            <a:avLst/>
            <a:gdLst/>
            <a:ahLst/>
            <a:cxnLst/>
            <a:rect l="0" t="0" r="0" b="0"/>
            <a:pathLst>
              <a:path w="80368" h="294681">
                <a:moveTo>
                  <a:pt x="8930" y="0"/>
                </a:moveTo>
                <a:lnTo>
                  <a:pt x="8930" y="8930"/>
                </a:lnTo>
                <a:lnTo>
                  <a:pt x="8930" y="26789"/>
                </a:lnTo>
                <a:lnTo>
                  <a:pt x="8930" y="62508"/>
                </a:lnTo>
                <a:lnTo>
                  <a:pt x="0" y="107156"/>
                </a:lnTo>
                <a:lnTo>
                  <a:pt x="0" y="151805"/>
                </a:lnTo>
                <a:lnTo>
                  <a:pt x="0" y="205383"/>
                </a:lnTo>
                <a:lnTo>
                  <a:pt x="0" y="241102"/>
                </a:lnTo>
                <a:lnTo>
                  <a:pt x="8930" y="276821"/>
                </a:lnTo>
                <a:lnTo>
                  <a:pt x="26789" y="294680"/>
                </a:lnTo>
                <a:lnTo>
                  <a:pt x="35719" y="294680"/>
                </a:lnTo>
                <a:lnTo>
                  <a:pt x="53578" y="285750"/>
                </a:lnTo>
                <a:lnTo>
                  <a:pt x="71438" y="267891"/>
                </a:lnTo>
                <a:lnTo>
                  <a:pt x="80367" y="232172"/>
                </a:lnTo>
                <a:lnTo>
                  <a:pt x="8036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5277445" y="4482703"/>
            <a:ext cx="80369" cy="392907"/>
          </a:xfrm>
          <a:custGeom>
            <a:avLst/>
            <a:gdLst/>
            <a:ahLst/>
            <a:cxnLst/>
            <a:rect l="0" t="0" r="0" b="0"/>
            <a:pathLst>
              <a:path w="80369" h="392907">
                <a:moveTo>
                  <a:pt x="44649" y="0"/>
                </a:moveTo>
                <a:lnTo>
                  <a:pt x="35719" y="8929"/>
                </a:lnTo>
                <a:lnTo>
                  <a:pt x="35719" y="26789"/>
                </a:lnTo>
                <a:lnTo>
                  <a:pt x="26789" y="62508"/>
                </a:lnTo>
                <a:lnTo>
                  <a:pt x="17860" y="98226"/>
                </a:lnTo>
                <a:lnTo>
                  <a:pt x="17860" y="151804"/>
                </a:lnTo>
                <a:lnTo>
                  <a:pt x="17860" y="196453"/>
                </a:lnTo>
                <a:lnTo>
                  <a:pt x="26789" y="250031"/>
                </a:lnTo>
                <a:lnTo>
                  <a:pt x="35719" y="294679"/>
                </a:lnTo>
                <a:lnTo>
                  <a:pt x="44649" y="330398"/>
                </a:lnTo>
                <a:lnTo>
                  <a:pt x="62508" y="366117"/>
                </a:lnTo>
                <a:lnTo>
                  <a:pt x="71438" y="383976"/>
                </a:lnTo>
                <a:lnTo>
                  <a:pt x="80368" y="392906"/>
                </a:lnTo>
                <a:lnTo>
                  <a:pt x="80368" y="392906"/>
                </a:lnTo>
                <a:lnTo>
                  <a:pt x="80368" y="383976"/>
                </a:lnTo>
                <a:lnTo>
                  <a:pt x="62508" y="375047"/>
                </a:lnTo>
                <a:lnTo>
                  <a:pt x="35719" y="348258"/>
                </a:lnTo>
                <a:lnTo>
                  <a:pt x="0" y="321468"/>
                </a:lnTo>
                <a:lnTo>
                  <a:pt x="0"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5089922" y="4688086"/>
            <a:ext cx="339329" cy="62508"/>
          </a:xfrm>
          <a:custGeom>
            <a:avLst/>
            <a:gdLst/>
            <a:ahLst/>
            <a:cxnLst/>
            <a:rect l="0" t="0" r="0" b="0"/>
            <a:pathLst>
              <a:path w="339329" h="62508">
                <a:moveTo>
                  <a:pt x="8930" y="44648"/>
                </a:moveTo>
                <a:lnTo>
                  <a:pt x="0" y="44648"/>
                </a:lnTo>
                <a:lnTo>
                  <a:pt x="8930" y="44648"/>
                </a:lnTo>
                <a:lnTo>
                  <a:pt x="17859" y="53578"/>
                </a:lnTo>
                <a:lnTo>
                  <a:pt x="44648" y="62507"/>
                </a:lnTo>
                <a:lnTo>
                  <a:pt x="71437" y="62507"/>
                </a:lnTo>
                <a:lnTo>
                  <a:pt x="116086" y="53578"/>
                </a:lnTo>
                <a:lnTo>
                  <a:pt x="169664" y="44648"/>
                </a:lnTo>
                <a:lnTo>
                  <a:pt x="223242" y="35718"/>
                </a:lnTo>
                <a:lnTo>
                  <a:pt x="267891" y="17859"/>
                </a:lnTo>
                <a:lnTo>
                  <a:pt x="303609" y="8929"/>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5491758" y="4589859"/>
            <a:ext cx="26790" cy="267892"/>
          </a:xfrm>
          <a:custGeom>
            <a:avLst/>
            <a:gdLst/>
            <a:ahLst/>
            <a:cxnLst/>
            <a:rect l="0" t="0" r="0" b="0"/>
            <a:pathLst>
              <a:path w="26790" h="267892">
                <a:moveTo>
                  <a:pt x="26789" y="0"/>
                </a:moveTo>
                <a:lnTo>
                  <a:pt x="17859" y="8930"/>
                </a:lnTo>
                <a:lnTo>
                  <a:pt x="17859" y="35719"/>
                </a:lnTo>
                <a:lnTo>
                  <a:pt x="17859" y="71437"/>
                </a:lnTo>
                <a:lnTo>
                  <a:pt x="8930" y="107156"/>
                </a:lnTo>
                <a:lnTo>
                  <a:pt x="8930" y="151805"/>
                </a:lnTo>
                <a:lnTo>
                  <a:pt x="8930" y="187523"/>
                </a:lnTo>
                <a:lnTo>
                  <a:pt x="0" y="223242"/>
                </a:lnTo>
                <a:lnTo>
                  <a:pt x="8930" y="250031"/>
                </a:lnTo>
                <a:lnTo>
                  <a:pt x="8930" y="258961"/>
                </a:lnTo>
                <a:lnTo>
                  <a:pt x="8930" y="267891"/>
                </a:lnTo>
                <a:lnTo>
                  <a:pt x="8930" y="258961"/>
                </a:lnTo>
                <a:lnTo>
                  <a:pt x="8930" y="241102"/>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5331023" y="4536281"/>
            <a:ext cx="285751" cy="35720"/>
          </a:xfrm>
          <a:custGeom>
            <a:avLst/>
            <a:gdLst/>
            <a:ahLst/>
            <a:cxnLst/>
            <a:rect l="0" t="0" r="0" b="0"/>
            <a:pathLst>
              <a:path w="285751" h="35720">
                <a:moveTo>
                  <a:pt x="8930" y="35719"/>
                </a:moveTo>
                <a:lnTo>
                  <a:pt x="0" y="35719"/>
                </a:lnTo>
                <a:lnTo>
                  <a:pt x="0" y="35719"/>
                </a:lnTo>
                <a:lnTo>
                  <a:pt x="0" y="35719"/>
                </a:lnTo>
                <a:lnTo>
                  <a:pt x="8930" y="26789"/>
                </a:lnTo>
                <a:lnTo>
                  <a:pt x="35719" y="26789"/>
                </a:lnTo>
                <a:lnTo>
                  <a:pt x="62508" y="26789"/>
                </a:lnTo>
                <a:lnTo>
                  <a:pt x="107157" y="17859"/>
                </a:lnTo>
                <a:lnTo>
                  <a:pt x="160735" y="8930"/>
                </a:lnTo>
                <a:lnTo>
                  <a:pt x="205383" y="8930"/>
                </a:lnTo>
                <a:lnTo>
                  <a:pt x="250032" y="0"/>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5616773" y="4795242"/>
            <a:ext cx="107158" cy="178595"/>
          </a:xfrm>
          <a:custGeom>
            <a:avLst/>
            <a:gdLst/>
            <a:ahLst/>
            <a:cxnLst/>
            <a:rect l="0" t="0" r="0" b="0"/>
            <a:pathLst>
              <a:path w="107158" h="178595">
                <a:moveTo>
                  <a:pt x="17860" y="0"/>
                </a:moveTo>
                <a:lnTo>
                  <a:pt x="17860" y="0"/>
                </a:lnTo>
                <a:lnTo>
                  <a:pt x="17860" y="0"/>
                </a:lnTo>
                <a:lnTo>
                  <a:pt x="8930" y="17859"/>
                </a:lnTo>
                <a:lnTo>
                  <a:pt x="8930" y="35719"/>
                </a:lnTo>
                <a:lnTo>
                  <a:pt x="8930" y="62508"/>
                </a:lnTo>
                <a:lnTo>
                  <a:pt x="8930" y="89297"/>
                </a:lnTo>
                <a:lnTo>
                  <a:pt x="0" y="116086"/>
                </a:lnTo>
                <a:lnTo>
                  <a:pt x="8930" y="142875"/>
                </a:lnTo>
                <a:lnTo>
                  <a:pt x="8930" y="169664"/>
                </a:lnTo>
                <a:lnTo>
                  <a:pt x="17860" y="178594"/>
                </a:lnTo>
                <a:lnTo>
                  <a:pt x="35719" y="178594"/>
                </a:lnTo>
                <a:lnTo>
                  <a:pt x="53579" y="169664"/>
                </a:lnTo>
                <a:lnTo>
                  <a:pt x="71438" y="151805"/>
                </a:lnTo>
                <a:lnTo>
                  <a:pt x="89297" y="125016"/>
                </a:lnTo>
                <a:lnTo>
                  <a:pt x="107157" y="98227"/>
                </a:lnTo>
                <a:lnTo>
                  <a:pt x="10715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5759648" y="4848820"/>
            <a:ext cx="187525" cy="133947"/>
          </a:xfrm>
          <a:custGeom>
            <a:avLst/>
            <a:gdLst/>
            <a:ahLst/>
            <a:cxnLst/>
            <a:rect l="0" t="0" r="0" b="0"/>
            <a:pathLst>
              <a:path w="187525" h="133947">
                <a:moveTo>
                  <a:pt x="0" y="26789"/>
                </a:moveTo>
                <a:lnTo>
                  <a:pt x="8930" y="26789"/>
                </a:lnTo>
                <a:lnTo>
                  <a:pt x="8930" y="26789"/>
                </a:lnTo>
                <a:lnTo>
                  <a:pt x="26790" y="17859"/>
                </a:lnTo>
                <a:lnTo>
                  <a:pt x="44649" y="8930"/>
                </a:lnTo>
                <a:lnTo>
                  <a:pt x="62508" y="8930"/>
                </a:lnTo>
                <a:lnTo>
                  <a:pt x="80368" y="0"/>
                </a:lnTo>
                <a:lnTo>
                  <a:pt x="89297" y="0"/>
                </a:lnTo>
                <a:lnTo>
                  <a:pt x="98227" y="8930"/>
                </a:lnTo>
                <a:lnTo>
                  <a:pt x="98227" y="26789"/>
                </a:lnTo>
                <a:lnTo>
                  <a:pt x="98227" y="44649"/>
                </a:lnTo>
                <a:lnTo>
                  <a:pt x="89297" y="71438"/>
                </a:lnTo>
                <a:lnTo>
                  <a:pt x="89297" y="89297"/>
                </a:lnTo>
                <a:lnTo>
                  <a:pt x="89297" y="116086"/>
                </a:lnTo>
                <a:lnTo>
                  <a:pt x="89297" y="125016"/>
                </a:lnTo>
                <a:lnTo>
                  <a:pt x="98227" y="133946"/>
                </a:lnTo>
                <a:lnTo>
                  <a:pt x="116086" y="133946"/>
                </a:lnTo>
                <a:lnTo>
                  <a:pt x="133946" y="116086"/>
                </a:lnTo>
                <a:lnTo>
                  <a:pt x="160735" y="107157"/>
                </a:lnTo>
                <a:lnTo>
                  <a:pt x="187524" y="80368"/>
                </a:lnTo>
                <a:lnTo>
                  <a:pt x="187524"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027539" y="4661296"/>
            <a:ext cx="205384" cy="26791"/>
          </a:xfrm>
          <a:custGeom>
            <a:avLst/>
            <a:gdLst/>
            <a:ahLst/>
            <a:cxnLst/>
            <a:rect l="0" t="0" r="0" b="0"/>
            <a:pathLst>
              <a:path w="205384" h="26791">
                <a:moveTo>
                  <a:pt x="8930" y="26790"/>
                </a:moveTo>
                <a:lnTo>
                  <a:pt x="0" y="26790"/>
                </a:lnTo>
                <a:lnTo>
                  <a:pt x="0" y="26790"/>
                </a:lnTo>
                <a:lnTo>
                  <a:pt x="0" y="26790"/>
                </a:lnTo>
                <a:lnTo>
                  <a:pt x="0" y="26790"/>
                </a:lnTo>
                <a:lnTo>
                  <a:pt x="8930" y="17860"/>
                </a:lnTo>
                <a:lnTo>
                  <a:pt x="35719" y="8930"/>
                </a:lnTo>
                <a:lnTo>
                  <a:pt x="62508" y="8930"/>
                </a:lnTo>
                <a:lnTo>
                  <a:pt x="89297" y="0"/>
                </a:lnTo>
                <a:lnTo>
                  <a:pt x="125016" y="0"/>
                </a:lnTo>
                <a:lnTo>
                  <a:pt x="151805" y="0"/>
                </a:lnTo>
                <a:lnTo>
                  <a:pt x="178594" y="0"/>
                </a:lnTo>
                <a:lnTo>
                  <a:pt x="187524" y="8930"/>
                </a:lnTo>
                <a:lnTo>
                  <a:pt x="205383" y="8930"/>
                </a:lnTo>
                <a:lnTo>
                  <a:pt x="20538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081117" y="4589859"/>
            <a:ext cx="80368" cy="178595"/>
          </a:xfrm>
          <a:custGeom>
            <a:avLst/>
            <a:gdLst/>
            <a:ahLst/>
            <a:cxnLst/>
            <a:rect l="0" t="0" r="0" b="0"/>
            <a:pathLst>
              <a:path w="80368" h="178595">
                <a:moveTo>
                  <a:pt x="0" y="0"/>
                </a:moveTo>
                <a:lnTo>
                  <a:pt x="0" y="8930"/>
                </a:lnTo>
                <a:lnTo>
                  <a:pt x="8930" y="26789"/>
                </a:lnTo>
                <a:lnTo>
                  <a:pt x="17860" y="53578"/>
                </a:lnTo>
                <a:lnTo>
                  <a:pt x="26789" y="80367"/>
                </a:lnTo>
                <a:lnTo>
                  <a:pt x="44649" y="116086"/>
                </a:lnTo>
                <a:lnTo>
                  <a:pt x="53578" y="142875"/>
                </a:lnTo>
                <a:lnTo>
                  <a:pt x="62508" y="160734"/>
                </a:lnTo>
                <a:lnTo>
                  <a:pt x="71438" y="178594"/>
                </a:lnTo>
                <a:lnTo>
                  <a:pt x="80367" y="178594"/>
                </a:lnTo>
                <a:lnTo>
                  <a:pt x="8036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6304359" y="4509492"/>
            <a:ext cx="232173" cy="357188"/>
          </a:xfrm>
          <a:custGeom>
            <a:avLst/>
            <a:gdLst/>
            <a:ahLst/>
            <a:cxnLst/>
            <a:rect l="0" t="0" r="0" b="0"/>
            <a:pathLst>
              <a:path w="232173" h="357188">
                <a:moveTo>
                  <a:pt x="26789" y="53578"/>
                </a:moveTo>
                <a:lnTo>
                  <a:pt x="17860" y="53578"/>
                </a:lnTo>
                <a:lnTo>
                  <a:pt x="17860" y="62508"/>
                </a:lnTo>
                <a:lnTo>
                  <a:pt x="8930" y="80367"/>
                </a:lnTo>
                <a:lnTo>
                  <a:pt x="0" y="98226"/>
                </a:lnTo>
                <a:lnTo>
                  <a:pt x="0" y="125015"/>
                </a:lnTo>
                <a:lnTo>
                  <a:pt x="0" y="151804"/>
                </a:lnTo>
                <a:lnTo>
                  <a:pt x="0" y="187523"/>
                </a:lnTo>
                <a:lnTo>
                  <a:pt x="0" y="214312"/>
                </a:lnTo>
                <a:lnTo>
                  <a:pt x="0" y="250031"/>
                </a:lnTo>
                <a:lnTo>
                  <a:pt x="0" y="267890"/>
                </a:lnTo>
                <a:lnTo>
                  <a:pt x="8930" y="285750"/>
                </a:lnTo>
                <a:lnTo>
                  <a:pt x="8930" y="285750"/>
                </a:lnTo>
                <a:lnTo>
                  <a:pt x="8930" y="285750"/>
                </a:lnTo>
                <a:lnTo>
                  <a:pt x="17860" y="276820"/>
                </a:lnTo>
                <a:lnTo>
                  <a:pt x="17860" y="250031"/>
                </a:lnTo>
                <a:lnTo>
                  <a:pt x="17860" y="214312"/>
                </a:lnTo>
                <a:lnTo>
                  <a:pt x="17860" y="169664"/>
                </a:lnTo>
                <a:lnTo>
                  <a:pt x="26789" y="116086"/>
                </a:lnTo>
                <a:lnTo>
                  <a:pt x="35719" y="71437"/>
                </a:lnTo>
                <a:lnTo>
                  <a:pt x="44649" y="26789"/>
                </a:lnTo>
                <a:lnTo>
                  <a:pt x="53579" y="8929"/>
                </a:lnTo>
                <a:lnTo>
                  <a:pt x="71438" y="0"/>
                </a:lnTo>
                <a:lnTo>
                  <a:pt x="80368" y="17859"/>
                </a:lnTo>
                <a:lnTo>
                  <a:pt x="80368" y="53578"/>
                </a:lnTo>
                <a:lnTo>
                  <a:pt x="89297" y="98226"/>
                </a:lnTo>
                <a:lnTo>
                  <a:pt x="89297" y="151804"/>
                </a:lnTo>
                <a:lnTo>
                  <a:pt x="80368" y="205383"/>
                </a:lnTo>
                <a:lnTo>
                  <a:pt x="80368" y="250031"/>
                </a:lnTo>
                <a:lnTo>
                  <a:pt x="80368" y="285750"/>
                </a:lnTo>
                <a:lnTo>
                  <a:pt x="80368" y="312539"/>
                </a:lnTo>
                <a:lnTo>
                  <a:pt x="80368" y="330398"/>
                </a:lnTo>
                <a:lnTo>
                  <a:pt x="89297" y="330398"/>
                </a:lnTo>
                <a:lnTo>
                  <a:pt x="98227" y="321469"/>
                </a:lnTo>
                <a:lnTo>
                  <a:pt x="107157" y="303609"/>
                </a:lnTo>
                <a:lnTo>
                  <a:pt x="125016" y="267890"/>
                </a:lnTo>
                <a:lnTo>
                  <a:pt x="133946" y="223242"/>
                </a:lnTo>
                <a:lnTo>
                  <a:pt x="142875" y="169664"/>
                </a:lnTo>
                <a:lnTo>
                  <a:pt x="160735" y="107156"/>
                </a:lnTo>
                <a:lnTo>
                  <a:pt x="169664" y="62508"/>
                </a:lnTo>
                <a:lnTo>
                  <a:pt x="178594" y="17859"/>
                </a:lnTo>
                <a:lnTo>
                  <a:pt x="196454" y="0"/>
                </a:lnTo>
                <a:lnTo>
                  <a:pt x="205383" y="8929"/>
                </a:lnTo>
                <a:lnTo>
                  <a:pt x="205383" y="35719"/>
                </a:lnTo>
                <a:lnTo>
                  <a:pt x="214313" y="89297"/>
                </a:lnTo>
                <a:lnTo>
                  <a:pt x="214313" y="142875"/>
                </a:lnTo>
                <a:lnTo>
                  <a:pt x="205383" y="205383"/>
                </a:lnTo>
                <a:lnTo>
                  <a:pt x="205383" y="258961"/>
                </a:lnTo>
                <a:lnTo>
                  <a:pt x="205383" y="303609"/>
                </a:lnTo>
                <a:lnTo>
                  <a:pt x="205383" y="330398"/>
                </a:lnTo>
                <a:lnTo>
                  <a:pt x="214313" y="357187"/>
                </a:lnTo>
                <a:lnTo>
                  <a:pt x="232172" y="357187"/>
                </a:lnTo>
                <a:lnTo>
                  <a:pt x="232172"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6616898" y="4446984"/>
            <a:ext cx="223244" cy="392907"/>
          </a:xfrm>
          <a:custGeom>
            <a:avLst/>
            <a:gdLst/>
            <a:ahLst/>
            <a:cxnLst/>
            <a:rect l="0" t="0" r="0" b="0"/>
            <a:pathLst>
              <a:path w="223244" h="392907">
                <a:moveTo>
                  <a:pt x="44649" y="169664"/>
                </a:moveTo>
                <a:lnTo>
                  <a:pt x="44649" y="169664"/>
                </a:lnTo>
                <a:lnTo>
                  <a:pt x="44649" y="169664"/>
                </a:lnTo>
                <a:lnTo>
                  <a:pt x="35719" y="169664"/>
                </a:lnTo>
                <a:lnTo>
                  <a:pt x="35719" y="178594"/>
                </a:lnTo>
                <a:lnTo>
                  <a:pt x="35719" y="187523"/>
                </a:lnTo>
                <a:lnTo>
                  <a:pt x="44649" y="196453"/>
                </a:lnTo>
                <a:lnTo>
                  <a:pt x="44649" y="223242"/>
                </a:lnTo>
                <a:lnTo>
                  <a:pt x="44649" y="241102"/>
                </a:lnTo>
                <a:lnTo>
                  <a:pt x="44649" y="267891"/>
                </a:lnTo>
                <a:lnTo>
                  <a:pt x="35719" y="285750"/>
                </a:lnTo>
                <a:lnTo>
                  <a:pt x="26790" y="303609"/>
                </a:lnTo>
                <a:lnTo>
                  <a:pt x="17860" y="321469"/>
                </a:lnTo>
                <a:lnTo>
                  <a:pt x="8930" y="321469"/>
                </a:lnTo>
                <a:lnTo>
                  <a:pt x="0" y="312539"/>
                </a:lnTo>
                <a:lnTo>
                  <a:pt x="0" y="294680"/>
                </a:lnTo>
                <a:lnTo>
                  <a:pt x="0" y="267891"/>
                </a:lnTo>
                <a:lnTo>
                  <a:pt x="8930" y="223242"/>
                </a:lnTo>
                <a:lnTo>
                  <a:pt x="26790" y="178594"/>
                </a:lnTo>
                <a:lnTo>
                  <a:pt x="44649" y="125016"/>
                </a:lnTo>
                <a:lnTo>
                  <a:pt x="62508" y="71437"/>
                </a:lnTo>
                <a:lnTo>
                  <a:pt x="89297" y="35719"/>
                </a:lnTo>
                <a:lnTo>
                  <a:pt x="107157" y="17859"/>
                </a:lnTo>
                <a:lnTo>
                  <a:pt x="116086" y="0"/>
                </a:lnTo>
                <a:lnTo>
                  <a:pt x="125016" y="8930"/>
                </a:lnTo>
                <a:lnTo>
                  <a:pt x="125016" y="17859"/>
                </a:lnTo>
                <a:lnTo>
                  <a:pt x="116086" y="44648"/>
                </a:lnTo>
                <a:lnTo>
                  <a:pt x="98227" y="71437"/>
                </a:lnTo>
                <a:lnTo>
                  <a:pt x="80368" y="107156"/>
                </a:lnTo>
                <a:lnTo>
                  <a:pt x="71438" y="142875"/>
                </a:lnTo>
                <a:lnTo>
                  <a:pt x="53579" y="187523"/>
                </a:lnTo>
                <a:lnTo>
                  <a:pt x="53579" y="232172"/>
                </a:lnTo>
                <a:lnTo>
                  <a:pt x="62508" y="267891"/>
                </a:lnTo>
                <a:lnTo>
                  <a:pt x="89297" y="303609"/>
                </a:lnTo>
                <a:lnTo>
                  <a:pt x="107157" y="330398"/>
                </a:lnTo>
                <a:lnTo>
                  <a:pt x="133946" y="357187"/>
                </a:lnTo>
                <a:lnTo>
                  <a:pt x="169665" y="375047"/>
                </a:lnTo>
                <a:lnTo>
                  <a:pt x="187524" y="383977"/>
                </a:lnTo>
                <a:lnTo>
                  <a:pt x="214313" y="392906"/>
                </a:lnTo>
                <a:lnTo>
                  <a:pt x="223243" y="392906"/>
                </a:lnTo>
                <a:lnTo>
                  <a:pt x="223243"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6849070" y="4786312"/>
            <a:ext cx="89298" cy="151806"/>
          </a:xfrm>
          <a:custGeom>
            <a:avLst/>
            <a:gdLst/>
            <a:ahLst/>
            <a:cxnLst/>
            <a:rect l="0" t="0" r="0" b="0"/>
            <a:pathLst>
              <a:path w="89298" h="151806">
                <a:moveTo>
                  <a:pt x="17860" y="0"/>
                </a:moveTo>
                <a:lnTo>
                  <a:pt x="17860" y="0"/>
                </a:lnTo>
                <a:lnTo>
                  <a:pt x="8930" y="8930"/>
                </a:lnTo>
                <a:lnTo>
                  <a:pt x="8930" y="17859"/>
                </a:lnTo>
                <a:lnTo>
                  <a:pt x="0" y="35719"/>
                </a:lnTo>
                <a:lnTo>
                  <a:pt x="0" y="62508"/>
                </a:lnTo>
                <a:lnTo>
                  <a:pt x="0" y="80367"/>
                </a:lnTo>
                <a:lnTo>
                  <a:pt x="0" y="107157"/>
                </a:lnTo>
                <a:lnTo>
                  <a:pt x="0" y="125016"/>
                </a:lnTo>
                <a:lnTo>
                  <a:pt x="0" y="133946"/>
                </a:lnTo>
                <a:lnTo>
                  <a:pt x="8930" y="142876"/>
                </a:lnTo>
                <a:lnTo>
                  <a:pt x="26789" y="151805"/>
                </a:lnTo>
                <a:lnTo>
                  <a:pt x="35719" y="151805"/>
                </a:lnTo>
                <a:lnTo>
                  <a:pt x="53578" y="142876"/>
                </a:lnTo>
                <a:lnTo>
                  <a:pt x="71438" y="133946"/>
                </a:lnTo>
                <a:lnTo>
                  <a:pt x="89297" y="125016"/>
                </a:lnTo>
                <a:lnTo>
                  <a:pt x="8929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6965156" y="4857750"/>
            <a:ext cx="169665" cy="107157"/>
          </a:xfrm>
          <a:custGeom>
            <a:avLst/>
            <a:gdLst/>
            <a:ahLst/>
            <a:cxnLst/>
            <a:rect l="0" t="0" r="0" b="0"/>
            <a:pathLst>
              <a:path w="169665" h="107157">
                <a:moveTo>
                  <a:pt x="0" y="17859"/>
                </a:moveTo>
                <a:lnTo>
                  <a:pt x="8930" y="17859"/>
                </a:lnTo>
                <a:lnTo>
                  <a:pt x="8930" y="17859"/>
                </a:lnTo>
                <a:lnTo>
                  <a:pt x="17860" y="17859"/>
                </a:lnTo>
                <a:lnTo>
                  <a:pt x="35719" y="8929"/>
                </a:lnTo>
                <a:lnTo>
                  <a:pt x="44649" y="8929"/>
                </a:lnTo>
                <a:lnTo>
                  <a:pt x="62508" y="0"/>
                </a:lnTo>
                <a:lnTo>
                  <a:pt x="80367" y="0"/>
                </a:lnTo>
                <a:lnTo>
                  <a:pt x="89297" y="8929"/>
                </a:lnTo>
                <a:lnTo>
                  <a:pt x="98227" y="8929"/>
                </a:lnTo>
                <a:lnTo>
                  <a:pt x="98227" y="26789"/>
                </a:lnTo>
                <a:lnTo>
                  <a:pt x="98227" y="44648"/>
                </a:lnTo>
                <a:lnTo>
                  <a:pt x="98227" y="62508"/>
                </a:lnTo>
                <a:lnTo>
                  <a:pt x="89297" y="71438"/>
                </a:lnTo>
                <a:lnTo>
                  <a:pt x="89297" y="89297"/>
                </a:lnTo>
                <a:lnTo>
                  <a:pt x="98227" y="98227"/>
                </a:lnTo>
                <a:lnTo>
                  <a:pt x="107157" y="107156"/>
                </a:lnTo>
                <a:lnTo>
                  <a:pt x="125016" y="98227"/>
                </a:lnTo>
                <a:lnTo>
                  <a:pt x="142875" y="98227"/>
                </a:lnTo>
                <a:lnTo>
                  <a:pt x="160735" y="89297"/>
                </a:lnTo>
                <a:lnTo>
                  <a:pt x="169664" y="71438"/>
                </a:lnTo>
                <a:lnTo>
                  <a:pt x="169664" y="62508"/>
                </a:lnTo>
                <a:lnTo>
                  <a:pt x="16966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7099102" y="4554140"/>
            <a:ext cx="178594" cy="187525"/>
          </a:xfrm>
          <a:custGeom>
            <a:avLst/>
            <a:gdLst/>
            <a:ahLst/>
            <a:cxnLst/>
            <a:rect l="0" t="0" r="0" b="0"/>
            <a:pathLst>
              <a:path w="178594" h="187525">
                <a:moveTo>
                  <a:pt x="35718" y="107156"/>
                </a:moveTo>
                <a:lnTo>
                  <a:pt x="35718" y="107156"/>
                </a:lnTo>
                <a:lnTo>
                  <a:pt x="35718" y="116086"/>
                </a:lnTo>
                <a:lnTo>
                  <a:pt x="26789" y="116086"/>
                </a:lnTo>
                <a:lnTo>
                  <a:pt x="35718" y="116086"/>
                </a:lnTo>
                <a:lnTo>
                  <a:pt x="35718" y="107156"/>
                </a:lnTo>
                <a:lnTo>
                  <a:pt x="44648" y="98227"/>
                </a:lnTo>
                <a:lnTo>
                  <a:pt x="53578" y="89297"/>
                </a:lnTo>
                <a:lnTo>
                  <a:pt x="62507" y="71438"/>
                </a:lnTo>
                <a:lnTo>
                  <a:pt x="71437" y="53578"/>
                </a:lnTo>
                <a:lnTo>
                  <a:pt x="71437" y="35719"/>
                </a:lnTo>
                <a:lnTo>
                  <a:pt x="71437" y="26789"/>
                </a:lnTo>
                <a:lnTo>
                  <a:pt x="80367" y="8930"/>
                </a:lnTo>
                <a:lnTo>
                  <a:pt x="80367" y="0"/>
                </a:lnTo>
                <a:lnTo>
                  <a:pt x="89296" y="0"/>
                </a:lnTo>
                <a:lnTo>
                  <a:pt x="98226" y="8930"/>
                </a:lnTo>
                <a:lnTo>
                  <a:pt x="107156" y="26789"/>
                </a:lnTo>
                <a:lnTo>
                  <a:pt x="116086" y="53578"/>
                </a:lnTo>
                <a:lnTo>
                  <a:pt x="125015" y="80367"/>
                </a:lnTo>
                <a:lnTo>
                  <a:pt x="142875" y="107156"/>
                </a:lnTo>
                <a:lnTo>
                  <a:pt x="151804" y="133946"/>
                </a:lnTo>
                <a:lnTo>
                  <a:pt x="160734" y="151805"/>
                </a:lnTo>
                <a:lnTo>
                  <a:pt x="169664" y="169664"/>
                </a:lnTo>
                <a:lnTo>
                  <a:pt x="169664" y="187524"/>
                </a:lnTo>
                <a:lnTo>
                  <a:pt x="169664" y="187524"/>
                </a:lnTo>
                <a:lnTo>
                  <a:pt x="160734" y="187524"/>
                </a:lnTo>
                <a:lnTo>
                  <a:pt x="151804" y="178594"/>
                </a:lnTo>
                <a:lnTo>
                  <a:pt x="142875" y="160735"/>
                </a:lnTo>
                <a:lnTo>
                  <a:pt x="125015" y="142875"/>
                </a:lnTo>
                <a:lnTo>
                  <a:pt x="107156" y="125016"/>
                </a:lnTo>
                <a:lnTo>
                  <a:pt x="89296" y="98227"/>
                </a:lnTo>
                <a:lnTo>
                  <a:pt x="71437" y="62508"/>
                </a:lnTo>
                <a:lnTo>
                  <a:pt x="44648" y="44649"/>
                </a:lnTo>
                <a:lnTo>
                  <a:pt x="26789" y="26789"/>
                </a:lnTo>
                <a:lnTo>
                  <a:pt x="17859" y="17860"/>
                </a:lnTo>
                <a:lnTo>
                  <a:pt x="8929" y="26789"/>
                </a:lnTo>
                <a:lnTo>
                  <a:pt x="0" y="35719"/>
                </a:lnTo>
                <a:lnTo>
                  <a:pt x="8929" y="53578"/>
                </a:lnTo>
                <a:lnTo>
                  <a:pt x="17859" y="62508"/>
                </a:lnTo>
                <a:lnTo>
                  <a:pt x="44648" y="62508"/>
                </a:lnTo>
                <a:lnTo>
                  <a:pt x="71437" y="62508"/>
                </a:lnTo>
                <a:lnTo>
                  <a:pt x="107156" y="53578"/>
                </a:lnTo>
                <a:lnTo>
                  <a:pt x="133945" y="35719"/>
                </a:lnTo>
                <a:lnTo>
                  <a:pt x="151804" y="26789"/>
                </a:lnTo>
                <a:lnTo>
                  <a:pt x="169664" y="17860"/>
                </a:lnTo>
                <a:lnTo>
                  <a:pt x="178593" y="17860"/>
                </a:lnTo>
                <a:lnTo>
                  <a:pt x="169664" y="26789"/>
                </a:lnTo>
                <a:lnTo>
                  <a:pt x="151804" y="53578"/>
                </a:lnTo>
                <a:lnTo>
                  <a:pt x="125015" y="80367"/>
                </a:lnTo>
                <a:lnTo>
                  <a:pt x="98226" y="107156"/>
                </a:lnTo>
                <a:lnTo>
                  <a:pt x="71437" y="133946"/>
                </a:lnTo>
                <a:lnTo>
                  <a:pt x="53578" y="160735"/>
                </a:lnTo>
                <a:lnTo>
                  <a:pt x="53578" y="169664"/>
                </a:lnTo>
                <a:lnTo>
                  <a:pt x="62507" y="169664"/>
                </a:lnTo>
                <a:lnTo>
                  <a:pt x="89296" y="160735"/>
                </a:lnTo>
                <a:lnTo>
                  <a:pt x="125015" y="133946"/>
                </a:lnTo>
                <a:lnTo>
                  <a:pt x="125015"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7518797" y="4473773"/>
            <a:ext cx="267892" cy="303610"/>
          </a:xfrm>
          <a:custGeom>
            <a:avLst/>
            <a:gdLst/>
            <a:ahLst/>
            <a:cxnLst/>
            <a:rect l="0" t="0" r="0" b="0"/>
            <a:pathLst>
              <a:path w="267892" h="303610">
                <a:moveTo>
                  <a:pt x="8930" y="62508"/>
                </a:moveTo>
                <a:lnTo>
                  <a:pt x="8930" y="62508"/>
                </a:lnTo>
                <a:lnTo>
                  <a:pt x="8930" y="62508"/>
                </a:lnTo>
                <a:lnTo>
                  <a:pt x="8930" y="62508"/>
                </a:lnTo>
                <a:lnTo>
                  <a:pt x="17859" y="62508"/>
                </a:lnTo>
                <a:lnTo>
                  <a:pt x="17859" y="62508"/>
                </a:lnTo>
                <a:lnTo>
                  <a:pt x="17859" y="62508"/>
                </a:lnTo>
                <a:lnTo>
                  <a:pt x="17859" y="80367"/>
                </a:lnTo>
                <a:lnTo>
                  <a:pt x="17859" y="98227"/>
                </a:lnTo>
                <a:lnTo>
                  <a:pt x="17859" y="125016"/>
                </a:lnTo>
                <a:lnTo>
                  <a:pt x="17859" y="160734"/>
                </a:lnTo>
                <a:lnTo>
                  <a:pt x="17859" y="187523"/>
                </a:lnTo>
                <a:lnTo>
                  <a:pt x="17859" y="223242"/>
                </a:lnTo>
                <a:lnTo>
                  <a:pt x="17859" y="250031"/>
                </a:lnTo>
                <a:lnTo>
                  <a:pt x="8930" y="267891"/>
                </a:lnTo>
                <a:lnTo>
                  <a:pt x="8930" y="276820"/>
                </a:lnTo>
                <a:lnTo>
                  <a:pt x="0" y="285750"/>
                </a:lnTo>
                <a:lnTo>
                  <a:pt x="0" y="276820"/>
                </a:lnTo>
                <a:lnTo>
                  <a:pt x="0" y="267891"/>
                </a:lnTo>
                <a:lnTo>
                  <a:pt x="8930" y="241102"/>
                </a:lnTo>
                <a:lnTo>
                  <a:pt x="17859" y="214313"/>
                </a:lnTo>
                <a:lnTo>
                  <a:pt x="26789" y="178594"/>
                </a:lnTo>
                <a:lnTo>
                  <a:pt x="35719" y="133945"/>
                </a:lnTo>
                <a:lnTo>
                  <a:pt x="53578" y="98227"/>
                </a:lnTo>
                <a:lnTo>
                  <a:pt x="62508" y="71438"/>
                </a:lnTo>
                <a:lnTo>
                  <a:pt x="80367" y="44648"/>
                </a:lnTo>
                <a:lnTo>
                  <a:pt x="89297" y="35719"/>
                </a:lnTo>
                <a:lnTo>
                  <a:pt x="98226" y="35719"/>
                </a:lnTo>
                <a:lnTo>
                  <a:pt x="107156" y="53578"/>
                </a:lnTo>
                <a:lnTo>
                  <a:pt x="107156" y="80367"/>
                </a:lnTo>
                <a:lnTo>
                  <a:pt x="116086" y="125016"/>
                </a:lnTo>
                <a:lnTo>
                  <a:pt x="116086" y="169664"/>
                </a:lnTo>
                <a:lnTo>
                  <a:pt x="116086" y="214313"/>
                </a:lnTo>
                <a:lnTo>
                  <a:pt x="107156" y="250031"/>
                </a:lnTo>
                <a:lnTo>
                  <a:pt x="107156" y="276820"/>
                </a:lnTo>
                <a:lnTo>
                  <a:pt x="107156" y="294680"/>
                </a:lnTo>
                <a:lnTo>
                  <a:pt x="116086" y="303609"/>
                </a:lnTo>
                <a:lnTo>
                  <a:pt x="125016" y="303609"/>
                </a:lnTo>
                <a:lnTo>
                  <a:pt x="125016" y="285750"/>
                </a:lnTo>
                <a:lnTo>
                  <a:pt x="142875" y="258961"/>
                </a:lnTo>
                <a:lnTo>
                  <a:pt x="151805" y="223242"/>
                </a:lnTo>
                <a:lnTo>
                  <a:pt x="169664" y="178594"/>
                </a:lnTo>
                <a:lnTo>
                  <a:pt x="187523" y="125016"/>
                </a:lnTo>
                <a:lnTo>
                  <a:pt x="205383" y="80367"/>
                </a:lnTo>
                <a:lnTo>
                  <a:pt x="223242" y="35719"/>
                </a:lnTo>
                <a:lnTo>
                  <a:pt x="241101" y="8930"/>
                </a:lnTo>
                <a:lnTo>
                  <a:pt x="250031" y="0"/>
                </a:lnTo>
                <a:lnTo>
                  <a:pt x="258961" y="17859"/>
                </a:lnTo>
                <a:lnTo>
                  <a:pt x="267891" y="44648"/>
                </a:lnTo>
                <a:lnTo>
                  <a:pt x="267891" y="89297"/>
                </a:lnTo>
                <a:lnTo>
                  <a:pt x="258961" y="133945"/>
                </a:lnTo>
                <a:lnTo>
                  <a:pt x="250031" y="178594"/>
                </a:lnTo>
                <a:lnTo>
                  <a:pt x="250031" y="223242"/>
                </a:lnTo>
                <a:lnTo>
                  <a:pt x="241101" y="250031"/>
                </a:lnTo>
                <a:lnTo>
                  <a:pt x="241101" y="276820"/>
                </a:lnTo>
                <a:lnTo>
                  <a:pt x="241101" y="285750"/>
                </a:lnTo>
                <a:lnTo>
                  <a:pt x="250031" y="285750"/>
                </a:lnTo>
                <a:lnTo>
                  <a:pt x="250031" y="267891"/>
                </a:lnTo>
                <a:lnTo>
                  <a:pt x="250031"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7813477" y="4554140"/>
            <a:ext cx="44649" cy="223243"/>
          </a:xfrm>
          <a:custGeom>
            <a:avLst/>
            <a:gdLst/>
            <a:ahLst/>
            <a:cxnLst/>
            <a:rect l="0" t="0" r="0" b="0"/>
            <a:pathLst>
              <a:path w="44649" h="223243">
                <a:moveTo>
                  <a:pt x="44648" y="0"/>
                </a:moveTo>
                <a:lnTo>
                  <a:pt x="44648" y="17860"/>
                </a:lnTo>
                <a:lnTo>
                  <a:pt x="35718" y="44649"/>
                </a:lnTo>
                <a:lnTo>
                  <a:pt x="35718" y="80367"/>
                </a:lnTo>
                <a:lnTo>
                  <a:pt x="35718" y="116086"/>
                </a:lnTo>
                <a:lnTo>
                  <a:pt x="26789" y="151805"/>
                </a:lnTo>
                <a:lnTo>
                  <a:pt x="26789" y="178594"/>
                </a:lnTo>
                <a:lnTo>
                  <a:pt x="26789" y="205383"/>
                </a:lnTo>
                <a:lnTo>
                  <a:pt x="26789" y="214313"/>
                </a:lnTo>
                <a:lnTo>
                  <a:pt x="26789" y="223242"/>
                </a:lnTo>
                <a:lnTo>
                  <a:pt x="26789" y="223242"/>
                </a:lnTo>
                <a:lnTo>
                  <a:pt x="26789" y="205383"/>
                </a:lnTo>
                <a:lnTo>
                  <a:pt x="26789" y="187524"/>
                </a:lnTo>
                <a:lnTo>
                  <a:pt x="17859" y="160735"/>
                </a:lnTo>
                <a:lnTo>
                  <a:pt x="8929" y="116086"/>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7786688" y="4473773"/>
            <a:ext cx="214313" cy="178595"/>
          </a:xfrm>
          <a:custGeom>
            <a:avLst/>
            <a:gdLst/>
            <a:ahLst/>
            <a:cxnLst/>
            <a:rect l="0" t="0" r="0" b="0"/>
            <a:pathLst>
              <a:path w="214313" h="178595">
                <a:moveTo>
                  <a:pt x="0" y="0"/>
                </a:moveTo>
                <a:lnTo>
                  <a:pt x="17859" y="0"/>
                </a:lnTo>
                <a:lnTo>
                  <a:pt x="35718" y="0"/>
                </a:lnTo>
                <a:lnTo>
                  <a:pt x="71437" y="0"/>
                </a:lnTo>
                <a:lnTo>
                  <a:pt x="116085" y="8930"/>
                </a:lnTo>
                <a:lnTo>
                  <a:pt x="151804" y="8930"/>
                </a:lnTo>
                <a:lnTo>
                  <a:pt x="187523" y="26789"/>
                </a:lnTo>
                <a:lnTo>
                  <a:pt x="214312" y="35719"/>
                </a:lnTo>
                <a:lnTo>
                  <a:pt x="214312" y="62508"/>
                </a:lnTo>
                <a:lnTo>
                  <a:pt x="205382" y="89297"/>
                </a:lnTo>
                <a:lnTo>
                  <a:pt x="178593" y="116086"/>
                </a:lnTo>
                <a:lnTo>
                  <a:pt x="133945" y="142875"/>
                </a:lnTo>
                <a:lnTo>
                  <a:pt x="98226" y="160734"/>
                </a:lnTo>
                <a:lnTo>
                  <a:pt x="53578" y="178594"/>
                </a:lnTo>
                <a:lnTo>
                  <a:pt x="35718" y="178594"/>
                </a:lnTo>
                <a:lnTo>
                  <a:pt x="17859" y="169664"/>
                </a:lnTo>
                <a:lnTo>
                  <a:pt x="26789" y="160734"/>
                </a:lnTo>
                <a:lnTo>
                  <a:pt x="44648" y="133945"/>
                </a:lnTo>
                <a:lnTo>
                  <a:pt x="4464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8009930" y="4536281"/>
            <a:ext cx="205383" cy="285751"/>
          </a:xfrm>
          <a:custGeom>
            <a:avLst/>
            <a:gdLst/>
            <a:ahLst/>
            <a:cxnLst/>
            <a:rect l="0" t="0" r="0" b="0"/>
            <a:pathLst>
              <a:path w="205383" h="285751">
                <a:moveTo>
                  <a:pt x="26789" y="0"/>
                </a:moveTo>
                <a:lnTo>
                  <a:pt x="26789" y="0"/>
                </a:lnTo>
                <a:lnTo>
                  <a:pt x="26789" y="0"/>
                </a:lnTo>
                <a:lnTo>
                  <a:pt x="26789" y="0"/>
                </a:lnTo>
                <a:lnTo>
                  <a:pt x="26789" y="0"/>
                </a:lnTo>
                <a:lnTo>
                  <a:pt x="26789" y="17859"/>
                </a:lnTo>
                <a:lnTo>
                  <a:pt x="17859" y="44648"/>
                </a:lnTo>
                <a:lnTo>
                  <a:pt x="8929" y="89297"/>
                </a:lnTo>
                <a:lnTo>
                  <a:pt x="8929" y="133945"/>
                </a:lnTo>
                <a:lnTo>
                  <a:pt x="0" y="178594"/>
                </a:lnTo>
                <a:lnTo>
                  <a:pt x="0" y="223242"/>
                </a:lnTo>
                <a:lnTo>
                  <a:pt x="0" y="250031"/>
                </a:lnTo>
                <a:lnTo>
                  <a:pt x="0" y="276820"/>
                </a:lnTo>
                <a:lnTo>
                  <a:pt x="8929" y="285750"/>
                </a:lnTo>
                <a:lnTo>
                  <a:pt x="35718" y="285750"/>
                </a:lnTo>
                <a:lnTo>
                  <a:pt x="62508" y="285750"/>
                </a:lnTo>
                <a:lnTo>
                  <a:pt x="98226" y="267890"/>
                </a:lnTo>
                <a:lnTo>
                  <a:pt x="133945" y="258961"/>
                </a:lnTo>
                <a:lnTo>
                  <a:pt x="160734" y="241101"/>
                </a:lnTo>
                <a:lnTo>
                  <a:pt x="187522" y="241101"/>
                </a:lnTo>
                <a:lnTo>
                  <a:pt x="196452" y="241101"/>
                </a:lnTo>
                <a:lnTo>
                  <a:pt x="205382" y="241101"/>
                </a:lnTo>
                <a:lnTo>
                  <a:pt x="205382"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8224241" y="4705945"/>
            <a:ext cx="98228" cy="125017"/>
          </a:xfrm>
          <a:custGeom>
            <a:avLst/>
            <a:gdLst/>
            <a:ahLst/>
            <a:cxnLst/>
            <a:rect l="0" t="0" r="0" b="0"/>
            <a:pathLst>
              <a:path w="98228" h="125017">
                <a:moveTo>
                  <a:pt x="0" y="8930"/>
                </a:moveTo>
                <a:lnTo>
                  <a:pt x="0" y="8930"/>
                </a:lnTo>
                <a:lnTo>
                  <a:pt x="0" y="8930"/>
                </a:lnTo>
                <a:lnTo>
                  <a:pt x="0" y="8930"/>
                </a:lnTo>
                <a:lnTo>
                  <a:pt x="0" y="8930"/>
                </a:lnTo>
                <a:lnTo>
                  <a:pt x="0" y="0"/>
                </a:lnTo>
                <a:lnTo>
                  <a:pt x="0" y="0"/>
                </a:lnTo>
                <a:lnTo>
                  <a:pt x="0" y="8930"/>
                </a:lnTo>
                <a:lnTo>
                  <a:pt x="8930" y="8930"/>
                </a:lnTo>
                <a:lnTo>
                  <a:pt x="17860" y="8930"/>
                </a:lnTo>
                <a:lnTo>
                  <a:pt x="17860" y="8930"/>
                </a:lnTo>
                <a:lnTo>
                  <a:pt x="26789" y="8930"/>
                </a:lnTo>
                <a:lnTo>
                  <a:pt x="35719" y="8930"/>
                </a:lnTo>
                <a:lnTo>
                  <a:pt x="44649" y="8930"/>
                </a:lnTo>
                <a:lnTo>
                  <a:pt x="53579" y="8930"/>
                </a:lnTo>
                <a:lnTo>
                  <a:pt x="62508" y="17859"/>
                </a:lnTo>
                <a:lnTo>
                  <a:pt x="62508" y="35719"/>
                </a:lnTo>
                <a:lnTo>
                  <a:pt x="62508" y="53578"/>
                </a:lnTo>
                <a:lnTo>
                  <a:pt x="53579" y="71437"/>
                </a:lnTo>
                <a:lnTo>
                  <a:pt x="35719" y="89297"/>
                </a:lnTo>
                <a:lnTo>
                  <a:pt x="26789" y="107156"/>
                </a:lnTo>
                <a:lnTo>
                  <a:pt x="17860" y="116086"/>
                </a:lnTo>
                <a:lnTo>
                  <a:pt x="17860" y="125016"/>
                </a:lnTo>
                <a:lnTo>
                  <a:pt x="35719" y="125016"/>
                </a:lnTo>
                <a:lnTo>
                  <a:pt x="44649" y="125016"/>
                </a:lnTo>
                <a:lnTo>
                  <a:pt x="62508" y="116086"/>
                </a:lnTo>
                <a:lnTo>
                  <a:pt x="80368" y="98226"/>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8259960" y="4366617"/>
            <a:ext cx="160736" cy="634009"/>
          </a:xfrm>
          <a:custGeom>
            <a:avLst/>
            <a:gdLst/>
            <a:ahLst/>
            <a:cxnLst/>
            <a:rect l="0" t="0" r="0" b="0"/>
            <a:pathLst>
              <a:path w="160736" h="634009">
                <a:moveTo>
                  <a:pt x="0" y="35719"/>
                </a:moveTo>
                <a:lnTo>
                  <a:pt x="0" y="35719"/>
                </a:lnTo>
                <a:lnTo>
                  <a:pt x="0" y="26789"/>
                </a:lnTo>
                <a:lnTo>
                  <a:pt x="0" y="17859"/>
                </a:lnTo>
                <a:lnTo>
                  <a:pt x="0" y="17859"/>
                </a:lnTo>
                <a:lnTo>
                  <a:pt x="0" y="8929"/>
                </a:lnTo>
                <a:lnTo>
                  <a:pt x="0" y="8929"/>
                </a:lnTo>
                <a:lnTo>
                  <a:pt x="8930" y="8929"/>
                </a:lnTo>
                <a:lnTo>
                  <a:pt x="17860" y="8929"/>
                </a:lnTo>
                <a:lnTo>
                  <a:pt x="35719" y="8929"/>
                </a:lnTo>
                <a:lnTo>
                  <a:pt x="53578" y="0"/>
                </a:lnTo>
                <a:lnTo>
                  <a:pt x="71438" y="0"/>
                </a:lnTo>
                <a:lnTo>
                  <a:pt x="89297" y="8929"/>
                </a:lnTo>
                <a:lnTo>
                  <a:pt x="98227" y="8929"/>
                </a:lnTo>
                <a:lnTo>
                  <a:pt x="107156" y="17859"/>
                </a:lnTo>
                <a:lnTo>
                  <a:pt x="116086" y="35719"/>
                </a:lnTo>
                <a:lnTo>
                  <a:pt x="116086" y="53578"/>
                </a:lnTo>
                <a:lnTo>
                  <a:pt x="116086" y="80367"/>
                </a:lnTo>
                <a:lnTo>
                  <a:pt x="116086" y="116086"/>
                </a:lnTo>
                <a:lnTo>
                  <a:pt x="116086" y="151804"/>
                </a:lnTo>
                <a:lnTo>
                  <a:pt x="116086" y="196453"/>
                </a:lnTo>
                <a:lnTo>
                  <a:pt x="116086" y="232172"/>
                </a:lnTo>
                <a:lnTo>
                  <a:pt x="116086" y="267890"/>
                </a:lnTo>
                <a:lnTo>
                  <a:pt x="107156" y="303609"/>
                </a:lnTo>
                <a:lnTo>
                  <a:pt x="116086" y="330398"/>
                </a:lnTo>
                <a:lnTo>
                  <a:pt x="116086" y="357187"/>
                </a:lnTo>
                <a:lnTo>
                  <a:pt x="125016" y="383976"/>
                </a:lnTo>
                <a:lnTo>
                  <a:pt x="133945" y="410765"/>
                </a:lnTo>
                <a:lnTo>
                  <a:pt x="142875" y="437554"/>
                </a:lnTo>
                <a:lnTo>
                  <a:pt x="151805" y="464344"/>
                </a:lnTo>
                <a:lnTo>
                  <a:pt x="160735" y="491133"/>
                </a:lnTo>
                <a:lnTo>
                  <a:pt x="160735" y="517922"/>
                </a:lnTo>
                <a:lnTo>
                  <a:pt x="160735" y="544711"/>
                </a:lnTo>
                <a:lnTo>
                  <a:pt x="160735" y="571500"/>
                </a:lnTo>
                <a:lnTo>
                  <a:pt x="160735" y="589360"/>
                </a:lnTo>
                <a:lnTo>
                  <a:pt x="151805" y="616149"/>
                </a:lnTo>
                <a:lnTo>
                  <a:pt x="142875" y="625078"/>
                </a:lnTo>
                <a:lnTo>
                  <a:pt x="133945" y="634008"/>
                </a:lnTo>
                <a:lnTo>
                  <a:pt x="116086" y="634008"/>
                </a:lnTo>
                <a:lnTo>
                  <a:pt x="107156" y="625078"/>
                </a:lnTo>
                <a:lnTo>
                  <a:pt x="107156" y="6250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8358187" y="4955977"/>
            <a:ext cx="1" cy="8930"/>
          </a:xfrm>
          <a:custGeom>
            <a:avLst/>
            <a:gdLst/>
            <a:ahLst/>
            <a:cxnLst/>
            <a:rect l="0" t="0" r="0" b="0"/>
            <a:pathLst>
              <a:path w="1" h="8930">
                <a:moveTo>
                  <a:pt x="0" y="8929"/>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2178844" y="5482828"/>
            <a:ext cx="107157" cy="8931"/>
          </a:xfrm>
          <a:custGeom>
            <a:avLst/>
            <a:gdLst/>
            <a:ahLst/>
            <a:cxnLst/>
            <a:rect l="0" t="0" r="0" b="0"/>
            <a:pathLst>
              <a:path w="107157" h="8931">
                <a:moveTo>
                  <a:pt x="0" y="8930"/>
                </a:moveTo>
                <a:lnTo>
                  <a:pt x="0" y="8930"/>
                </a:lnTo>
                <a:lnTo>
                  <a:pt x="0" y="8930"/>
                </a:lnTo>
                <a:lnTo>
                  <a:pt x="8929" y="0"/>
                </a:lnTo>
                <a:lnTo>
                  <a:pt x="17859" y="0"/>
                </a:lnTo>
                <a:lnTo>
                  <a:pt x="35719" y="0"/>
                </a:lnTo>
                <a:lnTo>
                  <a:pt x="53578" y="0"/>
                </a:lnTo>
                <a:lnTo>
                  <a:pt x="62508" y="0"/>
                </a:lnTo>
                <a:lnTo>
                  <a:pt x="80367" y="0"/>
                </a:lnTo>
                <a:lnTo>
                  <a:pt x="98226" y="0"/>
                </a:lnTo>
                <a:lnTo>
                  <a:pt x="107156" y="8930"/>
                </a:lnTo>
                <a:lnTo>
                  <a:pt x="107156" y="8930"/>
                </a:lnTo>
                <a:lnTo>
                  <a:pt x="10715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2187773" y="5554266"/>
            <a:ext cx="178595" cy="8930"/>
          </a:xfrm>
          <a:custGeom>
            <a:avLst/>
            <a:gdLst/>
            <a:ahLst/>
            <a:cxnLst/>
            <a:rect l="0" t="0" r="0" b="0"/>
            <a:pathLst>
              <a:path w="178595" h="8930">
                <a:moveTo>
                  <a:pt x="0" y="8929"/>
                </a:moveTo>
                <a:lnTo>
                  <a:pt x="0" y="8929"/>
                </a:lnTo>
                <a:lnTo>
                  <a:pt x="8930" y="8929"/>
                </a:lnTo>
                <a:lnTo>
                  <a:pt x="26790" y="8929"/>
                </a:lnTo>
                <a:lnTo>
                  <a:pt x="53579" y="8929"/>
                </a:lnTo>
                <a:lnTo>
                  <a:pt x="80368" y="0"/>
                </a:lnTo>
                <a:lnTo>
                  <a:pt x="116086" y="0"/>
                </a:lnTo>
                <a:lnTo>
                  <a:pt x="142875" y="0"/>
                </a:lnTo>
                <a:lnTo>
                  <a:pt x="160735"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5625703" y="2937867"/>
            <a:ext cx="2866430" cy="80368"/>
          </a:xfrm>
          <a:custGeom>
            <a:avLst/>
            <a:gdLst/>
            <a:ahLst/>
            <a:cxnLst/>
            <a:rect l="0" t="0" r="0" b="0"/>
            <a:pathLst>
              <a:path w="2866430" h="80368">
                <a:moveTo>
                  <a:pt x="26789" y="71437"/>
                </a:moveTo>
                <a:lnTo>
                  <a:pt x="26789" y="71437"/>
                </a:lnTo>
                <a:lnTo>
                  <a:pt x="17860" y="71437"/>
                </a:lnTo>
                <a:lnTo>
                  <a:pt x="8930" y="71437"/>
                </a:lnTo>
                <a:lnTo>
                  <a:pt x="0" y="62508"/>
                </a:lnTo>
                <a:lnTo>
                  <a:pt x="0" y="62508"/>
                </a:lnTo>
                <a:lnTo>
                  <a:pt x="0" y="62508"/>
                </a:lnTo>
                <a:lnTo>
                  <a:pt x="0" y="62508"/>
                </a:lnTo>
                <a:lnTo>
                  <a:pt x="8930" y="62508"/>
                </a:lnTo>
                <a:lnTo>
                  <a:pt x="8930" y="62508"/>
                </a:lnTo>
                <a:lnTo>
                  <a:pt x="17860" y="71437"/>
                </a:lnTo>
                <a:lnTo>
                  <a:pt x="26789" y="71437"/>
                </a:lnTo>
                <a:lnTo>
                  <a:pt x="44649" y="71437"/>
                </a:lnTo>
                <a:lnTo>
                  <a:pt x="71438" y="71437"/>
                </a:lnTo>
                <a:lnTo>
                  <a:pt x="98227" y="80367"/>
                </a:lnTo>
                <a:lnTo>
                  <a:pt x="133945" y="80367"/>
                </a:lnTo>
                <a:lnTo>
                  <a:pt x="169664" y="71437"/>
                </a:lnTo>
                <a:lnTo>
                  <a:pt x="223242" y="71437"/>
                </a:lnTo>
                <a:lnTo>
                  <a:pt x="276820" y="71437"/>
                </a:lnTo>
                <a:lnTo>
                  <a:pt x="330399" y="71437"/>
                </a:lnTo>
                <a:lnTo>
                  <a:pt x="392906" y="71437"/>
                </a:lnTo>
                <a:lnTo>
                  <a:pt x="455414" y="62508"/>
                </a:lnTo>
                <a:lnTo>
                  <a:pt x="526852" y="62508"/>
                </a:lnTo>
                <a:lnTo>
                  <a:pt x="607219" y="62508"/>
                </a:lnTo>
                <a:lnTo>
                  <a:pt x="678656" y="53578"/>
                </a:lnTo>
                <a:lnTo>
                  <a:pt x="759024" y="53578"/>
                </a:lnTo>
                <a:lnTo>
                  <a:pt x="848320" y="44648"/>
                </a:lnTo>
                <a:lnTo>
                  <a:pt x="937617" y="44648"/>
                </a:lnTo>
                <a:lnTo>
                  <a:pt x="1026914" y="44648"/>
                </a:lnTo>
                <a:lnTo>
                  <a:pt x="1116211" y="35719"/>
                </a:lnTo>
                <a:lnTo>
                  <a:pt x="1214438" y="35719"/>
                </a:lnTo>
                <a:lnTo>
                  <a:pt x="1321594" y="35719"/>
                </a:lnTo>
                <a:lnTo>
                  <a:pt x="1428750" y="26789"/>
                </a:lnTo>
                <a:lnTo>
                  <a:pt x="1544836" y="17859"/>
                </a:lnTo>
                <a:lnTo>
                  <a:pt x="1660922" y="17859"/>
                </a:lnTo>
                <a:lnTo>
                  <a:pt x="1777008" y="17859"/>
                </a:lnTo>
                <a:lnTo>
                  <a:pt x="1902024" y="17859"/>
                </a:lnTo>
                <a:lnTo>
                  <a:pt x="2018110" y="8929"/>
                </a:lnTo>
                <a:lnTo>
                  <a:pt x="2134195" y="8929"/>
                </a:lnTo>
                <a:lnTo>
                  <a:pt x="2250281" y="8929"/>
                </a:lnTo>
                <a:lnTo>
                  <a:pt x="2375297" y="0"/>
                </a:lnTo>
                <a:lnTo>
                  <a:pt x="2500313" y="0"/>
                </a:lnTo>
                <a:lnTo>
                  <a:pt x="2598538" y="0"/>
                </a:lnTo>
                <a:lnTo>
                  <a:pt x="2678906" y="0"/>
                </a:lnTo>
                <a:lnTo>
                  <a:pt x="2750343" y="0"/>
                </a:lnTo>
                <a:lnTo>
                  <a:pt x="2794992" y="0"/>
                </a:lnTo>
                <a:lnTo>
                  <a:pt x="2830710" y="0"/>
                </a:lnTo>
                <a:lnTo>
                  <a:pt x="2857499" y="0"/>
                </a:lnTo>
                <a:lnTo>
                  <a:pt x="2866429" y="0"/>
                </a:lnTo>
                <a:lnTo>
                  <a:pt x="2866429" y="8929"/>
                </a:lnTo>
                <a:lnTo>
                  <a:pt x="2866429" y="0"/>
                </a:lnTo>
                <a:lnTo>
                  <a:pt x="2857499" y="0"/>
                </a:lnTo>
                <a:lnTo>
                  <a:pt x="285749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2723555" y="5304234"/>
            <a:ext cx="44649" cy="375047"/>
          </a:xfrm>
          <a:custGeom>
            <a:avLst/>
            <a:gdLst/>
            <a:ahLst/>
            <a:cxnLst/>
            <a:rect l="0" t="0" r="0" b="0"/>
            <a:pathLst>
              <a:path w="44649" h="375047">
                <a:moveTo>
                  <a:pt x="44648" y="35719"/>
                </a:moveTo>
                <a:lnTo>
                  <a:pt x="35718" y="35719"/>
                </a:lnTo>
                <a:lnTo>
                  <a:pt x="26789" y="35719"/>
                </a:lnTo>
                <a:lnTo>
                  <a:pt x="17859" y="44649"/>
                </a:lnTo>
                <a:lnTo>
                  <a:pt x="17859" y="44649"/>
                </a:lnTo>
                <a:lnTo>
                  <a:pt x="8929" y="53579"/>
                </a:lnTo>
                <a:lnTo>
                  <a:pt x="8929" y="53579"/>
                </a:lnTo>
                <a:lnTo>
                  <a:pt x="8929" y="44649"/>
                </a:lnTo>
                <a:lnTo>
                  <a:pt x="8929" y="35719"/>
                </a:lnTo>
                <a:lnTo>
                  <a:pt x="8929" y="26789"/>
                </a:lnTo>
                <a:lnTo>
                  <a:pt x="8929" y="17860"/>
                </a:lnTo>
                <a:lnTo>
                  <a:pt x="8929" y="8930"/>
                </a:lnTo>
                <a:lnTo>
                  <a:pt x="17859" y="0"/>
                </a:lnTo>
                <a:lnTo>
                  <a:pt x="17859" y="0"/>
                </a:lnTo>
                <a:lnTo>
                  <a:pt x="17859" y="17860"/>
                </a:lnTo>
                <a:lnTo>
                  <a:pt x="17859" y="44649"/>
                </a:lnTo>
                <a:lnTo>
                  <a:pt x="17859" y="89297"/>
                </a:lnTo>
                <a:lnTo>
                  <a:pt x="17859" y="142875"/>
                </a:lnTo>
                <a:lnTo>
                  <a:pt x="17859" y="196454"/>
                </a:lnTo>
                <a:lnTo>
                  <a:pt x="8929" y="258961"/>
                </a:lnTo>
                <a:lnTo>
                  <a:pt x="8929" y="312539"/>
                </a:lnTo>
                <a:lnTo>
                  <a:pt x="8929" y="348257"/>
                </a:lnTo>
                <a:lnTo>
                  <a:pt x="0" y="375046"/>
                </a:lnTo>
                <a:lnTo>
                  <a:pt x="0" y="375046"/>
                </a:lnTo>
                <a:lnTo>
                  <a:pt x="0" y="3750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3062883" y="5438180"/>
            <a:ext cx="258962" cy="44649"/>
          </a:xfrm>
          <a:custGeom>
            <a:avLst/>
            <a:gdLst/>
            <a:ahLst/>
            <a:cxnLst/>
            <a:rect l="0" t="0" r="0" b="0"/>
            <a:pathLst>
              <a:path w="258962" h="44649">
                <a:moveTo>
                  <a:pt x="0" y="44648"/>
                </a:moveTo>
                <a:lnTo>
                  <a:pt x="8930" y="44648"/>
                </a:lnTo>
                <a:lnTo>
                  <a:pt x="17859" y="44648"/>
                </a:lnTo>
                <a:lnTo>
                  <a:pt x="35719" y="44648"/>
                </a:lnTo>
                <a:lnTo>
                  <a:pt x="71437" y="35718"/>
                </a:lnTo>
                <a:lnTo>
                  <a:pt x="107156" y="35718"/>
                </a:lnTo>
                <a:lnTo>
                  <a:pt x="151805" y="26789"/>
                </a:lnTo>
                <a:lnTo>
                  <a:pt x="196453" y="17859"/>
                </a:lnTo>
                <a:lnTo>
                  <a:pt x="232172" y="892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3187898" y="5286375"/>
            <a:ext cx="26791" cy="339328"/>
          </a:xfrm>
          <a:custGeom>
            <a:avLst/>
            <a:gdLst/>
            <a:ahLst/>
            <a:cxnLst/>
            <a:rect l="0" t="0" r="0" b="0"/>
            <a:pathLst>
              <a:path w="26791" h="339328">
                <a:moveTo>
                  <a:pt x="26790" y="0"/>
                </a:moveTo>
                <a:lnTo>
                  <a:pt x="17860" y="8930"/>
                </a:lnTo>
                <a:lnTo>
                  <a:pt x="17860" y="17859"/>
                </a:lnTo>
                <a:lnTo>
                  <a:pt x="17860" y="53578"/>
                </a:lnTo>
                <a:lnTo>
                  <a:pt x="8930" y="98227"/>
                </a:lnTo>
                <a:lnTo>
                  <a:pt x="8930" y="151805"/>
                </a:lnTo>
                <a:lnTo>
                  <a:pt x="0" y="205383"/>
                </a:lnTo>
                <a:lnTo>
                  <a:pt x="0" y="267891"/>
                </a:lnTo>
                <a:lnTo>
                  <a:pt x="0" y="312538"/>
                </a:lnTo>
                <a:lnTo>
                  <a:pt x="8930" y="339327"/>
                </a:lnTo>
                <a:lnTo>
                  <a:pt x="8930" y="3393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3759398" y="5197078"/>
            <a:ext cx="160736" cy="98228"/>
          </a:xfrm>
          <a:custGeom>
            <a:avLst/>
            <a:gdLst/>
            <a:ahLst/>
            <a:cxnLst/>
            <a:rect l="0" t="0" r="0" b="0"/>
            <a:pathLst>
              <a:path w="160736" h="98228">
                <a:moveTo>
                  <a:pt x="26790" y="0"/>
                </a:moveTo>
                <a:lnTo>
                  <a:pt x="26790" y="0"/>
                </a:lnTo>
                <a:lnTo>
                  <a:pt x="26790" y="0"/>
                </a:lnTo>
                <a:lnTo>
                  <a:pt x="17860" y="0"/>
                </a:lnTo>
                <a:lnTo>
                  <a:pt x="17860" y="0"/>
                </a:lnTo>
                <a:lnTo>
                  <a:pt x="17860" y="8930"/>
                </a:lnTo>
                <a:lnTo>
                  <a:pt x="17860" y="17860"/>
                </a:lnTo>
                <a:lnTo>
                  <a:pt x="17860" y="26789"/>
                </a:lnTo>
                <a:lnTo>
                  <a:pt x="8930" y="35719"/>
                </a:lnTo>
                <a:lnTo>
                  <a:pt x="8930" y="53578"/>
                </a:lnTo>
                <a:lnTo>
                  <a:pt x="0" y="62508"/>
                </a:lnTo>
                <a:lnTo>
                  <a:pt x="0" y="80367"/>
                </a:lnTo>
                <a:lnTo>
                  <a:pt x="0" y="89297"/>
                </a:lnTo>
                <a:lnTo>
                  <a:pt x="8930" y="89297"/>
                </a:lnTo>
                <a:lnTo>
                  <a:pt x="17860" y="98227"/>
                </a:lnTo>
                <a:lnTo>
                  <a:pt x="35719" y="98227"/>
                </a:lnTo>
                <a:lnTo>
                  <a:pt x="53579" y="98227"/>
                </a:lnTo>
                <a:lnTo>
                  <a:pt x="80368" y="98227"/>
                </a:lnTo>
                <a:lnTo>
                  <a:pt x="107157" y="98227"/>
                </a:lnTo>
                <a:lnTo>
                  <a:pt x="133946" y="98227"/>
                </a:lnTo>
                <a:lnTo>
                  <a:pt x="151805" y="89297"/>
                </a:lnTo>
                <a:lnTo>
                  <a:pt x="160735" y="89297"/>
                </a:lnTo>
                <a:lnTo>
                  <a:pt x="16073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3839766" y="5152430"/>
            <a:ext cx="35719" cy="205384"/>
          </a:xfrm>
          <a:custGeom>
            <a:avLst/>
            <a:gdLst/>
            <a:ahLst/>
            <a:cxnLst/>
            <a:rect l="0" t="0" r="0" b="0"/>
            <a:pathLst>
              <a:path w="35719" h="205384">
                <a:moveTo>
                  <a:pt x="35718" y="0"/>
                </a:moveTo>
                <a:lnTo>
                  <a:pt x="35718" y="8929"/>
                </a:lnTo>
                <a:lnTo>
                  <a:pt x="35718" y="8929"/>
                </a:lnTo>
                <a:lnTo>
                  <a:pt x="35718" y="26789"/>
                </a:lnTo>
                <a:lnTo>
                  <a:pt x="35718" y="53578"/>
                </a:lnTo>
                <a:lnTo>
                  <a:pt x="26789" y="80367"/>
                </a:lnTo>
                <a:lnTo>
                  <a:pt x="17859" y="107156"/>
                </a:lnTo>
                <a:lnTo>
                  <a:pt x="17859" y="142875"/>
                </a:lnTo>
                <a:lnTo>
                  <a:pt x="8929" y="169664"/>
                </a:lnTo>
                <a:lnTo>
                  <a:pt x="0" y="196453"/>
                </a:lnTo>
                <a:lnTo>
                  <a:pt x="0" y="205383"/>
                </a:lnTo>
                <a:lnTo>
                  <a:pt x="8929" y="205383"/>
                </a:lnTo>
                <a:lnTo>
                  <a:pt x="17859" y="196453"/>
                </a:lnTo>
                <a:lnTo>
                  <a:pt x="17859" y="178593"/>
                </a:lnTo>
                <a:lnTo>
                  <a:pt x="1785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3920133" y="5161359"/>
            <a:ext cx="116087" cy="160736"/>
          </a:xfrm>
          <a:custGeom>
            <a:avLst/>
            <a:gdLst/>
            <a:ahLst/>
            <a:cxnLst/>
            <a:rect l="0" t="0" r="0" b="0"/>
            <a:pathLst>
              <a:path w="116087" h="160736">
                <a:moveTo>
                  <a:pt x="17859" y="71438"/>
                </a:moveTo>
                <a:lnTo>
                  <a:pt x="17859" y="80368"/>
                </a:lnTo>
                <a:lnTo>
                  <a:pt x="8930" y="98227"/>
                </a:lnTo>
                <a:lnTo>
                  <a:pt x="8930" y="116086"/>
                </a:lnTo>
                <a:lnTo>
                  <a:pt x="0" y="142875"/>
                </a:lnTo>
                <a:lnTo>
                  <a:pt x="8930" y="151805"/>
                </a:lnTo>
                <a:lnTo>
                  <a:pt x="17859" y="160735"/>
                </a:lnTo>
                <a:lnTo>
                  <a:pt x="26789" y="160735"/>
                </a:lnTo>
                <a:lnTo>
                  <a:pt x="44648" y="151805"/>
                </a:lnTo>
                <a:lnTo>
                  <a:pt x="62508" y="133946"/>
                </a:lnTo>
                <a:lnTo>
                  <a:pt x="89297" y="107157"/>
                </a:lnTo>
                <a:lnTo>
                  <a:pt x="107156" y="80368"/>
                </a:lnTo>
                <a:lnTo>
                  <a:pt x="116086" y="53579"/>
                </a:lnTo>
                <a:lnTo>
                  <a:pt x="116086" y="26789"/>
                </a:lnTo>
                <a:lnTo>
                  <a:pt x="107156" y="8930"/>
                </a:lnTo>
                <a:lnTo>
                  <a:pt x="89297" y="0"/>
                </a:lnTo>
                <a:lnTo>
                  <a:pt x="71437" y="0"/>
                </a:lnTo>
                <a:lnTo>
                  <a:pt x="53578" y="8930"/>
                </a:lnTo>
                <a:lnTo>
                  <a:pt x="35719" y="35719"/>
                </a:lnTo>
                <a:lnTo>
                  <a:pt x="17859" y="53579"/>
                </a:lnTo>
                <a:lnTo>
                  <a:pt x="17859"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3670102" y="5411391"/>
            <a:ext cx="482204" cy="62508"/>
          </a:xfrm>
          <a:custGeom>
            <a:avLst/>
            <a:gdLst/>
            <a:ahLst/>
            <a:cxnLst/>
            <a:rect l="0" t="0" r="0" b="0"/>
            <a:pathLst>
              <a:path w="482204" h="62508">
                <a:moveTo>
                  <a:pt x="0" y="62507"/>
                </a:moveTo>
                <a:lnTo>
                  <a:pt x="0" y="62507"/>
                </a:lnTo>
                <a:lnTo>
                  <a:pt x="8929" y="62507"/>
                </a:lnTo>
                <a:lnTo>
                  <a:pt x="17859" y="62507"/>
                </a:lnTo>
                <a:lnTo>
                  <a:pt x="44648" y="53578"/>
                </a:lnTo>
                <a:lnTo>
                  <a:pt x="80367" y="53578"/>
                </a:lnTo>
                <a:lnTo>
                  <a:pt x="125015" y="53578"/>
                </a:lnTo>
                <a:lnTo>
                  <a:pt x="187523" y="44648"/>
                </a:lnTo>
                <a:lnTo>
                  <a:pt x="250031" y="35718"/>
                </a:lnTo>
                <a:lnTo>
                  <a:pt x="312539" y="26789"/>
                </a:lnTo>
                <a:lnTo>
                  <a:pt x="375046" y="17859"/>
                </a:lnTo>
                <a:lnTo>
                  <a:pt x="419695" y="8929"/>
                </a:lnTo>
                <a:lnTo>
                  <a:pt x="455414" y="0"/>
                </a:lnTo>
                <a:lnTo>
                  <a:pt x="473273" y="0"/>
                </a:lnTo>
                <a:lnTo>
                  <a:pt x="482203" y="8929"/>
                </a:lnTo>
                <a:lnTo>
                  <a:pt x="482203" y="8929"/>
                </a:lnTo>
                <a:lnTo>
                  <a:pt x="48220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3670102" y="5545336"/>
            <a:ext cx="53579" cy="241102"/>
          </a:xfrm>
          <a:custGeom>
            <a:avLst/>
            <a:gdLst/>
            <a:ahLst/>
            <a:cxnLst/>
            <a:rect l="0" t="0" r="0" b="0"/>
            <a:pathLst>
              <a:path w="53579" h="241102">
                <a:moveTo>
                  <a:pt x="8929" y="0"/>
                </a:moveTo>
                <a:lnTo>
                  <a:pt x="8929" y="8930"/>
                </a:lnTo>
                <a:lnTo>
                  <a:pt x="8929" y="8930"/>
                </a:lnTo>
                <a:lnTo>
                  <a:pt x="17859" y="17859"/>
                </a:lnTo>
                <a:lnTo>
                  <a:pt x="17859" y="35718"/>
                </a:lnTo>
                <a:lnTo>
                  <a:pt x="17859" y="62507"/>
                </a:lnTo>
                <a:lnTo>
                  <a:pt x="8929" y="98226"/>
                </a:lnTo>
                <a:lnTo>
                  <a:pt x="8929" y="133944"/>
                </a:lnTo>
                <a:lnTo>
                  <a:pt x="8929" y="169663"/>
                </a:lnTo>
                <a:lnTo>
                  <a:pt x="0" y="205382"/>
                </a:lnTo>
                <a:lnTo>
                  <a:pt x="0" y="223241"/>
                </a:lnTo>
                <a:lnTo>
                  <a:pt x="0" y="241101"/>
                </a:lnTo>
                <a:lnTo>
                  <a:pt x="8929" y="241101"/>
                </a:lnTo>
                <a:lnTo>
                  <a:pt x="17859" y="232171"/>
                </a:lnTo>
                <a:lnTo>
                  <a:pt x="35718" y="205382"/>
                </a:lnTo>
                <a:lnTo>
                  <a:pt x="53578" y="178593"/>
                </a:lnTo>
                <a:lnTo>
                  <a:pt x="53578"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3786188" y="5581054"/>
            <a:ext cx="107157" cy="196454"/>
          </a:xfrm>
          <a:custGeom>
            <a:avLst/>
            <a:gdLst/>
            <a:ahLst/>
            <a:cxnLst/>
            <a:rect l="0" t="0" r="0" b="0"/>
            <a:pathLst>
              <a:path w="107157" h="196454">
                <a:moveTo>
                  <a:pt x="35718" y="35719"/>
                </a:moveTo>
                <a:lnTo>
                  <a:pt x="26789" y="44648"/>
                </a:lnTo>
                <a:lnTo>
                  <a:pt x="17859" y="62508"/>
                </a:lnTo>
                <a:lnTo>
                  <a:pt x="8929" y="98226"/>
                </a:lnTo>
                <a:lnTo>
                  <a:pt x="8929" y="125016"/>
                </a:lnTo>
                <a:lnTo>
                  <a:pt x="0" y="160734"/>
                </a:lnTo>
                <a:lnTo>
                  <a:pt x="8929" y="178594"/>
                </a:lnTo>
                <a:lnTo>
                  <a:pt x="8929" y="196453"/>
                </a:lnTo>
                <a:lnTo>
                  <a:pt x="26789" y="196453"/>
                </a:lnTo>
                <a:lnTo>
                  <a:pt x="35718" y="178594"/>
                </a:lnTo>
                <a:lnTo>
                  <a:pt x="53578" y="160734"/>
                </a:lnTo>
                <a:lnTo>
                  <a:pt x="71437" y="133945"/>
                </a:lnTo>
                <a:lnTo>
                  <a:pt x="89296" y="98226"/>
                </a:lnTo>
                <a:lnTo>
                  <a:pt x="98226" y="62508"/>
                </a:lnTo>
                <a:lnTo>
                  <a:pt x="107156" y="35719"/>
                </a:lnTo>
                <a:lnTo>
                  <a:pt x="107156" y="8930"/>
                </a:lnTo>
                <a:lnTo>
                  <a:pt x="98226" y="0"/>
                </a:lnTo>
                <a:lnTo>
                  <a:pt x="89296" y="8930"/>
                </a:lnTo>
                <a:lnTo>
                  <a:pt x="80367" y="26789"/>
                </a:lnTo>
                <a:lnTo>
                  <a:pt x="71437" y="44648"/>
                </a:lnTo>
                <a:lnTo>
                  <a:pt x="62507" y="80367"/>
                </a:lnTo>
                <a:lnTo>
                  <a:pt x="62507" y="107156"/>
                </a:lnTo>
                <a:lnTo>
                  <a:pt x="62507" y="125016"/>
                </a:lnTo>
                <a:lnTo>
                  <a:pt x="71437" y="133945"/>
                </a:lnTo>
                <a:lnTo>
                  <a:pt x="80367" y="142875"/>
                </a:lnTo>
                <a:lnTo>
                  <a:pt x="98226" y="133945"/>
                </a:lnTo>
                <a:lnTo>
                  <a:pt x="9822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3946922" y="5589984"/>
            <a:ext cx="80368" cy="169665"/>
          </a:xfrm>
          <a:custGeom>
            <a:avLst/>
            <a:gdLst/>
            <a:ahLst/>
            <a:cxnLst/>
            <a:rect l="0" t="0" r="0" b="0"/>
            <a:pathLst>
              <a:path w="80368" h="169665">
                <a:moveTo>
                  <a:pt x="35719" y="0"/>
                </a:moveTo>
                <a:lnTo>
                  <a:pt x="35719" y="8929"/>
                </a:lnTo>
                <a:lnTo>
                  <a:pt x="26789" y="17859"/>
                </a:lnTo>
                <a:lnTo>
                  <a:pt x="17859" y="44648"/>
                </a:lnTo>
                <a:lnTo>
                  <a:pt x="8930" y="80367"/>
                </a:lnTo>
                <a:lnTo>
                  <a:pt x="0" y="107156"/>
                </a:lnTo>
                <a:lnTo>
                  <a:pt x="0" y="133945"/>
                </a:lnTo>
                <a:lnTo>
                  <a:pt x="0" y="151804"/>
                </a:lnTo>
                <a:lnTo>
                  <a:pt x="0" y="169664"/>
                </a:lnTo>
                <a:lnTo>
                  <a:pt x="8930" y="169664"/>
                </a:lnTo>
                <a:lnTo>
                  <a:pt x="26789" y="160734"/>
                </a:lnTo>
                <a:lnTo>
                  <a:pt x="44648" y="142875"/>
                </a:lnTo>
                <a:lnTo>
                  <a:pt x="53578" y="116086"/>
                </a:lnTo>
                <a:lnTo>
                  <a:pt x="71437" y="89296"/>
                </a:lnTo>
                <a:lnTo>
                  <a:pt x="80367" y="62507"/>
                </a:lnTo>
                <a:lnTo>
                  <a:pt x="80367" y="35718"/>
                </a:lnTo>
                <a:lnTo>
                  <a:pt x="80367" y="26789"/>
                </a:lnTo>
                <a:lnTo>
                  <a:pt x="71437" y="17859"/>
                </a:lnTo>
                <a:lnTo>
                  <a:pt x="62508" y="26789"/>
                </a:lnTo>
                <a:lnTo>
                  <a:pt x="44648" y="44648"/>
                </a:lnTo>
                <a:lnTo>
                  <a:pt x="35719" y="62507"/>
                </a:lnTo>
                <a:lnTo>
                  <a:pt x="26789" y="80367"/>
                </a:lnTo>
                <a:lnTo>
                  <a:pt x="17859" y="98226"/>
                </a:lnTo>
                <a:lnTo>
                  <a:pt x="17859" y="107156"/>
                </a:lnTo>
                <a:lnTo>
                  <a:pt x="26789" y="107156"/>
                </a:lnTo>
                <a:lnTo>
                  <a:pt x="44648" y="98226"/>
                </a:lnTo>
                <a:lnTo>
                  <a:pt x="4464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4071938" y="5598913"/>
            <a:ext cx="125016" cy="125017"/>
          </a:xfrm>
          <a:custGeom>
            <a:avLst/>
            <a:gdLst/>
            <a:ahLst/>
            <a:cxnLst/>
            <a:rect l="0" t="0" r="0" b="0"/>
            <a:pathLst>
              <a:path w="125016" h="125017">
                <a:moveTo>
                  <a:pt x="53578" y="0"/>
                </a:moveTo>
                <a:lnTo>
                  <a:pt x="44648" y="8930"/>
                </a:lnTo>
                <a:lnTo>
                  <a:pt x="35718" y="17860"/>
                </a:lnTo>
                <a:lnTo>
                  <a:pt x="17859" y="26789"/>
                </a:lnTo>
                <a:lnTo>
                  <a:pt x="8929" y="53578"/>
                </a:lnTo>
                <a:lnTo>
                  <a:pt x="0" y="80367"/>
                </a:lnTo>
                <a:lnTo>
                  <a:pt x="0" y="98227"/>
                </a:lnTo>
                <a:lnTo>
                  <a:pt x="8929" y="116086"/>
                </a:lnTo>
                <a:lnTo>
                  <a:pt x="17859" y="125016"/>
                </a:lnTo>
                <a:lnTo>
                  <a:pt x="44648" y="125016"/>
                </a:lnTo>
                <a:lnTo>
                  <a:pt x="62507" y="125016"/>
                </a:lnTo>
                <a:lnTo>
                  <a:pt x="89296" y="107157"/>
                </a:lnTo>
                <a:lnTo>
                  <a:pt x="107156" y="98227"/>
                </a:lnTo>
                <a:lnTo>
                  <a:pt x="125015" y="71438"/>
                </a:lnTo>
                <a:lnTo>
                  <a:pt x="125015" y="53578"/>
                </a:lnTo>
                <a:lnTo>
                  <a:pt x="125015" y="35719"/>
                </a:lnTo>
                <a:lnTo>
                  <a:pt x="107156" y="17860"/>
                </a:lnTo>
                <a:lnTo>
                  <a:pt x="89296" y="8930"/>
                </a:lnTo>
                <a:lnTo>
                  <a:pt x="80367" y="0"/>
                </a:lnTo>
                <a:lnTo>
                  <a:pt x="62507" y="8930"/>
                </a:lnTo>
                <a:lnTo>
                  <a:pt x="53578" y="17860"/>
                </a:lnTo>
                <a:lnTo>
                  <a:pt x="53578" y="17860"/>
                </a:lnTo>
                <a:lnTo>
                  <a:pt x="5357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4375547" y="5322094"/>
            <a:ext cx="241102" cy="232173"/>
          </a:xfrm>
          <a:custGeom>
            <a:avLst/>
            <a:gdLst/>
            <a:ahLst/>
            <a:cxnLst/>
            <a:rect l="0" t="0" r="0" b="0"/>
            <a:pathLst>
              <a:path w="241102" h="232173">
                <a:moveTo>
                  <a:pt x="98226" y="187523"/>
                </a:moveTo>
                <a:lnTo>
                  <a:pt x="98226" y="187523"/>
                </a:lnTo>
                <a:lnTo>
                  <a:pt x="98226" y="178594"/>
                </a:lnTo>
                <a:lnTo>
                  <a:pt x="107156" y="169664"/>
                </a:lnTo>
                <a:lnTo>
                  <a:pt x="107156" y="151804"/>
                </a:lnTo>
                <a:lnTo>
                  <a:pt x="107156" y="142875"/>
                </a:lnTo>
                <a:lnTo>
                  <a:pt x="116086" y="116086"/>
                </a:lnTo>
                <a:lnTo>
                  <a:pt x="116086" y="98226"/>
                </a:lnTo>
                <a:lnTo>
                  <a:pt x="116086" y="80367"/>
                </a:lnTo>
                <a:lnTo>
                  <a:pt x="116086" y="53578"/>
                </a:lnTo>
                <a:lnTo>
                  <a:pt x="116086" y="35719"/>
                </a:lnTo>
                <a:lnTo>
                  <a:pt x="116086" y="17859"/>
                </a:lnTo>
                <a:lnTo>
                  <a:pt x="116086" y="8929"/>
                </a:lnTo>
                <a:lnTo>
                  <a:pt x="116086" y="0"/>
                </a:lnTo>
                <a:lnTo>
                  <a:pt x="116086" y="0"/>
                </a:lnTo>
                <a:lnTo>
                  <a:pt x="125016" y="8929"/>
                </a:lnTo>
                <a:lnTo>
                  <a:pt x="125016" y="26789"/>
                </a:lnTo>
                <a:lnTo>
                  <a:pt x="133945" y="44648"/>
                </a:lnTo>
                <a:lnTo>
                  <a:pt x="151805" y="71437"/>
                </a:lnTo>
                <a:lnTo>
                  <a:pt x="160734" y="98226"/>
                </a:lnTo>
                <a:lnTo>
                  <a:pt x="178594" y="116086"/>
                </a:lnTo>
                <a:lnTo>
                  <a:pt x="196453" y="142875"/>
                </a:lnTo>
                <a:lnTo>
                  <a:pt x="214312" y="160734"/>
                </a:lnTo>
                <a:lnTo>
                  <a:pt x="232172" y="169664"/>
                </a:lnTo>
                <a:lnTo>
                  <a:pt x="241101" y="169664"/>
                </a:lnTo>
                <a:lnTo>
                  <a:pt x="241101" y="169664"/>
                </a:lnTo>
                <a:lnTo>
                  <a:pt x="241101" y="169664"/>
                </a:lnTo>
                <a:lnTo>
                  <a:pt x="223242" y="160734"/>
                </a:lnTo>
                <a:lnTo>
                  <a:pt x="205383" y="142875"/>
                </a:lnTo>
                <a:lnTo>
                  <a:pt x="178594" y="133945"/>
                </a:lnTo>
                <a:lnTo>
                  <a:pt x="142875" y="125015"/>
                </a:lnTo>
                <a:lnTo>
                  <a:pt x="107156" y="107156"/>
                </a:lnTo>
                <a:lnTo>
                  <a:pt x="71437" y="98226"/>
                </a:lnTo>
                <a:lnTo>
                  <a:pt x="44648" y="98226"/>
                </a:lnTo>
                <a:lnTo>
                  <a:pt x="26789" y="89297"/>
                </a:lnTo>
                <a:lnTo>
                  <a:pt x="8930" y="89297"/>
                </a:lnTo>
                <a:lnTo>
                  <a:pt x="0" y="89297"/>
                </a:lnTo>
                <a:lnTo>
                  <a:pt x="8930" y="89297"/>
                </a:lnTo>
                <a:lnTo>
                  <a:pt x="26789" y="89297"/>
                </a:lnTo>
                <a:lnTo>
                  <a:pt x="53578" y="71437"/>
                </a:lnTo>
                <a:lnTo>
                  <a:pt x="98226" y="62508"/>
                </a:lnTo>
                <a:lnTo>
                  <a:pt x="133945" y="44648"/>
                </a:lnTo>
                <a:lnTo>
                  <a:pt x="178594" y="35719"/>
                </a:lnTo>
                <a:lnTo>
                  <a:pt x="205383" y="26789"/>
                </a:lnTo>
                <a:lnTo>
                  <a:pt x="223242" y="35719"/>
                </a:lnTo>
                <a:lnTo>
                  <a:pt x="223242" y="53578"/>
                </a:lnTo>
                <a:lnTo>
                  <a:pt x="205383" y="80367"/>
                </a:lnTo>
                <a:lnTo>
                  <a:pt x="178594" y="116086"/>
                </a:lnTo>
                <a:lnTo>
                  <a:pt x="151805" y="160734"/>
                </a:lnTo>
                <a:lnTo>
                  <a:pt x="133945" y="196453"/>
                </a:lnTo>
                <a:lnTo>
                  <a:pt x="125016" y="223242"/>
                </a:lnTo>
                <a:lnTo>
                  <a:pt x="116086" y="232172"/>
                </a:lnTo>
                <a:lnTo>
                  <a:pt x="133945" y="232172"/>
                </a:lnTo>
                <a:lnTo>
                  <a:pt x="160734" y="205383"/>
                </a:lnTo>
                <a:lnTo>
                  <a:pt x="160734"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4848820" y="5134570"/>
            <a:ext cx="276822" cy="625079"/>
          </a:xfrm>
          <a:custGeom>
            <a:avLst/>
            <a:gdLst/>
            <a:ahLst/>
            <a:cxnLst/>
            <a:rect l="0" t="0" r="0" b="0"/>
            <a:pathLst>
              <a:path w="276822" h="625079">
                <a:moveTo>
                  <a:pt x="258961" y="8930"/>
                </a:moveTo>
                <a:lnTo>
                  <a:pt x="258961" y="0"/>
                </a:lnTo>
                <a:lnTo>
                  <a:pt x="250032" y="0"/>
                </a:lnTo>
                <a:lnTo>
                  <a:pt x="241102" y="0"/>
                </a:lnTo>
                <a:lnTo>
                  <a:pt x="223243" y="0"/>
                </a:lnTo>
                <a:lnTo>
                  <a:pt x="196453" y="8930"/>
                </a:lnTo>
                <a:lnTo>
                  <a:pt x="169664" y="8930"/>
                </a:lnTo>
                <a:lnTo>
                  <a:pt x="133946" y="26789"/>
                </a:lnTo>
                <a:lnTo>
                  <a:pt x="98227" y="35719"/>
                </a:lnTo>
                <a:lnTo>
                  <a:pt x="62508" y="44649"/>
                </a:lnTo>
                <a:lnTo>
                  <a:pt x="35719" y="62508"/>
                </a:lnTo>
                <a:lnTo>
                  <a:pt x="17860" y="71438"/>
                </a:lnTo>
                <a:lnTo>
                  <a:pt x="0" y="71438"/>
                </a:lnTo>
                <a:lnTo>
                  <a:pt x="0" y="80368"/>
                </a:lnTo>
                <a:lnTo>
                  <a:pt x="8930" y="80368"/>
                </a:lnTo>
                <a:lnTo>
                  <a:pt x="26789" y="89297"/>
                </a:lnTo>
                <a:lnTo>
                  <a:pt x="44649" y="98227"/>
                </a:lnTo>
                <a:lnTo>
                  <a:pt x="62508" y="125016"/>
                </a:lnTo>
                <a:lnTo>
                  <a:pt x="80368" y="151805"/>
                </a:lnTo>
                <a:lnTo>
                  <a:pt x="89297" y="187524"/>
                </a:lnTo>
                <a:lnTo>
                  <a:pt x="89297" y="241102"/>
                </a:lnTo>
                <a:lnTo>
                  <a:pt x="89297" y="294680"/>
                </a:lnTo>
                <a:lnTo>
                  <a:pt x="80368" y="348258"/>
                </a:lnTo>
                <a:lnTo>
                  <a:pt x="62508" y="392907"/>
                </a:lnTo>
                <a:lnTo>
                  <a:pt x="53578" y="437555"/>
                </a:lnTo>
                <a:lnTo>
                  <a:pt x="44649" y="482203"/>
                </a:lnTo>
                <a:lnTo>
                  <a:pt x="53578" y="508992"/>
                </a:lnTo>
                <a:lnTo>
                  <a:pt x="62508" y="544710"/>
                </a:lnTo>
                <a:lnTo>
                  <a:pt x="80368" y="571500"/>
                </a:lnTo>
                <a:lnTo>
                  <a:pt x="107157" y="589359"/>
                </a:lnTo>
                <a:lnTo>
                  <a:pt x="142875" y="607218"/>
                </a:lnTo>
                <a:lnTo>
                  <a:pt x="178594" y="625078"/>
                </a:lnTo>
                <a:lnTo>
                  <a:pt x="205383" y="625078"/>
                </a:lnTo>
                <a:lnTo>
                  <a:pt x="241102" y="625078"/>
                </a:lnTo>
                <a:lnTo>
                  <a:pt x="258961" y="607218"/>
                </a:lnTo>
                <a:lnTo>
                  <a:pt x="276821" y="598289"/>
                </a:lnTo>
                <a:lnTo>
                  <a:pt x="276821" y="5982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5277445" y="5206008"/>
            <a:ext cx="53579" cy="294681"/>
          </a:xfrm>
          <a:custGeom>
            <a:avLst/>
            <a:gdLst/>
            <a:ahLst/>
            <a:cxnLst/>
            <a:rect l="0" t="0" r="0" b="0"/>
            <a:pathLst>
              <a:path w="53579" h="294681">
                <a:moveTo>
                  <a:pt x="0" y="17859"/>
                </a:moveTo>
                <a:lnTo>
                  <a:pt x="0" y="17859"/>
                </a:lnTo>
                <a:lnTo>
                  <a:pt x="0" y="17859"/>
                </a:lnTo>
                <a:lnTo>
                  <a:pt x="0" y="8930"/>
                </a:lnTo>
                <a:lnTo>
                  <a:pt x="8930" y="8930"/>
                </a:lnTo>
                <a:lnTo>
                  <a:pt x="8930" y="0"/>
                </a:lnTo>
                <a:lnTo>
                  <a:pt x="8930" y="0"/>
                </a:lnTo>
                <a:lnTo>
                  <a:pt x="17860" y="8930"/>
                </a:lnTo>
                <a:lnTo>
                  <a:pt x="26789" y="17859"/>
                </a:lnTo>
                <a:lnTo>
                  <a:pt x="26789" y="35719"/>
                </a:lnTo>
                <a:lnTo>
                  <a:pt x="26789" y="62508"/>
                </a:lnTo>
                <a:lnTo>
                  <a:pt x="35719" y="98226"/>
                </a:lnTo>
                <a:lnTo>
                  <a:pt x="26789" y="151805"/>
                </a:lnTo>
                <a:lnTo>
                  <a:pt x="17860" y="196453"/>
                </a:lnTo>
                <a:lnTo>
                  <a:pt x="17860" y="241101"/>
                </a:lnTo>
                <a:lnTo>
                  <a:pt x="8930" y="267890"/>
                </a:lnTo>
                <a:lnTo>
                  <a:pt x="8930" y="285750"/>
                </a:lnTo>
                <a:lnTo>
                  <a:pt x="8930" y="294680"/>
                </a:lnTo>
                <a:lnTo>
                  <a:pt x="17860" y="285750"/>
                </a:lnTo>
                <a:lnTo>
                  <a:pt x="26789" y="258961"/>
                </a:lnTo>
                <a:lnTo>
                  <a:pt x="44649" y="232172"/>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5384602" y="5197078"/>
            <a:ext cx="214313" cy="276821"/>
          </a:xfrm>
          <a:custGeom>
            <a:avLst/>
            <a:gdLst/>
            <a:ahLst/>
            <a:cxnLst/>
            <a:rect l="0" t="0" r="0" b="0"/>
            <a:pathLst>
              <a:path w="214313" h="276821">
                <a:moveTo>
                  <a:pt x="80367" y="35719"/>
                </a:moveTo>
                <a:lnTo>
                  <a:pt x="80367" y="35719"/>
                </a:lnTo>
                <a:lnTo>
                  <a:pt x="71437" y="44649"/>
                </a:lnTo>
                <a:lnTo>
                  <a:pt x="53578" y="62508"/>
                </a:lnTo>
                <a:lnTo>
                  <a:pt x="44648" y="98227"/>
                </a:lnTo>
                <a:lnTo>
                  <a:pt x="26789" y="133945"/>
                </a:lnTo>
                <a:lnTo>
                  <a:pt x="8929" y="169664"/>
                </a:lnTo>
                <a:lnTo>
                  <a:pt x="0" y="214313"/>
                </a:lnTo>
                <a:lnTo>
                  <a:pt x="0" y="241102"/>
                </a:lnTo>
                <a:lnTo>
                  <a:pt x="8929" y="267891"/>
                </a:lnTo>
                <a:lnTo>
                  <a:pt x="26789" y="276820"/>
                </a:lnTo>
                <a:lnTo>
                  <a:pt x="44648" y="267891"/>
                </a:lnTo>
                <a:lnTo>
                  <a:pt x="89296" y="250031"/>
                </a:lnTo>
                <a:lnTo>
                  <a:pt x="125015" y="214313"/>
                </a:lnTo>
                <a:lnTo>
                  <a:pt x="160734" y="169664"/>
                </a:lnTo>
                <a:lnTo>
                  <a:pt x="196453" y="125016"/>
                </a:lnTo>
                <a:lnTo>
                  <a:pt x="214312" y="80367"/>
                </a:lnTo>
                <a:lnTo>
                  <a:pt x="214312" y="44649"/>
                </a:lnTo>
                <a:lnTo>
                  <a:pt x="196453" y="17860"/>
                </a:lnTo>
                <a:lnTo>
                  <a:pt x="169664" y="0"/>
                </a:lnTo>
                <a:lnTo>
                  <a:pt x="125015" y="8930"/>
                </a:lnTo>
                <a:lnTo>
                  <a:pt x="89296" y="17860"/>
                </a:lnTo>
                <a:lnTo>
                  <a:pt x="53578" y="44649"/>
                </a:lnTo>
                <a:lnTo>
                  <a:pt x="17859" y="62508"/>
                </a:lnTo>
                <a:lnTo>
                  <a:pt x="0" y="8929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5884664" y="5384602"/>
            <a:ext cx="267892" cy="80368"/>
          </a:xfrm>
          <a:custGeom>
            <a:avLst/>
            <a:gdLst/>
            <a:ahLst/>
            <a:cxnLst/>
            <a:rect l="0" t="0" r="0" b="0"/>
            <a:pathLst>
              <a:path w="267892" h="80368">
                <a:moveTo>
                  <a:pt x="0" y="71437"/>
                </a:moveTo>
                <a:lnTo>
                  <a:pt x="0" y="71437"/>
                </a:lnTo>
                <a:lnTo>
                  <a:pt x="8930" y="80367"/>
                </a:lnTo>
                <a:lnTo>
                  <a:pt x="8930" y="80367"/>
                </a:lnTo>
                <a:lnTo>
                  <a:pt x="26789" y="80367"/>
                </a:lnTo>
                <a:lnTo>
                  <a:pt x="44649" y="80367"/>
                </a:lnTo>
                <a:lnTo>
                  <a:pt x="80367" y="80367"/>
                </a:lnTo>
                <a:lnTo>
                  <a:pt x="116086" y="80367"/>
                </a:lnTo>
                <a:lnTo>
                  <a:pt x="160734" y="80367"/>
                </a:lnTo>
                <a:lnTo>
                  <a:pt x="196453" y="71437"/>
                </a:lnTo>
                <a:lnTo>
                  <a:pt x="232172" y="62507"/>
                </a:lnTo>
                <a:lnTo>
                  <a:pt x="250031" y="53578"/>
                </a:lnTo>
                <a:lnTo>
                  <a:pt x="267891" y="44648"/>
                </a:lnTo>
                <a:lnTo>
                  <a:pt x="267891" y="26789"/>
                </a:lnTo>
                <a:lnTo>
                  <a:pt x="267891" y="1785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5982891" y="5331023"/>
            <a:ext cx="35719" cy="241103"/>
          </a:xfrm>
          <a:custGeom>
            <a:avLst/>
            <a:gdLst/>
            <a:ahLst/>
            <a:cxnLst/>
            <a:rect l="0" t="0" r="0" b="0"/>
            <a:pathLst>
              <a:path w="35719" h="241103">
                <a:moveTo>
                  <a:pt x="35718" y="0"/>
                </a:moveTo>
                <a:lnTo>
                  <a:pt x="35718" y="0"/>
                </a:lnTo>
                <a:lnTo>
                  <a:pt x="26789" y="8930"/>
                </a:lnTo>
                <a:lnTo>
                  <a:pt x="26789" y="35719"/>
                </a:lnTo>
                <a:lnTo>
                  <a:pt x="17859" y="62508"/>
                </a:lnTo>
                <a:lnTo>
                  <a:pt x="8929" y="107157"/>
                </a:lnTo>
                <a:lnTo>
                  <a:pt x="0" y="151805"/>
                </a:lnTo>
                <a:lnTo>
                  <a:pt x="0" y="196454"/>
                </a:lnTo>
                <a:lnTo>
                  <a:pt x="8929" y="223243"/>
                </a:lnTo>
                <a:lnTo>
                  <a:pt x="17859" y="241102"/>
                </a:lnTo>
                <a:lnTo>
                  <a:pt x="1785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6465094" y="5098852"/>
            <a:ext cx="178595" cy="205383"/>
          </a:xfrm>
          <a:custGeom>
            <a:avLst/>
            <a:gdLst/>
            <a:ahLst/>
            <a:cxnLst/>
            <a:rect l="0" t="0" r="0" b="0"/>
            <a:pathLst>
              <a:path w="178595" h="205383">
                <a:moveTo>
                  <a:pt x="17859" y="116086"/>
                </a:moveTo>
                <a:lnTo>
                  <a:pt x="17859" y="116086"/>
                </a:lnTo>
                <a:lnTo>
                  <a:pt x="17859" y="116086"/>
                </a:lnTo>
                <a:lnTo>
                  <a:pt x="17859" y="107156"/>
                </a:lnTo>
                <a:lnTo>
                  <a:pt x="17859" y="107156"/>
                </a:lnTo>
                <a:lnTo>
                  <a:pt x="17859" y="107156"/>
                </a:lnTo>
                <a:lnTo>
                  <a:pt x="17859" y="98226"/>
                </a:lnTo>
                <a:lnTo>
                  <a:pt x="17859" y="98226"/>
                </a:lnTo>
                <a:lnTo>
                  <a:pt x="26789" y="89296"/>
                </a:lnTo>
                <a:lnTo>
                  <a:pt x="44648" y="71437"/>
                </a:lnTo>
                <a:lnTo>
                  <a:pt x="53578" y="62507"/>
                </a:lnTo>
                <a:lnTo>
                  <a:pt x="80367" y="44648"/>
                </a:lnTo>
                <a:lnTo>
                  <a:pt x="98226" y="26789"/>
                </a:lnTo>
                <a:lnTo>
                  <a:pt x="125015" y="17859"/>
                </a:lnTo>
                <a:lnTo>
                  <a:pt x="142875" y="0"/>
                </a:lnTo>
                <a:lnTo>
                  <a:pt x="160734" y="0"/>
                </a:lnTo>
                <a:lnTo>
                  <a:pt x="169664" y="8929"/>
                </a:lnTo>
                <a:lnTo>
                  <a:pt x="178594" y="17859"/>
                </a:lnTo>
                <a:lnTo>
                  <a:pt x="169664" y="44648"/>
                </a:lnTo>
                <a:lnTo>
                  <a:pt x="142875" y="71437"/>
                </a:lnTo>
                <a:lnTo>
                  <a:pt x="125015" y="98226"/>
                </a:lnTo>
                <a:lnTo>
                  <a:pt x="98226" y="125015"/>
                </a:lnTo>
                <a:lnTo>
                  <a:pt x="62508" y="151804"/>
                </a:lnTo>
                <a:lnTo>
                  <a:pt x="44648" y="178593"/>
                </a:lnTo>
                <a:lnTo>
                  <a:pt x="17859" y="196453"/>
                </a:lnTo>
                <a:lnTo>
                  <a:pt x="8929" y="205382"/>
                </a:lnTo>
                <a:lnTo>
                  <a:pt x="0" y="205382"/>
                </a:lnTo>
                <a:lnTo>
                  <a:pt x="0" y="205382"/>
                </a:lnTo>
                <a:lnTo>
                  <a:pt x="8929" y="196453"/>
                </a:lnTo>
                <a:lnTo>
                  <a:pt x="17859" y="178593"/>
                </a:lnTo>
                <a:lnTo>
                  <a:pt x="35719" y="178593"/>
                </a:lnTo>
                <a:lnTo>
                  <a:pt x="62508" y="169664"/>
                </a:lnTo>
                <a:lnTo>
                  <a:pt x="89297" y="169664"/>
                </a:lnTo>
                <a:lnTo>
                  <a:pt x="116086" y="178593"/>
                </a:lnTo>
                <a:lnTo>
                  <a:pt x="133945" y="178593"/>
                </a:lnTo>
                <a:lnTo>
                  <a:pt x="142875" y="187523"/>
                </a:lnTo>
                <a:lnTo>
                  <a:pt x="14287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6661547" y="5098852"/>
            <a:ext cx="107157" cy="178594"/>
          </a:xfrm>
          <a:custGeom>
            <a:avLst/>
            <a:gdLst/>
            <a:ahLst/>
            <a:cxnLst/>
            <a:rect l="0" t="0" r="0" b="0"/>
            <a:pathLst>
              <a:path w="107157" h="178594">
                <a:moveTo>
                  <a:pt x="44648" y="26789"/>
                </a:moveTo>
                <a:lnTo>
                  <a:pt x="35719" y="35718"/>
                </a:lnTo>
                <a:lnTo>
                  <a:pt x="26789" y="44648"/>
                </a:lnTo>
                <a:lnTo>
                  <a:pt x="26789" y="62507"/>
                </a:lnTo>
                <a:lnTo>
                  <a:pt x="8930" y="80367"/>
                </a:lnTo>
                <a:lnTo>
                  <a:pt x="0" y="107156"/>
                </a:lnTo>
                <a:lnTo>
                  <a:pt x="0" y="142875"/>
                </a:lnTo>
                <a:lnTo>
                  <a:pt x="0" y="160734"/>
                </a:lnTo>
                <a:lnTo>
                  <a:pt x="8930" y="178593"/>
                </a:lnTo>
                <a:lnTo>
                  <a:pt x="26789" y="178593"/>
                </a:lnTo>
                <a:lnTo>
                  <a:pt x="44648" y="178593"/>
                </a:lnTo>
                <a:lnTo>
                  <a:pt x="62508" y="169664"/>
                </a:lnTo>
                <a:lnTo>
                  <a:pt x="80367" y="151804"/>
                </a:lnTo>
                <a:lnTo>
                  <a:pt x="98226" y="125015"/>
                </a:lnTo>
                <a:lnTo>
                  <a:pt x="107156" y="98226"/>
                </a:lnTo>
                <a:lnTo>
                  <a:pt x="107156" y="71437"/>
                </a:lnTo>
                <a:lnTo>
                  <a:pt x="107156" y="35718"/>
                </a:lnTo>
                <a:lnTo>
                  <a:pt x="98226" y="17859"/>
                </a:lnTo>
                <a:lnTo>
                  <a:pt x="80367" y="0"/>
                </a:lnTo>
                <a:lnTo>
                  <a:pt x="71437" y="0"/>
                </a:lnTo>
                <a:lnTo>
                  <a:pt x="53578" y="17859"/>
                </a:lnTo>
                <a:lnTo>
                  <a:pt x="35719" y="26789"/>
                </a:lnTo>
                <a:lnTo>
                  <a:pt x="35719" y="44648"/>
                </a:lnTo>
                <a:lnTo>
                  <a:pt x="35719" y="62507"/>
                </a:lnTo>
                <a:lnTo>
                  <a:pt x="3571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6331148" y="5384602"/>
            <a:ext cx="491134" cy="62508"/>
          </a:xfrm>
          <a:custGeom>
            <a:avLst/>
            <a:gdLst/>
            <a:ahLst/>
            <a:cxnLst/>
            <a:rect l="0" t="0" r="0" b="0"/>
            <a:pathLst>
              <a:path w="491134" h="62508">
                <a:moveTo>
                  <a:pt x="0" y="53578"/>
                </a:moveTo>
                <a:lnTo>
                  <a:pt x="0" y="53578"/>
                </a:lnTo>
                <a:lnTo>
                  <a:pt x="8930" y="53578"/>
                </a:lnTo>
                <a:lnTo>
                  <a:pt x="17860" y="62507"/>
                </a:lnTo>
                <a:lnTo>
                  <a:pt x="35719" y="62507"/>
                </a:lnTo>
                <a:lnTo>
                  <a:pt x="62508" y="62507"/>
                </a:lnTo>
                <a:lnTo>
                  <a:pt x="98227" y="62507"/>
                </a:lnTo>
                <a:lnTo>
                  <a:pt x="151805" y="53578"/>
                </a:lnTo>
                <a:lnTo>
                  <a:pt x="214313" y="53578"/>
                </a:lnTo>
                <a:lnTo>
                  <a:pt x="276821" y="44648"/>
                </a:lnTo>
                <a:lnTo>
                  <a:pt x="330399" y="35718"/>
                </a:lnTo>
                <a:lnTo>
                  <a:pt x="383977" y="26789"/>
                </a:lnTo>
                <a:lnTo>
                  <a:pt x="428625" y="8929"/>
                </a:lnTo>
                <a:lnTo>
                  <a:pt x="455415" y="0"/>
                </a:lnTo>
                <a:lnTo>
                  <a:pt x="482204" y="0"/>
                </a:lnTo>
                <a:lnTo>
                  <a:pt x="491133" y="0"/>
                </a:lnTo>
                <a:lnTo>
                  <a:pt x="482204" y="0"/>
                </a:lnTo>
                <a:lnTo>
                  <a:pt x="473274" y="8929"/>
                </a:lnTo>
                <a:lnTo>
                  <a:pt x="455415" y="17859"/>
                </a:lnTo>
                <a:lnTo>
                  <a:pt x="437555" y="26789"/>
                </a:lnTo>
                <a:lnTo>
                  <a:pt x="43755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6429375" y="5527477"/>
            <a:ext cx="232173" cy="116086"/>
          </a:xfrm>
          <a:custGeom>
            <a:avLst/>
            <a:gdLst/>
            <a:ahLst/>
            <a:cxnLst/>
            <a:rect l="0" t="0" r="0" b="0"/>
            <a:pathLst>
              <a:path w="232173" h="116086">
                <a:moveTo>
                  <a:pt x="107156" y="0"/>
                </a:moveTo>
                <a:lnTo>
                  <a:pt x="107156" y="0"/>
                </a:lnTo>
                <a:lnTo>
                  <a:pt x="98227" y="0"/>
                </a:lnTo>
                <a:lnTo>
                  <a:pt x="98227" y="0"/>
                </a:lnTo>
                <a:lnTo>
                  <a:pt x="89297" y="8929"/>
                </a:lnTo>
                <a:lnTo>
                  <a:pt x="80367" y="8929"/>
                </a:lnTo>
                <a:lnTo>
                  <a:pt x="80367" y="17859"/>
                </a:lnTo>
                <a:lnTo>
                  <a:pt x="71438" y="26789"/>
                </a:lnTo>
                <a:lnTo>
                  <a:pt x="62508" y="35718"/>
                </a:lnTo>
                <a:lnTo>
                  <a:pt x="53578" y="44648"/>
                </a:lnTo>
                <a:lnTo>
                  <a:pt x="44648" y="62507"/>
                </a:lnTo>
                <a:lnTo>
                  <a:pt x="26789" y="71436"/>
                </a:lnTo>
                <a:lnTo>
                  <a:pt x="17859" y="89296"/>
                </a:lnTo>
                <a:lnTo>
                  <a:pt x="8930" y="98225"/>
                </a:lnTo>
                <a:lnTo>
                  <a:pt x="0" y="98225"/>
                </a:lnTo>
                <a:lnTo>
                  <a:pt x="0" y="107155"/>
                </a:lnTo>
                <a:lnTo>
                  <a:pt x="17859" y="107155"/>
                </a:lnTo>
                <a:lnTo>
                  <a:pt x="35719" y="107155"/>
                </a:lnTo>
                <a:lnTo>
                  <a:pt x="53578" y="107155"/>
                </a:lnTo>
                <a:lnTo>
                  <a:pt x="89297" y="107155"/>
                </a:lnTo>
                <a:lnTo>
                  <a:pt x="125016" y="116085"/>
                </a:lnTo>
                <a:lnTo>
                  <a:pt x="151805" y="116085"/>
                </a:lnTo>
                <a:lnTo>
                  <a:pt x="178594" y="116085"/>
                </a:lnTo>
                <a:lnTo>
                  <a:pt x="205383" y="116085"/>
                </a:lnTo>
                <a:lnTo>
                  <a:pt x="214313" y="116085"/>
                </a:lnTo>
                <a:lnTo>
                  <a:pt x="223242" y="107155"/>
                </a:lnTo>
                <a:lnTo>
                  <a:pt x="232172" y="98225"/>
                </a:lnTo>
                <a:lnTo>
                  <a:pt x="232172" y="89296"/>
                </a:lnTo>
                <a:lnTo>
                  <a:pt x="232172"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6545461" y="5482828"/>
            <a:ext cx="89298" cy="223243"/>
          </a:xfrm>
          <a:custGeom>
            <a:avLst/>
            <a:gdLst/>
            <a:ahLst/>
            <a:cxnLst/>
            <a:rect l="0" t="0" r="0" b="0"/>
            <a:pathLst>
              <a:path w="89298" h="223243">
                <a:moveTo>
                  <a:pt x="89297" y="0"/>
                </a:moveTo>
                <a:lnTo>
                  <a:pt x="89297" y="0"/>
                </a:lnTo>
                <a:lnTo>
                  <a:pt x="89297" y="0"/>
                </a:lnTo>
                <a:lnTo>
                  <a:pt x="80367" y="8930"/>
                </a:lnTo>
                <a:lnTo>
                  <a:pt x="62508" y="17860"/>
                </a:lnTo>
                <a:lnTo>
                  <a:pt x="53578" y="35719"/>
                </a:lnTo>
                <a:lnTo>
                  <a:pt x="44648" y="62508"/>
                </a:lnTo>
                <a:lnTo>
                  <a:pt x="35719" y="89297"/>
                </a:lnTo>
                <a:lnTo>
                  <a:pt x="17859" y="125015"/>
                </a:lnTo>
                <a:lnTo>
                  <a:pt x="8930" y="151804"/>
                </a:lnTo>
                <a:lnTo>
                  <a:pt x="8930" y="187523"/>
                </a:lnTo>
                <a:lnTo>
                  <a:pt x="0" y="205382"/>
                </a:lnTo>
                <a:lnTo>
                  <a:pt x="8930" y="223242"/>
                </a:lnTo>
                <a:lnTo>
                  <a:pt x="8930" y="223242"/>
                </a:lnTo>
                <a:lnTo>
                  <a:pt x="17859" y="214312"/>
                </a:lnTo>
                <a:lnTo>
                  <a:pt x="26789" y="196452"/>
                </a:lnTo>
                <a:lnTo>
                  <a:pt x="35719" y="169663"/>
                </a:lnTo>
                <a:lnTo>
                  <a:pt x="53578" y="133945"/>
                </a:lnTo>
                <a:lnTo>
                  <a:pt x="5357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6670477" y="5536406"/>
            <a:ext cx="98227" cy="142875"/>
          </a:xfrm>
          <a:custGeom>
            <a:avLst/>
            <a:gdLst/>
            <a:ahLst/>
            <a:cxnLst/>
            <a:rect l="0" t="0" r="0" b="0"/>
            <a:pathLst>
              <a:path w="98227" h="142875">
                <a:moveTo>
                  <a:pt x="26789" y="17860"/>
                </a:moveTo>
                <a:lnTo>
                  <a:pt x="17859" y="26789"/>
                </a:lnTo>
                <a:lnTo>
                  <a:pt x="17859" y="44648"/>
                </a:lnTo>
                <a:lnTo>
                  <a:pt x="0" y="62507"/>
                </a:lnTo>
                <a:lnTo>
                  <a:pt x="0" y="80367"/>
                </a:lnTo>
                <a:lnTo>
                  <a:pt x="0" y="98226"/>
                </a:lnTo>
                <a:lnTo>
                  <a:pt x="0" y="116085"/>
                </a:lnTo>
                <a:lnTo>
                  <a:pt x="8929" y="125015"/>
                </a:lnTo>
                <a:lnTo>
                  <a:pt x="26789" y="133945"/>
                </a:lnTo>
                <a:lnTo>
                  <a:pt x="35718" y="142874"/>
                </a:lnTo>
                <a:lnTo>
                  <a:pt x="53578" y="133945"/>
                </a:lnTo>
                <a:lnTo>
                  <a:pt x="71437" y="125015"/>
                </a:lnTo>
                <a:lnTo>
                  <a:pt x="80367" y="107156"/>
                </a:lnTo>
                <a:lnTo>
                  <a:pt x="89296" y="89296"/>
                </a:lnTo>
                <a:lnTo>
                  <a:pt x="98226" y="62507"/>
                </a:lnTo>
                <a:lnTo>
                  <a:pt x="89296" y="35719"/>
                </a:lnTo>
                <a:lnTo>
                  <a:pt x="80367" y="17860"/>
                </a:lnTo>
                <a:lnTo>
                  <a:pt x="62507" y="8930"/>
                </a:lnTo>
                <a:lnTo>
                  <a:pt x="44648" y="0"/>
                </a:lnTo>
                <a:lnTo>
                  <a:pt x="35718" y="8930"/>
                </a:lnTo>
                <a:lnTo>
                  <a:pt x="26789" y="17860"/>
                </a:lnTo>
                <a:lnTo>
                  <a:pt x="26789" y="26789"/>
                </a:lnTo>
                <a:lnTo>
                  <a:pt x="35718" y="35719"/>
                </a:lnTo>
                <a:lnTo>
                  <a:pt x="44648" y="26789"/>
                </a:lnTo>
                <a:lnTo>
                  <a:pt x="4464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7331273" y="5143500"/>
            <a:ext cx="312541" cy="339329"/>
          </a:xfrm>
          <a:custGeom>
            <a:avLst/>
            <a:gdLst/>
            <a:ahLst/>
            <a:cxnLst/>
            <a:rect l="0" t="0" r="0" b="0"/>
            <a:pathLst>
              <a:path w="312541" h="339329">
                <a:moveTo>
                  <a:pt x="44649" y="169664"/>
                </a:moveTo>
                <a:lnTo>
                  <a:pt x="44649" y="169664"/>
                </a:lnTo>
                <a:lnTo>
                  <a:pt x="35719" y="160734"/>
                </a:lnTo>
                <a:lnTo>
                  <a:pt x="26790" y="160734"/>
                </a:lnTo>
                <a:lnTo>
                  <a:pt x="17860" y="142875"/>
                </a:lnTo>
                <a:lnTo>
                  <a:pt x="17860" y="133945"/>
                </a:lnTo>
                <a:lnTo>
                  <a:pt x="26790" y="107156"/>
                </a:lnTo>
                <a:lnTo>
                  <a:pt x="35719" y="89297"/>
                </a:lnTo>
                <a:lnTo>
                  <a:pt x="53579" y="62508"/>
                </a:lnTo>
                <a:lnTo>
                  <a:pt x="80368" y="35719"/>
                </a:lnTo>
                <a:lnTo>
                  <a:pt x="116086" y="17859"/>
                </a:lnTo>
                <a:lnTo>
                  <a:pt x="151805" y="8930"/>
                </a:lnTo>
                <a:lnTo>
                  <a:pt x="187524" y="0"/>
                </a:lnTo>
                <a:lnTo>
                  <a:pt x="223243" y="17859"/>
                </a:lnTo>
                <a:lnTo>
                  <a:pt x="241102" y="35719"/>
                </a:lnTo>
                <a:lnTo>
                  <a:pt x="258961" y="62508"/>
                </a:lnTo>
                <a:lnTo>
                  <a:pt x="250032" y="107156"/>
                </a:lnTo>
                <a:lnTo>
                  <a:pt x="241102" y="151805"/>
                </a:lnTo>
                <a:lnTo>
                  <a:pt x="205383" y="196453"/>
                </a:lnTo>
                <a:lnTo>
                  <a:pt x="169665" y="250031"/>
                </a:lnTo>
                <a:lnTo>
                  <a:pt x="125016" y="285750"/>
                </a:lnTo>
                <a:lnTo>
                  <a:pt x="80368" y="321469"/>
                </a:lnTo>
                <a:lnTo>
                  <a:pt x="44649" y="339328"/>
                </a:lnTo>
                <a:lnTo>
                  <a:pt x="17860" y="339328"/>
                </a:lnTo>
                <a:lnTo>
                  <a:pt x="0" y="321469"/>
                </a:lnTo>
                <a:lnTo>
                  <a:pt x="0" y="294680"/>
                </a:lnTo>
                <a:lnTo>
                  <a:pt x="8930" y="258961"/>
                </a:lnTo>
                <a:lnTo>
                  <a:pt x="35719" y="223242"/>
                </a:lnTo>
                <a:lnTo>
                  <a:pt x="71438" y="196453"/>
                </a:lnTo>
                <a:lnTo>
                  <a:pt x="116086" y="187523"/>
                </a:lnTo>
                <a:lnTo>
                  <a:pt x="160735" y="196453"/>
                </a:lnTo>
                <a:lnTo>
                  <a:pt x="205383" y="205383"/>
                </a:lnTo>
                <a:lnTo>
                  <a:pt x="241102" y="223242"/>
                </a:lnTo>
                <a:lnTo>
                  <a:pt x="276821" y="241102"/>
                </a:lnTo>
                <a:lnTo>
                  <a:pt x="303610" y="250031"/>
                </a:lnTo>
                <a:lnTo>
                  <a:pt x="312540" y="250031"/>
                </a:lnTo>
                <a:lnTo>
                  <a:pt x="31254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7661672" y="5188148"/>
            <a:ext cx="116087" cy="187525"/>
          </a:xfrm>
          <a:custGeom>
            <a:avLst/>
            <a:gdLst/>
            <a:ahLst/>
            <a:cxnLst/>
            <a:rect l="0" t="0" r="0" b="0"/>
            <a:pathLst>
              <a:path w="116087" h="187525">
                <a:moveTo>
                  <a:pt x="89297" y="0"/>
                </a:moveTo>
                <a:lnTo>
                  <a:pt x="80367" y="0"/>
                </a:lnTo>
                <a:lnTo>
                  <a:pt x="80367" y="8930"/>
                </a:lnTo>
                <a:lnTo>
                  <a:pt x="62508" y="26790"/>
                </a:lnTo>
                <a:lnTo>
                  <a:pt x="53578" y="44649"/>
                </a:lnTo>
                <a:lnTo>
                  <a:pt x="35719" y="71438"/>
                </a:lnTo>
                <a:lnTo>
                  <a:pt x="17859" y="107157"/>
                </a:lnTo>
                <a:lnTo>
                  <a:pt x="8930" y="133946"/>
                </a:lnTo>
                <a:lnTo>
                  <a:pt x="0" y="160735"/>
                </a:lnTo>
                <a:lnTo>
                  <a:pt x="0" y="178594"/>
                </a:lnTo>
                <a:lnTo>
                  <a:pt x="0" y="187524"/>
                </a:lnTo>
                <a:lnTo>
                  <a:pt x="17859" y="178594"/>
                </a:lnTo>
                <a:lnTo>
                  <a:pt x="35719" y="169665"/>
                </a:lnTo>
                <a:lnTo>
                  <a:pt x="53578" y="151805"/>
                </a:lnTo>
                <a:lnTo>
                  <a:pt x="80367" y="116086"/>
                </a:lnTo>
                <a:lnTo>
                  <a:pt x="98226" y="89297"/>
                </a:lnTo>
                <a:lnTo>
                  <a:pt x="107156" y="62508"/>
                </a:lnTo>
                <a:lnTo>
                  <a:pt x="116086" y="35719"/>
                </a:lnTo>
                <a:lnTo>
                  <a:pt x="107156" y="17860"/>
                </a:lnTo>
                <a:lnTo>
                  <a:pt x="89297" y="17860"/>
                </a:lnTo>
                <a:lnTo>
                  <a:pt x="71437" y="35719"/>
                </a:lnTo>
                <a:lnTo>
                  <a:pt x="44648" y="53579"/>
                </a:lnTo>
                <a:lnTo>
                  <a:pt x="35719" y="80368"/>
                </a:lnTo>
                <a:lnTo>
                  <a:pt x="26789" y="107157"/>
                </a:lnTo>
                <a:lnTo>
                  <a:pt x="26789" y="125016"/>
                </a:lnTo>
                <a:lnTo>
                  <a:pt x="35719" y="125016"/>
                </a:lnTo>
                <a:lnTo>
                  <a:pt x="3571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7813477" y="5179219"/>
            <a:ext cx="178594" cy="187524"/>
          </a:xfrm>
          <a:custGeom>
            <a:avLst/>
            <a:gdLst/>
            <a:ahLst/>
            <a:cxnLst/>
            <a:rect l="0" t="0" r="0" b="0"/>
            <a:pathLst>
              <a:path w="178594" h="187524">
                <a:moveTo>
                  <a:pt x="151804" y="0"/>
                </a:moveTo>
                <a:lnTo>
                  <a:pt x="142875" y="0"/>
                </a:lnTo>
                <a:lnTo>
                  <a:pt x="125015" y="8929"/>
                </a:lnTo>
                <a:lnTo>
                  <a:pt x="89296" y="26789"/>
                </a:lnTo>
                <a:lnTo>
                  <a:pt x="62507" y="53578"/>
                </a:lnTo>
                <a:lnTo>
                  <a:pt x="35718" y="89297"/>
                </a:lnTo>
                <a:lnTo>
                  <a:pt x="17859" y="125015"/>
                </a:lnTo>
                <a:lnTo>
                  <a:pt x="0" y="151804"/>
                </a:lnTo>
                <a:lnTo>
                  <a:pt x="0" y="178594"/>
                </a:lnTo>
                <a:lnTo>
                  <a:pt x="8929" y="187523"/>
                </a:lnTo>
                <a:lnTo>
                  <a:pt x="26789" y="187523"/>
                </a:lnTo>
                <a:lnTo>
                  <a:pt x="53578" y="178594"/>
                </a:lnTo>
                <a:lnTo>
                  <a:pt x="89296" y="160734"/>
                </a:lnTo>
                <a:lnTo>
                  <a:pt x="125015" y="125015"/>
                </a:lnTo>
                <a:lnTo>
                  <a:pt x="151804" y="98226"/>
                </a:lnTo>
                <a:lnTo>
                  <a:pt x="178593" y="71437"/>
                </a:lnTo>
                <a:lnTo>
                  <a:pt x="178593" y="35719"/>
                </a:lnTo>
                <a:lnTo>
                  <a:pt x="169664" y="17859"/>
                </a:lnTo>
                <a:lnTo>
                  <a:pt x="151804" y="8929"/>
                </a:lnTo>
                <a:lnTo>
                  <a:pt x="116086" y="17859"/>
                </a:lnTo>
                <a:lnTo>
                  <a:pt x="80367" y="44648"/>
                </a:lnTo>
                <a:lnTo>
                  <a:pt x="44648" y="71437"/>
                </a:lnTo>
                <a:lnTo>
                  <a:pt x="26789" y="107156"/>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7983141" y="5027414"/>
            <a:ext cx="294680" cy="508993"/>
          </a:xfrm>
          <a:custGeom>
            <a:avLst/>
            <a:gdLst/>
            <a:ahLst/>
            <a:cxnLst/>
            <a:rect l="0" t="0" r="0" b="0"/>
            <a:pathLst>
              <a:path w="294680" h="508993">
                <a:moveTo>
                  <a:pt x="17859" y="26789"/>
                </a:moveTo>
                <a:lnTo>
                  <a:pt x="17859" y="26789"/>
                </a:lnTo>
                <a:lnTo>
                  <a:pt x="8929" y="26789"/>
                </a:lnTo>
                <a:lnTo>
                  <a:pt x="0" y="26789"/>
                </a:lnTo>
                <a:lnTo>
                  <a:pt x="0" y="26789"/>
                </a:lnTo>
                <a:lnTo>
                  <a:pt x="0" y="17859"/>
                </a:lnTo>
                <a:lnTo>
                  <a:pt x="17859" y="17859"/>
                </a:lnTo>
                <a:lnTo>
                  <a:pt x="44648" y="8930"/>
                </a:lnTo>
                <a:lnTo>
                  <a:pt x="80367" y="8930"/>
                </a:lnTo>
                <a:lnTo>
                  <a:pt x="116086" y="0"/>
                </a:lnTo>
                <a:lnTo>
                  <a:pt x="160734" y="0"/>
                </a:lnTo>
                <a:lnTo>
                  <a:pt x="196453" y="0"/>
                </a:lnTo>
                <a:lnTo>
                  <a:pt x="223241" y="0"/>
                </a:lnTo>
                <a:lnTo>
                  <a:pt x="241100" y="17859"/>
                </a:lnTo>
                <a:lnTo>
                  <a:pt x="241100" y="26789"/>
                </a:lnTo>
                <a:lnTo>
                  <a:pt x="232171" y="53578"/>
                </a:lnTo>
                <a:lnTo>
                  <a:pt x="223241" y="80367"/>
                </a:lnTo>
                <a:lnTo>
                  <a:pt x="205382" y="107156"/>
                </a:lnTo>
                <a:lnTo>
                  <a:pt x="196453" y="133945"/>
                </a:lnTo>
                <a:lnTo>
                  <a:pt x="187523" y="160734"/>
                </a:lnTo>
                <a:lnTo>
                  <a:pt x="187523" y="187524"/>
                </a:lnTo>
                <a:lnTo>
                  <a:pt x="196453" y="205383"/>
                </a:lnTo>
                <a:lnTo>
                  <a:pt x="214311" y="232172"/>
                </a:lnTo>
                <a:lnTo>
                  <a:pt x="232171" y="258961"/>
                </a:lnTo>
                <a:lnTo>
                  <a:pt x="250030" y="294680"/>
                </a:lnTo>
                <a:lnTo>
                  <a:pt x="267889" y="330399"/>
                </a:lnTo>
                <a:lnTo>
                  <a:pt x="285749" y="366117"/>
                </a:lnTo>
                <a:lnTo>
                  <a:pt x="294679" y="401836"/>
                </a:lnTo>
                <a:lnTo>
                  <a:pt x="285749" y="437555"/>
                </a:lnTo>
                <a:lnTo>
                  <a:pt x="267889" y="464344"/>
                </a:lnTo>
                <a:lnTo>
                  <a:pt x="223241" y="491133"/>
                </a:lnTo>
                <a:lnTo>
                  <a:pt x="178593" y="500063"/>
                </a:lnTo>
                <a:lnTo>
                  <a:pt x="133945" y="508992"/>
                </a:lnTo>
                <a:lnTo>
                  <a:pt x="98226" y="491133"/>
                </a:lnTo>
                <a:lnTo>
                  <a:pt x="80367" y="473274"/>
                </a:lnTo>
                <a:lnTo>
                  <a:pt x="80367" y="437555"/>
                </a:lnTo>
                <a:lnTo>
                  <a:pt x="80367"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5795367" y="5795366"/>
            <a:ext cx="464345" cy="348259"/>
          </a:xfrm>
          <a:custGeom>
            <a:avLst/>
            <a:gdLst/>
            <a:ahLst/>
            <a:cxnLst/>
            <a:rect l="0" t="0" r="0" b="0"/>
            <a:pathLst>
              <a:path w="464345" h="348259">
                <a:moveTo>
                  <a:pt x="464344" y="0"/>
                </a:moveTo>
                <a:lnTo>
                  <a:pt x="455414" y="8930"/>
                </a:lnTo>
                <a:lnTo>
                  <a:pt x="437555" y="17860"/>
                </a:lnTo>
                <a:lnTo>
                  <a:pt x="410766" y="44649"/>
                </a:lnTo>
                <a:lnTo>
                  <a:pt x="357188" y="80368"/>
                </a:lnTo>
                <a:lnTo>
                  <a:pt x="285750" y="125016"/>
                </a:lnTo>
                <a:lnTo>
                  <a:pt x="205383" y="187524"/>
                </a:lnTo>
                <a:lnTo>
                  <a:pt x="125016" y="250032"/>
                </a:lnTo>
                <a:lnTo>
                  <a:pt x="62508" y="303610"/>
                </a:lnTo>
                <a:lnTo>
                  <a:pt x="17860" y="339329"/>
                </a:lnTo>
                <a:lnTo>
                  <a:pt x="0" y="348258"/>
                </a:lnTo>
                <a:lnTo>
                  <a:pt x="0" y="339329"/>
                </a:lnTo>
                <a:lnTo>
                  <a:pt x="8930" y="321469"/>
                </a:lnTo>
                <a:lnTo>
                  <a:pt x="35719" y="294680"/>
                </a:lnTo>
                <a:lnTo>
                  <a:pt x="3571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5991820" y="5786437"/>
            <a:ext cx="339329" cy="214313"/>
          </a:xfrm>
          <a:custGeom>
            <a:avLst/>
            <a:gdLst/>
            <a:ahLst/>
            <a:cxnLst/>
            <a:rect l="0" t="0" r="0" b="0"/>
            <a:pathLst>
              <a:path w="339329" h="214313">
                <a:moveTo>
                  <a:pt x="17860" y="80367"/>
                </a:moveTo>
                <a:lnTo>
                  <a:pt x="8930" y="80367"/>
                </a:lnTo>
                <a:lnTo>
                  <a:pt x="0" y="80367"/>
                </a:lnTo>
                <a:lnTo>
                  <a:pt x="0" y="80367"/>
                </a:lnTo>
                <a:lnTo>
                  <a:pt x="0" y="71437"/>
                </a:lnTo>
                <a:lnTo>
                  <a:pt x="8930" y="71437"/>
                </a:lnTo>
                <a:lnTo>
                  <a:pt x="26789" y="62508"/>
                </a:lnTo>
                <a:lnTo>
                  <a:pt x="71438" y="53578"/>
                </a:lnTo>
                <a:lnTo>
                  <a:pt x="125016" y="44648"/>
                </a:lnTo>
                <a:lnTo>
                  <a:pt x="187524" y="26789"/>
                </a:lnTo>
                <a:lnTo>
                  <a:pt x="250032" y="8929"/>
                </a:lnTo>
                <a:lnTo>
                  <a:pt x="303610" y="0"/>
                </a:lnTo>
                <a:lnTo>
                  <a:pt x="330399" y="0"/>
                </a:lnTo>
                <a:lnTo>
                  <a:pt x="339328" y="8929"/>
                </a:lnTo>
                <a:lnTo>
                  <a:pt x="330399" y="26789"/>
                </a:lnTo>
                <a:lnTo>
                  <a:pt x="294680" y="71437"/>
                </a:lnTo>
                <a:lnTo>
                  <a:pt x="250032" y="116086"/>
                </a:lnTo>
                <a:lnTo>
                  <a:pt x="205383" y="160734"/>
                </a:lnTo>
                <a:lnTo>
                  <a:pt x="169664" y="187523"/>
                </a:lnTo>
                <a:lnTo>
                  <a:pt x="142875" y="205383"/>
                </a:lnTo>
                <a:lnTo>
                  <a:pt x="133946" y="214312"/>
                </a:lnTo>
                <a:lnTo>
                  <a:pt x="133946" y="196453"/>
                </a:lnTo>
                <a:lnTo>
                  <a:pt x="133946"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5089922" y="6232921"/>
            <a:ext cx="205384" cy="285751"/>
          </a:xfrm>
          <a:custGeom>
            <a:avLst/>
            <a:gdLst/>
            <a:ahLst/>
            <a:cxnLst/>
            <a:rect l="0" t="0" r="0" b="0"/>
            <a:pathLst>
              <a:path w="205384" h="285751">
                <a:moveTo>
                  <a:pt x="53578" y="26789"/>
                </a:moveTo>
                <a:lnTo>
                  <a:pt x="53578" y="26789"/>
                </a:lnTo>
                <a:lnTo>
                  <a:pt x="53578" y="26789"/>
                </a:lnTo>
                <a:lnTo>
                  <a:pt x="44648" y="44649"/>
                </a:lnTo>
                <a:lnTo>
                  <a:pt x="35719" y="71438"/>
                </a:lnTo>
                <a:lnTo>
                  <a:pt x="26789" y="107156"/>
                </a:lnTo>
                <a:lnTo>
                  <a:pt x="17859" y="142875"/>
                </a:lnTo>
                <a:lnTo>
                  <a:pt x="8930" y="187524"/>
                </a:lnTo>
                <a:lnTo>
                  <a:pt x="0" y="223242"/>
                </a:lnTo>
                <a:lnTo>
                  <a:pt x="0" y="250031"/>
                </a:lnTo>
                <a:lnTo>
                  <a:pt x="0" y="267891"/>
                </a:lnTo>
                <a:lnTo>
                  <a:pt x="0" y="258961"/>
                </a:lnTo>
                <a:lnTo>
                  <a:pt x="0" y="241102"/>
                </a:lnTo>
                <a:lnTo>
                  <a:pt x="0" y="205383"/>
                </a:lnTo>
                <a:lnTo>
                  <a:pt x="8930" y="160734"/>
                </a:lnTo>
                <a:lnTo>
                  <a:pt x="17859" y="116086"/>
                </a:lnTo>
                <a:lnTo>
                  <a:pt x="35719" y="71438"/>
                </a:lnTo>
                <a:lnTo>
                  <a:pt x="53578" y="35719"/>
                </a:lnTo>
                <a:lnTo>
                  <a:pt x="62508" y="8930"/>
                </a:lnTo>
                <a:lnTo>
                  <a:pt x="80367" y="0"/>
                </a:lnTo>
                <a:lnTo>
                  <a:pt x="80367" y="8930"/>
                </a:lnTo>
                <a:lnTo>
                  <a:pt x="89297" y="44649"/>
                </a:lnTo>
                <a:lnTo>
                  <a:pt x="89297" y="89297"/>
                </a:lnTo>
                <a:lnTo>
                  <a:pt x="80367" y="151805"/>
                </a:lnTo>
                <a:lnTo>
                  <a:pt x="80367" y="196453"/>
                </a:lnTo>
                <a:lnTo>
                  <a:pt x="89297" y="223242"/>
                </a:lnTo>
                <a:lnTo>
                  <a:pt x="89297" y="258961"/>
                </a:lnTo>
                <a:lnTo>
                  <a:pt x="98226" y="285750"/>
                </a:lnTo>
                <a:lnTo>
                  <a:pt x="116086" y="285750"/>
                </a:lnTo>
                <a:lnTo>
                  <a:pt x="125016" y="258961"/>
                </a:lnTo>
                <a:lnTo>
                  <a:pt x="142875" y="223242"/>
                </a:lnTo>
                <a:lnTo>
                  <a:pt x="151805" y="169664"/>
                </a:lnTo>
                <a:lnTo>
                  <a:pt x="169664" y="116086"/>
                </a:lnTo>
                <a:lnTo>
                  <a:pt x="187523" y="62508"/>
                </a:lnTo>
                <a:lnTo>
                  <a:pt x="196453" y="17859"/>
                </a:lnTo>
                <a:lnTo>
                  <a:pt x="205383" y="0"/>
                </a:lnTo>
                <a:lnTo>
                  <a:pt x="205383" y="8930"/>
                </a:lnTo>
                <a:lnTo>
                  <a:pt x="196453" y="26789"/>
                </a:lnTo>
                <a:lnTo>
                  <a:pt x="187523" y="62508"/>
                </a:lnTo>
                <a:lnTo>
                  <a:pt x="178594" y="107156"/>
                </a:lnTo>
                <a:lnTo>
                  <a:pt x="169664" y="142875"/>
                </a:lnTo>
                <a:lnTo>
                  <a:pt x="160734" y="169664"/>
                </a:lnTo>
                <a:lnTo>
                  <a:pt x="160734" y="178594"/>
                </a:lnTo>
                <a:lnTo>
                  <a:pt x="169664" y="187524"/>
                </a:lnTo>
                <a:lnTo>
                  <a:pt x="169664"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5313164" y="6331148"/>
            <a:ext cx="80368" cy="205383"/>
          </a:xfrm>
          <a:custGeom>
            <a:avLst/>
            <a:gdLst/>
            <a:ahLst/>
            <a:cxnLst/>
            <a:rect l="0" t="0" r="0" b="0"/>
            <a:pathLst>
              <a:path w="80368" h="205383">
                <a:moveTo>
                  <a:pt x="8930" y="125015"/>
                </a:moveTo>
                <a:lnTo>
                  <a:pt x="8930" y="142875"/>
                </a:lnTo>
                <a:lnTo>
                  <a:pt x="8930" y="160734"/>
                </a:lnTo>
                <a:lnTo>
                  <a:pt x="0" y="178593"/>
                </a:lnTo>
                <a:lnTo>
                  <a:pt x="0" y="205382"/>
                </a:lnTo>
                <a:lnTo>
                  <a:pt x="8930" y="205382"/>
                </a:lnTo>
                <a:lnTo>
                  <a:pt x="17859" y="187523"/>
                </a:lnTo>
                <a:lnTo>
                  <a:pt x="35719" y="160734"/>
                </a:lnTo>
                <a:lnTo>
                  <a:pt x="53578" y="125015"/>
                </a:lnTo>
                <a:lnTo>
                  <a:pt x="71438" y="80367"/>
                </a:lnTo>
                <a:lnTo>
                  <a:pt x="71438" y="44648"/>
                </a:lnTo>
                <a:lnTo>
                  <a:pt x="80367" y="17859"/>
                </a:lnTo>
                <a:lnTo>
                  <a:pt x="71438" y="0"/>
                </a:lnTo>
                <a:lnTo>
                  <a:pt x="53578" y="0"/>
                </a:lnTo>
                <a:lnTo>
                  <a:pt x="35719" y="26789"/>
                </a:lnTo>
                <a:lnTo>
                  <a:pt x="17859" y="62507"/>
                </a:lnTo>
                <a:lnTo>
                  <a:pt x="0" y="98226"/>
                </a:lnTo>
                <a:lnTo>
                  <a:pt x="0" y="133945"/>
                </a:lnTo>
                <a:lnTo>
                  <a:pt x="0" y="151804"/>
                </a:lnTo>
                <a:lnTo>
                  <a:pt x="8930" y="178593"/>
                </a:lnTo>
                <a:lnTo>
                  <a:pt x="26789" y="187523"/>
                </a:lnTo>
                <a:lnTo>
                  <a:pt x="71438" y="178593"/>
                </a:lnTo>
                <a:lnTo>
                  <a:pt x="71438"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5500688" y="6223991"/>
            <a:ext cx="142876" cy="321470"/>
          </a:xfrm>
          <a:custGeom>
            <a:avLst/>
            <a:gdLst/>
            <a:ahLst/>
            <a:cxnLst/>
            <a:rect l="0" t="0" r="0" b="0"/>
            <a:pathLst>
              <a:path w="142876" h="321470">
                <a:moveTo>
                  <a:pt x="107156" y="0"/>
                </a:moveTo>
                <a:lnTo>
                  <a:pt x="107156" y="0"/>
                </a:lnTo>
                <a:lnTo>
                  <a:pt x="98226" y="8930"/>
                </a:lnTo>
                <a:lnTo>
                  <a:pt x="80367" y="26789"/>
                </a:lnTo>
                <a:lnTo>
                  <a:pt x="62507" y="62508"/>
                </a:lnTo>
                <a:lnTo>
                  <a:pt x="44648" y="107157"/>
                </a:lnTo>
                <a:lnTo>
                  <a:pt x="17859" y="169664"/>
                </a:lnTo>
                <a:lnTo>
                  <a:pt x="8929" y="214313"/>
                </a:lnTo>
                <a:lnTo>
                  <a:pt x="0" y="241102"/>
                </a:lnTo>
                <a:lnTo>
                  <a:pt x="0" y="267891"/>
                </a:lnTo>
                <a:lnTo>
                  <a:pt x="0" y="285750"/>
                </a:lnTo>
                <a:lnTo>
                  <a:pt x="8929" y="312539"/>
                </a:lnTo>
                <a:lnTo>
                  <a:pt x="26789" y="321469"/>
                </a:lnTo>
                <a:lnTo>
                  <a:pt x="62507" y="312539"/>
                </a:lnTo>
                <a:lnTo>
                  <a:pt x="98226" y="276821"/>
                </a:lnTo>
                <a:lnTo>
                  <a:pt x="125015" y="232172"/>
                </a:lnTo>
                <a:lnTo>
                  <a:pt x="133945" y="196454"/>
                </a:lnTo>
                <a:lnTo>
                  <a:pt x="142875" y="160735"/>
                </a:lnTo>
                <a:lnTo>
                  <a:pt x="142875"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5375672" y="6375796"/>
            <a:ext cx="258962" cy="62509"/>
          </a:xfrm>
          <a:custGeom>
            <a:avLst/>
            <a:gdLst/>
            <a:ahLst/>
            <a:cxnLst/>
            <a:rect l="0" t="0" r="0" b="0"/>
            <a:pathLst>
              <a:path w="258962" h="62509">
                <a:moveTo>
                  <a:pt x="62508" y="26789"/>
                </a:moveTo>
                <a:lnTo>
                  <a:pt x="44648" y="35719"/>
                </a:lnTo>
                <a:lnTo>
                  <a:pt x="26789" y="44649"/>
                </a:lnTo>
                <a:lnTo>
                  <a:pt x="8930" y="53578"/>
                </a:lnTo>
                <a:lnTo>
                  <a:pt x="0" y="62508"/>
                </a:lnTo>
                <a:lnTo>
                  <a:pt x="0" y="62508"/>
                </a:lnTo>
                <a:lnTo>
                  <a:pt x="26789" y="53578"/>
                </a:lnTo>
                <a:lnTo>
                  <a:pt x="71437" y="44649"/>
                </a:lnTo>
                <a:lnTo>
                  <a:pt x="125016" y="35719"/>
                </a:lnTo>
                <a:lnTo>
                  <a:pt x="178594" y="26789"/>
                </a:lnTo>
                <a:lnTo>
                  <a:pt x="223242" y="893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5661422" y="6366866"/>
            <a:ext cx="187524" cy="187525"/>
          </a:xfrm>
          <a:custGeom>
            <a:avLst/>
            <a:gdLst/>
            <a:ahLst/>
            <a:cxnLst/>
            <a:rect l="0" t="0" r="0" b="0"/>
            <a:pathLst>
              <a:path w="187524" h="187525">
                <a:moveTo>
                  <a:pt x="8930" y="89297"/>
                </a:moveTo>
                <a:lnTo>
                  <a:pt x="0" y="89297"/>
                </a:lnTo>
                <a:lnTo>
                  <a:pt x="0" y="98227"/>
                </a:lnTo>
                <a:lnTo>
                  <a:pt x="0" y="98227"/>
                </a:lnTo>
                <a:lnTo>
                  <a:pt x="8930" y="98227"/>
                </a:lnTo>
                <a:lnTo>
                  <a:pt x="26789" y="89297"/>
                </a:lnTo>
                <a:lnTo>
                  <a:pt x="35719" y="80368"/>
                </a:lnTo>
                <a:lnTo>
                  <a:pt x="62508" y="71438"/>
                </a:lnTo>
                <a:lnTo>
                  <a:pt x="80367" y="53579"/>
                </a:lnTo>
                <a:lnTo>
                  <a:pt x="89297" y="35719"/>
                </a:lnTo>
                <a:lnTo>
                  <a:pt x="98226" y="17860"/>
                </a:lnTo>
                <a:lnTo>
                  <a:pt x="98226" y="8930"/>
                </a:lnTo>
                <a:lnTo>
                  <a:pt x="89297" y="0"/>
                </a:lnTo>
                <a:lnTo>
                  <a:pt x="71437" y="8930"/>
                </a:lnTo>
                <a:lnTo>
                  <a:pt x="53578" y="17860"/>
                </a:lnTo>
                <a:lnTo>
                  <a:pt x="35719" y="35719"/>
                </a:lnTo>
                <a:lnTo>
                  <a:pt x="26789" y="62508"/>
                </a:lnTo>
                <a:lnTo>
                  <a:pt x="17859" y="98227"/>
                </a:lnTo>
                <a:lnTo>
                  <a:pt x="26789" y="125016"/>
                </a:lnTo>
                <a:lnTo>
                  <a:pt x="35719" y="142875"/>
                </a:lnTo>
                <a:lnTo>
                  <a:pt x="53578" y="169664"/>
                </a:lnTo>
                <a:lnTo>
                  <a:pt x="98226" y="187524"/>
                </a:lnTo>
                <a:lnTo>
                  <a:pt x="142875" y="178594"/>
                </a:lnTo>
                <a:lnTo>
                  <a:pt x="187523" y="151805"/>
                </a:lnTo>
                <a:lnTo>
                  <a:pt x="18752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6134695" y="6152554"/>
            <a:ext cx="35720" cy="169665"/>
          </a:xfrm>
          <a:custGeom>
            <a:avLst/>
            <a:gdLst/>
            <a:ahLst/>
            <a:cxnLst/>
            <a:rect l="0" t="0" r="0" b="0"/>
            <a:pathLst>
              <a:path w="35720" h="169665">
                <a:moveTo>
                  <a:pt x="26789" y="17859"/>
                </a:moveTo>
                <a:lnTo>
                  <a:pt x="26789" y="8930"/>
                </a:lnTo>
                <a:lnTo>
                  <a:pt x="35719" y="8930"/>
                </a:lnTo>
                <a:lnTo>
                  <a:pt x="35719" y="0"/>
                </a:lnTo>
                <a:lnTo>
                  <a:pt x="35719" y="0"/>
                </a:lnTo>
                <a:lnTo>
                  <a:pt x="35719" y="0"/>
                </a:lnTo>
                <a:lnTo>
                  <a:pt x="35719" y="0"/>
                </a:lnTo>
                <a:lnTo>
                  <a:pt x="35719" y="0"/>
                </a:lnTo>
                <a:lnTo>
                  <a:pt x="35719" y="8930"/>
                </a:lnTo>
                <a:lnTo>
                  <a:pt x="35719" y="17859"/>
                </a:lnTo>
                <a:lnTo>
                  <a:pt x="26789" y="44648"/>
                </a:lnTo>
                <a:lnTo>
                  <a:pt x="26789" y="71437"/>
                </a:lnTo>
                <a:lnTo>
                  <a:pt x="17860" y="98226"/>
                </a:lnTo>
                <a:lnTo>
                  <a:pt x="8930" y="125016"/>
                </a:lnTo>
                <a:lnTo>
                  <a:pt x="8930" y="142875"/>
                </a:lnTo>
                <a:lnTo>
                  <a:pt x="0" y="160734"/>
                </a:lnTo>
                <a:lnTo>
                  <a:pt x="0" y="169664"/>
                </a:lnTo>
                <a:lnTo>
                  <a:pt x="0" y="160734"/>
                </a:lnTo>
                <a:lnTo>
                  <a:pt x="8930" y="151805"/>
                </a:lnTo>
                <a:lnTo>
                  <a:pt x="8930" y="133945"/>
                </a:lnTo>
                <a:lnTo>
                  <a:pt x="17860" y="116086"/>
                </a:lnTo>
                <a:lnTo>
                  <a:pt x="26789" y="89297"/>
                </a:lnTo>
                <a:lnTo>
                  <a:pt x="2678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6125766" y="6134695"/>
            <a:ext cx="303610" cy="267891"/>
          </a:xfrm>
          <a:custGeom>
            <a:avLst/>
            <a:gdLst/>
            <a:ahLst/>
            <a:cxnLst/>
            <a:rect l="0" t="0" r="0" b="0"/>
            <a:pathLst>
              <a:path w="303610" h="267891">
                <a:moveTo>
                  <a:pt x="53578" y="35718"/>
                </a:moveTo>
                <a:lnTo>
                  <a:pt x="53578" y="35718"/>
                </a:lnTo>
                <a:lnTo>
                  <a:pt x="53578" y="35718"/>
                </a:lnTo>
                <a:lnTo>
                  <a:pt x="53578" y="26789"/>
                </a:lnTo>
                <a:lnTo>
                  <a:pt x="53578" y="26789"/>
                </a:lnTo>
                <a:lnTo>
                  <a:pt x="53578" y="26789"/>
                </a:lnTo>
                <a:lnTo>
                  <a:pt x="53578" y="17859"/>
                </a:lnTo>
                <a:lnTo>
                  <a:pt x="44648" y="17859"/>
                </a:lnTo>
                <a:lnTo>
                  <a:pt x="44648" y="17859"/>
                </a:lnTo>
                <a:lnTo>
                  <a:pt x="44648" y="26789"/>
                </a:lnTo>
                <a:lnTo>
                  <a:pt x="35718" y="26789"/>
                </a:lnTo>
                <a:lnTo>
                  <a:pt x="35718" y="35718"/>
                </a:lnTo>
                <a:lnTo>
                  <a:pt x="35718" y="53578"/>
                </a:lnTo>
                <a:lnTo>
                  <a:pt x="26789" y="80367"/>
                </a:lnTo>
                <a:lnTo>
                  <a:pt x="26789" y="107156"/>
                </a:lnTo>
                <a:lnTo>
                  <a:pt x="17859" y="142875"/>
                </a:lnTo>
                <a:lnTo>
                  <a:pt x="17859" y="178593"/>
                </a:lnTo>
                <a:lnTo>
                  <a:pt x="8929" y="214312"/>
                </a:lnTo>
                <a:lnTo>
                  <a:pt x="0" y="241101"/>
                </a:lnTo>
                <a:lnTo>
                  <a:pt x="0" y="250031"/>
                </a:lnTo>
                <a:lnTo>
                  <a:pt x="0" y="267890"/>
                </a:lnTo>
                <a:lnTo>
                  <a:pt x="0" y="267890"/>
                </a:lnTo>
                <a:lnTo>
                  <a:pt x="0" y="250031"/>
                </a:lnTo>
                <a:lnTo>
                  <a:pt x="8929" y="232171"/>
                </a:lnTo>
                <a:lnTo>
                  <a:pt x="17859" y="205382"/>
                </a:lnTo>
                <a:lnTo>
                  <a:pt x="35718" y="160734"/>
                </a:lnTo>
                <a:lnTo>
                  <a:pt x="53578" y="116085"/>
                </a:lnTo>
                <a:lnTo>
                  <a:pt x="80367" y="80367"/>
                </a:lnTo>
                <a:lnTo>
                  <a:pt x="107156" y="35718"/>
                </a:lnTo>
                <a:lnTo>
                  <a:pt x="133945" y="8929"/>
                </a:lnTo>
                <a:lnTo>
                  <a:pt x="142875" y="0"/>
                </a:lnTo>
                <a:lnTo>
                  <a:pt x="160734" y="8929"/>
                </a:lnTo>
                <a:lnTo>
                  <a:pt x="160734" y="26789"/>
                </a:lnTo>
                <a:lnTo>
                  <a:pt x="160734" y="62507"/>
                </a:lnTo>
                <a:lnTo>
                  <a:pt x="151804" y="98226"/>
                </a:lnTo>
                <a:lnTo>
                  <a:pt x="142875" y="133945"/>
                </a:lnTo>
                <a:lnTo>
                  <a:pt x="142875" y="169664"/>
                </a:lnTo>
                <a:lnTo>
                  <a:pt x="133945" y="187523"/>
                </a:lnTo>
                <a:lnTo>
                  <a:pt x="142875" y="187523"/>
                </a:lnTo>
                <a:lnTo>
                  <a:pt x="151804" y="187523"/>
                </a:lnTo>
                <a:lnTo>
                  <a:pt x="160734" y="169664"/>
                </a:lnTo>
                <a:lnTo>
                  <a:pt x="178593" y="142875"/>
                </a:lnTo>
                <a:lnTo>
                  <a:pt x="205382" y="107156"/>
                </a:lnTo>
                <a:lnTo>
                  <a:pt x="223242" y="80367"/>
                </a:lnTo>
                <a:lnTo>
                  <a:pt x="241101" y="53578"/>
                </a:lnTo>
                <a:lnTo>
                  <a:pt x="258961" y="35718"/>
                </a:lnTo>
                <a:lnTo>
                  <a:pt x="267890" y="35718"/>
                </a:lnTo>
                <a:lnTo>
                  <a:pt x="276820" y="44648"/>
                </a:lnTo>
                <a:lnTo>
                  <a:pt x="276820" y="80367"/>
                </a:lnTo>
                <a:lnTo>
                  <a:pt x="276820" y="116085"/>
                </a:lnTo>
                <a:lnTo>
                  <a:pt x="267890" y="160734"/>
                </a:lnTo>
                <a:lnTo>
                  <a:pt x="267890" y="196453"/>
                </a:lnTo>
                <a:lnTo>
                  <a:pt x="258961" y="232171"/>
                </a:lnTo>
                <a:lnTo>
                  <a:pt x="258961" y="250031"/>
                </a:lnTo>
                <a:lnTo>
                  <a:pt x="250031" y="250031"/>
                </a:lnTo>
                <a:lnTo>
                  <a:pt x="250031" y="241101"/>
                </a:lnTo>
                <a:lnTo>
                  <a:pt x="258961" y="214312"/>
                </a:lnTo>
                <a:lnTo>
                  <a:pt x="267890" y="178593"/>
                </a:lnTo>
                <a:lnTo>
                  <a:pt x="285750" y="142875"/>
                </a:lnTo>
                <a:lnTo>
                  <a:pt x="303609" y="98226"/>
                </a:lnTo>
                <a:lnTo>
                  <a:pt x="30360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6456164" y="6188273"/>
            <a:ext cx="44650" cy="151805"/>
          </a:xfrm>
          <a:custGeom>
            <a:avLst/>
            <a:gdLst/>
            <a:ahLst/>
            <a:cxnLst/>
            <a:rect l="0" t="0" r="0" b="0"/>
            <a:pathLst>
              <a:path w="44650" h="151805">
                <a:moveTo>
                  <a:pt x="44649" y="0"/>
                </a:moveTo>
                <a:lnTo>
                  <a:pt x="44649" y="8929"/>
                </a:lnTo>
                <a:lnTo>
                  <a:pt x="44649" y="26789"/>
                </a:lnTo>
                <a:lnTo>
                  <a:pt x="44649" y="44648"/>
                </a:lnTo>
                <a:lnTo>
                  <a:pt x="35719" y="71437"/>
                </a:lnTo>
                <a:lnTo>
                  <a:pt x="35719" y="107156"/>
                </a:lnTo>
                <a:lnTo>
                  <a:pt x="26789" y="133945"/>
                </a:lnTo>
                <a:lnTo>
                  <a:pt x="17859" y="142875"/>
                </a:lnTo>
                <a:lnTo>
                  <a:pt x="8930" y="151804"/>
                </a:lnTo>
                <a:lnTo>
                  <a:pt x="0" y="142875"/>
                </a:lnTo>
                <a:lnTo>
                  <a:pt x="0" y="133945"/>
                </a:lnTo>
                <a:lnTo>
                  <a:pt x="8930" y="107156"/>
                </a:lnTo>
                <a:lnTo>
                  <a:pt x="8930" y="80367"/>
                </a:lnTo>
                <a:lnTo>
                  <a:pt x="17859" y="44648"/>
                </a:lnTo>
                <a:lnTo>
                  <a:pt x="1785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6474023" y="6107905"/>
            <a:ext cx="35720" cy="53580"/>
          </a:xfrm>
          <a:custGeom>
            <a:avLst/>
            <a:gdLst/>
            <a:ahLst/>
            <a:cxnLst/>
            <a:rect l="0" t="0" r="0" b="0"/>
            <a:pathLst>
              <a:path w="35720" h="53580">
                <a:moveTo>
                  <a:pt x="35719" y="0"/>
                </a:moveTo>
                <a:lnTo>
                  <a:pt x="26790" y="0"/>
                </a:lnTo>
                <a:lnTo>
                  <a:pt x="26790" y="8930"/>
                </a:lnTo>
                <a:lnTo>
                  <a:pt x="17860" y="26790"/>
                </a:lnTo>
                <a:lnTo>
                  <a:pt x="8930" y="44649"/>
                </a:lnTo>
                <a:lnTo>
                  <a:pt x="0" y="53579"/>
                </a:lnTo>
                <a:lnTo>
                  <a:pt x="0" y="53579"/>
                </a:lnTo>
                <a:lnTo>
                  <a:pt x="8930" y="53579"/>
                </a:lnTo>
                <a:lnTo>
                  <a:pt x="17860" y="44649"/>
                </a:lnTo>
                <a:lnTo>
                  <a:pt x="35719" y="26790"/>
                </a:lnTo>
                <a:lnTo>
                  <a:pt x="35719"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6554391" y="6134695"/>
            <a:ext cx="107157" cy="205383"/>
          </a:xfrm>
          <a:custGeom>
            <a:avLst/>
            <a:gdLst/>
            <a:ahLst/>
            <a:cxnLst/>
            <a:rect l="0" t="0" r="0" b="0"/>
            <a:pathLst>
              <a:path w="107157" h="205383">
                <a:moveTo>
                  <a:pt x="98226" y="8929"/>
                </a:moveTo>
                <a:lnTo>
                  <a:pt x="98226" y="0"/>
                </a:lnTo>
                <a:lnTo>
                  <a:pt x="89297" y="8929"/>
                </a:lnTo>
                <a:lnTo>
                  <a:pt x="80367" y="8929"/>
                </a:lnTo>
                <a:lnTo>
                  <a:pt x="71437" y="17859"/>
                </a:lnTo>
                <a:lnTo>
                  <a:pt x="62507" y="26789"/>
                </a:lnTo>
                <a:lnTo>
                  <a:pt x="53578" y="44648"/>
                </a:lnTo>
                <a:lnTo>
                  <a:pt x="35718" y="62507"/>
                </a:lnTo>
                <a:lnTo>
                  <a:pt x="35718" y="80367"/>
                </a:lnTo>
                <a:lnTo>
                  <a:pt x="44648" y="89296"/>
                </a:lnTo>
                <a:lnTo>
                  <a:pt x="53578" y="98226"/>
                </a:lnTo>
                <a:lnTo>
                  <a:pt x="62507" y="107156"/>
                </a:lnTo>
                <a:lnTo>
                  <a:pt x="80367" y="107156"/>
                </a:lnTo>
                <a:lnTo>
                  <a:pt x="98226" y="116085"/>
                </a:lnTo>
                <a:lnTo>
                  <a:pt x="107156" y="125015"/>
                </a:lnTo>
                <a:lnTo>
                  <a:pt x="107156" y="133945"/>
                </a:lnTo>
                <a:lnTo>
                  <a:pt x="98226" y="151804"/>
                </a:lnTo>
                <a:lnTo>
                  <a:pt x="80367" y="160734"/>
                </a:lnTo>
                <a:lnTo>
                  <a:pt x="53578" y="178593"/>
                </a:lnTo>
                <a:lnTo>
                  <a:pt x="26789" y="196453"/>
                </a:lnTo>
                <a:lnTo>
                  <a:pt x="8929" y="205382"/>
                </a:lnTo>
                <a:lnTo>
                  <a:pt x="0" y="196453"/>
                </a:lnTo>
                <a:lnTo>
                  <a:pt x="0" y="187523"/>
                </a:lnTo>
                <a:lnTo>
                  <a:pt x="8929" y="178593"/>
                </a:lnTo>
                <a:lnTo>
                  <a:pt x="892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6724055" y="6143624"/>
            <a:ext cx="71438" cy="187525"/>
          </a:xfrm>
          <a:custGeom>
            <a:avLst/>
            <a:gdLst/>
            <a:ahLst/>
            <a:cxnLst/>
            <a:rect l="0" t="0" r="0" b="0"/>
            <a:pathLst>
              <a:path w="71438" h="187525">
                <a:moveTo>
                  <a:pt x="71437" y="0"/>
                </a:moveTo>
                <a:lnTo>
                  <a:pt x="71437" y="0"/>
                </a:lnTo>
                <a:lnTo>
                  <a:pt x="71437" y="0"/>
                </a:lnTo>
                <a:lnTo>
                  <a:pt x="71437" y="0"/>
                </a:lnTo>
                <a:lnTo>
                  <a:pt x="71437" y="8930"/>
                </a:lnTo>
                <a:lnTo>
                  <a:pt x="62508" y="17860"/>
                </a:lnTo>
                <a:lnTo>
                  <a:pt x="62508" y="26789"/>
                </a:lnTo>
                <a:lnTo>
                  <a:pt x="62508" y="44649"/>
                </a:lnTo>
                <a:lnTo>
                  <a:pt x="53578" y="62508"/>
                </a:lnTo>
                <a:lnTo>
                  <a:pt x="53578" y="71438"/>
                </a:lnTo>
                <a:lnTo>
                  <a:pt x="53578" y="89297"/>
                </a:lnTo>
                <a:lnTo>
                  <a:pt x="53578" y="107156"/>
                </a:lnTo>
                <a:lnTo>
                  <a:pt x="44648" y="125016"/>
                </a:lnTo>
                <a:lnTo>
                  <a:pt x="44648" y="142875"/>
                </a:lnTo>
                <a:lnTo>
                  <a:pt x="35718" y="160735"/>
                </a:lnTo>
                <a:lnTo>
                  <a:pt x="26789" y="169664"/>
                </a:lnTo>
                <a:lnTo>
                  <a:pt x="26789" y="178594"/>
                </a:lnTo>
                <a:lnTo>
                  <a:pt x="17859" y="187524"/>
                </a:lnTo>
                <a:lnTo>
                  <a:pt x="8929" y="187524"/>
                </a:lnTo>
                <a:lnTo>
                  <a:pt x="0" y="178594"/>
                </a:lnTo>
                <a:lnTo>
                  <a:pt x="0" y="16073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6866930" y="6161484"/>
            <a:ext cx="89298" cy="125016"/>
          </a:xfrm>
          <a:custGeom>
            <a:avLst/>
            <a:gdLst/>
            <a:ahLst/>
            <a:cxnLst/>
            <a:rect l="0" t="0" r="0" b="0"/>
            <a:pathLst>
              <a:path w="89298" h="125016">
                <a:moveTo>
                  <a:pt x="17859" y="80367"/>
                </a:moveTo>
                <a:lnTo>
                  <a:pt x="17859" y="80367"/>
                </a:lnTo>
                <a:lnTo>
                  <a:pt x="17859" y="80367"/>
                </a:lnTo>
                <a:lnTo>
                  <a:pt x="26789" y="80367"/>
                </a:lnTo>
                <a:lnTo>
                  <a:pt x="35718" y="71437"/>
                </a:lnTo>
                <a:lnTo>
                  <a:pt x="44648" y="62507"/>
                </a:lnTo>
                <a:lnTo>
                  <a:pt x="62508" y="53578"/>
                </a:lnTo>
                <a:lnTo>
                  <a:pt x="71437" y="44648"/>
                </a:lnTo>
                <a:lnTo>
                  <a:pt x="80367" y="26789"/>
                </a:lnTo>
                <a:lnTo>
                  <a:pt x="89297" y="17859"/>
                </a:lnTo>
                <a:lnTo>
                  <a:pt x="89297" y="8929"/>
                </a:lnTo>
                <a:lnTo>
                  <a:pt x="89297" y="0"/>
                </a:lnTo>
                <a:lnTo>
                  <a:pt x="80367" y="0"/>
                </a:lnTo>
                <a:lnTo>
                  <a:pt x="62508" y="0"/>
                </a:lnTo>
                <a:lnTo>
                  <a:pt x="44648" y="17859"/>
                </a:lnTo>
                <a:lnTo>
                  <a:pt x="17859" y="35718"/>
                </a:lnTo>
                <a:lnTo>
                  <a:pt x="8929" y="53578"/>
                </a:lnTo>
                <a:lnTo>
                  <a:pt x="0" y="80367"/>
                </a:lnTo>
                <a:lnTo>
                  <a:pt x="0" y="107156"/>
                </a:lnTo>
                <a:lnTo>
                  <a:pt x="0" y="116086"/>
                </a:lnTo>
                <a:lnTo>
                  <a:pt x="17859" y="125015"/>
                </a:lnTo>
                <a:lnTo>
                  <a:pt x="35718" y="125015"/>
                </a:lnTo>
                <a:lnTo>
                  <a:pt x="53578" y="116086"/>
                </a:lnTo>
                <a:lnTo>
                  <a:pt x="71437" y="107156"/>
                </a:lnTo>
                <a:lnTo>
                  <a:pt x="7143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6974086" y="6098976"/>
            <a:ext cx="71438" cy="160735"/>
          </a:xfrm>
          <a:custGeom>
            <a:avLst/>
            <a:gdLst/>
            <a:ahLst/>
            <a:cxnLst/>
            <a:rect l="0" t="0" r="0" b="0"/>
            <a:pathLst>
              <a:path w="71438" h="160735">
                <a:moveTo>
                  <a:pt x="71437" y="0"/>
                </a:moveTo>
                <a:lnTo>
                  <a:pt x="71437" y="8929"/>
                </a:lnTo>
                <a:lnTo>
                  <a:pt x="71437" y="8929"/>
                </a:lnTo>
                <a:lnTo>
                  <a:pt x="71437" y="17859"/>
                </a:lnTo>
                <a:lnTo>
                  <a:pt x="62508" y="17859"/>
                </a:lnTo>
                <a:lnTo>
                  <a:pt x="53578" y="26789"/>
                </a:lnTo>
                <a:lnTo>
                  <a:pt x="53578" y="35719"/>
                </a:lnTo>
                <a:lnTo>
                  <a:pt x="44648" y="44648"/>
                </a:lnTo>
                <a:lnTo>
                  <a:pt x="44648" y="53578"/>
                </a:lnTo>
                <a:lnTo>
                  <a:pt x="44648" y="62508"/>
                </a:lnTo>
                <a:lnTo>
                  <a:pt x="53578" y="71437"/>
                </a:lnTo>
                <a:lnTo>
                  <a:pt x="62508" y="80367"/>
                </a:lnTo>
                <a:lnTo>
                  <a:pt x="71437" y="89297"/>
                </a:lnTo>
                <a:lnTo>
                  <a:pt x="71437" y="98226"/>
                </a:lnTo>
                <a:lnTo>
                  <a:pt x="71437" y="116086"/>
                </a:lnTo>
                <a:lnTo>
                  <a:pt x="62508" y="125015"/>
                </a:lnTo>
                <a:lnTo>
                  <a:pt x="53578" y="133945"/>
                </a:lnTo>
                <a:lnTo>
                  <a:pt x="35719" y="142875"/>
                </a:lnTo>
                <a:lnTo>
                  <a:pt x="17859" y="151804"/>
                </a:lnTo>
                <a:lnTo>
                  <a:pt x="8930" y="160734"/>
                </a:lnTo>
                <a:lnTo>
                  <a:pt x="0" y="160734"/>
                </a:lnTo>
                <a:lnTo>
                  <a:pt x="0" y="151804"/>
                </a:lnTo>
                <a:lnTo>
                  <a:pt x="8930" y="133945"/>
                </a:lnTo>
                <a:lnTo>
                  <a:pt x="35719" y="107156"/>
                </a:lnTo>
                <a:lnTo>
                  <a:pt x="3571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7277695" y="6000749"/>
            <a:ext cx="250033" cy="205384"/>
          </a:xfrm>
          <a:custGeom>
            <a:avLst/>
            <a:gdLst/>
            <a:ahLst/>
            <a:cxnLst/>
            <a:rect l="0" t="0" r="0" b="0"/>
            <a:pathLst>
              <a:path w="250033" h="205384">
                <a:moveTo>
                  <a:pt x="8930" y="125016"/>
                </a:moveTo>
                <a:lnTo>
                  <a:pt x="8930" y="125016"/>
                </a:lnTo>
                <a:lnTo>
                  <a:pt x="0" y="133946"/>
                </a:lnTo>
                <a:lnTo>
                  <a:pt x="0" y="142875"/>
                </a:lnTo>
                <a:lnTo>
                  <a:pt x="0" y="160735"/>
                </a:lnTo>
                <a:lnTo>
                  <a:pt x="0" y="169664"/>
                </a:lnTo>
                <a:lnTo>
                  <a:pt x="0" y="169664"/>
                </a:lnTo>
                <a:lnTo>
                  <a:pt x="8930" y="169664"/>
                </a:lnTo>
                <a:lnTo>
                  <a:pt x="8930" y="169664"/>
                </a:lnTo>
                <a:lnTo>
                  <a:pt x="26789" y="160735"/>
                </a:lnTo>
                <a:lnTo>
                  <a:pt x="35719" y="142875"/>
                </a:lnTo>
                <a:lnTo>
                  <a:pt x="53578" y="125016"/>
                </a:lnTo>
                <a:lnTo>
                  <a:pt x="62508" y="107156"/>
                </a:lnTo>
                <a:lnTo>
                  <a:pt x="71438" y="98227"/>
                </a:lnTo>
                <a:lnTo>
                  <a:pt x="71438" y="98227"/>
                </a:lnTo>
                <a:lnTo>
                  <a:pt x="71438" y="116086"/>
                </a:lnTo>
                <a:lnTo>
                  <a:pt x="62508" y="133946"/>
                </a:lnTo>
                <a:lnTo>
                  <a:pt x="62508" y="160735"/>
                </a:lnTo>
                <a:lnTo>
                  <a:pt x="62508" y="178594"/>
                </a:lnTo>
                <a:lnTo>
                  <a:pt x="62508" y="196453"/>
                </a:lnTo>
                <a:lnTo>
                  <a:pt x="62508" y="205383"/>
                </a:lnTo>
                <a:lnTo>
                  <a:pt x="71438" y="205383"/>
                </a:lnTo>
                <a:lnTo>
                  <a:pt x="80368" y="196453"/>
                </a:lnTo>
                <a:lnTo>
                  <a:pt x="98227" y="178594"/>
                </a:lnTo>
                <a:lnTo>
                  <a:pt x="107157" y="160735"/>
                </a:lnTo>
                <a:lnTo>
                  <a:pt x="125016" y="133946"/>
                </a:lnTo>
                <a:lnTo>
                  <a:pt x="133946" y="116086"/>
                </a:lnTo>
                <a:lnTo>
                  <a:pt x="142875" y="107156"/>
                </a:lnTo>
                <a:lnTo>
                  <a:pt x="142875" y="107156"/>
                </a:lnTo>
                <a:lnTo>
                  <a:pt x="142875" y="116086"/>
                </a:lnTo>
                <a:lnTo>
                  <a:pt x="142875" y="133946"/>
                </a:lnTo>
                <a:lnTo>
                  <a:pt x="142875" y="151805"/>
                </a:lnTo>
                <a:lnTo>
                  <a:pt x="142875" y="160735"/>
                </a:lnTo>
                <a:lnTo>
                  <a:pt x="142875" y="169664"/>
                </a:lnTo>
                <a:lnTo>
                  <a:pt x="151805" y="169664"/>
                </a:lnTo>
                <a:lnTo>
                  <a:pt x="160735" y="169664"/>
                </a:lnTo>
                <a:lnTo>
                  <a:pt x="178594" y="160735"/>
                </a:lnTo>
                <a:lnTo>
                  <a:pt x="196453" y="142875"/>
                </a:lnTo>
                <a:lnTo>
                  <a:pt x="205383" y="125016"/>
                </a:lnTo>
                <a:lnTo>
                  <a:pt x="223243" y="107156"/>
                </a:lnTo>
                <a:lnTo>
                  <a:pt x="241102" y="80367"/>
                </a:lnTo>
                <a:lnTo>
                  <a:pt x="250032" y="62508"/>
                </a:lnTo>
                <a:lnTo>
                  <a:pt x="250032" y="44649"/>
                </a:lnTo>
                <a:lnTo>
                  <a:pt x="241102" y="26789"/>
                </a:lnTo>
                <a:lnTo>
                  <a:pt x="232172" y="1786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7393781" y="5884663"/>
            <a:ext cx="17861" cy="8931"/>
          </a:xfrm>
          <a:custGeom>
            <a:avLst/>
            <a:gdLst/>
            <a:ahLst/>
            <a:cxnLst/>
            <a:rect l="0" t="0" r="0" b="0"/>
            <a:pathLst>
              <a:path w="17861" h="8931">
                <a:moveTo>
                  <a:pt x="0" y="0"/>
                </a:moveTo>
                <a:lnTo>
                  <a:pt x="0" y="0"/>
                </a:lnTo>
                <a:lnTo>
                  <a:pt x="8930" y="0"/>
                </a:lnTo>
                <a:lnTo>
                  <a:pt x="8930" y="0"/>
                </a:lnTo>
                <a:lnTo>
                  <a:pt x="17860" y="893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5911453" y="6572249"/>
            <a:ext cx="142876" cy="133947"/>
          </a:xfrm>
          <a:custGeom>
            <a:avLst/>
            <a:gdLst/>
            <a:ahLst/>
            <a:cxnLst/>
            <a:rect l="0" t="0" r="0" b="0"/>
            <a:pathLst>
              <a:path w="142876" h="133947">
                <a:moveTo>
                  <a:pt x="0" y="26789"/>
                </a:moveTo>
                <a:lnTo>
                  <a:pt x="0" y="44649"/>
                </a:lnTo>
                <a:lnTo>
                  <a:pt x="0" y="53578"/>
                </a:lnTo>
                <a:lnTo>
                  <a:pt x="8930" y="62508"/>
                </a:lnTo>
                <a:lnTo>
                  <a:pt x="8930" y="80367"/>
                </a:lnTo>
                <a:lnTo>
                  <a:pt x="8930" y="98227"/>
                </a:lnTo>
                <a:lnTo>
                  <a:pt x="8930" y="107156"/>
                </a:lnTo>
                <a:lnTo>
                  <a:pt x="0" y="125016"/>
                </a:lnTo>
                <a:lnTo>
                  <a:pt x="0" y="125016"/>
                </a:lnTo>
                <a:lnTo>
                  <a:pt x="0" y="125016"/>
                </a:lnTo>
                <a:lnTo>
                  <a:pt x="0" y="133946"/>
                </a:lnTo>
                <a:lnTo>
                  <a:pt x="0" y="125016"/>
                </a:lnTo>
                <a:lnTo>
                  <a:pt x="8930" y="98227"/>
                </a:lnTo>
                <a:lnTo>
                  <a:pt x="17860" y="62508"/>
                </a:lnTo>
                <a:lnTo>
                  <a:pt x="26789" y="26789"/>
                </a:lnTo>
                <a:lnTo>
                  <a:pt x="53578" y="0"/>
                </a:lnTo>
                <a:lnTo>
                  <a:pt x="71438" y="0"/>
                </a:lnTo>
                <a:lnTo>
                  <a:pt x="89297" y="0"/>
                </a:lnTo>
                <a:lnTo>
                  <a:pt x="107156" y="8930"/>
                </a:lnTo>
                <a:lnTo>
                  <a:pt x="116086" y="8930"/>
                </a:lnTo>
                <a:lnTo>
                  <a:pt x="133945" y="17860"/>
                </a:lnTo>
                <a:lnTo>
                  <a:pt x="142875" y="17860"/>
                </a:lnTo>
                <a:lnTo>
                  <a:pt x="142875"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6036469" y="6447234"/>
            <a:ext cx="267891" cy="375047"/>
          </a:xfrm>
          <a:custGeom>
            <a:avLst/>
            <a:gdLst/>
            <a:ahLst/>
            <a:cxnLst/>
            <a:rect l="0" t="0" r="0" b="0"/>
            <a:pathLst>
              <a:path w="267891" h="375047">
                <a:moveTo>
                  <a:pt x="8929" y="223242"/>
                </a:moveTo>
                <a:lnTo>
                  <a:pt x="0" y="241101"/>
                </a:lnTo>
                <a:lnTo>
                  <a:pt x="0" y="258961"/>
                </a:lnTo>
                <a:lnTo>
                  <a:pt x="0" y="258961"/>
                </a:lnTo>
                <a:lnTo>
                  <a:pt x="8929" y="267890"/>
                </a:lnTo>
                <a:lnTo>
                  <a:pt x="8929" y="258961"/>
                </a:lnTo>
                <a:lnTo>
                  <a:pt x="17859" y="258961"/>
                </a:lnTo>
                <a:lnTo>
                  <a:pt x="26789" y="258961"/>
                </a:lnTo>
                <a:lnTo>
                  <a:pt x="35719" y="250031"/>
                </a:lnTo>
                <a:lnTo>
                  <a:pt x="44648" y="232171"/>
                </a:lnTo>
                <a:lnTo>
                  <a:pt x="71437" y="205382"/>
                </a:lnTo>
                <a:lnTo>
                  <a:pt x="98226" y="169664"/>
                </a:lnTo>
                <a:lnTo>
                  <a:pt x="107156" y="160734"/>
                </a:lnTo>
                <a:lnTo>
                  <a:pt x="107156" y="151804"/>
                </a:lnTo>
                <a:lnTo>
                  <a:pt x="107156" y="151804"/>
                </a:lnTo>
                <a:lnTo>
                  <a:pt x="98226" y="151804"/>
                </a:lnTo>
                <a:lnTo>
                  <a:pt x="98226" y="169664"/>
                </a:lnTo>
                <a:lnTo>
                  <a:pt x="89297" y="187523"/>
                </a:lnTo>
                <a:lnTo>
                  <a:pt x="80367" y="214312"/>
                </a:lnTo>
                <a:lnTo>
                  <a:pt x="71437" y="232171"/>
                </a:lnTo>
                <a:lnTo>
                  <a:pt x="80367" y="241101"/>
                </a:lnTo>
                <a:lnTo>
                  <a:pt x="80367" y="250031"/>
                </a:lnTo>
                <a:lnTo>
                  <a:pt x="89297" y="258961"/>
                </a:lnTo>
                <a:lnTo>
                  <a:pt x="98226" y="258961"/>
                </a:lnTo>
                <a:lnTo>
                  <a:pt x="116086" y="258961"/>
                </a:lnTo>
                <a:lnTo>
                  <a:pt x="160734" y="223242"/>
                </a:lnTo>
                <a:lnTo>
                  <a:pt x="196453" y="178593"/>
                </a:lnTo>
                <a:lnTo>
                  <a:pt x="232172" y="125015"/>
                </a:lnTo>
                <a:lnTo>
                  <a:pt x="258961" y="62507"/>
                </a:lnTo>
                <a:lnTo>
                  <a:pt x="267890" y="17859"/>
                </a:lnTo>
                <a:lnTo>
                  <a:pt x="267890" y="0"/>
                </a:lnTo>
                <a:lnTo>
                  <a:pt x="267890" y="0"/>
                </a:lnTo>
                <a:lnTo>
                  <a:pt x="258961" y="17859"/>
                </a:lnTo>
                <a:lnTo>
                  <a:pt x="250031" y="53578"/>
                </a:lnTo>
                <a:lnTo>
                  <a:pt x="241101" y="71437"/>
                </a:lnTo>
                <a:lnTo>
                  <a:pt x="232172" y="98226"/>
                </a:lnTo>
                <a:lnTo>
                  <a:pt x="223242" y="133945"/>
                </a:lnTo>
                <a:lnTo>
                  <a:pt x="214312" y="187523"/>
                </a:lnTo>
                <a:lnTo>
                  <a:pt x="196453" y="232171"/>
                </a:lnTo>
                <a:lnTo>
                  <a:pt x="187523" y="285750"/>
                </a:lnTo>
                <a:lnTo>
                  <a:pt x="178594" y="321468"/>
                </a:lnTo>
                <a:lnTo>
                  <a:pt x="178594" y="357187"/>
                </a:lnTo>
                <a:lnTo>
                  <a:pt x="187523" y="366117"/>
                </a:lnTo>
                <a:lnTo>
                  <a:pt x="187523" y="375046"/>
                </a:lnTo>
                <a:lnTo>
                  <a:pt x="196453" y="375046"/>
                </a:lnTo>
                <a:lnTo>
                  <a:pt x="205383" y="375046"/>
                </a:lnTo>
                <a:lnTo>
                  <a:pt x="214312" y="357187"/>
                </a:lnTo>
                <a:lnTo>
                  <a:pt x="223242" y="339328"/>
                </a:lnTo>
                <a:lnTo>
                  <a:pt x="232172" y="321468"/>
                </a:lnTo>
                <a:lnTo>
                  <a:pt x="241101" y="303609"/>
                </a:lnTo>
                <a:lnTo>
                  <a:pt x="241101" y="276820"/>
                </a:lnTo>
                <a:lnTo>
                  <a:pt x="241101" y="267890"/>
                </a:lnTo>
                <a:lnTo>
                  <a:pt x="241101" y="250031"/>
                </a:lnTo>
                <a:lnTo>
                  <a:pt x="232172" y="241101"/>
                </a:lnTo>
                <a:lnTo>
                  <a:pt x="223242" y="232171"/>
                </a:lnTo>
                <a:lnTo>
                  <a:pt x="214312" y="232171"/>
                </a:lnTo>
                <a:lnTo>
                  <a:pt x="214312" y="241101"/>
                </a:lnTo>
                <a:lnTo>
                  <a:pt x="214312" y="241101"/>
                </a:lnTo>
                <a:lnTo>
                  <a:pt x="214312" y="241101"/>
                </a:lnTo>
                <a:lnTo>
                  <a:pt x="214312" y="241101"/>
                </a:lnTo>
                <a:lnTo>
                  <a:pt x="214312"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6313289" y="6482952"/>
            <a:ext cx="357189" cy="232173"/>
          </a:xfrm>
          <a:custGeom>
            <a:avLst/>
            <a:gdLst/>
            <a:ahLst/>
            <a:cxnLst/>
            <a:rect l="0" t="0" r="0" b="0"/>
            <a:pathLst>
              <a:path w="357189" h="232173">
                <a:moveTo>
                  <a:pt x="17859" y="187524"/>
                </a:moveTo>
                <a:lnTo>
                  <a:pt x="8930" y="196453"/>
                </a:lnTo>
                <a:lnTo>
                  <a:pt x="8930" y="205383"/>
                </a:lnTo>
                <a:lnTo>
                  <a:pt x="0" y="205383"/>
                </a:lnTo>
                <a:lnTo>
                  <a:pt x="0" y="205383"/>
                </a:lnTo>
                <a:lnTo>
                  <a:pt x="0" y="205383"/>
                </a:lnTo>
                <a:lnTo>
                  <a:pt x="0" y="205383"/>
                </a:lnTo>
                <a:lnTo>
                  <a:pt x="17859" y="178594"/>
                </a:lnTo>
                <a:lnTo>
                  <a:pt x="35719" y="151805"/>
                </a:lnTo>
                <a:lnTo>
                  <a:pt x="62508" y="116086"/>
                </a:lnTo>
                <a:lnTo>
                  <a:pt x="80367" y="80368"/>
                </a:lnTo>
                <a:lnTo>
                  <a:pt x="98227" y="62508"/>
                </a:lnTo>
                <a:lnTo>
                  <a:pt x="98227" y="35719"/>
                </a:lnTo>
                <a:lnTo>
                  <a:pt x="98227" y="26789"/>
                </a:lnTo>
                <a:lnTo>
                  <a:pt x="89297" y="26789"/>
                </a:lnTo>
                <a:lnTo>
                  <a:pt x="80367" y="35719"/>
                </a:lnTo>
                <a:lnTo>
                  <a:pt x="71438" y="62508"/>
                </a:lnTo>
                <a:lnTo>
                  <a:pt x="62508" y="80368"/>
                </a:lnTo>
                <a:lnTo>
                  <a:pt x="62508" y="89297"/>
                </a:lnTo>
                <a:lnTo>
                  <a:pt x="53578" y="107157"/>
                </a:lnTo>
                <a:lnTo>
                  <a:pt x="44649" y="133946"/>
                </a:lnTo>
                <a:lnTo>
                  <a:pt x="44649" y="160735"/>
                </a:lnTo>
                <a:lnTo>
                  <a:pt x="44649" y="187524"/>
                </a:lnTo>
                <a:lnTo>
                  <a:pt x="53578" y="205383"/>
                </a:lnTo>
                <a:lnTo>
                  <a:pt x="71438" y="214313"/>
                </a:lnTo>
                <a:lnTo>
                  <a:pt x="80367" y="214313"/>
                </a:lnTo>
                <a:lnTo>
                  <a:pt x="98227" y="214313"/>
                </a:lnTo>
                <a:lnTo>
                  <a:pt x="133945" y="196453"/>
                </a:lnTo>
                <a:lnTo>
                  <a:pt x="169664" y="160735"/>
                </a:lnTo>
                <a:lnTo>
                  <a:pt x="205383" y="116086"/>
                </a:lnTo>
                <a:lnTo>
                  <a:pt x="223242" y="80368"/>
                </a:lnTo>
                <a:lnTo>
                  <a:pt x="223242" y="44649"/>
                </a:lnTo>
                <a:lnTo>
                  <a:pt x="223242" y="35719"/>
                </a:lnTo>
                <a:lnTo>
                  <a:pt x="223242" y="35719"/>
                </a:lnTo>
                <a:lnTo>
                  <a:pt x="223242" y="53578"/>
                </a:lnTo>
                <a:lnTo>
                  <a:pt x="223242" y="71438"/>
                </a:lnTo>
                <a:lnTo>
                  <a:pt x="223242" y="80368"/>
                </a:lnTo>
                <a:lnTo>
                  <a:pt x="223242" y="98227"/>
                </a:lnTo>
                <a:lnTo>
                  <a:pt x="214313" y="125016"/>
                </a:lnTo>
                <a:lnTo>
                  <a:pt x="214313" y="160735"/>
                </a:lnTo>
                <a:lnTo>
                  <a:pt x="214313" y="187524"/>
                </a:lnTo>
                <a:lnTo>
                  <a:pt x="223242" y="214313"/>
                </a:lnTo>
                <a:lnTo>
                  <a:pt x="223242" y="232172"/>
                </a:lnTo>
                <a:lnTo>
                  <a:pt x="232172" y="232172"/>
                </a:lnTo>
                <a:lnTo>
                  <a:pt x="241102" y="232172"/>
                </a:lnTo>
                <a:lnTo>
                  <a:pt x="250031" y="214313"/>
                </a:lnTo>
                <a:lnTo>
                  <a:pt x="267891" y="178594"/>
                </a:lnTo>
                <a:lnTo>
                  <a:pt x="285750" y="125016"/>
                </a:lnTo>
                <a:lnTo>
                  <a:pt x="303609" y="62508"/>
                </a:lnTo>
                <a:lnTo>
                  <a:pt x="312539" y="26789"/>
                </a:lnTo>
                <a:lnTo>
                  <a:pt x="321469" y="0"/>
                </a:lnTo>
                <a:lnTo>
                  <a:pt x="339328" y="0"/>
                </a:lnTo>
                <a:lnTo>
                  <a:pt x="339328" y="0"/>
                </a:lnTo>
                <a:lnTo>
                  <a:pt x="348258" y="8930"/>
                </a:lnTo>
                <a:lnTo>
                  <a:pt x="348258" y="26789"/>
                </a:lnTo>
                <a:lnTo>
                  <a:pt x="348258" y="35719"/>
                </a:lnTo>
                <a:lnTo>
                  <a:pt x="357188" y="53578"/>
                </a:lnTo>
                <a:lnTo>
                  <a:pt x="357188" y="53578"/>
                </a:lnTo>
                <a:lnTo>
                  <a:pt x="35718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6625828" y="6456163"/>
            <a:ext cx="651868" cy="267892"/>
          </a:xfrm>
          <a:custGeom>
            <a:avLst/>
            <a:gdLst/>
            <a:ahLst/>
            <a:cxnLst/>
            <a:rect l="0" t="0" r="0" b="0"/>
            <a:pathLst>
              <a:path w="651868" h="267892">
                <a:moveTo>
                  <a:pt x="8930" y="151805"/>
                </a:moveTo>
                <a:lnTo>
                  <a:pt x="0" y="160735"/>
                </a:lnTo>
                <a:lnTo>
                  <a:pt x="0" y="169664"/>
                </a:lnTo>
                <a:lnTo>
                  <a:pt x="8930" y="178594"/>
                </a:lnTo>
                <a:lnTo>
                  <a:pt x="8930" y="178594"/>
                </a:lnTo>
                <a:lnTo>
                  <a:pt x="17860" y="178594"/>
                </a:lnTo>
                <a:lnTo>
                  <a:pt x="26789" y="169664"/>
                </a:lnTo>
                <a:lnTo>
                  <a:pt x="44649" y="160735"/>
                </a:lnTo>
                <a:lnTo>
                  <a:pt x="53578" y="133946"/>
                </a:lnTo>
                <a:lnTo>
                  <a:pt x="62508" y="107157"/>
                </a:lnTo>
                <a:lnTo>
                  <a:pt x="80367" y="71438"/>
                </a:lnTo>
                <a:lnTo>
                  <a:pt x="80367" y="44649"/>
                </a:lnTo>
                <a:lnTo>
                  <a:pt x="80367" y="35719"/>
                </a:lnTo>
                <a:lnTo>
                  <a:pt x="71438" y="35719"/>
                </a:lnTo>
                <a:lnTo>
                  <a:pt x="71438" y="53578"/>
                </a:lnTo>
                <a:lnTo>
                  <a:pt x="62508" y="80367"/>
                </a:lnTo>
                <a:lnTo>
                  <a:pt x="62508" y="98227"/>
                </a:lnTo>
                <a:lnTo>
                  <a:pt x="53578" y="116086"/>
                </a:lnTo>
                <a:lnTo>
                  <a:pt x="53578" y="142875"/>
                </a:lnTo>
                <a:lnTo>
                  <a:pt x="44649" y="178594"/>
                </a:lnTo>
                <a:lnTo>
                  <a:pt x="44649" y="205383"/>
                </a:lnTo>
                <a:lnTo>
                  <a:pt x="44649" y="241102"/>
                </a:lnTo>
                <a:lnTo>
                  <a:pt x="53578" y="258961"/>
                </a:lnTo>
                <a:lnTo>
                  <a:pt x="62508" y="267891"/>
                </a:lnTo>
                <a:lnTo>
                  <a:pt x="62508" y="267891"/>
                </a:lnTo>
                <a:lnTo>
                  <a:pt x="71438" y="258961"/>
                </a:lnTo>
                <a:lnTo>
                  <a:pt x="98227" y="223242"/>
                </a:lnTo>
                <a:lnTo>
                  <a:pt x="125016" y="178594"/>
                </a:lnTo>
                <a:lnTo>
                  <a:pt x="151805" y="116086"/>
                </a:lnTo>
                <a:lnTo>
                  <a:pt x="178594" y="62508"/>
                </a:lnTo>
                <a:lnTo>
                  <a:pt x="187524" y="26789"/>
                </a:lnTo>
                <a:lnTo>
                  <a:pt x="196453" y="26789"/>
                </a:lnTo>
                <a:lnTo>
                  <a:pt x="196453" y="44649"/>
                </a:lnTo>
                <a:lnTo>
                  <a:pt x="196453" y="71438"/>
                </a:lnTo>
                <a:lnTo>
                  <a:pt x="196453" y="98227"/>
                </a:lnTo>
                <a:lnTo>
                  <a:pt x="196453" y="116086"/>
                </a:lnTo>
                <a:lnTo>
                  <a:pt x="196453" y="142875"/>
                </a:lnTo>
                <a:lnTo>
                  <a:pt x="196453" y="169664"/>
                </a:lnTo>
                <a:lnTo>
                  <a:pt x="196453" y="205383"/>
                </a:lnTo>
                <a:lnTo>
                  <a:pt x="196453" y="232172"/>
                </a:lnTo>
                <a:lnTo>
                  <a:pt x="205383" y="241102"/>
                </a:lnTo>
                <a:lnTo>
                  <a:pt x="214313" y="241102"/>
                </a:lnTo>
                <a:lnTo>
                  <a:pt x="223242" y="232172"/>
                </a:lnTo>
                <a:lnTo>
                  <a:pt x="241102" y="196453"/>
                </a:lnTo>
                <a:lnTo>
                  <a:pt x="258961" y="142875"/>
                </a:lnTo>
                <a:lnTo>
                  <a:pt x="276820" y="80367"/>
                </a:lnTo>
                <a:lnTo>
                  <a:pt x="294680" y="35719"/>
                </a:lnTo>
                <a:lnTo>
                  <a:pt x="303610" y="26789"/>
                </a:lnTo>
                <a:lnTo>
                  <a:pt x="303610" y="35719"/>
                </a:lnTo>
                <a:lnTo>
                  <a:pt x="312539" y="53578"/>
                </a:lnTo>
                <a:lnTo>
                  <a:pt x="312539" y="62508"/>
                </a:lnTo>
                <a:lnTo>
                  <a:pt x="312539" y="80367"/>
                </a:lnTo>
                <a:lnTo>
                  <a:pt x="312539" y="98227"/>
                </a:lnTo>
                <a:lnTo>
                  <a:pt x="312539" y="107157"/>
                </a:lnTo>
                <a:lnTo>
                  <a:pt x="312539" y="133946"/>
                </a:lnTo>
                <a:lnTo>
                  <a:pt x="312539" y="160735"/>
                </a:lnTo>
                <a:lnTo>
                  <a:pt x="312539" y="169664"/>
                </a:lnTo>
                <a:lnTo>
                  <a:pt x="321469" y="178594"/>
                </a:lnTo>
                <a:lnTo>
                  <a:pt x="321469" y="160735"/>
                </a:lnTo>
                <a:lnTo>
                  <a:pt x="339328" y="133946"/>
                </a:lnTo>
                <a:lnTo>
                  <a:pt x="348258" y="89297"/>
                </a:lnTo>
                <a:lnTo>
                  <a:pt x="357188" y="44649"/>
                </a:lnTo>
                <a:lnTo>
                  <a:pt x="366117" y="17860"/>
                </a:lnTo>
                <a:lnTo>
                  <a:pt x="375047" y="0"/>
                </a:lnTo>
                <a:lnTo>
                  <a:pt x="375047" y="8930"/>
                </a:lnTo>
                <a:lnTo>
                  <a:pt x="375047" y="26789"/>
                </a:lnTo>
                <a:lnTo>
                  <a:pt x="366117" y="53578"/>
                </a:lnTo>
                <a:lnTo>
                  <a:pt x="366117" y="62508"/>
                </a:lnTo>
                <a:lnTo>
                  <a:pt x="366117" y="71438"/>
                </a:lnTo>
                <a:lnTo>
                  <a:pt x="366117" y="98227"/>
                </a:lnTo>
                <a:lnTo>
                  <a:pt x="357188" y="125016"/>
                </a:lnTo>
                <a:lnTo>
                  <a:pt x="357188" y="142875"/>
                </a:lnTo>
                <a:lnTo>
                  <a:pt x="357188" y="160735"/>
                </a:lnTo>
                <a:lnTo>
                  <a:pt x="366117" y="160735"/>
                </a:lnTo>
                <a:lnTo>
                  <a:pt x="375047" y="151805"/>
                </a:lnTo>
                <a:lnTo>
                  <a:pt x="383977" y="125016"/>
                </a:lnTo>
                <a:lnTo>
                  <a:pt x="401836" y="89297"/>
                </a:lnTo>
                <a:lnTo>
                  <a:pt x="410766" y="53578"/>
                </a:lnTo>
                <a:lnTo>
                  <a:pt x="419695" y="26789"/>
                </a:lnTo>
                <a:lnTo>
                  <a:pt x="419695" y="8930"/>
                </a:lnTo>
                <a:lnTo>
                  <a:pt x="419695" y="8930"/>
                </a:lnTo>
                <a:lnTo>
                  <a:pt x="410766" y="26789"/>
                </a:lnTo>
                <a:lnTo>
                  <a:pt x="401836" y="44649"/>
                </a:lnTo>
                <a:lnTo>
                  <a:pt x="392906" y="62508"/>
                </a:lnTo>
                <a:lnTo>
                  <a:pt x="392906" y="80367"/>
                </a:lnTo>
                <a:lnTo>
                  <a:pt x="392906" y="98227"/>
                </a:lnTo>
                <a:lnTo>
                  <a:pt x="383977" y="116086"/>
                </a:lnTo>
                <a:lnTo>
                  <a:pt x="383977" y="142875"/>
                </a:lnTo>
                <a:lnTo>
                  <a:pt x="392906" y="160735"/>
                </a:lnTo>
                <a:lnTo>
                  <a:pt x="392906" y="178594"/>
                </a:lnTo>
                <a:lnTo>
                  <a:pt x="410766" y="187524"/>
                </a:lnTo>
                <a:lnTo>
                  <a:pt x="428625" y="187524"/>
                </a:lnTo>
                <a:lnTo>
                  <a:pt x="455414" y="160735"/>
                </a:lnTo>
                <a:lnTo>
                  <a:pt x="482203" y="125016"/>
                </a:lnTo>
                <a:lnTo>
                  <a:pt x="517922" y="80367"/>
                </a:lnTo>
                <a:lnTo>
                  <a:pt x="535781" y="44649"/>
                </a:lnTo>
                <a:lnTo>
                  <a:pt x="544711" y="17860"/>
                </a:lnTo>
                <a:lnTo>
                  <a:pt x="544711" y="0"/>
                </a:lnTo>
                <a:lnTo>
                  <a:pt x="535781" y="0"/>
                </a:lnTo>
                <a:lnTo>
                  <a:pt x="526852" y="8930"/>
                </a:lnTo>
                <a:lnTo>
                  <a:pt x="517922" y="35719"/>
                </a:lnTo>
                <a:lnTo>
                  <a:pt x="508992" y="62508"/>
                </a:lnTo>
                <a:lnTo>
                  <a:pt x="508992" y="71438"/>
                </a:lnTo>
                <a:lnTo>
                  <a:pt x="500063" y="89297"/>
                </a:lnTo>
                <a:lnTo>
                  <a:pt x="500063" y="107157"/>
                </a:lnTo>
                <a:lnTo>
                  <a:pt x="500063" y="125016"/>
                </a:lnTo>
                <a:lnTo>
                  <a:pt x="508992" y="142875"/>
                </a:lnTo>
                <a:lnTo>
                  <a:pt x="517922" y="151805"/>
                </a:lnTo>
                <a:lnTo>
                  <a:pt x="535781" y="142875"/>
                </a:lnTo>
                <a:lnTo>
                  <a:pt x="571500" y="125016"/>
                </a:lnTo>
                <a:lnTo>
                  <a:pt x="598289" y="89297"/>
                </a:lnTo>
                <a:lnTo>
                  <a:pt x="625078" y="53578"/>
                </a:lnTo>
                <a:lnTo>
                  <a:pt x="642938" y="35719"/>
                </a:lnTo>
                <a:lnTo>
                  <a:pt x="651867" y="26789"/>
                </a:lnTo>
                <a:lnTo>
                  <a:pt x="651867" y="35719"/>
                </a:lnTo>
                <a:lnTo>
                  <a:pt x="642938" y="53578"/>
                </a:lnTo>
                <a:lnTo>
                  <a:pt x="634008" y="71438"/>
                </a:lnTo>
                <a:lnTo>
                  <a:pt x="625078" y="80367"/>
                </a:lnTo>
                <a:lnTo>
                  <a:pt x="616149" y="89297"/>
                </a:lnTo>
                <a:lnTo>
                  <a:pt x="607219" y="107157"/>
                </a:lnTo>
                <a:lnTo>
                  <a:pt x="598289" y="116086"/>
                </a:lnTo>
                <a:lnTo>
                  <a:pt x="589360" y="133946"/>
                </a:lnTo>
                <a:lnTo>
                  <a:pt x="589360" y="133946"/>
                </a:lnTo>
                <a:lnTo>
                  <a:pt x="589360" y="116086"/>
                </a:lnTo>
                <a:lnTo>
                  <a:pt x="5893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7277695" y="6232921"/>
            <a:ext cx="267892" cy="330400"/>
          </a:xfrm>
          <a:custGeom>
            <a:avLst/>
            <a:gdLst/>
            <a:ahLst/>
            <a:cxnLst/>
            <a:rect l="0" t="0" r="0" b="0"/>
            <a:pathLst>
              <a:path w="267892" h="330400">
                <a:moveTo>
                  <a:pt x="196453" y="0"/>
                </a:moveTo>
                <a:lnTo>
                  <a:pt x="196453" y="0"/>
                </a:lnTo>
                <a:lnTo>
                  <a:pt x="187524" y="17859"/>
                </a:lnTo>
                <a:lnTo>
                  <a:pt x="178594" y="35719"/>
                </a:lnTo>
                <a:lnTo>
                  <a:pt x="160735" y="71438"/>
                </a:lnTo>
                <a:lnTo>
                  <a:pt x="151805" y="107156"/>
                </a:lnTo>
                <a:lnTo>
                  <a:pt x="133946" y="160734"/>
                </a:lnTo>
                <a:lnTo>
                  <a:pt x="116086" y="214313"/>
                </a:lnTo>
                <a:lnTo>
                  <a:pt x="107157" y="250031"/>
                </a:lnTo>
                <a:lnTo>
                  <a:pt x="98227" y="276820"/>
                </a:lnTo>
                <a:lnTo>
                  <a:pt x="98227" y="294680"/>
                </a:lnTo>
                <a:lnTo>
                  <a:pt x="98227" y="303609"/>
                </a:lnTo>
                <a:lnTo>
                  <a:pt x="98227" y="321469"/>
                </a:lnTo>
                <a:lnTo>
                  <a:pt x="98227" y="330399"/>
                </a:lnTo>
                <a:lnTo>
                  <a:pt x="98227" y="312539"/>
                </a:lnTo>
                <a:lnTo>
                  <a:pt x="89297" y="276820"/>
                </a:lnTo>
                <a:lnTo>
                  <a:pt x="80368" y="232172"/>
                </a:lnTo>
                <a:lnTo>
                  <a:pt x="71438" y="187524"/>
                </a:lnTo>
                <a:lnTo>
                  <a:pt x="53578" y="151805"/>
                </a:lnTo>
                <a:lnTo>
                  <a:pt x="35719" y="133945"/>
                </a:lnTo>
                <a:lnTo>
                  <a:pt x="17860" y="125016"/>
                </a:lnTo>
                <a:lnTo>
                  <a:pt x="8930" y="133945"/>
                </a:lnTo>
                <a:lnTo>
                  <a:pt x="0" y="151805"/>
                </a:lnTo>
                <a:lnTo>
                  <a:pt x="0" y="169664"/>
                </a:lnTo>
                <a:lnTo>
                  <a:pt x="8930" y="187524"/>
                </a:lnTo>
                <a:lnTo>
                  <a:pt x="26789" y="205383"/>
                </a:lnTo>
                <a:lnTo>
                  <a:pt x="53578" y="205383"/>
                </a:lnTo>
                <a:lnTo>
                  <a:pt x="80368" y="205383"/>
                </a:lnTo>
                <a:lnTo>
                  <a:pt x="116086" y="205383"/>
                </a:lnTo>
                <a:lnTo>
                  <a:pt x="142875" y="196453"/>
                </a:lnTo>
                <a:lnTo>
                  <a:pt x="169664" y="187524"/>
                </a:lnTo>
                <a:lnTo>
                  <a:pt x="196453" y="178594"/>
                </a:lnTo>
                <a:lnTo>
                  <a:pt x="214313" y="160734"/>
                </a:lnTo>
                <a:lnTo>
                  <a:pt x="214313" y="151805"/>
                </a:lnTo>
                <a:lnTo>
                  <a:pt x="214313" y="160734"/>
                </a:lnTo>
                <a:lnTo>
                  <a:pt x="214313" y="169664"/>
                </a:lnTo>
                <a:lnTo>
                  <a:pt x="205383" y="187524"/>
                </a:lnTo>
                <a:lnTo>
                  <a:pt x="196453" y="214313"/>
                </a:lnTo>
                <a:lnTo>
                  <a:pt x="196453" y="241102"/>
                </a:lnTo>
                <a:lnTo>
                  <a:pt x="196453" y="258961"/>
                </a:lnTo>
                <a:lnTo>
                  <a:pt x="205383" y="276820"/>
                </a:lnTo>
                <a:lnTo>
                  <a:pt x="214313" y="285750"/>
                </a:lnTo>
                <a:lnTo>
                  <a:pt x="223243" y="294680"/>
                </a:lnTo>
                <a:lnTo>
                  <a:pt x="241102" y="285750"/>
                </a:lnTo>
                <a:lnTo>
                  <a:pt x="250032" y="267891"/>
                </a:lnTo>
                <a:lnTo>
                  <a:pt x="267891" y="250031"/>
                </a:lnTo>
                <a:lnTo>
                  <a:pt x="267891" y="223242"/>
                </a:lnTo>
                <a:lnTo>
                  <a:pt x="267891" y="196453"/>
                </a:lnTo>
                <a:lnTo>
                  <a:pt x="267891" y="178594"/>
                </a:lnTo>
                <a:lnTo>
                  <a:pt x="258961" y="169664"/>
                </a:lnTo>
                <a:lnTo>
                  <a:pt x="241102" y="169664"/>
                </a:lnTo>
                <a:lnTo>
                  <a:pt x="223243" y="178594"/>
                </a:lnTo>
                <a:lnTo>
                  <a:pt x="214313" y="187524"/>
                </a:lnTo>
                <a:lnTo>
                  <a:pt x="205383" y="205383"/>
                </a:lnTo>
                <a:lnTo>
                  <a:pt x="205383" y="223242"/>
                </a:lnTo>
                <a:lnTo>
                  <a:pt x="205383" y="232172"/>
                </a:lnTo>
                <a:lnTo>
                  <a:pt x="214313" y="232172"/>
                </a:lnTo>
                <a:lnTo>
                  <a:pt x="232172" y="232172"/>
                </a:lnTo>
                <a:lnTo>
                  <a:pt x="232172"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7652742" y="6179343"/>
            <a:ext cx="160736" cy="330399"/>
          </a:xfrm>
          <a:custGeom>
            <a:avLst/>
            <a:gdLst/>
            <a:ahLst/>
            <a:cxnLst/>
            <a:rect l="0" t="0" r="0" b="0"/>
            <a:pathLst>
              <a:path w="160736" h="330399">
                <a:moveTo>
                  <a:pt x="44649" y="0"/>
                </a:moveTo>
                <a:lnTo>
                  <a:pt x="44649" y="0"/>
                </a:lnTo>
                <a:lnTo>
                  <a:pt x="44649" y="0"/>
                </a:lnTo>
                <a:lnTo>
                  <a:pt x="44649" y="8930"/>
                </a:lnTo>
                <a:lnTo>
                  <a:pt x="44649" y="17859"/>
                </a:lnTo>
                <a:lnTo>
                  <a:pt x="44649" y="35719"/>
                </a:lnTo>
                <a:lnTo>
                  <a:pt x="35719" y="62508"/>
                </a:lnTo>
                <a:lnTo>
                  <a:pt x="26789" y="98227"/>
                </a:lnTo>
                <a:lnTo>
                  <a:pt x="17860" y="142875"/>
                </a:lnTo>
                <a:lnTo>
                  <a:pt x="8930" y="196453"/>
                </a:lnTo>
                <a:lnTo>
                  <a:pt x="0" y="232172"/>
                </a:lnTo>
                <a:lnTo>
                  <a:pt x="0" y="276820"/>
                </a:lnTo>
                <a:lnTo>
                  <a:pt x="0" y="312539"/>
                </a:lnTo>
                <a:lnTo>
                  <a:pt x="17860" y="321469"/>
                </a:lnTo>
                <a:lnTo>
                  <a:pt x="26789" y="330398"/>
                </a:lnTo>
                <a:lnTo>
                  <a:pt x="53578" y="312539"/>
                </a:lnTo>
                <a:lnTo>
                  <a:pt x="80367" y="285750"/>
                </a:lnTo>
                <a:lnTo>
                  <a:pt x="107156" y="250031"/>
                </a:lnTo>
                <a:lnTo>
                  <a:pt x="125016" y="223242"/>
                </a:lnTo>
                <a:lnTo>
                  <a:pt x="142875" y="187523"/>
                </a:lnTo>
                <a:lnTo>
                  <a:pt x="151805" y="169664"/>
                </a:lnTo>
                <a:lnTo>
                  <a:pt x="160735" y="151805"/>
                </a:lnTo>
                <a:lnTo>
                  <a:pt x="16073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7742039" y="6223991"/>
            <a:ext cx="285751" cy="205384"/>
          </a:xfrm>
          <a:custGeom>
            <a:avLst/>
            <a:gdLst/>
            <a:ahLst/>
            <a:cxnLst/>
            <a:rect l="0" t="0" r="0" b="0"/>
            <a:pathLst>
              <a:path w="285751" h="205384">
                <a:moveTo>
                  <a:pt x="17859" y="62508"/>
                </a:moveTo>
                <a:lnTo>
                  <a:pt x="17859" y="62508"/>
                </a:lnTo>
                <a:lnTo>
                  <a:pt x="17859" y="53579"/>
                </a:lnTo>
                <a:lnTo>
                  <a:pt x="17859" y="53579"/>
                </a:lnTo>
                <a:lnTo>
                  <a:pt x="35719" y="44649"/>
                </a:lnTo>
                <a:lnTo>
                  <a:pt x="44649" y="35719"/>
                </a:lnTo>
                <a:lnTo>
                  <a:pt x="62508" y="26789"/>
                </a:lnTo>
                <a:lnTo>
                  <a:pt x="80367" y="17860"/>
                </a:lnTo>
                <a:lnTo>
                  <a:pt x="89297" y="8930"/>
                </a:lnTo>
                <a:lnTo>
                  <a:pt x="107156" y="0"/>
                </a:lnTo>
                <a:lnTo>
                  <a:pt x="98227" y="8930"/>
                </a:lnTo>
                <a:lnTo>
                  <a:pt x="98227" y="17860"/>
                </a:lnTo>
                <a:lnTo>
                  <a:pt x="80367" y="44649"/>
                </a:lnTo>
                <a:lnTo>
                  <a:pt x="53578" y="71438"/>
                </a:lnTo>
                <a:lnTo>
                  <a:pt x="35719" y="107157"/>
                </a:lnTo>
                <a:lnTo>
                  <a:pt x="8930" y="142875"/>
                </a:lnTo>
                <a:lnTo>
                  <a:pt x="0" y="169664"/>
                </a:lnTo>
                <a:lnTo>
                  <a:pt x="8930" y="196454"/>
                </a:lnTo>
                <a:lnTo>
                  <a:pt x="26789" y="205383"/>
                </a:lnTo>
                <a:lnTo>
                  <a:pt x="62508" y="205383"/>
                </a:lnTo>
                <a:lnTo>
                  <a:pt x="116086" y="196454"/>
                </a:lnTo>
                <a:lnTo>
                  <a:pt x="178594" y="178594"/>
                </a:lnTo>
                <a:lnTo>
                  <a:pt x="232172" y="160735"/>
                </a:lnTo>
                <a:lnTo>
                  <a:pt x="285750" y="151805"/>
                </a:lnTo>
                <a:lnTo>
                  <a:pt x="28575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330399" y="3384351"/>
            <a:ext cx="6991946" cy="125017"/>
          </a:xfrm>
          <a:custGeom>
            <a:avLst/>
            <a:gdLst/>
            <a:ahLst/>
            <a:cxnLst/>
            <a:rect l="0" t="0" r="0" b="0"/>
            <a:pathLst>
              <a:path w="6991946" h="125017">
                <a:moveTo>
                  <a:pt x="8929" y="0"/>
                </a:moveTo>
                <a:lnTo>
                  <a:pt x="8929" y="0"/>
                </a:lnTo>
                <a:lnTo>
                  <a:pt x="0" y="8930"/>
                </a:lnTo>
                <a:lnTo>
                  <a:pt x="0" y="8930"/>
                </a:lnTo>
                <a:lnTo>
                  <a:pt x="0" y="8930"/>
                </a:lnTo>
                <a:lnTo>
                  <a:pt x="8929" y="17860"/>
                </a:lnTo>
                <a:lnTo>
                  <a:pt x="17859" y="26789"/>
                </a:lnTo>
                <a:lnTo>
                  <a:pt x="35718" y="35719"/>
                </a:lnTo>
                <a:lnTo>
                  <a:pt x="62507" y="44649"/>
                </a:lnTo>
                <a:lnTo>
                  <a:pt x="89296" y="44649"/>
                </a:lnTo>
                <a:lnTo>
                  <a:pt x="125015" y="44649"/>
                </a:lnTo>
                <a:lnTo>
                  <a:pt x="160734" y="44649"/>
                </a:lnTo>
                <a:lnTo>
                  <a:pt x="196453" y="44649"/>
                </a:lnTo>
                <a:lnTo>
                  <a:pt x="232171" y="35719"/>
                </a:lnTo>
                <a:lnTo>
                  <a:pt x="267890" y="35719"/>
                </a:lnTo>
                <a:lnTo>
                  <a:pt x="312539" y="26789"/>
                </a:lnTo>
                <a:lnTo>
                  <a:pt x="348257" y="35719"/>
                </a:lnTo>
                <a:lnTo>
                  <a:pt x="401835" y="35719"/>
                </a:lnTo>
                <a:lnTo>
                  <a:pt x="455414" y="44649"/>
                </a:lnTo>
                <a:lnTo>
                  <a:pt x="508992" y="53578"/>
                </a:lnTo>
                <a:lnTo>
                  <a:pt x="562570" y="62508"/>
                </a:lnTo>
                <a:lnTo>
                  <a:pt x="616148" y="71438"/>
                </a:lnTo>
                <a:lnTo>
                  <a:pt x="678656" y="89297"/>
                </a:lnTo>
                <a:lnTo>
                  <a:pt x="750093" y="98227"/>
                </a:lnTo>
                <a:lnTo>
                  <a:pt x="812601" y="98227"/>
                </a:lnTo>
                <a:lnTo>
                  <a:pt x="884039" y="107156"/>
                </a:lnTo>
                <a:lnTo>
                  <a:pt x="955476" y="107156"/>
                </a:lnTo>
                <a:lnTo>
                  <a:pt x="1026914" y="107156"/>
                </a:lnTo>
                <a:lnTo>
                  <a:pt x="1107281" y="107156"/>
                </a:lnTo>
                <a:lnTo>
                  <a:pt x="1178718" y="107156"/>
                </a:lnTo>
                <a:lnTo>
                  <a:pt x="1268015" y="107156"/>
                </a:lnTo>
                <a:lnTo>
                  <a:pt x="1348382" y="107156"/>
                </a:lnTo>
                <a:lnTo>
                  <a:pt x="1428749" y="107156"/>
                </a:lnTo>
                <a:lnTo>
                  <a:pt x="1518046" y="107156"/>
                </a:lnTo>
                <a:lnTo>
                  <a:pt x="1607343" y="107156"/>
                </a:lnTo>
                <a:lnTo>
                  <a:pt x="1696640" y="98227"/>
                </a:lnTo>
                <a:lnTo>
                  <a:pt x="1785937" y="98227"/>
                </a:lnTo>
                <a:lnTo>
                  <a:pt x="1884164" y="98227"/>
                </a:lnTo>
                <a:lnTo>
                  <a:pt x="1973460" y="98227"/>
                </a:lnTo>
                <a:lnTo>
                  <a:pt x="2071687" y="89297"/>
                </a:lnTo>
                <a:lnTo>
                  <a:pt x="2169914" y="80367"/>
                </a:lnTo>
                <a:lnTo>
                  <a:pt x="2268140" y="80367"/>
                </a:lnTo>
                <a:lnTo>
                  <a:pt x="2366367" y="71438"/>
                </a:lnTo>
                <a:lnTo>
                  <a:pt x="2464593" y="71438"/>
                </a:lnTo>
                <a:lnTo>
                  <a:pt x="2562820" y="71438"/>
                </a:lnTo>
                <a:lnTo>
                  <a:pt x="2661046" y="71438"/>
                </a:lnTo>
                <a:lnTo>
                  <a:pt x="2759273" y="80367"/>
                </a:lnTo>
                <a:lnTo>
                  <a:pt x="2866429" y="80367"/>
                </a:lnTo>
                <a:lnTo>
                  <a:pt x="2964656" y="80367"/>
                </a:lnTo>
                <a:lnTo>
                  <a:pt x="3080742" y="80367"/>
                </a:lnTo>
                <a:lnTo>
                  <a:pt x="3187898" y="80367"/>
                </a:lnTo>
                <a:lnTo>
                  <a:pt x="3303984" y="80367"/>
                </a:lnTo>
                <a:lnTo>
                  <a:pt x="3420070" y="80367"/>
                </a:lnTo>
                <a:lnTo>
                  <a:pt x="3545085" y="80367"/>
                </a:lnTo>
                <a:lnTo>
                  <a:pt x="3661171" y="80367"/>
                </a:lnTo>
                <a:lnTo>
                  <a:pt x="3777257" y="71438"/>
                </a:lnTo>
                <a:lnTo>
                  <a:pt x="3893343" y="71438"/>
                </a:lnTo>
                <a:lnTo>
                  <a:pt x="4009429" y="80367"/>
                </a:lnTo>
                <a:lnTo>
                  <a:pt x="4125515" y="80367"/>
                </a:lnTo>
                <a:lnTo>
                  <a:pt x="4241601" y="80367"/>
                </a:lnTo>
                <a:lnTo>
                  <a:pt x="4366617" y="89297"/>
                </a:lnTo>
                <a:lnTo>
                  <a:pt x="4482703" y="89297"/>
                </a:lnTo>
                <a:lnTo>
                  <a:pt x="4607718" y="89297"/>
                </a:lnTo>
                <a:lnTo>
                  <a:pt x="4732734" y="89297"/>
                </a:lnTo>
                <a:lnTo>
                  <a:pt x="4857749" y="89297"/>
                </a:lnTo>
                <a:lnTo>
                  <a:pt x="4982765" y="89297"/>
                </a:lnTo>
                <a:lnTo>
                  <a:pt x="5107781" y="98227"/>
                </a:lnTo>
                <a:lnTo>
                  <a:pt x="5223867" y="98227"/>
                </a:lnTo>
                <a:lnTo>
                  <a:pt x="5348882" y="98227"/>
                </a:lnTo>
                <a:lnTo>
                  <a:pt x="5464968" y="98227"/>
                </a:lnTo>
                <a:lnTo>
                  <a:pt x="5581054" y="98227"/>
                </a:lnTo>
                <a:lnTo>
                  <a:pt x="5697140" y="98227"/>
                </a:lnTo>
                <a:lnTo>
                  <a:pt x="5813226" y="107156"/>
                </a:lnTo>
                <a:lnTo>
                  <a:pt x="5920382" y="107156"/>
                </a:lnTo>
                <a:lnTo>
                  <a:pt x="6036468" y="107156"/>
                </a:lnTo>
                <a:lnTo>
                  <a:pt x="6152554" y="116086"/>
                </a:lnTo>
                <a:lnTo>
                  <a:pt x="6259710" y="116086"/>
                </a:lnTo>
                <a:lnTo>
                  <a:pt x="6366867" y="116086"/>
                </a:lnTo>
                <a:lnTo>
                  <a:pt x="6474023" y="116086"/>
                </a:lnTo>
                <a:lnTo>
                  <a:pt x="6581179" y="107156"/>
                </a:lnTo>
                <a:lnTo>
                  <a:pt x="6670476" y="107156"/>
                </a:lnTo>
                <a:lnTo>
                  <a:pt x="6759773" y="107156"/>
                </a:lnTo>
                <a:lnTo>
                  <a:pt x="6831210" y="107156"/>
                </a:lnTo>
                <a:lnTo>
                  <a:pt x="6902648" y="116086"/>
                </a:lnTo>
                <a:lnTo>
                  <a:pt x="6947296" y="116086"/>
                </a:lnTo>
                <a:lnTo>
                  <a:pt x="6991945" y="125016"/>
                </a:lnTo>
                <a:lnTo>
                  <a:pt x="699194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8402835" y="4348757"/>
            <a:ext cx="71439" cy="44650"/>
          </a:xfrm>
          <a:custGeom>
            <a:avLst/>
            <a:gdLst/>
            <a:ahLst/>
            <a:cxnLst/>
            <a:rect l="0" t="0" r="0" b="0"/>
            <a:pathLst>
              <a:path w="71439" h="44650">
                <a:moveTo>
                  <a:pt x="0" y="44649"/>
                </a:moveTo>
                <a:lnTo>
                  <a:pt x="0" y="44649"/>
                </a:lnTo>
                <a:lnTo>
                  <a:pt x="0" y="35719"/>
                </a:lnTo>
                <a:lnTo>
                  <a:pt x="0" y="35719"/>
                </a:lnTo>
                <a:lnTo>
                  <a:pt x="8930" y="26789"/>
                </a:lnTo>
                <a:lnTo>
                  <a:pt x="8930" y="17860"/>
                </a:lnTo>
                <a:lnTo>
                  <a:pt x="8930" y="8930"/>
                </a:lnTo>
                <a:lnTo>
                  <a:pt x="8930" y="8930"/>
                </a:lnTo>
                <a:lnTo>
                  <a:pt x="17860" y="0"/>
                </a:lnTo>
                <a:lnTo>
                  <a:pt x="17860" y="0"/>
                </a:lnTo>
                <a:lnTo>
                  <a:pt x="26789" y="0"/>
                </a:lnTo>
                <a:lnTo>
                  <a:pt x="26789" y="8930"/>
                </a:lnTo>
                <a:lnTo>
                  <a:pt x="35719" y="8930"/>
                </a:lnTo>
                <a:lnTo>
                  <a:pt x="44649" y="17860"/>
                </a:lnTo>
                <a:lnTo>
                  <a:pt x="53578" y="26789"/>
                </a:lnTo>
                <a:lnTo>
                  <a:pt x="62508" y="35719"/>
                </a:lnTo>
                <a:lnTo>
                  <a:pt x="71438" y="44649"/>
                </a:lnTo>
                <a:lnTo>
                  <a:pt x="7143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8429624" y="4411265"/>
            <a:ext cx="107157" cy="2187774"/>
          </a:xfrm>
          <a:custGeom>
            <a:avLst/>
            <a:gdLst/>
            <a:ahLst/>
            <a:cxnLst/>
            <a:rect l="0" t="0" r="0" b="0"/>
            <a:pathLst>
              <a:path w="107157" h="2187774">
                <a:moveTo>
                  <a:pt x="53578" y="0"/>
                </a:moveTo>
                <a:lnTo>
                  <a:pt x="62508" y="8930"/>
                </a:lnTo>
                <a:lnTo>
                  <a:pt x="62508" y="26789"/>
                </a:lnTo>
                <a:lnTo>
                  <a:pt x="71438" y="35719"/>
                </a:lnTo>
                <a:lnTo>
                  <a:pt x="71438" y="62508"/>
                </a:lnTo>
                <a:lnTo>
                  <a:pt x="71438" y="80367"/>
                </a:lnTo>
                <a:lnTo>
                  <a:pt x="71438" y="116086"/>
                </a:lnTo>
                <a:lnTo>
                  <a:pt x="71438" y="160735"/>
                </a:lnTo>
                <a:lnTo>
                  <a:pt x="71438" y="214313"/>
                </a:lnTo>
                <a:lnTo>
                  <a:pt x="71438" y="276821"/>
                </a:lnTo>
                <a:lnTo>
                  <a:pt x="80367" y="348258"/>
                </a:lnTo>
                <a:lnTo>
                  <a:pt x="80367" y="428625"/>
                </a:lnTo>
                <a:lnTo>
                  <a:pt x="80367" y="508993"/>
                </a:lnTo>
                <a:lnTo>
                  <a:pt x="80367" y="598290"/>
                </a:lnTo>
                <a:lnTo>
                  <a:pt x="80367" y="687587"/>
                </a:lnTo>
                <a:lnTo>
                  <a:pt x="80367" y="776883"/>
                </a:lnTo>
                <a:lnTo>
                  <a:pt x="80367" y="875110"/>
                </a:lnTo>
                <a:lnTo>
                  <a:pt x="89297" y="964407"/>
                </a:lnTo>
                <a:lnTo>
                  <a:pt x="89297" y="1053704"/>
                </a:lnTo>
                <a:lnTo>
                  <a:pt x="89297" y="1143001"/>
                </a:lnTo>
                <a:lnTo>
                  <a:pt x="89297" y="1232297"/>
                </a:lnTo>
                <a:lnTo>
                  <a:pt x="89297" y="1312664"/>
                </a:lnTo>
                <a:lnTo>
                  <a:pt x="89297" y="1393031"/>
                </a:lnTo>
                <a:lnTo>
                  <a:pt x="89297" y="1473398"/>
                </a:lnTo>
                <a:lnTo>
                  <a:pt x="89297" y="1553765"/>
                </a:lnTo>
                <a:lnTo>
                  <a:pt x="89297" y="1625203"/>
                </a:lnTo>
                <a:lnTo>
                  <a:pt x="89297" y="1696640"/>
                </a:lnTo>
                <a:lnTo>
                  <a:pt x="98227" y="1759148"/>
                </a:lnTo>
                <a:lnTo>
                  <a:pt x="98227" y="1821656"/>
                </a:lnTo>
                <a:lnTo>
                  <a:pt x="107156" y="1875234"/>
                </a:lnTo>
                <a:lnTo>
                  <a:pt x="107156" y="1919883"/>
                </a:lnTo>
                <a:lnTo>
                  <a:pt x="107156" y="1955601"/>
                </a:lnTo>
                <a:lnTo>
                  <a:pt x="107156" y="1982390"/>
                </a:lnTo>
                <a:lnTo>
                  <a:pt x="107156" y="2000250"/>
                </a:lnTo>
                <a:lnTo>
                  <a:pt x="98227" y="2018109"/>
                </a:lnTo>
                <a:lnTo>
                  <a:pt x="98227" y="2035969"/>
                </a:lnTo>
                <a:lnTo>
                  <a:pt x="89297" y="2044898"/>
                </a:lnTo>
                <a:lnTo>
                  <a:pt x="71438" y="2071687"/>
                </a:lnTo>
                <a:lnTo>
                  <a:pt x="53578" y="2089547"/>
                </a:lnTo>
                <a:lnTo>
                  <a:pt x="44649" y="2107406"/>
                </a:lnTo>
                <a:lnTo>
                  <a:pt x="44649" y="2125265"/>
                </a:lnTo>
                <a:lnTo>
                  <a:pt x="35719" y="2143125"/>
                </a:lnTo>
                <a:lnTo>
                  <a:pt x="26789" y="2152055"/>
                </a:lnTo>
                <a:lnTo>
                  <a:pt x="17860" y="2169914"/>
                </a:lnTo>
                <a:lnTo>
                  <a:pt x="8930" y="2178844"/>
                </a:lnTo>
                <a:lnTo>
                  <a:pt x="0" y="2187773"/>
                </a:lnTo>
                <a:lnTo>
                  <a:pt x="0" y="218777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7697391" y="2973586"/>
            <a:ext cx="1053703" cy="2196704"/>
          </a:xfrm>
          <a:custGeom>
            <a:avLst/>
            <a:gdLst/>
            <a:ahLst/>
            <a:cxnLst/>
            <a:rect l="0" t="0" r="0" b="0"/>
            <a:pathLst>
              <a:path w="1053703" h="2196704">
                <a:moveTo>
                  <a:pt x="803671" y="2196703"/>
                </a:moveTo>
                <a:lnTo>
                  <a:pt x="803671" y="2196703"/>
                </a:lnTo>
                <a:lnTo>
                  <a:pt x="803671" y="2178844"/>
                </a:lnTo>
                <a:lnTo>
                  <a:pt x="803671" y="2160984"/>
                </a:lnTo>
                <a:lnTo>
                  <a:pt x="794741" y="2152055"/>
                </a:lnTo>
                <a:lnTo>
                  <a:pt x="785811" y="2134195"/>
                </a:lnTo>
                <a:lnTo>
                  <a:pt x="776882" y="2125266"/>
                </a:lnTo>
                <a:lnTo>
                  <a:pt x="776882" y="2125266"/>
                </a:lnTo>
                <a:lnTo>
                  <a:pt x="776882" y="2116336"/>
                </a:lnTo>
                <a:lnTo>
                  <a:pt x="776882" y="2107406"/>
                </a:lnTo>
                <a:lnTo>
                  <a:pt x="776882" y="2107406"/>
                </a:lnTo>
                <a:lnTo>
                  <a:pt x="776882" y="2107406"/>
                </a:lnTo>
                <a:lnTo>
                  <a:pt x="776882" y="2107406"/>
                </a:lnTo>
                <a:lnTo>
                  <a:pt x="776882" y="2107406"/>
                </a:lnTo>
                <a:lnTo>
                  <a:pt x="776882" y="2107406"/>
                </a:lnTo>
                <a:lnTo>
                  <a:pt x="776882" y="2107406"/>
                </a:lnTo>
                <a:lnTo>
                  <a:pt x="776882" y="2107406"/>
                </a:lnTo>
                <a:lnTo>
                  <a:pt x="776882" y="2107406"/>
                </a:lnTo>
                <a:lnTo>
                  <a:pt x="776882" y="2116336"/>
                </a:lnTo>
                <a:lnTo>
                  <a:pt x="776882" y="2116336"/>
                </a:lnTo>
                <a:lnTo>
                  <a:pt x="785811" y="2116336"/>
                </a:lnTo>
                <a:lnTo>
                  <a:pt x="785811" y="2116336"/>
                </a:lnTo>
                <a:lnTo>
                  <a:pt x="794741" y="2116336"/>
                </a:lnTo>
                <a:lnTo>
                  <a:pt x="794741" y="2125266"/>
                </a:lnTo>
                <a:lnTo>
                  <a:pt x="794741" y="2125266"/>
                </a:lnTo>
                <a:lnTo>
                  <a:pt x="794741" y="2125266"/>
                </a:lnTo>
                <a:lnTo>
                  <a:pt x="794741" y="2134195"/>
                </a:lnTo>
                <a:lnTo>
                  <a:pt x="794741" y="2134195"/>
                </a:lnTo>
                <a:lnTo>
                  <a:pt x="794741" y="2134195"/>
                </a:lnTo>
                <a:lnTo>
                  <a:pt x="794741" y="2134195"/>
                </a:lnTo>
                <a:lnTo>
                  <a:pt x="794741" y="2134195"/>
                </a:lnTo>
                <a:lnTo>
                  <a:pt x="803671" y="2143125"/>
                </a:lnTo>
                <a:lnTo>
                  <a:pt x="803671" y="2143125"/>
                </a:lnTo>
                <a:lnTo>
                  <a:pt x="812600" y="2143125"/>
                </a:lnTo>
                <a:lnTo>
                  <a:pt x="812600" y="2143125"/>
                </a:lnTo>
                <a:lnTo>
                  <a:pt x="821530" y="2143125"/>
                </a:lnTo>
                <a:lnTo>
                  <a:pt x="821530" y="2143125"/>
                </a:lnTo>
                <a:lnTo>
                  <a:pt x="821530" y="2143125"/>
                </a:lnTo>
                <a:lnTo>
                  <a:pt x="830460" y="2134195"/>
                </a:lnTo>
                <a:lnTo>
                  <a:pt x="830460" y="2134195"/>
                </a:lnTo>
                <a:lnTo>
                  <a:pt x="830460" y="2125266"/>
                </a:lnTo>
                <a:lnTo>
                  <a:pt x="830460" y="2125266"/>
                </a:lnTo>
                <a:lnTo>
                  <a:pt x="830460" y="2125266"/>
                </a:lnTo>
                <a:lnTo>
                  <a:pt x="830460" y="2125266"/>
                </a:lnTo>
                <a:lnTo>
                  <a:pt x="830460" y="2116336"/>
                </a:lnTo>
                <a:lnTo>
                  <a:pt x="830460" y="2116336"/>
                </a:lnTo>
                <a:lnTo>
                  <a:pt x="839389" y="2116336"/>
                </a:lnTo>
                <a:lnTo>
                  <a:pt x="839389" y="2116336"/>
                </a:lnTo>
                <a:lnTo>
                  <a:pt x="839389" y="2116336"/>
                </a:lnTo>
                <a:lnTo>
                  <a:pt x="839389" y="2116336"/>
                </a:lnTo>
                <a:lnTo>
                  <a:pt x="848319" y="2107406"/>
                </a:lnTo>
                <a:lnTo>
                  <a:pt x="848319" y="2098477"/>
                </a:lnTo>
                <a:lnTo>
                  <a:pt x="857249" y="2089547"/>
                </a:lnTo>
                <a:lnTo>
                  <a:pt x="866179" y="2080617"/>
                </a:lnTo>
                <a:lnTo>
                  <a:pt x="875108" y="2071687"/>
                </a:lnTo>
                <a:lnTo>
                  <a:pt x="875108" y="2062758"/>
                </a:lnTo>
                <a:lnTo>
                  <a:pt x="884038" y="2053828"/>
                </a:lnTo>
                <a:lnTo>
                  <a:pt x="892968" y="2044898"/>
                </a:lnTo>
                <a:lnTo>
                  <a:pt x="892968" y="2035969"/>
                </a:lnTo>
                <a:lnTo>
                  <a:pt x="901897" y="2027039"/>
                </a:lnTo>
                <a:lnTo>
                  <a:pt x="910827" y="2009180"/>
                </a:lnTo>
                <a:lnTo>
                  <a:pt x="919757" y="1991320"/>
                </a:lnTo>
                <a:lnTo>
                  <a:pt x="919757" y="1982391"/>
                </a:lnTo>
                <a:lnTo>
                  <a:pt x="919757" y="1964531"/>
                </a:lnTo>
                <a:lnTo>
                  <a:pt x="928686" y="1955602"/>
                </a:lnTo>
                <a:lnTo>
                  <a:pt x="937616" y="1937742"/>
                </a:lnTo>
                <a:lnTo>
                  <a:pt x="937616" y="1919883"/>
                </a:lnTo>
                <a:lnTo>
                  <a:pt x="937616" y="1893093"/>
                </a:lnTo>
                <a:lnTo>
                  <a:pt x="946546" y="1875234"/>
                </a:lnTo>
                <a:lnTo>
                  <a:pt x="946546" y="1848445"/>
                </a:lnTo>
                <a:lnTo>
                  <a:pt x="955475" y="1830585"/>
                </a:lnTo>
                <a:lnTo>
                  <a:pt x="955475" y="1812726"/>
                </a:lnTo>
                <a:lnTo>
                  <a:pt x="955475" y="1794867"/>
                </a:lnTo>
                <a:lnTo>
                  <a:pt x="955475" y="1768078"/>
                </a:lnTo>
                <a:lnTo>
                  <a:pt x="964405" y="1750218"/>
                </a:lnTo>
                <a:lnTo>
                  <a:pt x="964405" y="1732359"/>
                </a:lnTo>
                <a:lnTo>
                  <a:pt x="964405" y="1714500"/>
                </a:lnTo>
                <a:lnTo>
                  <a:pt x="973335" y="1687710"/>
                </a:lnTo>
                <a:lnTo>
                  <a:pt x="982264" y="1669851"/>
                </a:lnTo>
                <a:lnTo>
                  <a:pt x="982264" y="1643062"/>
                </a:lnTo>
                <a:lnTo>
                  <a:pt x="991194" y="1616273"/>
                </a:lnTo>
                <a:lnTo>
                  <a:pt x="991194" y="1589484"/>
                </a:lnTo>
                <a:lnTo>
                  <a:pt x="1000124" y="1562695"/>
                </a:lnTo>
                <a:lnTo>
                  <a:pt x="1009054" y="1535906"/>
                </a:lnTo>
                <a:lnTo>
                  <a:pt x="1017983" y="1509117"/>
                </a:lnTo>
                <a:lnTo>
                  <a:pt x="1017983" y="1473398"/>
                </a:lnTo>
                <a:lnTo>
                  <a:pt x="1026913" y="1446609"/>
                </a:lnTo>
                <a:lnTo>
                  <a:pt x="1026913" y="1428750"/>
                </a:lnTo>
                <a:lnTo>
                  <a:pt x="1026913" y="1401960"/>
                </a:lnTo>
                <a:lnTo>
                  <a:pt x="1035843" y="1375171"/>
                </a:lnTo>
                <a:lnTo>
                  <a:pt x="1035843" y="1348382"/>
                </a:lnTo>
                <a:lnTo>
                  <a:pt x="1044772" y="1330523"/>
                </a:lnTo>
                <a:lnTo>
                  <a:pt x="1053702" y="1303734"/>
                </a:lnTo>
                <a:lnTo>
                  <a:pt x="1053702" y="1276945"/>
                </a:lnTo>
                <a:lnTo>
                  <a:pt x="1053702" y="1259085"/>
                </a:lnTo>
                <a:lnTo>
                  <a:pt x="1044772" y="1232296"/>
                </a:lnTo>
                <a:lnTo>
                  <a:pt x="1035843" y="1214437"/>
                </a:lnTo>
                <a:lnTo>
                  <a:pt x="1026913" y="1196578"/>
                </a:lnTo>
                <a:lnTo>
                  <a:pt x="1017983" y="1178718"/>
                </a:lnTo>
                <a:lnTo>
                  <a:pt x="1017983" y="1160859"/>
                </a:lnTo>
                <a:lnTo>
                  <a:pt x="1009054" y="1143000"/>
                </a:lnTo>
                <a:lnTo>
                  <a:pt x="1000124" y="1125140"/>
                </a:lnTo>
                <a:lnTo>
                  <a:pt x="1000124" y="1107281"/>
                </a:lnTo>
                <a:lnTo>
                  <a:pt x="1000124" y="1089421"/>
                </a:lnTo>
                <a:lnTo>
                  <a:pt x="991194" y="1071562"/>
                </a:lnTo>
                <a:lnTo>
                  <a:pt x="991194" y="1053703"/>
                </a:lnTo>
                <a:lnTo>
                  <a:pt x="982264" y="1035843"/>
                </a:lnTo>
                <a:lnTo>
                  <a:pt x="982264" y="1017984"/>
                </a:lnTo>
                <a:lnTo>
                  <a:pt x="973335" y="1000125"/>
                </a:lnTo>
                <a:lnTo>
                  <a:pt x="973335" y="982265"/>
                </a:lnTo>
                <a:lnTo>
                  <a:pt x="973335" y="964406"/>
                </a:lnTo>
                <a:lnTo>
                  <a:pt x="973335" y="946546"/>
                </a:lnTo>
                <a:lnTo>
                  <a:pt x="973335" y="928687"/>
                </a:lnTo>
                <a:lnTo>
                  <a:pt x="964405" y="910828"/>
                </a:lnTo>
                <a:lnTo>
                  <a:pt x="964405" y="892968"/>
                </a:lnTo>
                <a:lnTo>
                  <a:pt x="964405" y="875109"/>
                </a:lnTo>
                <a:lnTo>
                  <a:pt x="955475" y="857250"/>
                </a:lnTo>
                <a:lnTo>
                  <a:pt x="955475" y="848320"/>
                </a:lnTo>
                <a:lnTo>
                  <a:pt x="955475" y="830460"/>
                </a:lnTo>
                <a:lnTo>
                  <a:pt x="946546" y="803671"/>
                </a:lnTo>
                <a:lnTo>
                  <a:pt x="946546" y="785812"/>
                </a:lnTo>
                <a:lnTo>
                  <a:pt x="946546" y="767953"/>
                </a:lnTo>
                <a:lnTo>
                  <a:pt x="946546" y="750093"/>
                </a:lnTo>
                <a:lnTo>
                  <a:pt x="946546" y="741164"/>
                </a:lnTo>
                <a:lnTo>
                  <a:pt x="946546" y="723304"/>
                </a:lnTo>
                <a:lnTo>
                  <a:pt x="946546" y="705445"/>
                </a:lnTo>
                <a:lnTo>
                  <a:pt x="946546" y="687585"/>
                </a:lnTo>
                <a:lnTo>
                  <a:pt x="946546" y="669726"/>
                </a:lnTo>
                <a:lnTo>
                  <a:pt x="937616" y="651867"/>
                </a:lnTo>
                <a:lnTo>
                  <a:pt x="937616" y="634007"/>
                </a:lnTo>
                <a:lnTo>
                  <a:pt x="937616" y="616148"/>
                </a:lnTo>
                <a:lnTo>
                  <a:pt x="937616" y="598289"/>
                </a:lnTo>
                <a:lnTo>
                  <a:pt x="937616" y="580429"/>
                </a:lnTo>
                <a:lnTo>
                  <a:pt x="937616" y="562570"/>
                </a:lnTo>
                <a:lnTo>
                  <a:pt x="937616" y="544710"/>
                </a:lnTo>
                <a:lnTo>
                  <a:pt x="928686" y="535781"/>
                </a:lnTo>
                <a:lnTo>
                  <a:pt x="928686" y="517921"/>
                </a:lnTo>
                <a:lnTo>
                  <a:pt x="928686" y="500062"/>
                </a:lnTo>
                <a:lnTo>
                  <a:pt x="919757" y="482203"/>
                </a:lnTo>
                <a:lnTo>
                  <a:pt x="919757" y="473273"/>
                </a:lnTo>
                <a:lnTo>
                  <a:pt x="919757" y="455414"/>
                </a:lnTo>
                <a:lnTo>
                  <a:pt x="919757" y="437554"/>
                </a:lnTo>
                <a:lnTo>
                  <a:pt x="928686" y="428625"/>
                </a:lnTo>
                <a:lnTo>
                  <a:pt x="928686" y="410765"/>
                </a:lnTo>
                <a:lnTo>
                  <a:pt x="928686" y="401835"/>
                </a:lnTo>
                <a:lnTo>
                  <a:pt x="919757" y="392906"/>
                </a:lnTo>
                <a:lnTo>
                  <a:pt x="919757" y="383976"/>
                </a:lnTo>
                <a:lnTo>
                  <a:pt x="919757" y="375046"/>
                </a:lnTo>
                <a:lnTo>
                  <a:pt x="919757" y="357187"/>
                </a:lnTo>
                <a:lnTo>
                  <a:pt x="919757" y="348257"/>
                </a:lnTo>
                <a:lnTo>
                  <a:pt x="910827" y="339328"/>
                </a:lnTo>
                <a:lnTo>
                  <a:pt x="910827" y="330398"/>
                </a:lnTo>
                <a:lnTo>
                  <a:pt x="901897" y="321468"/>
                </a:lnTo>
                <a:lnTo>
                  <a:pt x="901897" y="312539"/>
                </a:lnTo>
                <a:lnTo>
                  <a:pt x="892968" y="312539"/>
                </a:lnTo>
                <a:lnTo>
                  <a:pt x="892968" y="303609"/>
                </a:lnTo>
                <a:lnTo>
                  <a:pt x="892968" y="294679"/>
                </a:lnTo>
                <a:lnTo>
                  <a:pt x="892968" y="285750"/>
                </a:lnTo>
                <a:lnTo>
                  <a:pt x="892968" y="285750"/>
                </a:lnTo>
                <a:lnTo>
                  <a:pt x="892968" y="276820"/>
                </a:lnTo>
                <a:lnTo>
                  <a:pt x="892968" y="267890"/>
                </a:lnTo>
                <a:lnTo>
                  <a:pt x="892968" y="267890"/>
                </a:lnTo>
                <a:lnTo>
                  <a:pt x="892968" y="258960"/>
                </a:lnTo>
                <a:lnTo>
                  <a:pt x="884038" y="250031"/>
                </a:lnTo>
                <a:lnTo>
                  <a:pt x="884038" y="241101"/>
                </a:lnTo>
                <a:lnTo>
                  <a:pt x="884038" y="232171"/>
                </a:lnTo>
                <a:lnTo>
                  <a:pt x="875108" y="223242"/>
                </a:lnTo>
                <a:lnTo>
                  <a:pt x="875108" y="214312"/>
                </a:lnTo>
                <a:lnTo>
                  <a:pt x="875108" y="214312"/>
                </a:lnTo>
                <a:lnTo>
                  <a:pt x="875108" y="205382"/>
                </a:lnTo>
                <a:lnTo>
                  <a:pt x="875108" y="196453"/>
                </a:lnTo>
                <a:lnTo>
                  <a:pt x="875108" y="196453"/>
                </a:lnTo>
                <a:lnTo>
                  <a:pt x="875108" y="187523"/>
                </a:lnTo>
                <a:lnTo>
                  <a:pt x="875108" y="187523"/>
                </a:lnTo>
                <a:lnTo>
                  <a:pt x="875108" y="178593"/>
                </a:lnTo>
                <a:lnTo>
                  <a:pt x="875108" y="178593"/>
                </a:lnTo>
                <a:lnTo>
                  <a:pt x="875108" y="169664"/>
                </a:lnTo>
                <a:lnTo>
                  <a:pt x="875108" y="169664"/>
                </a:lnTo>
                <a:lnTo>
                  <a:pt x="875108" y="160734"/>
                </a:lnTo>
                <a:lnTo>
                  <a:pt x="875108" y="160734"/>
                </a:lnTo>
                <a:lnTo>
                  <a:pt x="875108" y="151804"/>
                </a:lnTo>
                <a:lnTo>
                  <a:pt x="866179" y="151804"/>
                </a:lnTo>
                <a:lnTo>
                  <a:pt x="857249" y="151804"/>
                </a:lnTo>
                <a:lnTo>
                  <a:pt x="857249" y="142875"/>
                </a:lnTo>
                <a:lnTo>
                  <a:pt x="857249" y="142875"/>
                </a:lnTo>
                <a:lnTo>
                  <a:pt x="857249" y="142875"/>
                </a:lnTo>
                <a:lnTo>
                  <a:pt x="848319" y="133945"/>
                </a:lnTo>
                <a:lnTo>
                  <a:pt x="848319" y="133945"/>
                </a:lnTo>
                <a:lnTo>
                  <a:pt x="839389" y="133945"/>
                </a:lnTo>
                <a:lnTo>
                  <a:pt x="830460" y="133945"/>
                </a:lnTo>
                <a:lnTo>
                  <a:pt x="821530" y="125015"/>
                </a:lnTo>
                <a:lnTo>
                  <a:pt x="812600" y="125015"/>
                </a:lnTo>
                <a:lnTo>
                  <a:pt x="803671" y="125015"/>
                </a:lnTo>
                <a:lnTo>
                  <a:pt x="785811" y="116085"/>
                </a:lnTo>
                <a:lnTo>
                  <a:pt x="785811" y="116085"/>
                </a:lnTo>
                <a:lnTo>
                  <a:pt x="767952" y="107156"/>
                </a:lnTo>
                <a:lnTo>
                  <a:pt x="759022" y="107156"/>
                </a:lnTo>
                <a:lnTo>
                  <a:pt x="750093" y="98226"/>
                </a:lnTo>
                <a:lnTo>
                  <a:pt x="741163" y="98226"/>
                </a:lnTo>
                <a:lnTo>
                  <a:pt x="732233" y="89296"/>
                </a:lnTo>
                <a:lnTo>
                  <a:pt x="714374" y="80367"/>
                </a:lnTo>
                <a:lnTo>
                  <a:pt x="705444" y="71437"/>
                </a:lnTo>
                <a:lnTo>
                  <a:pt x="687585" y="71437"/>
                </a:lnTo>
                <a:lnTo>
                  <a:pt x="678655" y="62507"/>
                </a:lnTo>
                <a:lnTo>
                  <a:pt x="651866" y="53578"/>
                </a:lnTo>
                <a:lnTo>
                  <a:pt x="634007" y="44648"/>
                </a:lnTo>
                <a:lnTo>
                  <a:pt x="607218" y="35718"/>
                </a:lnTo>
                <a:lnTo>
                  <a:pt x="580429" y="35718"/>
                </a:lnTo>
                <a:lnTo>
                  <a:pt x="544710" y="26789"/>
                </a:lnTo>
                <a:lnTo>
                  <a:pt x="500061" y="17859"/>
                </a:lnTo>
                <a:lnTo>
                  <a:pt x="455414" y="8929"/>
                </a:lnTo>
                <a:lnTo>
                  <a:pt x="410765" y="8929"/>
                </a:lnTo>
                <a:lnTo>
                  <a:pt x="366117" y="0"/>
                </a:lnTo>
                <a:lnTo>
                  <a:pt x="321468" y="0"/>
                </a:lnTo>
                <a:lnTo>
                  <a:pt x="276820" y="0"/>
                </a:lnTo>
                <a:lnTo>
                  <a:pt x="241101" y="0"/>
                </a:lnTo>
                <a:lnTo>
                  <a:pt x="196453" y="0"/>
                </a:lnTo>
                <a:lnTo>
                  <a:pt x="160734" y="0"/>
                </a:lnTo>
                <a:lnTo>
                  <a:pt x="133945" y="0"/>
                </a:lnTo>
                <a:lnTo>
                  <a:pt x="107156" y="0"/>
                </a:lnTo>
                <a:lnTo>
                  <a:pt x="89297" y="0"/>
                </a:lnTo>
                <a:lnTo>
                  <a:pt x="62507" y="0"/>
                </a:lnTo>
                <a:lnTo>
                  <a:pt x="44648" y="0"/>
                </a:lnTo>
                <a:lnTo>
                  <a:pt x="26789" y="0"/>
                </a:lnTo>
                <a:lnTo>
                  <a:pt x="17859" y="0"/>
                </a:lnTo>
                <a:lnTo>
                  <a:pt x="8929"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3723680" y="3804046"/>
            <a:ext cx="4732734" cy="80369"/>
          </a:xfrm>
          <a:custGeom>
            <a:avLst/>
            <a:gdLst/>
            <a:ahLst/>
            <a:cxnLst/>
            <a:rect l="0" t="0" r="0" b="0"/>
            <a:pathLst>
              <a:path w="4732734" h="80369">
                <a:moveTo>
                  <a:pt x="4732733" y="62508"/>
                </a:moveTo>
                <a:lnTo>
                  <a:pt x="4723804" y="53579"/>
                </a:lnTo>
                <a:lnTo>
                  <a:pt x="4723804" y="53579"/>
                </a:lnTo>
                <a:lnTo>
                  <a:pt x="4714874" y="44649"/>
                </a:lnTo>
                <a:lnTo>
                  <a:pt x="4714874" y="35719"/>
                </a:lnTo>
                <a:lnTo>
                  <a:pt x="4714874" y="26790"/>
                </a:lnTo>
                <a:lnTo>
                  <a:pt x="4714874" y="26790"/>
                </a:lnTo>
                <a:lnTo>
                  <a:pt x="4705944" y="17860"/>
                </a:lnTo>
                <a:lnTo>
                  <a:pt x="4705944" y="17860"/>
                </a:lnTo>
                <a:lnTo>
                  <a:pt x="4697015" y="26790"/>
                </a:lnTo>
                <a:lnTo>
                  <a:pt x="4688085" y="26790"/>
                </a:lnTo>
                <a:lnTo>
                  <a:pt x="4679155" y="26790"/>
                </a:lnTo>
                <a:lnTo>
                  <a:pt x="4661296" y="35719"/>
                </a:lnTo>
                <a:lnTo>
                  <a:pt x="4634507" y="44649"/>
                </a:lnTo>
                <a:lnTo>
                  <a:pt x="4607718" y="53579"/>
                </a:lnTo>
                <a:lnTo>
                  <a:pt x="4563069" y="62508"/>
                </a:lnTo>
                <a:lnTo>
                  <a:pt x="4509491" y="71438"/>
                </a:lnTo>
                <a:lnTo>
                  <a:pt x="4446984" y="71438"/>
                </a:lnTo>
                <a:lnTo>
                  <a:pt x="4366617" y="71438"/>
                </a:lnTo>
                <a:lnTo>
                  <a:pt x="4277320" y="71438"/>
                </a:lnTo>
                <a:lnTo>
                  <a:pt x="4196953" y="71438"/>
                </a:lnTo>
                <a:lnTo>
                  <a:pt x="4107656" y="71438"/>
                </a:lnTo>
                <a:lnTo>
                  <a:pt x="4018359" y="62508"/>
                </a:lnTo>
                <a:lnTo>
                  <a:pt x="3920133" y="62508"/>
                </a:lnTo>
                <a:lnTo>
                  <a:pt x="3830836" y="62508"/>
                </a:lnTo>
                <a:lnTo>
                  <a:pt x="3723679" y="62508"/>
                </a:lnTo>
                <a:lnTo>
                  <a:pt x="3616523" y="62508"/>
                </a:lnTo>
                <a:lnTo>
                  <a:pt x="3500437" y="62508"/>
                </a:lnTo>
                <a:lnTo>
                  <a:pt x="3384351" y="62508"/>
                </a:lnTo>
                <a:lnTo>
                  <a:pt x="3268265" y="62508"/>
                </a:lnTo>
                <a:lnTo>
                  <a:pt x="3143250" y="62508"/>
                </a:lnTo>
                <a:lnTo>
                  <a:pt x="3018234" y="71438"/>
                </a:lnTo>
                <a:lnTo>
                  <a:pt x="2893218" y="71438"/>
                </a:lnTo>
                <a:lnTo>
                  <a:pt x="2777133" y="71438"/>
                </a:lnTo>
                <a:lnTo>
                  <a:pt x="2661047" y="80368"/>
                </a:lnTo>
                <a:lnTo>
                  <a:pt x="2544961" y="80368"/>
                </a:lnTo>
                <a:lnTo>
                  <a:pt x="2428875" y="80368"/>
                </a:lnTo>
                <a:lnTo>
                  <a:pt x="2312789" y="71438"/>
                </a:lnTo>
                <a:lnTo>
                  <a:pt x="2196703" y="71438"/>
                </a:lnTo>
                <a:lnTo>
                  <a:pt x="2080617" y="71438"/>
                </a:lnTo>
                <a:lnTo>
                  <a:pt x="1964531" y="71438"/>
                </a:lnTo>
                <a:lnTo>
                  <a:pt x="1839515" y="71438"/>
                </a:lnTo>
                <a:lnTo>
                  <a:pt x="1732359" y="62508"/>
                </a:lnTo>
                <a:lnTo>
                  <a:pt x="1616273" y="53579"/>
                </a:lnTo>
                <a:lnTo>
                  <a:pt x="1500187" y="53579"/>
                </a:lnTo>
                <a:lnTo>
                  <a:pt x="1401961" y="35719"/>
                </a:lnTo>
                <a:lnTo>
                  <a:pt x="1294804" y="26790"/>
                </a:lnTo>
                <a:lnTo>
                  <a:pt x="1196578" y="26790"/>
                </a:lnTo>
                <a:lnTo>
                  <a:pt x="1098351" y="26790"/>
                </a:lnTo>
                <a:lnTo>
                  <a:pt x="1000125" y="26790"/>
                </a:lnTo>
                <a:lnTo>
                  <a:pt x="910828" y="26790"/>
                </a:lnTo>
                <a:lnTo>
                  <a:pt x="812601" y="35719"/>
                </a:lnTo>
                <a:lnTo>
                  <a:pt x="732234" y="35719"/>
                </a:lnTo>
                <a:lnTo>
                  <a:pt x="642937" y="44649"/>
                </a:lnTo>
                <a:lnTo>
                  <a:pt x="571500" y="44649"/>
                </a:lnTo>
                <a:lnTo>
                  <a:pt x="500062" y="53579"/>
                </a:lnTo>
                <a:lnTo>
                  <a:pt x="428625" y="53579"/>
                </a:lnTo>
                <a:lnTo>
                  <a:pt x="375047" y="53579"/>
                </a:lnTo>
                <a:lnTo>
                  <a:pt x="312539" y="53579"/>
                </a:lnTo>
                <a:lnTo>
                  <a:pt x="267890" y="53579"/>
                </a:lnTo>
                <a:lnTo>
                  <a:pt x="214312" y="53579"/>
                </a:lnTo>
                <a:lnTo>
                  <a:pt x="178593" y="53579"/>
                </a:lnTo>
                <a:lnTo>
                  <a:pt x="133945" y="44649"/>
                </a:lnTo>
                <a:lnTo>
                  <a:pt x="98226" y="44649"/>
                </a:lnTo>
                <a:lnTo>
                  <a:pt x="71437" y="35719"/>
                </a:lnTo>
                <a:lnTo>
                  <a:pt x="44648" y="35719"/>
                </a:lnTo>
                <a:lnTo>
                  <a:pt x="26789" y="35719"/>
                </a:lnTo>
                <a:lnTo>
                  <a:pt x="8929" y="35719"/>
                </a:lnTo>
                <a:lnTo>
                  <a:pt x="8929" y="26790"/>
                </a:lnTo>
                <a:lnTo>
                  <a:pt x="0" y="26790"/>
                </a:lnTo>
                <a:lnTo>
                  <a:pt x="0" y="17860"/>
                </a:lnTo>
                <a:lnTo>
                  <a:pt x="0" y="17860"/>
                </a:lnTo>
                <a:lnTo>
                  <a:pt x="0" y="8930"/>
                </a:lnTo>
                <a:lnTo>
                  <a:pt x="0" y="0"/>
                </a:lnTo>
                <a:lnTo>
                  <a:pt x="8929" y="0"/>
                </a:lnTo>
                <a:lnTo>
                  <a:pt x="8929" y="0"/>
                </a:lnTo>
                <a:lnTo>
                  <a:pt x="17859" y="0"/>
                </a:lnTo>
                <a:lnTo>
                  <a:pt x="26789" y="0"/>
                </a:lnTo>
                <a:lnTo>
                  <a:pt x="35718" y="8930"/>
                </a:lnTo>
                <a:lnTo>
                  <a:pt x="44648" y="17860"/>
                </a:lnTo>
                <a:lnTo>
                  <a:pt x="4464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2893219" y="3732609"/>
            <a:ext cx="910829" cy="125017"/>
          </a:xfrm>
          <a:custGeom>
            <a:avLst/>
            <a:gdLst/>
            <a:ahLst/>
            <a:cxnLst/>
            <a:rect l="0" t="0" r="0" b="0"/>
            <a:pathLst>
              <a:path w="910829" h="125017">
                <a:moveTo>
                  <a:pt x="910828" y="17859"/>
                </a:moveTo>
                <a:lnTo>
                  <a:pt x="901898" y="8930"/>
                </a:lnTo>
                <a:lnTo>
                  <a:pt x="892969" y="8930"/>
                </a:lnTo>
                <a:lnTo>
                  <a:pt x="892969" y="0"/>
                </a:lnTo>
                <a:lnTo>
                  <a:pt x="875109" y="0"/>
                </a:lnTo>
                <a:lnTo>
                  <a:pt x="866179" y="0"/>
                </a:lnTo>
                <a:lnTo>
                  <a:pt x="848320" y="8930"/>
                </a:lnTo>
                <a:lnTo>
                  <a:pt x="830461" y="8930"/>
                </a:lnTo>
                <a:lnTo>
                  <a:pt x="812601" y="17859"/>
                </a:lnTo>
                <a:lnTo>
                  <a:pt x="794742" y="35719"/>
                </a:lnTo>
                <a:lnTo>
                  <a:pt x="767953" y="44648"/>
                </a:lnTo>
                <a:lnTo>
                  <a:pt x="741164" y="62508"/>
                </a:lnTo>
                <a:lnTo>
                  <a:pt x="705445" y="80367"/>
                </a:lnTo>
                <a:lnTo>
                  <a:pt x="669726" y="89297"/>
                </a:lnTo>
                <a:lnTo>
                  <a:pt x="634008" y="98227"/>
                </a:lnTo>
                <a:lnTo>
                  <a:pt x="598289" y="107156"/>
                </a:lnTo>
                <a:lnTo>
                  <a:pt x="562570" y="116086"/>
                </a:lnTo>
                <a:lnTo>
                  <a:pt x="526851" y="125016"/>
                </a:lnTo>
                <a:lnTo>
                  <a:pt x="491133" y="125016"/>
                </a:lnTo>
                <a:lnTo>
                  <a:pt x="446484" y="125016"/>
                </a:lnTo>
                <a:lnTo>
                  <a:pt x="401836" y="125016"/>
                </a:lnTo>
                <a:lnTo>
                  <a:pt x="366117" y="125016"/>
                </a:lnTo>
                <a:lnTo>
                  <a:pt x="330398" y="125016"/>
                </a:lnTo>
                <a:lnTo>
                  <a:pt x="303609" y="125016"/>
                </a:lnTo>
                <a:lnTo>
                  <a:pt x="267890" y="125016"/>
                </a:lnTo>
                <a:lnTo>
                  <a:pt x="241101" y="125016"/>
                </a:lnTo>
                <a:lnTo>
                  <a:pt x="214312" y="125016"/>
                </a:lnTo>
                <a:lnTo>
                  <a:pt x="187523" y="125016"/>
                </a:lnTo>
                <a:lnTo>
                  <a:pt x="160734" y="125016"/>
                </a:lnTo>
                <a:lnTo>
                  <a:pt x="133945" y="125016"/>
                </a:lnTo>
                <a:lnTo>
                  <a:pt x="107156" y="125016"/>
                </a:lnTo>
                <a:lnTo>
                  <a:pt x="89297" y="125016"/>
                </a:lnTo>
                <a:lnTo>
                  <a:pt x="71437" y="116086"/>
                </a:lnTo>
                <a:lnTo>
                  <a:pt x="53578" y="116086"/>
                </a:lnTo>
                <a:lnTo>
                  <a:pt x="44648" y="107156"/>
                </a:lnTo>
                <a:lnTo>
                  <a:pt x="26789" y="107156"/>
                </a:lnTo>
                <a:lnTo>
                  <a:pt x="17859" y="98227"/>
                </a:lnTo>
                <a:lnTo>
                  <a:pt x="17859" y="98227"/>
                </a:lnTo>
                <a:lnTo>
                  <a:pt x="8929" y="89297"/>
                </a:lnTo>
                <a:lnTo>
                  <a:pt x="8929" y="89297"/>
                </a:lnTo>
                <a:lnTo>
                  <a:pt x="0" y="89297"/>
                </a:lnTo>
                <a:lnTo>
                  <a:pt x="0" y="89297"/>
                </a:lnTo>
                <a:lnTo>
                  <a:pt x="8929" y="89297"/>
                </a:lnTo>
                <a:lnTo>
                  <a:pt x="8929" y="89297"/>
                </a:lnTo>
                <a:lnTo>
                  <a:pt x="8929" y="89297"/>
                </a:lnTo>
                <a:lnTo>
                  <a:pt x="8929" y="89297"/>
                </a:lnTo>
                <a:lnTo>
                  <a:pt x="17859" y="89297"/>
                </a:lnTo>
                <a:lnTo>
                  <a:pt x="26789" y="89297"/>
                </a:lnTo>
                <a:lnTo>
                  <a:pt x="26789" y="98227"/>
                </a:lnTo>
                <a:lnTo>
                  <a:pt x="35719" y="98227"/>
                </a:lnTo>
                <a:lnTo>
                  <a:pt x="44648" y="98227"/>
                </a:lnTo>
                <a:lnTo>
                  <a:pt x="53578" y="98227"/>
                </a:lnTo>
                <a:lnTo>
                  <a:pt x="62508" y="98227"/>
                </a:lnTo>
                <a:lnTo>
                  <a:pt x="71437" y="98227"/>
                </a:lnTo>
                <a:lnTo>
                  <a:pt x="80367" y="98227"/>
                </a:lnTo>
                <a:lnTo>
                  <a:pt x="89297" y="98227"/>
                </a:lnTo>
                <a:lnTo>
                  <a:pt x="89297" y="98227"/>
                </a:lnTo>
                <a:lnTo>
                  <a:pt x="98226" y="107156"/>
                </a:lnTo>
                <a:lnTo>
                  <a:pt x="107156" y="107156"/>
                </a:lnTo>
                <a:lnTo>
                  <a:pt x="107156" y="116086"/>
                </a:lnTo>
                <a:lnTo>
                  <a:pt x="116086" y="125016"/>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2902148" y="3679031"/>
            <a:ext cx="294681" cy="330399"/>
          </a:xfrm>
          <a:custGeom>
            <a:avLst/>
            <a:gdLst/>
            <a:ahLst/>
            <a:cxnLst/>
            <a:rect l="0" t="0" r="0" b="0"/>
            <a:pathLst>
              <a:path w="294681" h="330399">
                <a:moveTo>
                  <a:pt x="160735" y="0"/>
                </a:moveTo>
                <a:lnTo>
                  <a:pt x="151805" y="0"/>
                </a:lnTo>
                <a:lnTo>
                  <a:pt x="142875" y="0"/>
                </a:lnTo>
                <a:lnTo>
                  <a:pt x="125016" y="0"/>
                </a:lnTo>
                <a:lnTo>
                  <a:pt x="116086" y="8930"/>
                </a:lnTo>
                <a:lnTo>
                  <a:pt x="98227" y="17859"/>
                </a:lnTo>
                <a:lnTo>
                  <a:pt x="89297" y="35719"/>
                </a:lnTo>
                <a:lnTo>
                  <a:pt x="71438" y="62508"/>
                </a:lnTo>
                <a:lnTo>
                  <a:pt x="62508" y="80367"/>
                </a:lnTo>
                <a:lnTo>
                  <a:pt x="44649" y="107156"/>
                </a:lnTo>
                <a:lnTo>
                  <a:pt x="26790" y="125015"/>
                </a:lnTo>
                <a:lnTo>
                  <a:pt x="17860" y="142875"/>
                </a:lnTo>
                <a:lnTo>
                  <a:pt x="8930" y="151805"/>
                </a:lnTo>
                <a:lnTo>
                  <a:pt x="0" y="160734"/>
                </a:lnTo>
                <a:lnTo>
                  <a:pt x="8930" y="160734"/>
                </a:lnTo>
                <a:lnTo>
                  <a:pt x="26790" y="178594"/>
                </a:lnTo>
                <a:lnTo>
                  <a:pt x="53579" y="196453"/>
                </a:lnTo>
                <a:lnTo>
                  <a:pt x="98227" y="214312"/>
                </a:lnTo>
                <a:lnTo>
                  <a:pt x="151805" y="250031"/>
                </a:lnTo>
                <a:lnTo>
                  <a:pt x="205383" y="285750"/>
                </a:lnTo>
                <a:lnTo>
                  <a:pt x="258961" y="312539"/>
                </a:lnTo>
                <a:lnTo>
                  <a:pt x="294680" y="330398"/>
                </a:lnTo>
                <a:lnTo>
                  <a:pt x="29468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6759773" y="589359"/>
            <a:ext cx="178595" cy="303611"/>
          </a:xfrm>
          <a:custGeom>
            <a:avLst/>
            <a:gdLst/>
            <a:ahLst/>
            <a:cxnLst/>
            <a:rect l="0" t="0" r="0" b="0"/>
            <a:pathLst>
              <a:path w="178595" h="303611">
                <a:moveTo>
                  <a:pt x="8930" y="89297"/>
                </a:moveTo>
                <a:lnTo>
                  <a:pt x="8930" y="89297"/>
                </a:lnTo>
                <a:lnTo>
                  <a:pt x="8930" y="89297"/>
                </a:lnTo>
                <a:lnTo>
                  <a:pt x="8930" y="89297"/>
                </a:lnTo>
                <a:lnTo>
                  <a:pt x="8930" y="80368"/>
                </a:lnTo>
                <a:lnTo>
                  <a:pt x="8930" y="80368"/>
                </a:lnTo>
                <a:lnTo>
                  <a:pt x="8930" y="80368"/>
                </a:lnTo>
                <a:lnTo>
                  <a:pt x="8930" y="71438"/>
                </a:lnTo>
                <a:lnTo>
                  <a:pt x="8930" y="71438"/>
                </a:lnTo>
                <a:lnTo>
                  <a:pt x="8930" y="80368"/>
                </a:lnTo>
                <a:lnTo>
                  <a:pt x="8930" y="80368"/>
                </a:lnTo>
                <a:lnTo>
                  <a:pt x="17860" y="89297"/>
                </a:lnTo>
                <a:lnTo>
                  <a:pt x="17860" y="107157"/>
                </a:lnTo>
                <a:lnTo>
                  <a:pt x="17860" y="133946"/>
                </a:lnTo>
                <a:lnTo>
                  <a:pt x="17860" y="160735"/>
                </a:lnTo>
                <a:lnTo>
                  <a:pt x="17860" y="196453"/>
                </a:lnTo>
                <a:lnTo>
                  <a:pt x="17860" y="232172"/>
                </a:lnTo>
                <a:lnTo>
                  <a:pt x="17860" y="250032"/>
                </a:lnTo>
                <a:lnTo>
                  <a:pt x="17860" y="276821"/>
                </a:lnTo>
                <a:lnTo>
                  <a:pt x="17860" y="285750"/>
                </a:lnTo>
                <a:lnTo>
                  <a:pt x="8930" y="294680"/>
                </a:lnTo>
                <a:lnTo>
                  <a:pt x="8930" y="303610"/>
                </a:lnTo>
                <a:lnTo>
                  <a:pt x="8930" y="294680"/>
                </a:lnTo>
                <a:lnTo>
                  <a:pt x="8930" y="285750"/>
                </a:lnTo>
                <a:lnTo>
                  <a:pt x="0" y="267891"/>
                </a:lnTo>
                <a:lnTo>
                  <a:pt x="0" y="241102"/>
                </a:lnTo>
                <a:lnTo>
                  <a:pt x="8930" y="205383"/>
                </a:lnTo>
                <a:lnTo>
                  <a:pt x="8930" y="178594"/>
                </a:lnTo>
                <a:lnTo>
                  <a:pt x="8930" y="142875"/>
                </a:lnTo>
                <a:lnTo>
                  <a:pt x="8930" y="107157"/>
                </a:lnTo>
                <a:lnTo>
                  <a:pt x="17860" y="89297"/>
                </a:lnTo>
                <a:lnTo>
                  <a:pt x="17860" y="71438"/>
                </a:lnTo>
                <a:lnTo>
                  <a:pt x="26790" y="62508"/>
                </a:lnTo>
                <a:lnTo>
                  <a:pt x="35719" y="62508"/>
                </a:lnTo>
                <a:lnTo>
                  <a:pt x="44649" y="71438"/>
                </a:lnTo>
                <a:lnTo>
                  <a:pt x="44649" y="89297"/>
                </a:lnTo>
                <a:lnTo>
                  <a:pt x="62508" y="107157"/>
                </a:lnTo>
                <a:lnTo>
                  <a:pt x="71438" y="142875"/>
                </a:lnTo>
                <a:lnTo>
                  <a:pt x="71438" y="169664"/>
                </a:lnTo>
                <a:lnTo>
                  <a:pt x="80368" y="196453"/>
                </a:lnTo>
                <a:lnTo>
                  <a:pt x="89297" y="223242"/>
                </a:lnTo>
                <a:lnTo>
                  <a:pt x="98227" y="241102"/>
                </a:lnTo>
                <a:lnTo>
                  <a:pt x="98227" y="250032"/>
                </a:lnTo>
                <a:lnTo>
                  <a:pt x="98227" y="258961"/>
                </a:lnTo>
                <a:lnTo>
                  <a:pt x="98227" y="250032"/>
                </a:lnTo>
                <a:lnTo>
                  <a:pt x="98227" y="241102"/>
                </a:lnTo>
                <a:lnTo>
                  <a:pt x="107157" y="214313"/>
                </a:lnTo>
                <a:lnTo>
                  <a:pt x="107157" y="178594"/>
                </a:lnTo>
                <a:lnTo>
                  <a:pt x="107157" y="142875"/>
                </a:lnTo>
                <a:lnTo>
                  <a:pt x="107157" y="98227"/>
                </a:lnTo>
                <a:lnTo>
                  <a:pt x="116086" y="53579"/>
                </a:lnTo>
                <a:lnTo>
                  <a:pt x="125016" y="17860"/>
                </a:lnTo>
                <a:lnTo>
                  <a:pt x="133946" y="0"/>
                </a:lnTo>
                <a:lnTo>
                  <a:pt x="133946" y="0"/>
                </a:lnTo>
                <a:lnTo>
                  <a:pt x="142875" y="8930"/>
                </a:lnTo>
                <a:lnTo>
                  <a:pt x="151805" y="35719"/>
                </a:lnTo>
                <a:lnTo>
                  <a:pt x="160735" y="62508"/>
                </a:lnTo>
                <a:lnTo>
                  <a:pt x="160735" y="107157"/>
                </a:lnTo>
                <a:lnTo>
                  <a:pt x="169665" y="142875"/>
                </a:lnTo>
                <a:lnTo>
                  <a:pt x="169665" y="178594"/>
                </a:lnTo>
                <a:lnTo>
                  <a:pt x="169665" y="214313"/>
                </a:lnTo>
                <a:lnTo>
                  <a:pt x="169665" y="232172"/>
                </a:lnTo>
                <a:lnTo>
                  <a:pt x="169665" y="250032"/>
                </a:lnTo>
                <a:lnTo>
                  <a:pt x="178594" y="258961"/>
                </a:lnTo>
                <a:lnTo>
                  <a:pt x="178594" y="258961"/>
                </a:lnTo>
                <a:lnTo>
                  <a:pt x="178594" y="241102"/>
                </a:lnTo>
                <a:lnTo>
                  <a:pt x="178594"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6974086" y="642938"/>
            <a:ext cx="98228" cy="133946"/>
          </a:xfrm>
          <a:custGeom>
            <a:avLst/>
            <a:gdLst/>
            <a:ahLst/>
            <a:cxnLst/>
            <a:rect l="0" t="0" r="0" b="0"/>
            <a:pathLst>
              <a:path w="98228" h="133946">
                <a:moveTo>
                  <a:pt x="17859" y="71437"/>
                </a:moveTo>
                <a:lnTo>
                  <a:pt x="17859" y="71437"/>
                </a:lnTo>
                <a:lnTo>
                  <a:pt x="17859" y="71437"/>
                </a:lnTo>
                <a:lnTo>
                  <a:pt x="17859" y="71437"/>
                </a:lnTo>
                <a:lnTo>
                  <a:pt x="17859" y="80367"/>
                </a:lnTo>
                <a:lnTo>
                  <a:pt x="17859" y="80367"/>
                </a:lnTo>
                <a:lnTo>
                  <a:pt x="17859" y="80367"/>
                </a:lnTo>
                <a:lnTo>
                  <a:pt x="26789" y="80367"/>
                </a:lnTo>
                <a:lnTo>
                  <a:pt x="26789" y="80367"/>
                </a:lnTo>
                <a:lnTo>
                  <a:pt x="35719" y="80367"/>
                </a:lnTo>
                <a:lnTo>
                  <a:pt x="44648" y="71437"/>
                </a:lnTo>
                <a:lnTo>
                  <a:pt x="53578" y="62507"/>
                </a:lnTo>
                <a:lnTo>
                  <a:pt x="53578" y="53578"/>
                </a:lnTo>
                <a:lnTo>
                  <a:pt x="62508" y="35718"/>
                </a:lnTo>
                <a:lnTo>
                  <a:pt x="62508" y="26789"/>
                </a:lnTo>
                <a:lnTo>
                  <a:pt x="62508" y="17859"/>
                </a:lnTo>
                <a:lnTo>
                  <a:pt x="53578" y="8929"/>
                </a:lnTo>
                <a:lnTo>
                  <a:pt x="44648" y="0"/>
                </a:lnTo>
                <a:lnTo>
                  <a:pt x="44648" y="8929"/>
                </a:lnTo>
                <a:lnTo>
                  <a:pt x="35719" y="8929"/>
                </a:lnTo>
                <a:lnTo>
                  <a:pt x="26789" y="26789"/>
                </a:lnTo>
                <a:lnTo>
                  <a:pt x="8930" y="44648"/>
                </a:lnTo>
                <a:lnTo>
                  <a:pt x="8930" y="71437"/>
                </a:lnTo>
                <a:lnTo>
                  <a:pt x="0" y="98226"/>
                </a:lnTo>
                <a:lnTo>
                  <a:pt x="8930" y="116085"/>
                </a:lnTo>
                <a:lnTo>
                  <a:pt x="8930" y="125015"/>
                </a:lnTo>
                <a:lnTo>
                  <a:pt x="26789" y="133945"/>
                </a:lnTo>
                <a:lnTo>
                  <a:pt x="35719" y="133945"/>
                </a:lnTo>
                <a:lnTo>
                  <a:pt x="53578" y="125015"/>
                </a:lnTo>
                <a:lnTo>
                  <a:pt x="71437" y="116085"/>
                </a:lnTo>
                <a:lnTo>
                  <a:pt x="80367" y="107156"/>
                </a:lnTo>
                <a:lnTo>
                  <a:pt x="98227" y="89296"/>
                </a:lnTo>
                <a:lnTo>
                  <a:pt x="98227"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7063383" y="616148"/>
            <a:ext cx="169665" cy="151806"/>
          </a:xfrm>
          <a:custGeom>
            <a:avLst/>
            <a:gdLst/>
            <a:ahLst/>
            <a:cxnLst/>
            <a:rect l="0" t="0" r="0" b="0"/>
            <a:pathLst>
              <a:path w="169665" h="151806">
                <a:moveTo>
                  <a:pt x="17859" y="53579"/>
                </a:moveTo>
                <a:lnTo>
                  <a:pt x="8930" y="53579"/>
                </a:lnTo>
                <a:lnTo>
                  <a:pt x="8930" y="62508"/>
                </a:lnTo>
                <a:lnTo>
                  <a:pt x="8930" y="71438"/>
                </a:lnTo>
                <a:lnTo>
                  <a:pt x="0" y="89297"/>
                </a:lnTo>
                <a:lnTo>
                  <a:pt x="8930" y="107157"/>
                </a:lnTo>
                <a:lnTo>
                  <a:pt x="8930" y="125016"/>
                </a:lnTo>
                <a:lnTo>
                  <a:pt x="8930" y="133946"/>
                </a:lnTo>
                <a:lnTo>
                  <a:pt x="17859" y="151805"/>
                </a:lnTo>
                <a:lnTo>
                  <a:pt x="17859" y="151805"/>
                </a:lnTo>
                <a:lnTo>
                  <a:pt x="17859" y="151805"/>
                </a:lnTo>
                <a:lnTo>
                  <a:pt x="17859" y="142875"/>
                </a:lnTo>
                <a:lnTo>
                  <a:pt x="26789" y="133946"/>
                </a:lnTo>
                <a:lnTo>
                  <a:pt x="26789" y="107157"/>
                </a:lnTo>
                <a:lnTo>
                  <a:pt x="35719" y="89297"/>
                </a:lnTo>
                <a:lnTo>
                  <a:pt x="35719" y="62508"/>
                </a:lnTo>
                <a:lnTo>
                  <a:pt x="44648" y="44649"/>
                </a:lnTo>
                <a:lnTo>
                  <a:pt x="44648" y="35719"/>
                </a:lnTo>
                <a:lnTo>
                  <a:pt x="53578" y="35719"/>
                </a:lnTo>
                <a:lnTo>
                  <a:pt x="62508" y="44649"/>
                </a:lnTo>
                <a:lnTo>
                  <a:pt x="71437" y="53579"/>
                </a:lnTo>
                <a:lnTo>
                  <a:pt x="71437" y="80368"/>
                </a:lnTo>
                <a:lnTo>
                  <a:pt x="71437" y="98227"/>
                </a:lnTo>
                <a:lnTo>
                  <a:pt x="80367" y="116086"/>
                </a:lnTo>
                <a:lnTo>
                  <a:pt x="80367" y="133946"/>
                </a:lnTo>
                <a:lnTo>
                  <a:pt x="80367" y="151805"/>
                </a:lnTo>
                <a:lnTo>
                  <a:pt x="89297" y="151805"/>
                </a:lnTo>
                <a:lnTo>
                  <a:pt x="89297" y="151805"/>
                </a:lnTo>
                <a:lnTo>
                  <a:pt x="89297" y="133946"/>
                </a:lnTo>
                <a:lnTo>
                  <a:pt x="98226" y="116086"/>
                </a:lnTo>
                <a:lnTo>
                  <a:pt x="107156" y="80368"/>
                </a:lnTo>
                <a:lnTo>
                  <a:pt x="107156" y="53579"/>
                </a:lnTo>
                <a:lnTo>
                  <a:pt x="116086" y="26790"/>
                </a:lnTo>
                <a:lnTo>
                  <a:pt x="125015" y="8930"/>
                </a:lnTo>
                <a:lnTo>
                  <a:pt x="125015" y="0"/>
                </a:lnTo>
                <a:lnTo>
                  <a:pt x="133945" y="8930"/>
                </a:lnTo>
                <a:lnTo>
                  <a:pt x="133945" y="26790"/>
                </a:lnTo>
                <a:lnTo>
                  <a:pt x="142875" y="44649"/>
                </a:lnTo>
                <a:lnTo>
                  <a:pt x="142875" y="62508"/>
                </a:lnTo>
                <a:lnTo>
                  <a:pt x="151805" y="80368"/>
                </a:lnTo>
                <a:lnTo>
                  <a:pt x="151805" y="98227"/>
                </a:lnTo>
                <a:lnTo>
                  <a:pt x="151805" y="107157"/>
                </a:lnTo>
                <a:lnTo>
                  <a:pt x="160734" y="107157"/>
                </a:lnTo>
                <a:lnTo>
                  <a:pt x="160734" y="98227"/>
                </a:lnTo>
                <a:lnTo>
                  <a:pt x="160734" y="71438"/>
                </a:lnTo>
                <a:lnTo>
                  <a:pt x="169664" y="35719"/>
                </a:lnTo>
                <a:lnTo>
                  <a:pt x="16966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7295555" y="437555"/>
            <a:ext cx="133946" cy="232173"/>
          </a:xfrm>
          <a:custGeom>
            <a:avLst/>
            <a:gdLst/>
            <a:ahLst/>
            <a:cxnLst/>
            <a:rect l="0" t="0" r="0" b="0"/>
            <a:pathLst>
              <a:path w="133946" h="232173">
                <a:moveTo>
                  <a:pt x="116086" y="62507"/>
                </a:moveTo>
                <a:lnTo>
                  <a:pt x="116086" y="62507"/>
                </a:lnTo>
                <a:lnTo>
                  <a:pt x="116086" y="44648"/>
                </a:lnTo>
                <a:lnTo>
                  <a:pt x="107156" y="35718"/>
                </a:lnTo>
                <a:lnTo>
                  <a:pt x="107156" y="17859"/>
                </a:lnTo>
                <a:lnTo>
                  <a:pt x="98226" y="8929"/>
                </a:lnTo>
                <a:lnTo>
                  <a:pt x="89297" y="0"/>
                </a:lnTo>
                <a:lnTo>
                  <a:pt x="80367" y="0"/>
                </a:lnTo>
                <a:lnTo>
                  <a:pt x="71437" y="8929"/>
                </a:lnTo>
                <a:lnTo>
                  <a:pt x="53578" y="17859"/>
                </a:lnTo>
                <a:lnTo>
                  <a:pt x="35718" y="35718"/>
                </a:lnTo>
                <a:lnTo>
                  <a:pt x="26789" y="53578"/>
                </a:lnTo>
                <a:lnTo>
                  <a:pt x="17859" y="71437"/>
                </a:lnTo>
                <a:lnTo>
                  <a:pt x="8929" y="89297"/>
                </a:lnTo>
                <a:lnTo>
                  <a:pt x="17859" y="98226"/>
                </a:lnTo>
                <a:lnTo>
                  <a:pt x="26789" y="107156"/>
                </a:lnTo>
                <a:lnTo>
                  <a:pt x="53578" y="107156"/>
                </a:lnTo>
                <a:lnTo>
                  <a:pt x="71437" y="107156"/>
                </a:lnTo>
                <a:lnTo>
                  <a:pt x="98226" y="116086"/>
                </a:lnTo>
                <a:lnTo>
                  <a:pt x="125015" y="125015"/>
                </a:lnTo>
                <a:lnTo>
                  <a:pt x="133945" y="133945"/>
                </a:lnTo>
                <a:lnTo>
                  <a:pt x="133945" y="151804"/>
                </a:lnTo>
                <a:lnTo>
                  <a:pt x="116086" y="178593"/>
                </a:lnTo>
                <a:lnTo>
                  <a:pt x="98226" y="196453"/>
                </a:lnTo>
                <a:lnTo>
                  <a:pt x="71437" y="214312"/>
                </a:lnTo>
                <a:lnTo>
                  <a:pt x="44648" y="223242"/>
                </a:lnTo>
                <a:lnTo>
                  <a:pt x="26789" y="232172"/>
                </a:lnTo>
                <a:lnTo>
                  <a:pt x="8929" y="223242"/>
                </a:lnTo>
                <a:lnTo>
                  <a:pt x="0" y="205383"/>
                </a:lnTo>
                <a:lnTo>
                  <a:pt x="8929" y="178593"/>
                </a:lnTo>
                <a:lnTo>
                  <a:pt x="17859" y="142875"/>
                </a:lnTo>
                <a:lnTo>
                  <a:pt x="35718" y="98226"/>
                </a:lnTo>
                <a:lnTo>
                  <a:pt x="3571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7420570" y="383977"/>
            <a:ext cx="71439" cy="232172"/>
          </a:xfrm>
          <a:custGeom>
            <a:avLst/>
            <a:gdLst/>
            <a:ahLst/>
            <a:cxnLst/>
            <a:rect l="0" t="0" r="0" b="0"/>
            <a:pathLst>
              <a:path w="71439" h="232172">
                <a:moveTo>
                  <a:pt x="71438" y="0"/>
                </a:moveTo>
                <a:lnTo>
                  <a:pt x="71438" y="0"/>
                </a:lnTo>
                <a:lnTo>
                  <a:pt x="62508" y="8929"/>
                </a:lnTo>
                <a:lnTo>
                  <a:pt x="53578" y="17859"/>
                </a:lnTo>
                <a:lnTo>
                  <a:pt x="44649" y="44648"/>
                </a:lnTo>
                <a:lnTo>
                  <a:pt x="35719" y="71437"/>
                </a:lnTo>
                <a:lnTo>
                  <a:pt x="35719" y="98226"/>
                </a:lnTo>
                <a:lnTo>
                  <a:pt x="35719" y="133945"/>
                </a:lnTo>
                <a:lnTo>
                  <a:pt x="44649" y="169664"/>
                </a:lnTo>
                <a:lnTo>
                  <a:pt x="53578" y="196453"/>
                </a:lnTo>
                <a:lnTo>
                  <a:pt x="53578" y="214312"/>
                </a:lnTo>
                <a:lnTo>
                  <a:pt x="62508" y="223242"/>
                </a:lnTo>
                <a:lnTo>
                  <a:pt x="62508" y="232171"/>
                </a:lnTo>
                <a:lnTo>
                  <a:pt x="53578" y="232171"/>
                </a:lnTo>
                <a:lnTo>
                  <a:pt x="53578" y="232171"/>
                </a:lnTo>
                <a:lnTo>
                  <a:pt x="35719" y="214312"/>
                </a:lnTo>
                <a:lnTo>
                  <a:pt x="26789" y="196453"/>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7375922" y="482203"/>
            <a:ext cx="187524" cy="35720"/>
          </a:xfrm>
          <a:custGeom>
            <a:avLst/>
            <a:gdLst/>
            <a:ahLst/>
            <a:cxnLst/>
            <a:rect l="0" t="0" r="0" b="0"/>
            <a:pathLst>
              <a:path w="187524" h="35720">
                <a:moveTo>
                  <a:pt x="0" y="26789"/>
                </a:moveTo>
                <a:lnTo>
                  <a:pt x="8930" y="26789"/>
                </a:lnTo>
                <a:lnTo>
                  <a:pt x="17859" y="26789"/>
                </a:lnTo>
                <a:lnTo>
                  <a:pt x="35719" y="26789"/>
                </a:lnTo>
                <a:lnTo>
                  <a:pt x="62508" y="35719"/>
                </a:lnTo>
                <a:lnTo>
                  <a:pt x="89297" y="35719"/>
                </a:lnTo>
                <a:lnTo>
                  <a:pt x="116086" y="26789"/>
                </a:lnTo>
                <a:lnTo>
                  <a:pt x="142875" y="26789"/>
                </a:lnTo>
                <a:lnTo>
                  <a:pt x="160734" y="26789"/>
                </a:lnTo>
                <a:lnTo>
                  <a:pt x="178594" y="17859"/>
                </a:lnTo>
                <a:lnTo>
                  <a:pt x="187523" y="893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7518797" y="330398"/>
            <a:ext cx="339329" cy="232173"/>
          </a:xfrm>
          <a:custGeom>
            <a:avLst/>
            <a:gdLst/>
            <a:ahLst/>
            <a:cxnLst/>
            <a:rect l="0" t="0" r="0" b="0"/>
            <a:pathLst>
              <a:path w="339329" h="232173">
                <a:moveTo>
                  <a:pt x="26789" y="125016"/>
                </a:moveTo>
                <a:lnTo>
                  <a:pt x="17859" y="133946"/>
                </a:lnTo>
                <a:lnTo>
                  <a:pt x="17859" y="142875"/>
                </a:lnTo>
                <a:lnTo>
                  <a:pt x="8930" y="160735"/>
                </a:lnTo>
                <a:lnTo>
                  <a:pt x="8930" y="178594"/>
                </a:lnTo>
                <a:lnTo>
                  <a:pt x="0" y="187524"/>
                </a:lnTo>
                <a:lnTo>
                  <a:pt x="0" y="205383"/>
                </a:lnTo>
                <a:lnTo>
                  <a:pt x="8930" y="223243"/>
                </a:lnTo>
                <a:lnTo>
                  <a:pt x="8930" y="232172"/>
                </a:lnTo>
                <a:lnTo>
                  <a:pt x="17859" y="232172"/>
                </a:lnTo>
                <a:lnTo>
                  <a:pt x="26789" y="232172"/>
                </a:lnTo>
                <a:lnTo>
                  <a:pt x="35719" y="223243"/>
                </a:lnTo>
                <a:lnTo>
                  <a:pt x="44648" y="214313"/>
                </a:lnTo>
                <a:lnTo>
                  <a:pt x="53578" y="196454"/>
                </a:lnTo>
                <a:lnTo>
                  <a:pt x="53578" y="178594"/>
                </a:lnTo>
                <a:lnTo>
                  <a:pt x="62508" y="160735"/>
                </a:lnTo>
                <a:lnTo>
                  <a:pt x="62508" y="151805"/>
                </a:lnTo>
                <a:lnTo>
                  <a:pt x="62508" y="151805"/>
                </a:lnTo>
                <a:lnTo>
                  <a:pt x="71437" y="160735"/>
                </a:lnTo>
                <a:lnTo>
                  <a:pt x="62508" y="169664"/>
                </a:lnTo>
                <a:lnTo>
                  <a:pt x="62508" y="178594"/>
                </a:lnTo>
                <a:lnTo>
                  <a:pt x="62508" y="196454"/>
                </a:lnTo>
                <a:lnTo>
                  <a:pt x="71437" y="205383"/>
                </a:lnTo>
                <a:lnTo>
                  <a:pt x="71437" y="205383"/>
                </a:lnTo>
                <a:lnTo>
                  <a:pt x="80367" y="214313"/>
                </a:lnTo>
                <a:lnTo>
                  <a:pt x="89297" y="214313"/>
                </a:lnTo>
                <a:lnTo>
                  <a:pt x="107156" y="205383"/>
                </a:lnTo>
                <a:lnTo>
                  <a:pt x="116086" y="187524"/>
                </a:lnTo>
                <a:lnTo>
                  <a:pt x="133945" y="160735"/>
                </a:lnTo>
                <a:lnTo>
                  <a:pt x="151805" y="133946"/>
                </a:lnTo>
                <a:lnTo>
                  <a:pt x="160734" y="107157"/>
                </a:lnTo>
                <a:lnTo>
                  <a:pt x="178594" y="80368"/>
                </a:lnTo>
                <a:lnTo>
                  <a:pt x="187523" y="53579"/>
                </a:lnTo>
                <a:lnTo>
                  <a:pt x="196453" y="35719"/>
                </a:lnTo>
                <a:lnTo>
                  <a:pt x="196453" y="17860"/>
                </a:lnTo>
                <a:lnTo>
                  <a:pt x="196453" y="17860"/>
                </a:lnTo>
                <a:lnTo>
                  <a:pt x="187523" y="26789"/>
                </a:lnTo>
                <a:lnTo>
                  <a:pt x="178594" y="35719"/>
                </a:lnTo>
                <a:lnTo>
                  <a:pt x="169664" y="62508"/>
                </a:lnTo>
                <a:lnTo>
                  <a:pt x="160734" y="80368"/>
                </a:lnTo>
                <a:lnTo>
                  <a:pt x="160734" y="107157"/>
                </a:lnTo>
                <a:lnTo>
                  <a:pt x="151805" y="133946"/>
                </a:lnTo>
                <a:lnTo>
                  <a:pt x="151805" y="151805"/>
                </a:lnTo>
                <a:lnTo>
                  <a:pt x="151805" y="169664"/>
                </a:lnTo>
                <a:lnTo>
                  <a:pt x="160734" y="178594"/>
                </a:lnTo>
                <a:lnTo>
                  <a:pt x="160734" y="187524"/>
                </a:lnTo>
                <a:lnTo>
                  <a:pt x="169664" y="178594"/>
                </a:lnTo>
                <a:lnTo>
                  <a:pt x="187523" y="169664"/>
                </a:lnTo>
                <a:lnTo>
                  <a:pt x="196453" y="151805"/>
                </a:lnTo>
                <a:lnTo>
                  <a:pt x="214312" y="133946"/>
                </a:lnTo>
                <a:lnTo>
                  <a:pt x="223242" y="107157"/>
                </a:lnTo>
                <a:lnTo>
                  <a:pt x="232172" y="80368"/>
                </a:lnTo>
                <a:lnTo>
                  <a:pt x="241101" y="53579"/>
                </a:lnTo>
                <a:lnTo>
                  <a:pt x="250031" y="44649"/>
                </a:lnTo>
                <a:lnTo>
                  <a:pt x="250031" y="35719"/>
                </a:lnTo>
                <a:lnTo>
                  <a:pt x="250031" y="26789"/>
                </a:lnTo>
                <a:lnTo>
                  <a:pt x="258961" y="8930"/>
                </a:lnTo>
                <a:lnTo>
                  <a:pt x="258961" y="0"/>
                </a:lnTo>
                <a:lnTo>
                  <a:pt x="250031" y="8930"/>
                </a:lnTo>
                <a:lnTo>
                  <a:pt x="241101" y="26789"/>
                </a:lnTo>
                <a:lnTo>
                  <a:pt x="232172" y="44649"/>
                </a:lnTo>
                <a:lnTo>
                  <a:pt x="232172" y="71438"/>
                </a:lnTo>
                <a:lnTo>
                  <a:pt x="223242" y="98227"/>
                </a:lnTo>
                <a:lnTo>
                  <a:pt x="223242" y="125016"/>
                </a:lnTo>
                <a:lnTo>
                  <a:pt x="223242" y="133946"/>
                </a:lnTo>
                <a:lnTo>
                  <a:pt x="223242" y="142875"/>
                </a:lnTo>
                <a:lnTo>
                  <a:pt x="232172" y="151805"/>
                </a:lnTo>
                <a:lnTo>
                  <a:pt x="241101" y="142875"/>
                </a:lnTo>
                <a:lnTo>
                  <a:pt x="250031" y="125016"/>
                </a:lnTo>
                <a:lnTo>
                  <a:pt x="267891" y="107157"/>
                </a:lnTo>
                <a:lnTo>
                  <a:pt x="285750" y="89297"/>
                </a:lnTo>
                <a:lnTo>
                  <a:pt x="303609" y="80368"/>
                </a:lnTo>
                <a:lnTo>
                  <a:pt x="321469" y="71438"/>
                </a:lnTo>
                <a:lnTo>
                  <a:pt x="330398" y="71438"/>
                </a:lnTo>
                <a:lnTo>
                  <a:pt x="339328" y="80368"/>
                </a:lnTo>
                <a:lnTo>
                  <a:pt x="330398" y="98227"/>
                </a:lnTo>
                <a:lnTo>
                  <a:pt x="321469" y="107157"/>
                </a:lnTo>
                <a:lnTo>
                  <a:pt x="312539" y="125016"/>
                </a:lnTo>
                <a:lnTo>
                  <a:pt x="303609" y="142875"/>
                </a:lnTo>
                <a:lnTo>
                  <a:pt x="294680" y="151805"/>
                </a:lnTo>
                <a:lnTo>
                  <a:pt x="276820" y="151805"/>
                </a:lnTo>
                <a:lnTo>
                  <a:pt x="267891" y="151805"/>
                </a:lnTo>
                <a:lnTo>
                  <a:pt x="267891"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6509742" y="1223367"/>
            <a:ext cx="98228" cy="44650"/>
          </a:xfrm>
          <a:custGeom>
            <a:avLst/>
            <a:gdLst/>
            <a:ahLst/>
            <a:cxnLst/>
            <a:rect l="0" t="0" r="0" b="0"/>
            <a:pathLst>
              <a:path w="98228" h="44650">
                <a:moveTo>
                  <a:pt x="0" y="44649"/>
                </a:moveTo>
                <a:lnTo>
                  <a:pt x="0" y="44649"/>
                </a:lnTo>
                <a:lnTo>
                  <a:pt x="0" y="44649"/>
                </a:lnTo>
                <a:lnTo>
                  <a:pt x="8930" y="44649"/>
                </a:lnTo>
                <a:lnTo>
                  <a:pt x="26789" y="35719"/>
                </a:lnTo>
                <a:lnTo>
                  <a:pt x="35719" y="35719"/>
                </a:lnTo>
                <a:lnTo>
                  <a:pt x="53578" y="26789"/>
                </a:lnTo>
                <a:lnTo>
                  <a:pt x="71438" y="17860"/>
                </a:lnTo>
                <a:lnTo>
                  <a:pt x="89297" y="8930"/>
                </a:lnTo>
                <a:lnTo>
                  <a:pt x="98227" y="0"/>
                </a:lnTo>
                <a:lnTo>
                  <a:pt x="9822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6509742" y="1294805"/>
            <a:ext cx="116087" cy="26790"/>
          </a:xfrm>
          <a:custGeom>
            <a:avLst/>
            <a:gdLst/>
            <a:ahLst/>
            <a:cxnLst/>
            <a:rect l="0" t="0" r="0" b="0"/>
            <a:pathLst>
              <a:path w="116087" h="26790">
                <a:moveTo>
                  <a:pt x="0" y="26789"/>
                </a:moveTo>
                <a:lnTo>
                  <a:pt x="0" y="17859"/>
                </a:lnTo>
                <a:lnTo>
                  <a:pt x="17860" y="17859"/>
                </a:lnTo>
                <a:lnTo>
                  <a:pt x="35719" y="8929"/>
                </a:lnTo>
                <a:lnTo>
                  <a:pt x="53578" y="0"/>
                </a:lnTo>
                <a:lnTo>
                  <a:pt x="80367" y="0"/>
                </a:lnTo>
                <a:lnTo>
                  <a:pt x="98227"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6768703" y="1098351"/>
            <a:ext cx="53579" cy="160736"/>
          </a:xfrm>
          <a:custGeom>
            <a:avLst/>
            <a:gdLst/>
            <a:ahLst/>
            <a:cxnLst/>
            <a:rect l="0" t="0" r="0" b="0"/>
            <a:pathLst>
              <a:path w="53579" h="160736">
                <a:moveTo>
                  <a:pt x="8930" y="0"/>
                </a:moveTo>
                <a:lnTo>
                  <a:pt x="8930" y="0"/>
                </a:lnTo>
                <a:lnTo>
                  <a:pt x="8930" y="0"/>
                </a:lnTo>
                <a:lnTo>
                  <a:pt x="8930" y="0"/>
                </a:lnTo>
                <a:lnTo>
                  <a:pt x="8930" y="0"/>
                </a:lnTo>
                <a:lnTo>
                  <a:pt x="8930" y="8930"/>
                </a:lnTo>
                <a:lnTo>
                  <a:pt x="0" y="17860"/>
                </a:lnTo>
                <a:lnTo>
                  <a:pt x="8930" y="26790"/>
                </a:lnTo>
                <a:lnTo>
                  <a:pt x="17860" y="44649"/>
                </a:lnTo>
                <a:lnTo>
                  <a:pt x="17860" y="71438"/>
                </a:lnTo>
                <a:lnTo>
                  <a:pt x="26789" y="98227"/>
                </a:lnTo>
                <a:lnTo>
                  <a:pt x="35719" y="116086"/>
                </a:lnTo>
                <a:lnTo>
                  <a:pt x="35719" y="133946"/>
                </a:lnTo>
                <a:lnTo>
                  <a:pt x="44649" y="151805"/>
                </a:lnTo>
                <a:lnTo>
                  <a:pt x="53578" y="160735"/>
                </a:lnTo>
                <a:lnTo>
                  <a:pt x="53578" y="160735"/>
                </a:lnTo>
                <a:lnTo>
                  <a:pt x="53578" y="151805"/>
                </a:lnTo>
                <a:lnTo>
                  <a:pt x="44649" y="151805"/>
                </a:lnTo>
                <a:lnTo>
                  <a:pt x="4464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6706195" y="1223367"/>
            <a:ext cx="178595" cy="71439"/>
          </a:xfrm>
          <a:custGeom>
            <a:avLst/>
            <a:gdLst/>
            <a:ahLst/>
            <a:cxnLst/>
            <a:rect l="0" t="0" r="0" b="0"/>
            <a:pathLst>
              <a:path w="178595" h="71439">
                <a:moveTo>
                  <a:pt x="0" y="71438"/>
                </a:moveTo>
                <a:lnTo>
                  <a:pt x="8930" y="71438"/>
                </a:lnTo>
                <a:lnTo>
                  <a:pt x="17860" y="62508"/>
                </a:lnTo>
                <a:lnTo>
                  <a:pt x="26789" y="53578"/>
                </a:lnTo>
                <a:lnTo>
                  <a:pt x="53578" y="44649"/>
                </a:lnTo>
                <a:lnTo>
                  <a:pt x="80368" y="35719"/>
                </a:lnTo>
                <a:lnTo>
                  <a:pt x="116086" y="26789"/>
                </a:lnTo>
                <a:lnTo>
                  <a:pt x="142875" y="17860"/>
                </a:lnTo>
                <a:lnTo>
                  <a:pt x="160735" y="8930"/>
                </a:lnTo>
                <a:lnTo>
                  <a:pt x="178594" y="8930"/>
                </a:lnTo>
                <a:lnTo>
                  <a:pt x="17859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6652617" y="1071562"/>
            <a:ext cx="232173" cy="107158"/>
          </a:xfrm>
          <a:custGeom>
            <a:avLst/>
            <a:gdLst/>
            <a:ahLst/>
            <a:cxnLst/>
            <a:rect l="0" t="0" r="0" b="0"/>
            <a:pathLst>
              <a:path w="232173" h="107158">
                <a:moveTo>
                  <a:pt x="0" y="107157"/>
                </a:moveTo>
                <a:lnTo>
                  <a:pt x="0" y="107157"/>
                </a:lnTo>
                <a:lnTo>
                  <a:pt x="8930" y="107157"/>
                </a:lnTo>
                <a:lnTo>
                  <a:pt x="17860" y="98227"/>
                </a:lnTo>
                <a:lnTo>
                  <a:pt x="35719" y="89297"/>
                </a:lnTo>
                <a:lnTo>
                  <a:pt x="71438" y="71438"/>
                </a:lnTo>
                <a:lnTo>
                  <a:pt x="107156" y="53579"/>
                </a:lnTo>
                <a:lnTo>
                  <a:pt x="151805" y="35719"/>
                </a:lnTo>
                <a:lnTo>
                  <a:pt x="187524" y="26789"/>
                </a:lnTo>
                <a:lnTo>
                  <a:pt x="214313" y="8930"/>
                </a:lnTo>
                <a:lnTo>
                  <a:pt x="232172" y="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6956227" y="1009055"/>
            <a:ext cx="107157" cy="160735"/>
          </a:xfrm>
          <a:custGeom>
            <a:avLst/>
            <a:gdLst/>
            <a:ahLst/>
            <a:cxnLst/>
            <a:rect l="0" t="0" r="0" b="0"/>
            <a:pathLst>
              <a:path w="107157" h="160735">
                <a:moveTo>
                  <a:pt x="62507" y="8929"/>
                </a:moveTo>
                <a:lnTo>
                  <a:pt x="53578" y="0"/>
                </a:lnTo>
                <a:lnTo>
                  <a:pt x="53578" y="0"/>
                </a:lnTo>
                <a:lnTo>
                  <a:pt x="44648" y="0"/>
                </a:lnTo>
                <a:lnTo>
                  <a:pt x="35718" y="0"/>
                </a:lnTo>
                <a:lnTo>
                  <a:pt x="26789" y="8929"/>
                </a:lnTo>
                <a:lnTo>
                  <a:pt x="17859" y="26789"/>
                </a:lnTo>
                <a:lnTo>
                  <a:pt x="8929" y="53578"/>
                </a:lnTo>
                <a:lnTo>
                  <a:pt x="0" y="80367"/>
                </a:lnTo>
                <a:lnTo>
                  <a:pt x="0" y="107156"/>
                </a:lnTo>
                <a:lnTo>
                  <a:pt x="8929" y="133945"/>
                </a:lnTo>
                <a:lnTo>
                  <a:pt x="26789" y="151804"/>
                </a:lnTo>
                <a:lnTo>
                  <a:pt x="44648" y="160734"/>
                </a:lnTo>
                <a:lnTo>
                  <a:pt x="71437" y="160734"/>
                </a:lnTo>
                <a:lnTo>
                  <a:pt x="89296" y="160734"/>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7108031" y="901898"/>
            <a:ext cx="169665" cy="133947"/>
          </a:xfrm>
          <a:custGeom>
            <a:avLst/>
            <a:gdLst/>
            <a:ahLst/>
            <a:cxnLst/>
            <a:rect l="0" t="0" r="0" b="0"/>
            <a:pathLst>
              <a:path w="169665" h="133947">
                <a:moveTo>
                  <a:pt x="53578" y="116086"/>
                </a:moveTo>
                <a:lnTo>
                  <a:pt x="53578" y="116086"/>
                </a:lnTo>
                <a:lnTo>
                  <a:pt x="53578" y="116086"/>
                </a:lnTo>
                <a:lnTo>
                  <a:pt x="53578" y="116086"/>
                </a:lnTo>
                <a:lnTo>
                  <a:pt x="53578" y="116086"/>
                </a:lnTo>
                <a:lnTo>
                  <a:pt x="62508" y="116086"/>
                </a:lnTo>
                <a:lnTo>
                  <a:pt x="62508" y="107157"/>
                </a:lnTo>
                <a:lnTo>
                  <a:pt x="71438" y="89297"/>
                </a:lnTo>
                <a:lnTo>
                  <a:pt x="71438" y="80368"/>
                </a:lnTo>
                <a:lnTo>
                  <a:pt x="80367" y="62508"/>
                </a:lnTo>
                <a:lnTo>
                  <a:pt x="80367" y="44649"/>
                </a:lnTo>
                <a:lnTo>
                  <a:pt x="80367" y="26789"/>
                </a:lnTo>
                <a:lnTo>
                  <a:pt x="80367" y="17860"/>
                </a:lnTo>
                <a:lnTo>
                  <a:pt x="80367" y="8930"/>
                </a:lnTo>
                <a:lnTo>
                  <a:pt x="80367" y="0"/>
                </a:lnTo>
                <a:lnTo>
                  <a:pt x="71438" y="0"/>
                </a:lnTo>
                <a:lnTo>
                  <a:pt x="71438" y="0"/>
                </a:lnTo>
                <a:lnTo>
                  <a:pt x="80367" y="8930"/>
                </a:lnTo>
                <a:lnTo>
                  <a:pt x="80367" y="17860"/>
                </a:lnTo>
                <a:lnTo>
                  <a:pt x="89297" y="35719"/>
                </a:lnTo>
                <a:lnTo>
                  <a:pt x="98227" y="44649"/>
                </a:lnTo>
                <a:lnTo>
                  <a:pt x="116086" y="53578"/>
                </a:lnTo>
                <a:lnTo>
                  <a:pt x="125016" y="71438"/>
                </a:lnTo>
                <a:lnTo>
                  <a:pt x="142875" y="80368"/>
                </a:lnTo>
                <a:lnTo>
                  <a:pt x="151805" y="89297"/>
                </a:lnTo>
                <a:lnTo>
                  <a:pt x="160735" y="89297"/>
                </a:lnTo>
                <a:lnTo>
                  <a:pt x="169664" y="98227"/>
                </a:lnTo>
                <a:lnTo>
                  <a:pt x="169664" y="98227"/>
                </a:lnTo>
                <a:lnTo>
                  <a:pt x="169664" y="107157"/>
                </a:lnTo>
                <a:lnTo>
                  <a:pt x="169664" y="107157"/>
                </a:lnTo>
                <a:lnTo>
                  <a:pt x="160735" y="98227"/>
                </a:lnTo>
                <a:lnTo>
                  <a:pt x="151805" y="98227"/>
                </a:lnTo>
                <a:lnTo>
                  <a:pt x="133946" y="89297"/>
                </a:lnTo>
                <a:lnTo>
                  <a:pt x="116086" y="89297"/>
                </a:lnTo>
                <a:lnTo>
                  <a:pt x="98227" y="80368"/>
                </a:lnTo>
                <a:lnTo>
                  <a:pt x="80367" y="71438"/>
                </a:lnTo>
                <a:lnTo>
                  <a:pt x="53578" y="71438"/>
                </a:lnTo>
                <a:lnTo>
                  <a:pt x="35719" y="71438"/>
                </a:lnTo>
                <a:lnTo>
                  <a:pt x="8930" y="71438"/>
                </a:lnTo>
                <a:lnTo>
                  <a:pt x="0" y="71438"/>
                </a:lnTo>
                <a:lnTo>
                  <a:pt x="0" y="80368"/>
                </a:lnTo>
                <a:lnTo>
                  <a:pt x="8930" y="80368"/>
                </a:lnTo>
                <a:lnTo>
                  <a:pt x="17860" y="71438"/>
                </a:lnTo>
                <a:lnTo>
                  <a:pt x="44649" y="62508"/>
                </a:lnTo>
                <a:lnTo>
                  <a:pt x="80367" y="53578"/>
                </a:lnTo>
                <a:lnTo>
                  <a:pt x="107157" y="44649"/>
                </a:lnTo>
                <a:lnTo>
                  <a:pt x="133946" y="26789"/>
                </a:lnTo>
                <a:lnTo>
                  <a:pt x="151805" y="17860"/>
                </a:lnTo>
                <a:lnTo>
                  <a:pt x="160735" y="8930"/>
                </a:lnTo>
                <a:lnTo>
                  <a:pt x="169664" y="8930"/>
                </a:lnTo>
                <a:lnTo>
                  <a:pt x="151805" y="17860"/>
                </a:lnTo>
                <a:lnTo>
                  <a:pt x="133946" y="35719"/>
                </a:lnTo>
                <a:lnTo>
                  <a:pt x="116086" y="62508"/>
                </a:lnTo>
                <a:lnTo>
                  <a:pt x="89297" y="80368"/>
                </a:lnTo>
                <a:lnTo>
                  <a:pt x="62508" y="107157"/>
                </a:lnTo>
                <a:lnTo>
                  <a:pt x="53578" y="125016"/>
                </a:lnTo>
                <a:lnTo>
                  <a:pt x="53578" y="133946"/>
                </a:lnTo>
                <a:lnTo>
                  <a:pt x="62508" y="133946"/>
                </a:lnTo>
                <a:lnTo>
                  <a:pt x="6250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7420570" y="669727"/>
            <a:ext cx="169665" cy="205383"/>
          </a:xfrm>
          <a:custGeom>
            <a:avLst/>
            <a:gdLst/>
            <a:ahLst/>
            <a:cxnLst/>
            <a:rect l="0" t="0" r="0" b="0"/>
            <a:pathLst>
              <a:path w="169665" h="205383">
                <a:moveTo>
                  <a:pt x="0" y="89296"/>
                </a:moveTo>
                <a:lnTo>
                  <a:pt x="0" y="89296"/>
                </a:lnTo>
                <a:lnTo>
                  <a:pt x="0" y="89296"/>
                </a:lnTo>
                <a:lnTo>
                  <a:pt x="0" y="89296"/>
                </a:lnTo>
                <a:lnTo>
                  <a:pt x="0" y="80367"/>
                </a:lnTo>
                <a:lnTo>
                  <a:pt x="0" y="80367"/>
                </a:lnTo>
                <a:lnTo>
                  <a:pt x="0" y="80367"/>
                </a:lnTo>
                <a:lnTo>
                  <a:pt x="0" y="89296"/>
                </a:lnTo>
                <a:lnTo>
                  <a:pt x="0" y="98226"/>
                </a:lnTo>
                <a:lnTo>
                  <a:pt x="0" y="107156"/>
                </a:lnTo>
                <a:lnTo>
                  <a:pt x="0" y="125015"/>
                </a:lnTo>
                <a:lnTo>
                  <a:pt x="8930" y="133945"/>
                </a:lnTo>
                <a:lnTo>
                  <a:pt x="8930" y="151804"/>
                </a:lnTo>
                <a:lnTo>
                  <a:pt x="8930" y="160734"/>
                </a:lnTo>
                <a:lnTo>
                  <a:pt x="8930" y="169664"/>
                </a:lnTo>
                <a:lnTo>
                  <a:pt x="8930" y="169664"/>
                </a:lnTo>
                <a:lnTo>
                  <a:pt x="8930" y="169664"/>
                </a:lnTo>
                <a:lnTo>
                  <a:pt x="8930" y="169664"/>
                </a:lnTo>
                <a:lnTo>
                  <a:pt x="17860" y="160734"/>
                </a:lnTo>
                <a:lnTo>
                  <a:pt x="8930" y="160734"/>
                </a:lnTo>
                <a:lnTo>
                  <a:pt x="8930" y="142874"/>
                </a:lnTo>
                <a:lnTo>
                  <a:pt x="0" y="125015"/>
                </a:lnTo>
                <a:lnTo>
                  <a:pt x="0" y="107156"/>
                </a:lnTo>
                <a:lnTo>
                  <a:pt x="8930" y="89296"/>
                </a:lnTo>
                <a:lnTo>
                  <a:pt x="8930" y="71437"/>
                </a:lnTo>
                <a:lnTo>
                  <a:pt x="8930" y="53578"/>
                </a:lnTo>
                <a:lnTo>
                  <a:pt x="17860" y="44648"/>
                </a:lnTo>
                <a:lnTo>
                  <a:pt x="26789" y="53578"/>
                </a:lnTo>
                <a:lnTo>
                  <a:pt x="35719" y="62507"/>
                </a:lnTo>
                <a:lnTo>
                  <a:pt x="44649" y="80367"/>
                </a:lnTo>
                <a:lnTo>
                  <a:pt x="53578" y="107156"/>
                </a:lnTo>
                <a:lnTo>
                  <a:pt x="62508" y="133945"/>
                </a:lnTo>
                <a:lnTo>
                  <a:pt x="71438" y="160734"/>
                </a:lnTo>
                <a:lnTo>
                  <a:pt x="71438" y="187523"/>
                </a:lnTo>
                <a:lnTo>
                  <a:pt x="80368" y="205382"/>
                </a:lnTo>
                <a:lnTo>
                  <a:pt x="80368" y="205382"/>
                </a:lnTo>
                <a:lnTo>
                  <a:pt x="80368" y="205382"/>
                </a:lnTo>
                <a:lnTo>
                  <a:pt x="80368" y="187523"/>
                </a:lnTo>
                <a:lnTo>
                  <a:pt x="80368" y="169664"/>
                </a:lnTo>
                <a:lnTo>
                  <a:pt x="89297" y="142874"/>
                </a:lnTo>
                <a:lnTo>
                  <a:pt x="89297" y="107156"/>
                </a:lnTo>
                <a:lnTo>
                  <a:pt x="98227" y="71437"/>
                </a:lnTo>
                <a:lnTo>
                  <a:pt x="98227" y="35718"/>
                </a:lnTo>
                <a:lnTo>
                  <a:pt x="107157" y="8929"/>
                </a:lnTo>
                <a:lnTo>
                  <a:pt x="116086" y="0"/>
                </a:lnTo>
                <a:lnTo>
                  <a:pt x="116086" y="0"/>
                </a:lnTo>
                <a:lnTo>
                  <a:pt x="125016" y="8929"/>
                </a:lnTo>
                <a:lnTo>
                  <a:pt x="133946" y="26789"/>
                </a:lnTo>
                <a:lnTo>
                  <a:pt x="133946" y="53578"/>
                </a:lnTo>
                <a:lnTo>
                  <a:pt x="142875" y="80367"/>
                </a:lnTo>
                <a:lnTo>
                  <a:pt x="142875" y="107156"/>
                </a:lnTo>
                <a:lnTo>
                  <a:pt x="151805" y="133945"/>
                </a:lnTo>
                <a:lnTo>
                  <a:pt x="151805" y="151804"/>
                </a:lnTo>
                <a:lnTo>
                  <a:pt x="151805" y="160734"/>
                </a:lnTo>
                <a:lnTo>
                  <a:pt x="160735" y="169664"/>
                </a:lnTo>
                <a:lnTo>
                  <a:pt x="160735" y="160734"/>
                </a:lnTo>
                <a:lnTo>
                  <a:pt x="160735" y="142874"/>
                </a:lnTo>
                <a:lnTo>
                  <a:pt x="169664" y="116085"/>
                </a:lnTo>
                <a:lnTo>
                  <a:pt x="169664"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7590234" y="678656"/>
            <a:ext cx="107158" cy="125017"/>
          </a:xfrm>
          <a:custGeom>
            <a:avLst/>
            <a:gdLst/>
            <a:ahLst/>
            <a:cxnLst/>
            <a:rect l="0" t="0" r="0" b="0"/>
            <a:pathLst>
              <a:path w="107158" h="125017">
                <a:moveTo>
                  <a:pt x="0" y="98227"/>
                </a:moveTo>
                <a:lnTo>
                  <a:pt x="0" y="98227"/>
                </a:lnTo>
                <a:lnTo>
                  <a:pt x="0" y="98227"/>
                </a:lnTo>
                <a:lnTo>
                  <a:pt x="0" y="89297"/>
                </a:lnTo>
                <a:lnTo>
                  <a:pt x="8930" y="89297"/>
                </a:lnTo>
                <a:lnTo>
                  <a:pt x="17860" y="71438"/>
                </a:lnTo>
                <a:lnTo>
                  <a:pt x="35719" y="62508"/>
                </a:lnTo>
                <a:lnTo>
                  <a:pt x="44649" y="53578"/>
                </a:lnTo>
                <a:lnTo>
                  <a:pt x="62508" y="35719"/>
                </a:lnTo>
                <a:lnTo>
                  <a:pt x="71438" y="26789"/>
                </a:lnTo>
                <a:lnTo>
                  <a:pt x="80368" y="17860"/>
                </a:lnTo>
                <a:lnTo>
                  <a:pt x="80368" y="8930"/>
                </a:lnTo>
                <a:lnTo>
                  <a:pt x="80368" y="0"/>
                </a:lnTo>
                <a:lnTo>
                  <a:pt x="71438" y="0"/>
                </a:lnTo>
                <a:lnTo>
                  <a:pt x="62508" y="0"/>
                </a:lnTo>
                <a:lnTo>
                  <a:pt x="53579" y="8930"/>
                </a:lnTo>
                <a:lnTo>
                  <a:pt x="35719" y="17860"/>
                </a:lnTo>
                <a:lnTo>
                  <a:pt x="26789" y="35719"/>
                </a:lnTo>
                <a:lnTo>
                  <a:pt x="17860" y="53578"/>
                </a:lnTo>
                <a:lnTo>
                  <a:pt x="17860" y="80367"/>
                </a:lnTo>
                <a:lnTo>
                  <a:pt x="17860" y="98227"/>
                </a:lnTo>
                <a:lnTo>
                  <a:pt x="35719" y="116086"/>
                </a:lnTo>
                <a:lnTo>
                  <a:pt x="44649" y="116086"/>
                </a:lnTo>
                <a:lnTo>
                  <a:pt x="62508" y="125016"/>
                </a:lnTo>
                <a:lnTo>
                  <a:pt x="71438" y="116086"/>
                </a:lnTo>
                <a:lnTo>
                  <a:pt x="89297" y="107156"/>
                </a:lnTo>
                <a:lnTo>
                  <a:pt x="98227" y="89297"/>
                </a:lnTo>
                <a:lnTo>
                  <a:pt x="107157" y="71438"/>
                </a:lnTo>
                <a:lnTo>
                  <a:pt x="10715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7733109" y="580430"/>
            <a:ext cx="107158" cy="116087"/>
          </a:xfrm>
          <a:custGeom>
            <a:avLst/>
            <a:gdLst/>
            <a:ahLst/>
            <a:cxnLst/>
            <a:rect l="0" t="0" r="0" b="0"/>
            <a:pathLst>
              <a:path w="107158" h="116087">
                <a:moveTo>
                  <a:pt x="0" y="35718"/>
                </a:moveTo>
                <a:lnTo>
                  <a:pt x="0" y="35718"/>
                </a:lnTo>
                <a:lnTo>
                  <a:pt x="0" y="35718"/>
                </a:lnTo>
                <a:lnTo>
                  <a:pt x="0" y="35718"/>
                </a:lnTo>
                <a:lnTo>
                  <a:pt x="0" y="44648"/>
                </a:lnTo>
                <a:lnTo>
                  <a:pt x="0" y="44648"/>
                </a:lnTo>
                <a:lnTo>
                  <a:pt x="0" y="53578"/>
                </a:lnTo>
                <a:lnTo>
                  <a:pt x="8930" y="62508"/>
                </a:lnTo>
                <a:lnTo>
                  <a:pt x="8930" y="71437"/>
                </a:lnTo>
                <a:lnTo>
                  <a:pt x="8930" y="89297"/>
                </a:lnTo>
                <a:lnTo>
                  <a:pt x="8930" y="98226"/>
                </a:lnTo>
                <a:lnTo>
                  <a:pt x="8930" y="107156"/>
                </a:lnTo>
                <a:lnTo>
                  <a:pt x="8930" y="116086"/>
                </a:lnTo>
                <a:lnTo>
                  <a:pt x="8930" y="116086"/>
                </a:lnTo>
                <a:lnTo>
                  <a:pt x="8930" y="116086"/>
                </a:lnTo>
                <a:lnTo>
                  <a:pt x="0" y="116086"/>
                </a:lnTo>
                <a:lnTo>
                  <a:pt x="0" y="107156"/>
                </a:lnTo>
                <a:lnTo>
                  <a:pt x="0" y="98226"/>
                </a:lnTo>
                <a:lnTo>
                  <a:pt x="0" y="89297"/>
                </a:lnTo>
                <a:lnTo>
                  <a:pt x="0" y="71437"/>
                </a:lnTo>
                <a:lnTo>
                  <a:pt x="8930" y="62508"/>
                </a:lnTo>
                <a:lnTo>
                  <a:pt x="8930" y="35718"/>
                </a:lnTo>
                <a:lnTo>
                  <a:pt x="17860" y="26789"/>
                </a:lnTo>
                <a:lnTo>
                  <a:pt x="17860" y="17859"/>
                </a:lnTo>
                <a:lnTo>
                  <a:pt x="26789" y="8929"/>
                </a:lnTo>
                <a:lnTo>
                  <a:pt x="35719" y="17859"/>
                </a:lnTo>
                <a:lnTo>
                  <a:pt x="35719" y="26789"/>
                </a:lnTo>
                <a:lnTo>
                  <a:pt x="35719" y="35718"/>
                </a:lnTo>
                <a:lnTo>
                  <a:pt x="44649" y="53578"/>
                </a:lnTo>
                <a:lnTo>
                  <a:pt x="44649" y="71437"/>
                </a:lnTo>
                <a:lnTo>
                  <a:pt x="44649" y="89297"/>
                </a:lnTo>
                <a:lnTo>
                  <a:pt x="44649" y="107156"/>
                </a:lnTo>
                <a:lnTo>
                  <a:pt x="44649" y="116086"/>
                </a:lnTo>
                <a:lnTo>
                  <a:pt x="44649" y="116086"/>
                </a:lnTo>
                <a:lnTo>
                  <a:pt x="44649" y="107156"/>
                </a:lnTo>
                <a:lnTo>
                  <a:pt x="53579" y="98226"/>
                </a:lnTo>
                <a:lnTo>
                  <a:pt x="53579" y="80367"/>
                </a:lnTo>
                <a:lnTo>
                  <a:pt x="53579" y="62508"/>
                </a:lnTo>
                <a:lnTo>
                  <a:pt x="62508" y="35718"/>
                </a:lnTo>
                <a:lnTo>
                  <a:pt x="62508" y="17859"/>
                </a:lnTo>
                <a:lnTo>
                  <a:pt x="71438" y="8929"/>
                </a:lnTo>
                <a:lnTo>
                  <a:pt x="71438" y="0"/>
                </a:lnTo>
                <a:lnTo>
                  <a:pt x="80368" y="0"/>
                </a:lnTo>
                <a:lnTo>
                  <a:pt x="80368" y="17859"/>
                </a:lnTo>
                <a:lnTo>
                  <a:pt x="89297" y="35718"/>
                </a:lnTo>
                <a:lnTo>
                  <a:pt x="89297" y="53578"/>
                </a:lnTo>
                <a:lnTo>
                  <a:pt x="98227" y="80367"/>
                </a:lnTo>
                <a:lnTo>
                  <a:pt x="98227" y="98226"/>
                </a:lnTo>
                <a:lnTo>
                  <a:pt x="107157" y="116086"/>
                </a:lnTo>
                <a:lnTo>
                  <a:pt x="107157" y="116086"/>
                </a:lnTo>
                <a:lnTo>
                  <a:pt x="98227" y="116086"/>
                </a:lnTo>
                <a:lnTo>
                  <a:pt x="107157" y="98226"/>
                </a:lnTo>
                <a:lnTo>
                  <a:pt x="107157"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7867055" y="401836"/>
            <a:ext cx="169665" cy="223243"/>
          </a:xfrm>
          <a:custGeom>
            <a:avLst/>
            <a:gdLst/>
            <a:ahLst/>
            <a:cxnLst/>
            <a:rect l="0" t="0" r="0" b="0"/>
            <a:pathLst>
              <a:path w="169665" h="223243">
                <a:moveTo>
                  <a:pt x="0" y="125016"/>
                </a:moveTo>
                <a:lnTo>
                  <a:pt x="0" y="133945"/>
                </a:lnTo>
                <a:lnTo>
                  <a:pt x="0" y="133945"/>
                </a:lnTo>
                <a:lnTo>
                  <a:pt x="0" y="133945"/>
                </a:lnTo>
                <a:lnTo>
                  <a:pt x="0" y="133945"/>
                </a:lnTo>
                <a:lnTo>
                  <a:pt x="0" y="133945"/>
                </a:lnTo>
                <a:lnTo>
                  <a:pt x="0" y="133945"/>
                </a:lnTo>
                <a:lnTo>
                  <a:pt x="0" y="142875"/>
                </a:lnTo>
                <a:lnTo>
                  <a:pt x="8929" y="151805"/>
                </a:lnTo>
                <a:lnTo>
                  <a:pt x="8929" y="160734"/>
                </a:lnTo>
                <a:lnTo>
                  <a:pt x="17859" y="169664"/>
                </a:lnTo>
                <a:lnTo>
                  <a:pt x="17859" y="178594"/>
                </a:lnTo>
                <a:lnTo>
                  <a:pt x="17859" y="187523"/>
                </a:lnTo>
                <a:lnTo>
                  <a:pt x="26789" y="187523"/>
                </a:lnTo>
                <a:lnTo>
                  <a:pt x="26789" y="196453"/>
                </a:lnTo>
                <a:lnTo>
                  <a:pt x="26789" y="196453"/>
                </a:lnTo>
                <a:lnTo>
                  <a:pt x="26789" y="196453"/>
                </a:lnTo>
                <a:lnTo>
                  <a:pt x="26789" y="187523"/>
                </a:lnTo>
                <a:lnTo>
                  <a:pt x="26789" y="187523"/>
                </a:lnTo>
                <a:lnTo>
                  <a:pt x="17859" y="169664"/>
                </a:lnTo>
                <a:lnTo>
                  <a:pt x="17859" y="160734"/>
                </a:lnTo>
                <a:lnTo>
                  <a:pt x="17859" y="151805"/>
                </a:lnTo>
                <a:lnTo>
                  <a:pt x="17859" y="142875"/>
                </a:lnTo>
                <a:lnTo>
                  <a:pt x="8929" y="133945"/>
                </a:lnTo>
                <a:lnTo>
                  <a:pt x="8929" y="133945"/>
                </a:lnTo>
                <a:lnTo>
                  <a:pt x="8929" y="133945"/>
                </a:lnTo>
                <a:lnTo>
                  <a:pt x="8929" y="133945"/>
                </a:lnTo>
                <a:lnTo>
                  <a:pt x="8929" y="133945"/>
                </a:lnTo>
                <a:lnTo>
                  <a:pt x="8929" y="133945"/>
                </a:lnTo>
                <a:lnTo>
                  <a:pt x="8929" y="133945"/>
                </a:lnTo>
                <a:lnTo>
                  <a:pt x="8929" y="133945"/>
                </a:lnTo>
                <a:lnTo>
                  <a:pt x="17859" y="133945"/>
                </a:lnTo>
                <a:lnTo>
                  <a:pt x="17859" y="133945"/>
                </a:lnTo>
                <a:lnTo>
                  <a:pt x="17859" y="133945"/>
                </a:lnTo>
                <a:lnTo>
                  <a:pt x="17859" y="133945"/>
                </a:lnTo>
                <a:lnTo>
                  <a:pt x="17859" y="133945"/>
                </a:lnTo>
                <a:lnTo>
                  <a:pt x="17859" y="125016"/>
                </a:lnTo>
                <a:lnTo>
                  <a:pt x="17859" y="125016"/>
                </a:lnTo>
                <a:lnTo>
                  <a:pt x="17859" y="125016"/>
                </a:lnTo>
                <a:lnTo>
                  <a:pt x="17859" y="116086"/>
                </a:lnTo>
                <a:lnTo>
                  <a:pt x="17859" y="116086"/>
                </a:lnTo>
                <a:lnTo>
                  <a:pt x="17859" y="116086"/>
                </a:lnTo>
                <a:lnTo>
                  <a:pt x="17859" y="116086"/>
                </a:lnTo>
                <a:lnTo>
                  <a:pt x="17859" y="125016"/>
                </a:lnTo>
                <a:lnTo>
                  <a:pt x="17859" y="125016"/>
                </a:lnTo>
                <a:lnTo>
                  <a:pt x="17859" y="125016"/>
                </a:lnTo>
                <a:lnTo>
                  <a:pt x="8929" y="125016"/>
                </a:lnTo>
                <a:lnTo>
                  <a:pt x="8929" y="125016"/>
                </a:lnTo>
                <a:lnTo>
                  <a:pt x="8929" y="125016"/>
                </a:lnTo>
                <a:lnTo>
                  <a:pt x="8929" y="125016"/>
                </a:lnTo>
                <a:lnTo>
                  <a:pt x="0" y="116086"/>
                </a:lnTo>
                <a:lnTo>
                  <a:pt x="0" y="116086"/>
                </a:lnTo>
                <a:lnTo>
                  <a:pt x="0" y="107156"/>
                </a:lnTo>
                <a:lnTo>
                  <a:pt x="8929" y="98226"/>
                </a:lnTo>
                <a:lnTo>
                  <a:pt x="8929" y="89297"/>
                </a:lnTo>
                <a:lnTo>
                  <a:pt x="17859" y="71437"/>
                </a:lnTo>
                <a:lnTo>
                  <a:pt x="26789" y="53578"/>
                </a:lnTo>
                <a:lnTo>
                  <a:pt x="44648" y="35719"/>
                </a:lnTo>
                <a:lnTo>
                  <a:pt x="53578" y="26789"/>
                </a:lnTo>
                <a:lnTo>
                  <a:pt x="62508" y="17859"/>
                </a:lnTo>
                <a:lnTo>
                  <a:pt x="80367" y="8930"/>
                </a:lnTo>
                <a:lnTo>
                  <a:pt x="89297" y="0"/>
                </a:lnTo>
                <a:lnTo>
                  <a:pt x="98226" y="0"/>
                </a:lnTo>
                <a:lnTo>
                  <a:pt x="98226" y="0"/>
                </a:lnTo>
                <a:lnTo>
                  <a:pt x="107156" y="0"/>
                </a:lnTo>
                <a:lnTo>
                  <a:pt x="107156" y="8930"/>
                </a:lnTo>
                <a:lnTo>
                  <a:pt x="116086" y="8930"/>
                </a:lnTo>
                <a:lnTo>
                  <a:pt x="116086" y="17859"/>
                </a:lnTo>
                <a:lnTo>
                  <a:pt x="125015" y="26789"/>
                </a:lnTo>
                <a:lnTo>
                  <a:pt x="125015" y="26789"/>
                </a:lnTo>
                <a:lnTo>
                  <a:pt x="125015" y="35719"/>
                </a:lnTo>
                <a:lnTo>
                  <a:pt x="116086" y="44648"/>
                </a:lnTo>
                <a:lnTo>
                  <a:pt x="107156" y="53578"/>
                </a:lnTo>
                <a:lnTo>
                  <a:pt x="98226" y="62508"/>
                </a:lnTo>
                <a:lnTo>
                  <a:pt x="89297" y="80367"/>
                </a:lnTo>
                <a:lnTo>
                  <a:pt x="71437" y="89297"/>
                </a:lnTo>
                <a:lnTo>
                  <a:pt x="62508" y="98226"/>
                </a:lnTo>
                <a:lnTo>
                  <a:pt x="53578" y="107156"/>
                </a:lnTo>
                <a:lnTo>
                  <a:pt x="53578" y="107156"/>
                </a:lnTo>
                <a:lnTo>
                  <a:pt x="44648" y="107156"/>
                </a:lnTo>
                <a:lnTo>
                  <a:pt x="44648" y="107156"/>
                </a:lnTo>
                <a:lnTo>
                  <a:pt x="53578" y="107156"/>
                </a:lnTo>
                <a:lnTo>
                  <a:pt x="62508" y="116086"/>
                </a:lnTo>
                <a:lnTo>
                  <a:pt x="71437" y="125016"/>
                </a:lnTo>
                <a:lnTo>
                  <a:pt x="80367" y="142875"/>
                </a:lnTo>
                <a:lnTo>
                  <a:pt x="89297" y="160734"/>
                </a:lnTo>
                <a:lnTo>
                  <a:pt x="107156" y="187523"/>
                </a:lnTo>
                <a:lnTo>
                  <a:pt x="116086" y="196453"/>
                </a:lnTo>
                <a:lnTo>
                  <a:pt x="125015" y="214312"/>
                </a:lnTo>
                <a:lnTo>
                  <a:pt x="142875" y="223242"/>
                </a:lnTo>
                <a:lnTo>
                  <a:pt x="151804" y="223242"/>
                </a:lnTo>
                <a:lnTo>
                  <a:pt x="160734" y="214312"/>
                </a:lnTo>
                <a:lnTo>
                  <a:pt x="169664" y="196453"/>
                </a:lnTo>
                <a:lnTo>
                  <a:pt x="169664" y="178594"/>
                </a:lnTo>
                <a:lnTo>
                  <a:pt x="16966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8027789" y="491133"/>
            <a:ext cx="107157" cy="98227"/>
          </a:xfrm>
          <a:custGeom>
            <a:avLst/>
            <a:gdLst/>
            <a:ahLst/>
            <a:cxnLst/>
            <a:rect l="0" t="0" r="0" b="0"/>
            <a:pathLst>
              <a:path w="107157" h="98227">
                <a:moveTo>
                  <a:pt x="0" y="35719"/>
                </a:moveTo>
                <a:lnTo>
                  <a:pt x="0" y="35719"/>
                </a:lnTo>
                <a:lnTo>
                  <a:pt x="0" y="35719"/>
                </a:lnTo>
                <a:lnTo>
                  <a:pt x="0" y="35719"/>
                </a:lnTo>
                <a:lnTo>
                  <a:pt x="8930" y="35719"/>
                </a:lnTo>
                <a:lnTo>
                  <a:pt x="17859" y="35719"/>
                </a:lnTo>
                <a:lnTo>
                  <a:pt x="26789" y="35719"/>
                </a:lnTo>
                <a:lnTo>
                  <a:pt x="44649" y="26789"/>
                </a:lnTo>
                <a:lnTo>
                  <a:pt x="53578" y="26789"/>
                </a:lnTo>
                <a:lnTo>
                  <a:pt x="62508" y="17859"/>
                </a:lnTo>
                <a:lnTo>
                  <a:pt x="62508" y="17859"/>
                </a:lnTo>
                <a:lnTo>
                  <a:pt x="62508" y="8929"/>
                </a:lnTo>
                <a:lnTo>
                  <a:pt x="62508" y="8929"/>
                </a:lnTo>
                <a:lnTo>
                  <a:pt x="53578" y="0"/>
                </a:lnTo>
                <a:lnTo>
                  <a:pt x="44649" y="0"/>
                </a:lnTo>
                <a:lnTo>
                  <a:pt x="35719" y="8929"/>
                </a:lnTo>
                <a:lnTo>
                  <a:pt x="26789" y="17859"/>
                </a:lnTo>
                <a:lnTo>
                  <a:pt x="17859" y="35719"/>
                </a:lnTo>
                <a:lnTo>
                  <a:pt x="17859" y="53578"/>
                </a:lnTo>
                <a:lnTo>
                  <a:pt x="8930" y="71437"/>
                </a:lnTo>
                <a:lnTo>
                  <a:pt x="17859" y="80367"/>
                </a:lnTo>
                <a:lnTo>
                  <a:pt x="26789" y="89297"/>
                </a:lnTo>
                <a:lnTo>
                  <a:pt x="35719" y="98226"/>
                </a:lnTo>
                <a:lnTo>
                  <a:pt x="53578" y="89297"/>
                </a:lnTo>
                <a:lnTo>
                  <a:pt x="71438" y="89297"/>
                </a:lnTo>
                <a:lnTo>
                  <a:pt x="89297" y="71437"/>
                </a:lnTo>
                <a:lnTo>
                  <a:pt x="98227" y="53578"/>
                </a:lnTo>
                <a:lnTo>
                  <a:pt x="107156" y="26789"/>
                </a:lnTo>
                <a:lnTo>
                  <a:pt x="10715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8143875" y="375047"/>
            <a:ext cx="53578" cy="35720"/>
          </a:xfrm>
          <a:custGeom>
            <a:avLst/>
            <a:gdLst/>
            <a:ahLst/>
            <a:cxnLst/>
            <a:rect l="0" t="0" r="0" b="0"/>
            <a:pathLst>
              <a:path w="53578" h="35720">
                <a:moveTo>
                  <a:pt x="0" y="35719"/>
                </a:moveTo>
                <a:lnTo>
                  <a:pt x="0" y="26789"/>
                </a:lnTo>
                <a:lnTo>
                  <a:pt x="8930" y="26789"/>
                </a:lnTo>
                <a:lnTo>
                  <a:pt x="26789" y="17859"/>
                </a:lnTo>
                <a:lnTo>
                  <a:pt x="35719" y="8930"/>
                </a:lnTo>
                <a:lnTo>
                  <a:pt x="53577" y="0"/>
                </a:lnTo>
                <a:lnTo>
                  <a:pt x="5357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8152805" y="357187"/>
            <a:ext cx="80367" cy="178595"/>
          </a:xfrm>
          <a:custGeom>
            <a:avLst/>
            <a:gdLst/>
            <a:ahLst/>
            <a:cxnLst/>
            <a:rect l="0" t="0" r="0" b="0"/>
            <a:pathLst>
              <a:path w="80367" h="178595">
                <a:moveTo>
                  <a:pt x="62507" y="0"/>
                </a:moveTo>
                <a:lnTo>
                  <a:pt x="53577" y="0"/>
                </a:lnTo>
                <a:lnTo>
                  <a:pt x="44647" y="0"/>
                </a:lnTo>
                <a:lnTo>
                  <a:pt x="35718" y="0"/>
                </a:lnTo>
                <a:lnTo>
                  <a:pt x="26789" y="8930"/>
                </a:lnTo>
                <a:lnTo>
                  <a:pt x="17859" y="8930"/>
                </a:lnTo>
                <a:lnTo>
                  <a:pt x="8929" y="17860"/>
                </a:lnTo>
                <a:lnTo>
                  <a:pt x="0" y="26790"/>
                </a:lnTo>
                <a:lnTo>
                  <a:pt x="8929" y="44649"/>
                </a:lnTo>
                <a:lnTo>
                  <a:pt x="8929" y="62508"/>
                </a:lnTo>
                <a:lnTo>
                  <a:pt x="26789" y="80368"/>
                </a:lnTo>
                <a:lnTo>
                  <a:pt x="35718" y="98227"/>
                </a:lnTo>
                <a:lnTo>
                  <a:pt x="53577" y="116086"/>
                </a:lnTo>
                <a:lnTo>
                  <a:pt x="71436" y="133946"/>
                </a:lnTo>
                <a:lnTo>
                  <a:pt x="80366" y="142875"/>
                </a:lnTo>
                <a:lnTo>
                  <a:pt x="80366" y="160735"/>
                </a:lnTo>
                <a:lnTo>
                  <a:pt x="80366" y="169665"/>
                </a:lnTo>
                <a:lnTo>
                  <a:pt x="71436" y="178594"/>
                </a:lnTo>
                <a:lnTo>
                  <a:pt x="62507" y="178594"/>
                </a:lnTo>
                <a:lnTo>
                  <a:pt x="44647" y="178594"/>
                </a:lnTo>
                <a:lnTo>
                  <a:pt x="4464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8161734" y="428625"/>
            <a:ext cx="142876" cy="8931"/>
          </a:xfrm>
          <a:custGeom>
            <a:avLst/>
            <a:gdLst/>
            <a:ahLst/>
            <a:cxnLst/>
            <a:rect l="0" t="0" r="0" b="0"/>
            <a:pathLst>
              <a:path w="142876" h="8931">
                <a:moveTo>
                  <a:pt x="0" y="8930"/>
                </a:moveTo>
                <a:lnTo>
                  <a:pt x="8930" y="8930"/>
                </a:lnTo>
                <a:lnTo>
                  <a:pt x="26789" y="8930"/>
                </a:lnTo>
                <a:lnTo>
                  <a:pt x="53578" y="0"/>
                </a:lnTo>
                <a:lnTo>
                  <a:pt x="80367" y="0"/>
                </a:lnTo>
                <a:lnTo>
                  <a:pt x="107156" y="0"/>
                </a:lnTo>
                <a:lnTo>
                  <a:pt x="125015" y="0"/>
                </a:lnTo>
                <a:lnTo>
                  <a:pt x="142875" y="0"/>
                </a:lnTo>
                <a:lnTo>
                  <a:pt x="142875" y="8930"/>
                </a:lnTo>
                <a:lnTo>
                  <a:pt x="133945" y="8930"/>
                </a:lnTo>
                <a:lnTo>
                  <a:pt x="13394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7563445" y="678656"/>
            <a:ext cx="625079" cy="294681"/>
          </a:xfrm>
          <a:custGeom>
            <a:avLst/>
            <a:gdLst/>
            <a:ahLst/>
            <a:cxnLst/>
            <a:rect l="0" t="0" r="0" b="0"/>
            <a:pathLst>
              <a:path w="625079" h="294681">
                <a:moveTo>
                  <a:pt x="0" y="294680"/>
                </a:moveTo>
                <a:lnTo>
                  <a:pt x="0" y="294680"/>
                </a:lnTo>
                <a:lnTo>
                  <a:pt x="8930" y="294680"/>
                </a:lnTo>
                <a:lnTo>
                  <a:pt x="17860" y="294680"/>
                </a:lnTo>
                <a:lnTo>
                  <a:pt x="35719" y="285750"/>
                </a:lnTo>
                <a:lnTo>
                  <a:pt x="71438" y="267891"/>
                </a:lnTo>
                <a:lnTo>
                  <a:pt x="125016" y="241102"/>
                </a:lnTo>
                <a:lnTo>
                  <a:pt x="187524" y="205383"/>
                </a:lnTo>
                <a:lnTo>
                  <a:pt x="250032" y="169664"/>
                </a:lnTo>
                <a:lnTo>
                  <a:pt x="330399" y="133945"/>
                </a:lnTo>
                <a:lnTo>
                  <a:pt x="410766" y="98227"/>
                </a:lnTo>
                <a:lnTo>
                  <a:pt x="491133" y="62508"/>
                </a:lnTo>
                <a:lnTo>
                  <a:pt x="544711" y="35719"/>
                </a:lnTo>
                <a:lnTo>
                  <a:pt x="598289" y="17860"/>
                </a:lnTo>
                <a:lnTo>
                  <a:pt x="625078" y="0"/>
                </a:lnTo>
                <a:lnTo>
                  <a:pt x="625078" y="0"/>
                </a:lnTo>
                <a:lnTo>
                  <a:pt x="616149" y="0"/>
                </a:lnTo>
                <a:lnTo>
                  <a:pt x="598289" y="8930"/>
                </a:lnTo>
                <a:lnTo>
                  <a:pt x="580430" y="17860"/>
                </a:lnTo>
                <a:lnTo>
                  <a:pt x="553641" y="26789"/>
                </a:lnTo>
                <a:lnTo>
                  <a:pt x="55364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7777758" y="973336"/>
            <a:ext cx="35720" cy="116087"/>
          </a:xfrm>
          <a:custGeom>
            <a:avLst/>
            <a:gdLst/>
            <a:ahLst/>
            <a:cxnLst/>
            <a:rect l="0" t="0" r="0" b="0"/>
            <a:pathLst>
              <a:path w="35720" h="116087">
                <a:moveTo>
                  <a:pt x="0" y="0"/>
                </a:moveTo>
                <a:lnTo>
                  <a:pt x="0" y="0"/>
                </a:lnTo>
                <a:lnTo>
                  <a:pt x="0" y="8930"/>
                </a:lnTo>
                <a:lnTo>
                  <a:pt x="0" y="8930"/>
                </a:lnTo>
                <a:lnTo>
                  <a:pt x="0" y="26789"/>
                </a:lnTo>
                <a:lnTo>
                  <a:pt x="0" y="44648"/>
                </a:lnTo>
                <a:lnTo>
                  <a:pt x="8930" y="53578"/>
                </a:lnTo>
                <a:lnTo>
                  <a:pt x="8930" y="80367"/>
                </a:lnTo>
                <a:lnTo>
                  <a:pt x="17859" y="98226"/>
                </a:lnTo>
                <a:lnTo>
                  <a:pt x="26789" y="107156"/>
                </a:lnTo>
                <a:lnTo>
                  <a:pt x="35719" y="116086"/>
                </a:lnTo>
                <a:lnTo>
                  <a:pt x="35719" y="116086"/>
                </a:lnTo>
                <a:lnTo>
                  <a:pt x="35719" y="107156"/>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7697391" y="1035844"/>
            <a:ext cx="187524" cy="107157"/>
          </a:xfrm>
          <a:custGeom>
            <a:avLst/>
            <a:gdLst/>
            <a:ahLst/>
            <a:cxnLst/>
            <a:rect l="0" t="0" r="0" b="0"/>
            <a:pathLst>
              <a:path w="187524" h="107157">
                <a:moveTo>
                  <a:pt x="0" y="107156"/>
                </a:moveTo>
                <a:lnTo>
                  <a:pt x="0" y="98226"/>
                </a:lnTo>
                <a:lnTo>
                  <a:pt x="8929" y="98226"/>
                </a:lnTo>
                <a:lnTo>
                  <a:pt x="17859" y="98226"/>
                </a:lnTo>
                <a:lnTo>
                  <a:pt x="26789" y="89297"/>
                </a:lnTo>
                <a:lnTo>
                  <a:pt x="44648" y="71437"/>
                </a:lnTo>
                <a:lnTo>
                  <a:pt x="71437" y="62507"/>
                </a:lnTo>
                <a:lnTo>
                  <a:pt x="107156" y="44648"/>
                </a:lnTo>
                <a:lnTo>
                  <a:pt x="133945" y="26789"/>
                </a:lnTo>
                <a:lnTo>
                  <a:pt x="169664" y="17859"/>
                </a:lnTo>
                <a:lnTo>
                  <a:pt x="178593" y="8929"/>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7652742" y="937617"/>
            <a:ext cx="205384" cy="62509"/>
          </a:xfrm>
          <a:custGeom>
            <a:avLst/>
            <a:gdLst/>
            <a:ahLst/>
            <a:cxnLst/>
            <a:rect l="0" t="0" r="0" b="0"/>
            <a:pathLst>
              <a:path w="205384" h="62509">
                <a:moveTo>
                  <a:pt x="8930" y="53578"/>
                </a:moveTo>
                <a:lnTo>
                  <a:pt x="8930" y="53578"/>
                </a:lnTo>
                <a:lnTo>
                  <a:pt x="0" y="62508"/>
                </a:lnTo>
                <a:lnTo>
                  <a:pt x="0" y="62508"/>
                </a:lnTo>
                <a:lnTo>
                  <a:pt x="8930" y="53578"/>
                </a:lnTo>
                <a:lnTo>
                  <a:pt x="26789" y="53578"/>
                </a:lnTo>
                <a:lnTo>
                  <a:pt x="53578" y="44649"/>
                </a:lnTo>
                <a:lnTo>
                  <a:pt x="89297" y="35719"/>
                </a:lnTo>
                <a:lnTo>
                  <a:pt x="125016" y="26789"/>
                </a:lnTo>
                <a:lnTo>
                  <a:pt x="151805" y="17859"/>
                </a:lnTo>
                <a:lnTo>
                  <a:pt x="178594" y="893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7867055" y="901898"/>
            <a:ext cx="169665" cy="107158"/>
          </a:xfrm>
          <a:custGeom>
            <a:avLst/>
            <a:gdLst/>
            <a:ahLst/>
            <a:cxnLst/>
            <a:rect l="0" t="0" r="0" b="0"/>
            <a:pathLst>
              <a:path w="169665" h="107158">
                <a:moveTo>
                  <a:pt x="0" y="35719"/>
                </a:moveTo>
                <a:lnTo>
                  <a:pt x="0" y="35719"/>
                </a:lnTo>
                <a:lnTo>
                  <a:pt x="8929" y="44649"/>
                </a:lnTo>
                <a:lnTo>
                  <a:pt x="17859" y="53578"/>
                </a:lnTo>
                <a:lnTo>
                  <a:pt x="26789" y="62508"/>
                </a:lnTo>
                <a:lnTo>
                  <a:pt x="35718" y="71438"/>
                </a:lnTo>
                <a:lnTo>
                  <a:pt x="44648" y="80368"/>
                </a:lnTo>
                <a:lnTo>
                  <a:pt x="44648" y="89297"/>
                </a:lnTo>
                <a:lnTo>
                  <a:pt x="53578" y="98227"/>
                </a:lnTo>
                <a:lnTo>
                  <a:pt x="62508" y="98227"/>
                </a:lnTo>
                <a:lnTo>
                  <a:pt x="62508" y="107157"/>
                </a:lnTo>
                <a:lnTo>
                  <a:pt x="62508" y="107157"/>
                </a:lnTo>
                <a:lnTo>
                  <a:pt x="62508" y="107157"/>
                </a:lnTo>
                <a:lnTo>
                  <a:pt x="62508" y="98227"/>
                </a:lnTo>
                <a:lnTo>
                  <a:pt x="62508" y="89297"/>
                </a:lnTo>
                <a:lnTo>
                  <a:pt x="71437" y="71438"/>
                </a:lnTo>
                <a:lnTo>
                  <a:pt x="71437" y="44649"/>
                </a:lnTo>
                <a:lnTo>
                  <a:pt x="80367" y="26789"/>
                </a:lnTo>
                <a:lnTo>
                  <a:pt x="89297" y="8930"/>
                </a:lnTo>
                <a:lnTo>
                  <a:pt x="98226" y="0"/>
                </a:lnTo>
                <a:lnTo>
                  <a:pt x="107156" y="0"/>
                </a:lnTo>
                <a:lnTo>
                  <a:pt x="116086" y="8930"/>
                </a:lnTo>
                <a:lnTo>
                  <a:pt x="125015" y="17860"/>
                </a:lnTo>
                <a:lnTo>
                  <a:pt x="133945" y="35719"/>
                </a:lnTo>
                <a:lnTo>
                  <a:pt x="142875" y="44649"/>
                </a:lnTo>
                <a:lnTo>
                  <a:pt x="142875" y="62508"/>
                </a:lnTo>
                <a:lnTo>
                  <a:pt x="151804" y="71438"/>
                </a:lnTo>
                <a:lnTo>
                  <a:pt x="151804" y="71438"/>
                </a:lnTo>
                <a:lnTo>
                  <a:pt x="160734" y="71438"/>
                </a:lnTo>
                <a:lnTo>
                  <a:pt x="169664" y="62508"/>
                </a:lnTo>
                <a:lnTo>
                  <a:pt x="16966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8090297" y="839391"/>
            <a:ext cx="89298" cy="116086"/>
          </a:xfrm>
          <a:custGeom>
            <a:avLst/>
            <a:gdLst/>
            <a:ahLst/>
            <a:cxnLst/>
            <a:rect l="0" t="0" r="0" b="0"/>
            <a:pathLst>
              <a:path w="89298" h="116086">
                <a:moveTo>
                  <a:pt x="35719" y="8929"/>
                </a:moveTo>
                <a:lnTo>
                  <a:pt x="26789" y="8929"/>
                </a:lnTo>
                <a:lnTo>
                  <a:pt x="26789" y="0"/>
                </a:lnTo>
                <a:lnTo>
                  <a:pt x="8930" y="0"/>
                </a:lnTo>
                <a:lnTo>
                  <a:pt x="8930" y="0"/>
                </a:lnTo>
                <a:lnTo>
                  <a:pt x="0" y="0"/>
                </a:lnTo>
                <a:lnTo>
                  <a:pt x="0" y="8929"/>
                </a:lnTo>
                <a:lnTo>
                  <a:pt x="8930" y="8929"/>
                </a:lnTo>
                <a:lnTo>
                  <a:pt x="17859" y="17859"/>
                </a:lnTo>
                <a:lnTo>
                  <a:pt x="26789" y="17859"/>
                </a:lnTo>
                <a:lnTo>
                  <a:pt x="44648" y="26789"/>
                </a:lnTo>
                <a:lnTo>
                  <a:pt x="62508" y="26789"/>
                </a:lnTo>
                <a:lnTo>
                  <a:pt x="71437" y="44648"/>
                </a:lnTo>
                <a:lnTo>
                  <a:pt x="89297" y="53578"/>
                </a:lnTo>
                <a:lnTo>
                  <a:pt x="89297" y="62507"/>
                </a:lnTo>
                <a:lnTo>
                  <a:pt x="89297" y="80367"/>
                </a:lnTo>
                <a:lnTo>
                  <a:pt x="71437" y="89296"/>
                </a:lnTo>
                <a:lnTo>
                  <a:pt x="53578" y="98226"/>
                </a:lnTo>
                <a:lnTo>
                  <a:pt x="35719" y="107156"/>
                </a:lnTo>
                <a:lnTo>
                  <a:pt x="26789" y="116085"/>
                </a:lnTo>
                <a:lnTo>
                  <a:pt x="8930" y="107156"/>
                </a:lnTo>
                <a:lnTo>
                  <a:pt x="8930" y="98226"/>
                </a:lnTo>
                <a:lnTo>
                  <a:pt x="893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8170664" y="705445"/>
            <a:ext cx="107157" cy="196454"/>
          </a:xfrm>
          <a:custGeom>
            <a:avLst/>
            <a:gdLst/>
            <a:ahLst/>
            <a:cxnLst/>
            <a:rect l="0" t="0" r="0" b="0"/>
            <a:pathLst>
              <a:path w="107157" h="196454">
                <a:moveTo>
                  <a:pt x="0" y="0"/>
                </a:moveTo>
                <a:lnTo>
                  <a:pt x="8930" y="8930"/>
                </a:lnTo>
                <a:lnTo>
                  <a:pt x="8930" y="17860"/>
                </a:lnTo>
                <a:lnTo>
                  <a:pt x="26788" y="26789"/>
                </a:lnTo>
                <a:lnTo>
                  <a:pt x="35718" y="53578"/>
                </a:lnTo>
                <a:lnTo>
                  <a:pt x="53577" y="80367"/>
                </a:lnTo>
                <a:lnTo>
                  <a:pt x="62507" y="107156"/>
                </a:lnTo>
                <a:lnTo>
                  <a:pt x="80366" y="133946"/>
                </a:lnTo>
                <a:lnTo>
                  <a:pt x="89296" y="160735"/>
                </a:lnTo>
                <a:lnTo>
                  <a:pt x="98226" y="178594"/>
                </a:lnTo>
                <a:lnTo>
                  <a:pt x="98226" y="187524"/>
                </a:lnTo>
                <a:lnTo>
                  <a:pt x="107156" y="196453"/>
                </a:lnTo>
                <a:lnTo>
                  <a:pt x="107156" y="196453"/>
                </a:lnTo>
                <a:lnTo>
                  <a:pt x="107156" y="196453"/>
                </a:lnTo>
                <a:lnTo>
                  <a:pt x="107156" y="187524"/>
                </a:lnTo>
                <a:lnTo>
                  <a:pt x="98226" y="169664"/>
                </a:lnTo>
                <a:lnTo>
                  <a:pt x="9822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8090297" y="741164"/>
            <a:ext cx="223242" cy="53579"/>
          </a:xfrm>
          <a:custGeom>
            <a:avLst/>
            <a:gdLst/>
            <a:ahLst/>
            <a:cxnLst/>
            <a:rect l="0" t="0" r="0" b="0"/>
            <a:pathLst>
              <a:path w="223242" h="53579">
                <a:moveTo>
                  <a:pt x="8930" y="53578"/>
                </a:moveTo>
                <a:lnTo>
                  <a:pt x="0" y="53578"/>
                </a:lnTo>
                <a:lnTo>
                  <a:pt x="8930" y="53578"/>
                </a:lnTo>
                <a:lnTo>
                  <a:pt x="8930" y="53578"/>
                </a:lnTo>
                <a:lnTo>
                  <a:pt x="35719" y="44648"/>
                </a:lnTo>
                <a:lnTo>
                  <a:pt x="62508" y="44648"/>
                </a:lnTo>
                <a:lnTo>
                  <a:pt x="98226" y="35719"/>
                </a:lnTo>
                <a:lnTo>
                  <a:pt x="142874" y="26789"/>
                </a:lnTo>
                <a:lnTo>
                  <a:pt x="178593" y="26789"/>
                </a:lnTo>
                <a:lnTo>
                  <a:pt x="205382" y="17859"/>
                </a:lnTo>
                <a:lnTo>
                  <a:pt x="223241" y="8930"/>
                </a:lnTo>
                <a:lnTo>
                  <a:pt x="223241" y="0"/>
                </a:lnTo>
                <a:lnTo>
                  <a:pt x="22324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 name="Freeform 142"/>
          <p:cNvSpPr/>
          <p:nvPr/>
        </p:nvSpPr>
        <p:spPr bwMode="auto">
          <a:xfrm>
            <a:off x="7358063" y="1303734"/>
            <a:ext cx="232172" cy="250032"/>
          </a:xfrm>
          <a:custGeom>
            <a:avLst/>
            <a:gdLst/>
            <a:ahLst/>
            <a:cxnLst/>
            <a:rect l="0" t="0" r="0" b="0"/>
            <a:pathLst>
              <a:path w="232172" h="250032">
                <a:moveTo>
                  <a:pt x="71437" y="151805"/>
                </a:moveTo>
                <a:lnTo>
                  <a:pt x="71437" y="151805"/>
                </a:lnTo>
                <a:lnTo>
                  <a:pt x="71437" y="151805"/>
                </a:lnTo>
                <a:lnTo>
                  <a:pt x="71437" y="151805"/>
                </a:lnTo>
                <a:lnTo>
                  <a:pt x="71437" y="151805"/>
                </a:lnTo>
                <a:lnTo>
                  <a:pt x="71437" y="151805"/>
                </a:lnTo>
                <a:lnTo>
                  <a:pt x="71437" y="151805"/>
                </a:lnTo>
                <a:lnTo>
                  <a:pt x="71437" y="142875"/>
                </a:lnTo>
                <a:lnTo>
                  <a:pt x="71437" y="142875"/>
                </a:lnTo>
                <a:lnTo>
                  <a:pt x="80367" y="125016"/>
                </a:lnTo>
                <a:lnTo>
                  <a:pt x="80367" y="116086"/>
                </a:lnTo>
                <a:lnTo>
                  <a:pt x="80367" y="98227"/>
                </a:lnTo>
                <a:lnTo>
                  <a:pt x="80367" y="80368"/>
                </a:lnTo>
                <a:lnTo>
                  <a:pt x="80367" y="62508"/>
                </a:lnTo>
                <a:lnTo>
                  <a:pt x="80367" y="35719"/>
                </a:lnTo>
                <a:lnTo>
                  <a:pt x="89296" y="17860"/>
                </a:lnTo>
                <a:lnTo>
                  <a:pt x="89296" y="8930"/>
                </a:lnTo>
                <a:lnTo>
                  <a:pt x="89296" y="0"/>
                </a:lnTo>
                <a:lnTo>
                  <a:pt x="98226" y="0"/>
                </a:lnTo>
                <a:lnTo>
                  <a:pt x="107156" y="8930"/>
                </a:lnTo>
                <a:lnTo>
                  <a:pt x="116085" y="17860"/>
                </a:lnTo>
                <a:lnTo>
                  <a:pt x="125015" y="35719"/>
                </a:lnTo>
                <a:lnTo>
                  <a:pt x="142875" y="62508"/>
                </a:lnTo>
                <a:lnTo>
                  <a:pt x="160734" y="80368"/>
                </a:lnTo>
                <a:lnTo>
                  <a:pt x="178593" y="107156"/>
                </a:lnTo>
                <a:lnTo>
                  <a:pt x="196453" y="133945"/>
                </a:lnTo>
                <a:lnTo>
                  <a:pt x="214312" y="151805"/>
                </a:lnTo>
                <a:lnTo>
                  <a:pt x="223242" y="160735"/>
                </a:lnTo>
                <a:lnTo>
                  <a:pt x="232171" y="169664"/>
                </a:lnTo>
                <a:lnTo>
                  <a:pt x="232171" y="178594"/>
                </a:lnTo>
                <a:lnTo>
                  <a:pt x="232171" y="169664"/>
                </a:lnTo>
                <a:lnTo>
                  <a:pt x="214312" y="169664"/>
                </a:lnTo>
                <a:lnTo>
                  <a:pt x="196453" y="151805"/>
                </a:lnTo>
                <a:lnTo>
                  <a:pt x="169664" y="133945"/>
                </a:lnTo>
                <a:lnTo>
                  <a:pt x="142875" y="116086"/>
                </a:lnTo>
                <a:lnTo>
                  <a:pt x="116085" y="98227"/>
                </a:lnTo>
                <a:lnTo>
                  <a:pt x="80367" y="89297"/>
                </a:lnTo>
                <a:lnTo>
                  <a:pt x="53578" y="80368"/>
                </a:lnTo>
                <a:lnTo>
                  <a:pt x="26789" y="80368"/>
                </a:lnTo>
                <a:lnTo>
                  <a:pt x="8929" y="80368"/>
                </a:lnTo>
                <a:lnTo>
                  <a:pt x="0" y="89297"/>
                </a:lnTo>
                <a:lnTo>
                  <a:pt x="0" y="89297"/>
                </a:lnTo>
                <a:lnTo>
                  <a:pt x="8929" y="98227"/>
                </a:lnTo>
                <a:lnTo>
                  <a:pt x="26789" y="98227"/>
                </a:lnTo>
                <a:lnTo>
                  <a:pt x="53578" y="89297"/>
                </a:lnTo>
                <a:lnTo>
                  <a:pt x="80367" y="80368"/>
                </a:lnTo>
                <a:lnTo>
                  <a:pt x="116085" y="71438"/>
                </a:lnTo>
                <a:lnTo>
                  <a:pt x="142875" y="62508"/>
                </a:lnTo>
                <a:lnTo>
                  <a:pt x="160734" y="62508"/>
                </a:lnTo>
                <a:lnTo>
                  <a:pt x="169664" y="80368"/>
                </a:lnTo>
                <a:lnTo>
                  <a:pt x="169664" y="98227"/>
                </a:lnTo>
                <a:lnTo>
                  <a:pt x="160734" y="125016"/>
                </a:lnTo>
                <a:lnTo>
                  <a:pt x="142875" y="160735"/>
                </a:lnTo>
                <a:lnTo>
                  <a:pt x="116085" y="196453"/>
                </a:lnTo>
                <a:lnTo>
                  <a:pt x="98226" y="223242"/>
                </a:lnTo>
                <a:lnTo>
                  <a:pt x="80367" y="250031"/>
                </a:lnTo>
                <a:lnTo>
                  <a:pt x="80367" y="250031"/>
                </a:lnTo>
                <a:lnTo>
                  <a:pt x="80367" y="250031"/>
                </a:lnTo>
                <a:lnTo>
                  <a:pt x="98226" y="241102"/>
                </a:lnTo>
                <a:lnTo>
                  <a:pt x="116085" y="214313"/>
                </a:lnTo>
                <a:lnTo>
                  <a:pt x="142875" y="187524"/>
                </a:lnTo>
                <a:lnTo>
                  <a:pt x="169664" y="160735"/>
                </a:lnTo>
                <a:lnTo>
                  <a:pt x="169664"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4" name="Freeform 143"/>
          <p:cNvSpPr/>
          <p:nvPr/>
        </p:nvSpPr>
        <p:spPr bwMode="auto">
          <a:xfrm>
            <a:off x="7706320" y="1169789"/>
            <a:ext cx="196454" cy="241102"/>
          </a:xfrm>
          <a:custGeom>
            <a:avLst/>
            <a:gdLst/>
            <a:ahLst/>
            <a:cxnLst/>
            <a:rect l="0" t="0" r="0" b="0"/>
            <a:pathLst>
              <a:path w="196454" h="241102">
                <a:moveTo>
                  <a:pt x="8930" y="80367"/>
                </a:moveTo>
                <a:lnTo>
                  <a:pt x="8930" y="71438"/>
                </a:lnTo>
                <a:lnTo>
                  <a:pt x="0" y="71438"/>
                </a:lnTo>
                <a:lnTo>
                  <a:pt x="0" y="71438"/>
                </a:lnTo>
                <a:lnTo>
                  <a:pt x="0" y="71438"/>
                </a:lnTo>
                <a:lnTo>
                  <a:pt x="8930" y="71438"/>
                </a:lnTo>
                <a:lnTo>
                  <a:pt x="8930" y="80367"/>
                </a:lnTo>
                <a:lnTo>
                  <a:pt x="8930" y="89297"/>
                </a:lnTo>
                <a:lnTo>
                  <a:pt x="17860" y="107156"/>
                </a:lnTo>
                <a:lnTo>
                  <a:pt x="17860" y="125016"/>
                </a:lnTo>
                <a:lnTo>
                  <a:pt x="26789" y="151805"/>
                </a:lnTo>
                <a:lnTo>
                  <a:pt x="35719" y="169664"/>
                </a:lnTo>
                <a:lnTo>
                  <a:pt x="35719" y="196453"/>
                </a:lnTo>
                <a:lnTo>
                  <a:pt x="44649" y="214313"/>
                </a:lnTo>
                <a:lnTo>
                  <a:pt x="44649" y="223242"/>
                </a:lnTo>
                <a:lnTo>
                  <a:pt x="44649" y="232172"/>
                </a:lnTo>
                <a:lnTo>
                  <a:pt x="44649" y="241101"/>
                </a:lnTo>
                <a:lnTo>
                  <a:pt x="44649" y="241101"/>
                </a:lnTo>
                <a:lnTo>
                  <a:pt x="35719" y="232172"/>
                </a:lnTo>
                <a:lnTo>
                  <a:pt x="35719" y="214313"/>
                </a:lnTo>
                <a:lnTo>
                  <a:pt x="26789" y="187524"/>
                </a:lnTo>
                <a:lnTo>
                  <a:pt x="26789" y="160734"/>
                </a:lnTo>
                <a:lnTo>
                  <a:pt x="26789" y="125016"/>
                </a:lnTo>
                <a:lnTo>
                  <a:pt x="26789" y="98227"/>
                </a:lnTo>
                <a:lnTo>
                  <a:pt x="17860" y="71438"/>
                </a:lnTo>
                <a:lnTo>
                  <a:pt x="17860" y="53578"/>
                </a:lnTo>
                <a:lnTo>
                  <a:pt x="26789" y="44648"/>
                </a:lnTo>
                <a:lnTo>
                  <a:pt x="26789" y="44648"/>
                </a:lnTo>
                <a:lnTo>
                  <a:pt x="35719" y="44648"/>
                </a:lnTo>
                <a:lnTo>
                  <a:pt x="44649" y="62508"/>
                </a:lnTo>
                <a:lnTo>
                  <a:pt x="62508" y="80367"/>
                </a:lnTo>
                <a:lnTo>
                  <a:pt x="71438" y="98227"/>
                </a:lnTo>
                <a:lnTo>
                  <a:pt x="89297" y="125016"/>
                </a:lnTo>
                <a:lnTo>
                  <a:pt x="98227" y="151805"/>
                </a:lnTo>
                <a:lnTo>
                  <a:pt x="107157" y="178594"/>
                </a:lnTo>
                <a:lnTo>
                  <a:pt x="107157" y="196453"/>
                </a:lnTo>
                <a:lnTo>
                  <a:pt x="116086" y="214313"/>
                </a:lnTo>
                <a:lnTo>
                  <a:pt x="116086" y="223242"/>
                </a:lnTo>
                <a:lnTo>
                  <a:pt x="107157" y="232172"/>
                </a:lnTo>
                <a:lnTo>
                  <a:pt x="107157" y="223242"/>
                </a:lnTo>
                <a:lnTo>
                  <a:pt x="107157" y="214313"/>
                </a:lnTo>
                <a:lnTo>
                  <a:pt x="98227" y="187524"/>
                </a:lnTo>
                <a:lnTo>
                  <a:pt x="98227" y="160734"/>
                </a:lnTo>
                <a:lnTo>
                  <a:pt x="107157" y="125016"/>
                </a:lnTo>
                <a:lnTo>
                  <a:pt x="107157" y="80367"/>
                </a:lnTo>
                <a:lnTo>
                  <a:pt x="107157" y="44648"/>
                </a:lnTo>
                <a:lnTo>
                  <a:pt x="116086" y="17859"/>
                </a:lnTo>
                <a:lnTo>
                  <a:pt x="116086" y="0"/>
                </a:lnTo>
                <a:lnTo>
                  <a:pt x="125016" y="0"/>
                </a:lnTo>
                <a:lnTo>
                  <a:pt x="133946" y="8930"/>
                </a:lnTo>
                <a:lnTo>
                  <a:pt x="142875" y="26789"/>
                </a:lnTo>
                <a:lnTo>
                  <a:pt x="142875" y="62508"/>
                </a:lnTo>
                <a:lnTo>
                  <a:pt x="151805" y="98227"/>
                </a:lnTo>
                <a:lnTo>
                  <a:pt x="160735" y="133945"/>
                </a:lnTo>
                <a:lnTo>
                  <a:pt x="160735" y="169664"/>
                </a:lnTo>
                <a:lnTo>
                  <a:pt x="169664" y="187524"/>
                </a:lnTo>
                <a:lnTo>
                  <a:pt x="178594" y="196453"/>
                </a:lnTo>
                <a:lnTo>
                  <a:pt x="196453" y="196453"/>
                </a:lnTo>
                <a:lnTo>
                  <a:pt x="196453"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5" name="Freeform 144"/>
          <p:cNvSpPr/>
          <p:nvPr/>
        </p:nvSpPr>
        <p:spPr bwMode="auto">
          <a:xfrm>
            <a:off x="7920633" y="1089422"/>
            <a:ext cx="339328" cy="223243"/>
          </a:xfrm>
          <a:custGeom>
            <a:avLst/>
            <a:gdLst/>
            <a:ahLst/>
            <a:cxnLst/>
            <a:rect l="0" t="0" r="0" b="0"/>
            <a:pathLst>
              <a:path w="339328" h="223243">
                <a:moveTo>
                  <a:pt x="0" y="71437"/>
                </a:moveTo>
                <a:lnTo>
                  <a:pt x="0" y="71437"/>
                </a:lnTo>
                <a:lnTo>
                  <a:pt x="0" y="71437"/>
                </a:lnTo>
                <a:lnTo>
                  <a:pt x="0" y="80367"/>
                </a:lnTo>
                <a:lnTo>
                  <a:pt x="8930" y="89297"/>
                </a:lnTo>
                <a:lnTo>
                  <a:pt x="8930" y="107156"/>
                </a:lnTo>
                <a:lnTo>
                  <a:pt x="17859" y="125015"/>
                </a:lnTo>
                <a:lnTo>
                  <a:pt x="26789" y="151805"/>
                </a:lnTo>
                <a:lnTo>
                  <a:pt x="35719" y="169664"/>
                </a:lnTo>
                <a:lnTo>
                  <a:pt x="44648" y="196453"/>
                </a:lnTo>
                <a:lnTo>
                  <a:pt x="53578" y="214312"/>
                </a:lnTo>
                <a:lnTo>
                  <a:pt x="53578" y="223242"/>
                </a:lnTo>
                <a:lnTo>
                  <a:pt x="53578" y="223242"/>
                </a:lnTo>
                <a:lnTo>
                  <a:pt x="53578" y="223242"/>
                </a:lnTo>
                <a:lnTo>
                  <a:pt x="53578" y="205383"/>
                </a:lnTo>
                <a:lnTo>
                  <a:pt x="44648" y="178594"/>
                </a:lnTo>
                <a:lnTo>
                  <a:pt x="44648" y="151805"/>
                </a:lnTo>
                <a:lnTo>
                  <a:pt x="44648" y="116086"/>
                </a:lnTo>
                <a:lnTo>
                  <a:pt x="44648" y="89297"/>
                </a:lnTo>
                <a:lnTo>
                  <a:pt x="53578" y="53578"/>
                </a:lnTo>
                <a:lnTo>
                  <a:pt x="62508" y="26789"/>
                </a:lnTo>
                <a:lnTo>
                  <a:pt x="71437" y="8929"/>
                </a:lnTo>
                <a:lnTo>
                  <a:pt x="89297" y="0"/>
                </a:lnTo>
                <a:lnTo>
                  <a:pt x="98226" y="0"/>
                </a:lnTo>
                <a:lnTo>
                  <a:pt x="116086" y="0"/>
                </a:lnTo>
                <a:lnTo>
                  <a:pt x="133945" y="8929"/>
                </a:lnTo>
                <a:lnTo>
                  <a:pt x="133945" y="17859"/>
                </a:lnTo>
                <a:lnTo>
                  <a:pt x="133945" y="26789"/>
                </a:lnTo>
                <a:lnTo>
                  <a:pt x="125015" y="44648"/>
                </a:lnTo>
                <a:lnTo>
                  <a:pt x="116086" y="62508"/>
                </a:lnTo>
                <a:lnTo>
                  <a:pt x="98226" y="80367"/>
                </a:lnTo>
                <a:lnTo>
                  <a:pt x="80367" y="89297"/>
                </a:lnTo>
                <a:lnTo>
                  <a:pt x="71437" y="98226"/>
                </a:lnTo>
                <a:lnTo>
                  <a:pt x="62508" y="116086"/>
                </a:lnTo>
                <a:lnTo>
                  <a:pt x="80367" y="125015"/>
                </a:lnTo>
                <a:lnTo>
                  <a:pt x="98226" y="133945"/>
                </a:lnTo>
                <a:lnTo>
                  <a:pt x="142875" y="133945"/>
                </a:lnTo>
                <a:lnTo>
                  <a:pt x="196453" y="133945"/>
                </a:lnTo>
                <a:lnTo>
                  <a:pt x="241101" y="142875"/>
                </a:lnTo>
                <a:lnTo>
                  <a:pt x="285749" y="133945"/>
                </a:lnTo>
                <a:lnTo>
                  <a:pt x="321468" y="133945"/>
                </a:lnTo>
                <a:lnTo>
                  <a:pt x="339327" y="133945"/>
                </a:lnTo>
                <a:lnTo>
                  <a:pt x="33932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6" name="Freeform 145"/>
          <p:cNvSpPr/>
          <p:nvPr/>
        </p:nvSpPr>
        <p:spPr bwMode="auto">
          <a:xfrm>
            <a:off x="7617023" y="1643062"/>
            <a:ext cx="169666" cy="258962"/>
          </a:xfrm>
          <a:custGeom>
            <a:avLst/>
            <a:gdLst/>
            <a:ahLst/>
            <a:cxnLst/>
            <a:rect l="0" t="0" r="0" b="0"/>
            <a:pathLst>
              <a:path w="169666" h="258962">
                <a:moveTo>
                  <a:pt x="35719" y="178594"/>
                </a:moveTo>
                <a:lnTo>
                  <a:pt x="35719" y="178594"/>
                </a:lnTo>
                <a:lnTo>
                  <a:pt x="35719" y="178594"/>
                </a:lnTo>
                <a:lnTo>
                  <a:pt x="35719" y="178594"/>
                </a:lnTo>
                <a:lnTo>
                  <a:pt x="35719" y="169664"/>
                </a:lnTo>
                <a:lnTo>
                  <a:pt x="35719" y="151805"/>
                </a:lnTo>
                <a:lnTo>
                  <a:pt x="35719" y="133946"/>
                </a:lnTo>
                <a:lnTo>
                  <a:pt x="35719" y="116086"/>
                </a:lnTo>
                <a:lnTo>
                  <a:pt x="44649" y="98227"/>
                </a:lnTo>
                <a:lnTo>
                  <a:pt x="44649" y="71438"/>
                </a:lnTo>
                <a:lnTo>
                  <a:pt x="53579" y="44649"/>
                </a:lnTo>
                <a:lnTo>
                  <a:pt x="53579" y="26789"/>
                </a:lnTo>
                <a:lnTo>
                  <a:pt x="53579" y="8930"/>
                </a:lnTo>
                <a:lnTo>
                  <a:pt x="44649" y="0"/>
                </a:lnTo>
                <a:lnTo>
                  <a:pt x="44649" y="0"/>
                </a:lnTo>
                <a:lnTo>
                  <a:pt x="44649" y="0"/>
                </a:lnTo>
                <a:lnTo>
                  <a:pt x="53579" y="17860"/>
                </a:lnTo>
                <a:lnTo>
                  <a:pt x="62508" y="26789"/>
                </a:lnTo>
                <a:lnTo>
                  <a:pt x="71438" y="53578"/>
                </a:lnTo>
                <a:lnTo>
                  <a:pt x="80368" y="71438"/>
                </a:lnTo>
                <a:lnTo>
                  <a:pt x="98227" y="98227"/>
                </a:lnTo>
                <a:lnTo>
                  <a:pt x="125016" y="116086"/>
                </a:lnTo>
                <a:lnTo>
                  <a:pt x="142875" y="133946"/>
                </a:lnTo>
                <a:lnTo>
                  <a:pt x="151805" y="142875"/>
                </a:lnTo>
                <a:lnTo>
                  <a:pt x="160735" y="151805"/>
                </a:lnTo>
                <a:lnTo>
                  <a:pt x="169665" y="160735"/>
                </a:lnTo>
                <a:lnTo>
                  <a:pt x="169665" y="169664"/>
                </a:lnTo>
                <a:lnTo>
                  <a:pt x="160735" y="169664"/>
                </a:lnTo>
                <a:lnTo>
                  <a:pt x="160735" y="169664"/>
                </a:lnTo>
                <a:lnTo>
                  <a:pt x="142875" y="160735"/>
                </a:lnTo>
                <a:lnTo>
                  <a:pt x="125016" y="151805"/>
                </a:lnTo>
                <a:lnTo>
                  <a:pt x="107157" y="133946"/>
                </a:lnTo>
                <a:lnTo>
                  <a:pt x="80368" y="116086"/>
                </a:lnTo>
                <a:lnTo>
                  <a:pt x="53579" y="98227"/>
                </a:lnTo>
                <a:lnTo>
                  <a:pt x="26790" y="80367"/>
                </a:lnTo>
                <a:lnTo>
                  <a:pt x="8930" y="71438"/>
                </a:lnTo>
                <a:lnTo>
                  <a:pt x="0" y="71438"/>
                </a:lnTo>
                <a:lnTo>
                  <a:pt x="0" y="62508"/>
                </a:lnTo>
                <a:lnTo>
                  <a:pt x="8930" y="62508"/>
                </a:lnTo>
                <a:lnTo>
                  <a:pt x="26790" y="53578"/>
                </a:lnTo>
                <a:lnTo>
                  <a:pt x="53579" y="44649"/>
                </a:lnTo>
                <a:lnTo>
                  <a:pt x="80368" y="35719"/>
                </a:lnTo>
                <a:lnTo>
                  <a:pt x="107157" y="26789"/>
                </a:lnTo>
                <a:lnTo>
                  <a:pt x="125016" y="17860"/>
                </a:lnTo>
                <a:lnTo>
                  <a:pt x="133946" y="17860"/>
                </a:lnTo>
                <a:lnTo>
                  <a:pt x="142875" y="35719"/>
                </a:lnTo>
                <a:lnTo>
                  <a:pt x="133946" y="53578"/>
                </a:lnTo>
                <a:lnTo>
                  <a:pt x="116086" y="89297"/>
                </a:lnTo>
                <a:lnTo>
                  <a:pt x="98227" y="133946"/>
                </a:lnTo>
                <a:lnTo>
                  <a:pt x="71438" y="178594"/>
                </a:lnTo>
                <a:lnTo>
                  <a:pt x="44649" y="214313"/>
                </a:lnTo>
                <a:lnTo>
                  <a:pt x="26790" y="241102"/>
                </a:lnTo>
                <a:lnTo>
                  <a:pt x="26790" y="250032"/>
                </a:lnTo>
                <a:lnTo>
                  <a:pt x="35719" y="258961"/>
                </a:lnTo>
                <a:lnTo>
                  <a:pt x="44649" y="241102"/>
                </a:lnTo>
                <a:lnTo>
                  <a:pt x="71438" y="223242"/>
                </a:lnTo>
                <a:lnTo>
                  <a:pt x="98227" y="187524"/>
                </a:lnTo>
                <a:lnTo>
                  <a:pt x="125016" y="151805"/>
                </a:lnTo>
                <a:lnTo>
                  <a:pt x="12501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7" name="Freeform 146"/>
          <p:cNvSpPr/>
          <p:nvPr/>
        </p:nvSpPr>
        <p:spPr bwMode="auto">
          <a:xfrm>
            <a:off x="7902773" y="1553765"/>
            <a:ext cx="160736" cy="232173"/>
          </a:xfrm>
          <a:custGeom>
            <a:avLst/>
            <a:gdLst/>
            <a:ahLst/>
            <a:cxnLst/>
            <a:rect l="0" t="0" r="0" b="0"/>
            <a:pathLst>
              <a:path w="160736" h="232173">
                <a:moveTo>
                  <a:pt x="26790" y="44649"/>
                </a:moveTo>
                <a:lnTo>
                  <a:pt x="26790" y="44649"/>
                </a:lnTo>
                <a:lnTo>
                  <a:pt x="17860" y="53579"/>
                </a:lnTo>
                <a:lnTo>
                  <a:pt x="17860" y="53579"/>
                </a:lnTo>
                <a:lnTo>
                  <a:pt x="8930" y="62508"/>
                </a:lnTo>
                <a:lnTo>
                  <a:pt x="8930" y="80368"/>
                </a:lnTo>
                <a:lnTo>
                  <a:pt x="0" y="107157"/>
                </a:lnTo>
                <a:lnTo>
                  <a:pt x="0" y="133946"/>
                </a:lnTo>
                <a:lnTo>
                  <a:pt x="8930" y="160735"/>
                </a:lnTo>
                <a:lnTo>
                  <a:pt x="8930" y="178594"/>
                </a:lnTo>
                <a:lnTo>
                  <a:pt x="17860" y="205383"/>
                </a:lnTo>
                <a:lnTo>
                  <a:pt x="17860" y="214313"/>
                </a:lnTo>
                <a:lnTo>
                  <a:pt x="26790" y="232172"/>
                </a:lnTo>
                <a:lnTo>
                  <a:pt x="26790" y="232172"/>
                </a:lnTo>
                <a:lnTo>
                  <a:pt x="26790" y="223243"/>
                </a:lnTo>
                <a:lnTo>
                  <a:pt x="26790" y="214313"/>
                </a:lnTo>
                <a:lnTo>
                  <a:pt x="26790" y="196454"/>
                </a:lnTo>
                <a:lnTo>
                  <a:pt x="17860" y="169664"/>
                </a:lnTo>
                <a:lnTo>
                  <a:pt x="17860" y="142875"/>
                </a:lnTo>
                <a:lnTo>
                  <a:pt x="17860" y="107157"/>
                </a:lnTo>
                <a:lnTo>
                  <a:pt x="8930" y="71438"/>
                </a:lnTo>
                <a:lnTo>
                  <a:pt x="17860" y="35719"/>
                </a:lnTo>
                <a:lnTo>
                  <a:pt x="17860" y="17860"/>
                </a:lnTo>
                <a:lnTo>
                  <a:pt x="26790" y="0"/>
                </a:lnTo>
                <a:lnTo>
                  <a:pt x="26790" y="0"/>
                </a:lnTo>
                <a:lnTo>
                  <a:pt x="35719" y="0"/>
                </a:lnTo>
                <a:lnTo>
                  <a:pt x="53579" y="17860"/>
                </a:lnTo>
                <a:lnTo>
                  <a:pt x="62508" y="35719"/>
                </a:lnTo>
                <a:lnTo>
                  <a:pt x="80368" y="62508"/>
                </a:lnTo>
                <a:lnTo>
                  <a:pt x="98227" y="89297"/>
                </a:lnTo>
                <a:lnTo>
                  <a:pt x="116086" y="116086"/>
                </a:lnTo>
                <a:lnTo>
                  <a:pt x="125016" y="133946"/>
                </a:lnTo>
                <a:lnTo>
                  <a:pt x="133946" y="151805"/>
                </a:lnTo>
                <a:lnTo>
                  <a:pt x="151805" y="169664"/>
                </a:lnTo>
                <a:lnTo>
                  <a:pt x="151805" y="169664"/>
                </a:lnTo>
                <a:lnTo>
                  <a:pt x="160735" y="169664"/>
                </a:lnTo>
                <a:lnTo>
                  <a:pt x="160735" y="160735"/>
                </a:lnTo>
                <a:lnTo>
                  <a:pt x="151805" y="151805"/>
                </a:lnTo>
                <a:lnTo>
                  <a:pt x="151805" y="125016"/>
                </a:lnTo>
                <a:lnTo>
                  <a:pt x="142875" y="98227"/>
                </a:lnTo>
                <a:lnTo>
                  <a:pt x="133946" y="71438"/>
                </a:lnTo>
                <a:lnTo>
                  <a:pt x="125016" y="44649"/>
                </a:lnTo>
                <a:lnTo>
                  <a:pt x="125016" y="26789"/>
                </a:lnTo>
                <a:lnTo>
                  <a:pt x="125016" y="17860"/>
                </a:lnTo>
                <a:lnTo>
                  <a:pt x="125016" y="8930"/>
                </a:lnTo>
                <a:lnTo>
                  <a:pt x="125016" y="0"/>
                </a:lnTo>
                <a:lnTo>
                  <a:pt x="133946" y="0"/>
                </a:lnTo>
                <a:lnTo>
                  <a:pt x="133946" y="0"/>
                </a:lnTo>
                <a:lnTo>
                  <a:pt x="133946" y="0"/>
                </a:lnTo>
                <a:lnTo>
                  <a:pt x="133946" y="0"/>
                </a:lnTo>
                <a:lnTo>
                  <a:pt x="133946" y="8930"/>
                </a:lnTo>
                <a:lnTo>
                  <a:pt x="133946" y="8930"/>
                </a:lnTo>
                <a:lnTo>
                  <a:pt x="125016" y="17860"/>
                </a:lnTo>
                <a:lnTo>
                  <a:pt x="125016" y="17860"/>
                </a:lnTo>
                <a:lnTo>
                  <a:pt x="116086" y="17860"/>
                </a:lnTo>
                <a:lnTo>
                  <a:pt x="116086" y="17860"/>
                </a:lnTo>
                <a:lnTo>
                  <a:pt x="116086" y="17860"/>
                </a:lnTo>
                <a:lnTo>
                  <a:pt x="116086" y="17860"/>
                </a:lnTo>
                <a:lnTo>
                  <a:pt x="125016" y="17860"/>
                </a:lnTo>
                <a:lnTo>
                  <a:pt x="125016" y="8930"/>
                </a:lnTo>
                <a:lnTo>
                  <a:pt x="125016" y="893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8" name="Freeform 147"/>
          <p:cNvSpPr/>
          <p:nvPr/>
        </p:nvSpPr>
        <p:spPr bwMode="auto">
          <a:xfrm>
            <a:off x="7902773" y="1580554"/>
            <a:ext cx="8931" cy="1"/>
          </a:xfrm>
          <a:custGeom>
            <a:avLst/>
            <a:gdLst/>
            <a:ahLst/>
            <a:cxnLst/>
            <a:rect l="0" t="0" r="0" b="0"/>
            <a:pathLst>
              <a:path w="8931" h="1">
                <a:moveTo>
                  <a:pt x="8930" y="0"/>
                </a:moveTo>
                <a:lnTo>
                  <a:pt x="8930" y="0"/>
                </a:lnTo>
                <a:lnTo>
                  <a:pt x="0" y="0"/>
                </a:lnTo>
                <a:lnTo>
                  <a:pt x="0" y="0"/>
                </a:lnTo>
                <a:lnTo>
                  <a:pt x="893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9" name="Freeform 148"/>
          <p:cNvSpPr/>
          <p:nvPr/>
        </p:nvSpPr>
        <p:spPr bwMode="auto">
          <a:xfrm>
            <a:off x="7884914" y="1589484"/>
            <a:ext cx="8931" cy="1"/>
          </a:xfrm>
          <a:custGeom>
            <a:avLst/>
            <a:gdLst/>
            <a:ahLst/>
            <a:cxnLst/>
            <a:rect l="0" t="0" r="0" b="0"/>
            <a:pathLst>
              <a:path w="8931" h="1">
                <a:moveTo>
                  <a:pt x="0" y="0"/>
                </a:moveTo>
                <a:lnTo>
                  <a:pt x="0" y="0"/>
                </a:lnTo>
                <a:lnTo>
                  <a:pt x="0" y="0"/>
                </a:lnTo>
                <a:lnTo>
                  <a:pt x="0" y="0"/>
                </a:lnTo>
                <a:lnTo>
                  <a:pt x="0" y="0"/>
                </a:lnTo>
                <a:lnTo>
                  <a:pt x="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0" name="Freeform 149"/>
          <p:cNvSpPr/>
          <p:nvPr/>
        </p:nvSpPr>
        <p:spPr bwMode="auto">
          <a:xfrm>
            <a:off x="7804547" y="1509117"/>
            <a:ext cx="214313" cy="232173"/>
          </a:xfrm>
          <a:custGeom>
            <a:avLst/>
            <a:gdLst/>
            <a:ahLst/>
            <a:cxnLst/>
            <a:rect l="0" t="0" r="0" b="0"/>
            <a:pathLst>
              <a:path w="214313" h="232173">
                <a:moveTo>
                  <a:pt x="107156" y="26789"/>
                </a:moveTo>
                <a:lnTo>
                  <a:pt x="107156" y="17859"/>
                </a:lnTo>
                <a:lnTo>
                  <a:pt x="107156" y="17859"/>
                </a:lnTo>
                <a:lnTo>
                  <a:pt x="107156" y="17859"/>
                </a:lnTo>
                <a:lnTo>
                  <a:pt x="107156" y="8930"/>
                </a:lnTo>
                <a:lnTo>
                  <a:pt x="107156" y="8930"/>
                </a:lnTo>
                <a:lnTo>
                  <a:pt x="98226" y="0"/>
                </a:lnTo>
                <a:lnTo>
                  <a:pt x="98226" y="0"/>
                </a:lnTo>
                <a:lnTo>
                  <a:pt x="89297" y="0"/>
                </a:lnTo>
                <a:lnTo>
                  <a:pt x="71437" y="8930"/>
                </a:lnTo>
                <a:lnTo>
                  <a:pt x="53578" y="17859"/>
                </a:lnTo>
                <a:lnTo>
                  <a:pt x="35719" y="35719"/>
                </a:lnTo>
                <a:lnTo>
                  <a:pt x="17859" y="62508"/>
                </a:lnTo>
                <a:lnTo>
                  <a:pt x="0" y="80367"/>
                </a:lnTo>
                <a:lnTo>
                  <a:pt x="0" y="98227"/>
                </a:lnTo>
                <a:lnTo>
                  <a:pt x="0" y="116086"/>
                </a:lnTo>
                <a:lnTo>
                  <a:pt x="8930" y="125016"/>
                </a:lnTo>
                <a:lnTo>
                  <a:pt x="35719" y="116086"/>
                </a:lnTo>
                <a:lnTo>
                  <a:pt x="62508" y="116086"/>
                </a:lnTo>
                <a:lnTo>
                  <a:pt x="107156" y="107156"/>
                </a:lnTo>
                <a:lnTo>
                  <a:pt x="142875" y="98227"/>
                </a:lnTo>
                <a:lnTo>
                  <a:pt x="178594" y="98227"/>
                </a:lnTo>
                <a:lnTo>
                  <a:pt x="205383" y="107156"/>
                </a:lnTo>
                <a:lnTo>
                  <a:pt x="214312" y="116086"/>
                </a:lnTo>
                <a:lnTo>
                  <a:pt x="196453" y="133945"/>
                </a:lnTo>
                <a:lnTo>
                  <a:pt x="178594" y="160734"/>
                </a:lnTo>
                <a:lnTo>
                  <a:pt x="142875" y="178594"/>
                </a:lnTo>
                <a:lnTo>
                  <a:pt x="98226" y="205383"/>
                </a:lnTo>
                <a:lnTo>
                  <a:pt x="71437" y="223242"/>
                </a:lnTo>
                <a:lnTo>
                  <a:pt x="35719" y="232172"/>
                </a:lnTo>
                <a:lnTo>
                  <a:pt x="26789" y="232172"/>
                </a:lnTo>
                <a:lnTo>
                  <a:pt x="17859" y="232172"/>
                </a:lnTo>
                <a:lnTo>
                  <a:pt x="26789" y="214312"/>
                </a:lnTo>
                <a:lnTo>
                  <a:pt x="53578" y="196453"/>
                </a:lnTo>
                <a:lnTo>
                  <a:pt x="89297" y="169664"/>
                </a:lnTo>
                <a:lnTo>
                  <a:pt x="125016" y="142875"/>
                </a:lnTo>
                <a:lnTo>
                  <a:pt x="160734" y="107156"/>
                </a:lnTo>
                <a:lnTo>
                  <a:pt x="196453" y="80367"/>
                </a:lnTo>
                <a:lnTo>
                  <a:pt x="196453"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1" name="Freeform 150"/>
          <p:cNvSpPr/>
          <p:nvPr/>
        </p:nvSpPr>
        <p:spPr bwMode="auto">
          <a:xfrm>
            <a:off x="7974211" y="1375172"/>
            <a:ext cx="151806" cy="294680"/>
          </a:xfrm>
          <a:custGeom>
            <a:avLst/>
            <a:gdLst/>
            <a:ahLst/>
            <a:cxnLst/>
            <a:rect l="0" t="0" r="0" b="0"/>
            <a:pathLst>
              <a:path w="151806" h="294680">
                <a:moveTo>
                  <a:pt x="8930" y="0"/>
                </a:moveTo>
                <a:lnTo>
                  <a:pt x="8930" y="0"/>
                </a:lnTo>
                <a:lnTo>
                  <a:pt x="8930" y="0"/>
                </a:lnTo>
                <a:lnTo>
                  <a:pt x="0" y="8930"/>
                </a:lnTo>
                <a:lnTo>
                  <a:pt x="0" y="17859"/>
                </a:lnTo>
                <a:lnTo>
                  <a:pt x="8930" y="35718"/>
                </a:lnTo>
                <a:lnTo>
                  <a:pt x="17859" y="62507"/>
                </a:lnTo>
                <a:lnTo>
                  <a:pt x="44648" y="98226"/>
                </a:lnTo>
                <a:lnTo>
                  <a:pt x="62508" y="142875"/>
                </a:lnTo>
                <a:lnTo>
                  <a:pt x="89297" y="187523"/>
                </a:lnTo>
                <a:lnTo>
                  <a:pt x="116086" y="223242"/>
                </a:lnTo>
                <a:lnTo>
                  <a:pt x="133945" y="250031"/>
                </a:lnTo>
                <a:lnTo>
                  <a:pt x="142875" y="276820"/>
                </a:lnTo>
                <a:lnTo>
                  <a:pt x="151805" y="285750"/>
                </a:lnTo>
                <a:lnTo>
                  <a:pt x="151805" y="294679"/>
                </a:lnTo>
                <a:lnTo>
                  <a:pt x="151805" y="294679"/>
                </a:lnTo>
                <a:lnTo>
                  <a:pt x="133945" y="285750"/>
                </a:lnTo>
                <a:lnTo>
                  <a:pt x="116086" y="267890"/>
                </a:lnTo>
                <a:lnTo>
                  <a:pt x="98227" y="250031"/>
                </a:lnTo>
                <a:lnTo>
                  <a:pt x="62508" y="214312"/>
                </a:lnTo>
                <a:lnTo>
                  <a:pt x="6250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2" name="Freeform 151"/>
          <p:cNvSpPr/>
          <p:nvPr/>
        </p:nvSpPr>
        <p:spPr bwMode="auto">
          <a:xfrm>
            <a:off x="7911703" y="1464469"/>
            <a:ext cx="303610" cy="53579"/>
          </a:xfrm>
          <a:custGeom>
            <a:avLst/>
            <a:gdLst/>
            <a:ahLst/>
            <a:cxnLst/>
            <a:rect l="0" t="0" r="0" b="0"/>
            <a:pathLst>
              <a:path w="303610" h="53579">
                <a:moveTo>
                  <a:pt x="0" y="44648"/>
                </a:moveTo>
                <a:lnTo>
                  <a:pt x="8930" y="44648"/>
                </a:lnTo>
                <a:lnTo>
                  <a:pt x="17860" y="44648"/>
                </a:lnTo>
                <a:lnTo>
                  <a:pt x="35719" y="53578"/>
                </a:lnTo>
                <a:lnTo>
                  <a:pt x="62508" y="53578"/>
                </a:lnTo>
                <a:lnTo>
                  <a:pt x="107156" y="53578"/>
                </a:lnTo>
                <a:lnTo>
                  <a:pt x="151805" y="44648"/>
                </a:lnTo>
                <a:lnTo>
                  <a:pt x="196453" y="44648"/>
                </a:lnTo>
                <a:lnTo>
                  <a:pt x="241102" y="44648"/>
                </a:lnTo>
                <a:lnTo>
                  <a:pt x="267891" y="35718"/>
                </a:lnTo>
                <a:lnTo>
                  <a:pt x="294679" y="35718"/>
                </a:lnTo>
                <a:lnTo>
                  <a:pt x="303609" y="26789"/>
                </a:lnTo>
                <a:lnTo>
                  <a:pt x="303609" y="17859"/>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3" name="Freeform 152"/>
          <p:cNvSpPr/>
          <p:nvPr/>
        </p:nvSpPr>
        <p:spPr bwMode="auto">
          <a:xfrm>
            <a:off x="8170664" y="1196578"/>
            <a:ext cx="285750" cy="383977"/>
          </a:xfrm>
          <a:custGeom>
            <a:avLst/>
            <a:gdLst/>
            <a:ahLst/>
            <a:cxnLst/>
            <a:rect l="0" t="0" r="0" b="0"/>
            <a:pathLst>
              <a:path w="285750" h="383977">
                <a:moveTo>
                  <a:pt x="17859" y="223242"/>
                </a:moveTo>
                <a:lnTo>
                  <a:pt x="17859" y="232172"/>
                </a:lnTo>
                <a:lnTo>
                  <a:pt x="17859" y="241101"/>
                </a:lnTo>
                <a:lnTo>
                  <a:pt x="8930" y="258961"/>
                </a:lnTo>
                <a:lnTo>
                  <a:pt x="0" y="276820"/>
                </a:lnTo>
                <a:lnTo>
                  <a:pt x="0" y="303609"/>
                </a:lnTo>
                <a:lnTo>
                  <a:pt x="0" y="330398"/>
                </a:lnTo>
                <a:lnTo>
                  <a:pt x="8930" y="348258"/>
                </a:lnTo>
                <a:lnTo>
                  <a:pt x="17859" y="366117"/>
                </a:lnTo>
                <a:lnTo>
                  <a:pt x="26788" y="375047"/>
                </a:lnTo>
                <a:lnTo>
                  <a:pt x="44648" y="383976"/>
                </a:lnTo>
                <a:lnTo>
                  <a:pt x="53577" y="375047"/>
                </a:lnTo>
                <a:lnTo>
                  <a:pt x="71437" y="366117"/>
                </a:lnTo>
                <a:lnTo>
                  <a:pt x="89296" y="348258"/>
                </a:lnTo>
                <a:lnTo>
                  <a:pt x="98226" y="330398"/>
                </a:lnTo>
                <a:lnTo>
                  <a:pt x="107156" y="303609"/>
                </a:lnTo>
                <a:lnTo>
                  <a:pt x="107156" y="267891"/>
                </a:lnTo>
                <a:lnTo>
                  <a:pt x="107156" y="250031"/>
                </a:lnTo>
                <a:lnTo>
                  <a:pt x="107156" y="232172"/>
                </a:lnTo>
                <a:lnTo>
                  <a:pt x="107156" y="223242"/>
                </a:lnTo>
                <a:lnTo>
                  <a:pt x="107156" y="232172"/>
                </a:lnTo>
                <a:lnTo>
                  <a:pt x="107156" y="250031"/>
                </a:lnTo>
                <a:lnTo>
                  <a:pt x="107156" y="267891"/>
                </a:lnTo>
                <a:lnTo>
                  <a:pt x="107156" y="294680"/>
                </a:lnTo>
                <a:lnTo>
                  <a:pt x="107156" y="312539"/>
                </a:lnTo>
                <a:lnTo>
                  <a:pt x="116085" y="330398"/>
                </a:lnTo>
                <a:lnTo>
                  <a:pt x="125015" y="339328"/>
                </a:lnTo>
                <a:lnTo>
                  <a:pt x="142874" y="339328"/>
                </a:lnTo>
                <a:lnTo>
                  <a:pt x="151804" y="330398"/>
                </a:lnTo>
                <a:lnTo>
                  <a:pt x="160734" y="312539"/>
                </a:lnTo>
                <a:lnTo>
                  <a:pt x="178593" y="294680"/>
                </a:lnTo>
                <a:lnTo>
                  <a:pt x="187523" y="267891"/>
                </a:lnTo>
                <a:lnTo>
                  <a:pt x="196452" y="241101"/>
                </a:lnTo>
                <a:lnTo>
                  <a:pt x="205382" y="205383"/>
                </a:lnTo>
                <a:lnTo>
                  <a:pt x="205382" y="169664"/>
                </a:lnTo>
                <a:lnTo>
                  <a:pt x="214312" y="125016"/>
                </a:lnTo>
                <a:lnTo>
                  <a:pt x="223241" y="89297"/>
                </a:lnTo>
                <a:lnTo>
                  <a:pt x="223241" y="71438"/>
                </a:lnTo>
                <a:lnTo>
                  <a:pt x="214312" y="62508"/>
                </a:lnTo>
                <a:lnTo>
                  <a:pt x="214312" y="71438"/>
                </a:lnTo>
                <a:lnTo>
                  <a:pt x="205382" y="89297"/>
                </a:lnTo>
                <a:lnTo>
                  <a:pt x="196452" y="125016"/>
                </a:lnTo>
                <a:lnTo>
                  <a:pt x="196452" y="160735"/>
                </a:lnTo>
                <a:lnTo>
                  <a:pt x="187523" y="196453"/>
                </a:lnTo>
                <a:lnTo>
                  <a:pt x="187523" y="232172"/>
                </a:lnTo>
                <a:lnTo>
                  <a:pt x="187523" y="258961"/>
                </a:lnTo>
                <a:lnTo>
                  <a:pt x="187523" y="285750"/>
                </a:lnTo>
                <a:lnTo>
                  <a:pt x="196452" y="294680"/>
                </a:lnTo>
                <a:lnTo>
                  <a:pt x="205382" y="294680"/>
                </a:lnTo>
                <a:lnTo>
                  <a:pt x="205382" y="285750"/>
                </a:lnTo>
                <a:lnTo>
                  <a:pt x="223241" y="276820"/>
                </a:lnTo>
                <a:lnTo>
                  <a:pt x="232171" y="250031"/>
                </a:lnTo>
                <a:lnTo>
                  <a:pt x="241101" y="223242"/>
                </a:lnTo>
                <a:lnTo>
                  <a:pt x="250031" y="187524"/>
                </a:lnTo>
                <a:lnTo>
                  <a:pt x="267890" y="151805"/>
                </a:lnTo>
                <a:lnTo>
                  <a:pt x="276820" y="116086"/>
                </a:lnTo>
                <a:lnTo>
                  <a:pt x="276820" y="80367"/>
                </a:lnTo>
                <a:lnTo>
                  <a:pt x="276820" y="44649"/>
                </a:lnTo>
                <a:lnTo>
                  <a:pt x="285749" y="17859"/>
                </a:lnTo>
                <a:lnTo>
                  <a:pt x="276820" y="0"/>
                </a:lnTo>
                <a:lnTo>
                  <a:pt x="276820" y="0"/>
                </a:lnTo>
                <a:lnTo>
                  <a:pt x="267890" y="17859"/>
                </a:lnTo>
                <a:lnTo>
                  <a:pt x="258960" y="35719"/>
                </a:lnTo>
                <a:lnTo>
                  <a:pt x="258960" y="71438"/>
                </a:lnTo>
                <a:lnTo>
                  <a:pt x="250031" y="107156"/>
                </a:lnTo>
                <a:lnTo>
                  <a:pt x="250031" y="142875"/>
                </a:lnTo>
                <a:lnTo>
                  <a:pt x="258960" y="169664"/>
                </a:lnTo>
                <a:lnTo>
                  <a:pt x="258960" y="196453"/>
                </a:lnTo>
                <a:lnTo>
                  <a:pt x="267890" y="205383"/>
                </a:lnTo>
                <a:lnTo>
                  <a:pt x="267890" y="205383"/>
                </a:lnTo>
                <a:lnTo>
                  <a:pt x="26789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4" name="Freeform 153"/>
          <p:cNvSpPr/>
          <p:nvPr/>
        </p:nvSpPr>
        <p:spPr bwMode="auto">
          <a:xfrm>
            <a:off x="7893844" y="1526976"/>
            <a:ext cx="607219" cy="473275"/>
          </a:xfrm>
          <a:custGeom>
            <a:avLst/>
            <a:gdLst/>
            <a:ahLst/>
            <a:cxnLst/>
            <a:rect l="0" t="0" r="0" b="0"/>
            <a:pathLst>
              <a:path w="607219" h="473275">
                <a:moveTo>
                  <a:pt x="80367" y="285750"/>
                </a:moveTo>
                <a:lnTo>
                  <a:pt x="80367" y="276821"/>
                </a:lnTo>
                <a:lnTo>
                  <a:pt x="71437" y="267891"/>
                </a:lnTo>
                <a:lnTo>
                  <a:pt x="71437" y="267891"/>
                </a:lnTo>
                <a:lnTo>
                  <a:pt x="62508" y="267891"/>
                </a:lnTo>
                <a:lnTo>
                  <a:pt x="44648" y="267891"/>
                </a:lnTo>
                <a:lnTo>
                  <a:pt x="35719" y="285750"/>
                </a:lnTo>
                <a:lnTo>
                  <a:pt x="17859" y="312539"/>
                </a:lnTo>
                <a:lnTo>
                  <a:pt x="8929" y="348258"/>
                </a:lnTo>
                <a:lnTo>
                  <a:pt x="0" y="375047"/>
                </a:lnTo>
                <a:lnTo>
                  <a:pt x="8929" y="410766"/>
                </a:lnTo>
                <a:lnTo>
                  <a:pt x="8929" y="437555"/>
                </a:lnTo>
                <a:lnTo>
                  <a:pt x="17859" y="455414"/>
                </a:lnTo>
                <a:lnTo>
                  <a:pt x="35719" y="464344"/>
                </a:lnTo>
                <a:lnTo>
                  <a:pt x="62508" y="464344"/>
                </a:lnTo>
                <a:lnTo>
                  <a:pt x="98226" y="455414"/>
                </a:lnTo>
                <a:lnTo>
                  <a:pt x="125015" y="428625"/>
                </a:lnTo>
                <a:lnTo>
                  <a:pt x="151804" y="401836"/>
                </a:lnTo>
                <a:lnTo>
                  <a:pt x="169664" y="366118"/>
                </a:lnTo>
                <a:lnTo>
                  <a:pt x="187523" y="330399"/>
                </a:lnTo>
                <a:lnTo>
                  <a:pt x="187523" y="303610"/>
                </a:lnTo>
                <a:lnTo>
                  <a:pt x="187523" y="285750"/>
                </a:lnTo>
                <a:lnTo>
                  <a:pt x="187523" y="276821"/>
                </a:lnTo>
                <a:lnTo>
                  <a:pt x="178594" y="276821"/>
                </a:lnTo>
                <a:lnTo>
                  <a:pt x="169664" y="294680"/>
                </a:lnTo>
                <a:lnTo>
                  <a:pt x="160734" y="321469"/>
                </a:lnTo>
                <a:lnTo>
                  <a:pt x="151804" y="348258"/>
                </a:lnTo>
                <a:lnTo>
                  <a:pt x="151804" y="366118"/>
                </a:lnTo>
                <a:lnTo>
                  <a:pt x="151804" y="383977"/>
                </a:lnTo>
                <a:lnTo>
                  <a:pt x="160734" y="401836"/>
                </a:lnTo>
                <a:lnTo>
                  <a:pt x="169664" y="401836"/>
                </a:lnTo>
                <a:lnTo>
                  <a:pt x="187523" y="401836"/>
                </a:lnTo>
                <a:lnTo>
                  <a:pt x="205383" y="392907"/>
                </a:lnTo>
                <a:lnTo>
                  <a:pt x="223242" y="375047"/>
                </a:lnTo>
                <a:lnTo>
                  <a:pt x="241101" y="348258"/>
                </a:lnTo>
                <a:lnTo>
                  <a:pt x="250031" y="321469"/>
                </a:lnTo>
                <a:lnTo>
                  <a:pt x="267890" y="285750"/>
                </a:lnTo>
                <a:lnTo>
                  <a:pt x="276820" y="258961"/>
                </a:lnTo>
                <a:lnTo>
                  <a:pt x="285750" y="250032"/>
                </a:lnTo>
                <a:lnTo>
                  <a:pt x="294679" y="250032"/>
                </a:lnTo>
                <a:lnTo>
                  <a:pt x="303608" y="258961"/>
                </a:lnTo>
                <a:lnTo>
                  <a:pt x="321468" y="276821"/>
                </a:lnTo>
                <a:lnTo>
                  <a:pt x="330397" y="303610"/>
                </a:lnTo>
                <a:lnTo>
                  <a:pt x="339327" y="330399"/>
                </a:lnTo>
                <a:lnTo>
                  <a:pt x="348257" y="357188"/>
                </a:lnTo>
                <a:lnTo>
                  <a:pt x="357186" y="383977"/>
                </a:lnTo>
                <a:lnTo>
                  <a:pt x="366116" y="410766"/>
                </a:lnTo>
                <a:lnTo>
                  <a:pt x="366116" y="428625"/>
                </a:lnTo>
                <a:lnTo>
                  <a:pt x="366116" y="437555"/>
                </a:lnTo>
                <a:lnTo>
                  <a:pt x="375046" y="446485"/>
                </a:lnTo>
                <a:lnTo>
                  <a:pt x="366116" y="455414"/>
                </a:lnTo>
                <a:lnTo>
                  <a:pt x="366116" y="464344"/>
                </a:lnTo>
                <a:lnTo>
                  <a:pt x="366116" y="473274"/>
                </a:lnTo>
                <a:lnTo>
                  <a:pt x="366116" y="473274"/>
                </a:lnTo>
                <a:lnTo>
                  <a:pt x="366116" y="473274"/>
                </a:lnTo>
                <a:lnTo>
                  <a:pt x="366116" y="464344"/>
                </a:lnTo>
                <a:lnTo>
                  <a:pt x="357186" y="455414"/>
                </a:lnTo>
                <a:lnTo>
                  <a:pt x="357186" y="437555"/>
                </a:lnTo>
                <a:lnTo>
                  <a:pt x="348257" y="410766"/>
                </a:lnTo>
                <a:lnTo>
                  <a:pt x="348257" y="375047"/>
                </a:lnTo>
                <a:lnTo>
                  <a:pt x="348257" y="339328"/>
                </a:lnTo>
                <a:lnTo>
                  <a:pt x="348257" y="294680"/>
                </a:lnTo>
                <a:lnTo>
                  <a:pt x="366116" y="258961"/>
                </a:lnTo>
                <a:lnTo>
                  <a:pt x="375046" y="223243"/>
                </a:lnTo>
                <a:lnTo>
                  <a:pt x="392905" y="196453"/>
                </a:lnTo>
                <a:lnTo>
                  <a:pt x="410765" y="178594"/>
                </a:lnTo>
                <a:lnTo>
                  <a:pt x="428624" y="160735"/>
                </a:lnTo>
                <a:lnTo>
                  <a:pt x="437554" y="160735"/>
                </a:lnTo>
                <a:lnTo>
                  <a:pt x="446483" y="151805"/>
                </a:lnTo>
                <a:lnTo>
                  <a:pt x="455413" y="160735"/>
                </a:lnTo>
                <a:lnTo>
                  <a:pt x="455413" y="160735"/>
                </a:lnTo>
                <a:lnTo>
                  <a:pt x="455413" y="160735"/>
                </a:lnTo>
                <a:lnTo>
                  <a:pt x="446483" y="169664"/>
                </a:lnTo>
                <a:lnTo>
                  <a:pt x="437554" y="169664"/>
                </a:lnTo>
                <a:lnTo>
                  <a:pt x="428624" y="169664"/>
                </a:lnTo>
                <a:lnTo>
                  <a:pt x="419694" y="169664"/>
                </a:lnTo>
                <a:lnTo>
                  <a:pt x="410765" y="160735"/>
                </a:lnTo>
                <a:lnTo>
                  <a:pt x="410765" y="160735"/>
                </a:lnTo>
                <a:lnTo>
                  <a:pt x="401835" y="151805"/>
                </a:lnTo>
                <a:lnTo>
                  <a:pt x="401835" y="151805"/>
                </a:lnTo>
                <a:lnTo>
                  <a:pt x="392905" y="160735"/>
                </a:lnTo>
                <a:lnTo>
                  <a:pt x="383976" y="178594"/>
                </a:lnTo>
                <a:lnTo>
                  <a:pt x="375046" y="205383"/>
                </a:lnTo>
                <a:lnTo>
                  <a:pt x="375046" y="232172"/>
                </a:lnTo>
                <a:lnTo>
                  <a:pt x="383976" y="258961"/>
                </a:lnTo>
                <a:lnTo>
                  <a:pt x="383976" y="276821"/>
                </a:lnTo>
                <a:lnTo>
                  <a:pt x="401835" y="294680"/>
                </a:lnTo>
                <a:lnTo>
                  <a:pt x="419694" y="294680"/>
                </a:lnTo>
                <a:lnTo>
                  <a:pt x="428624" y="294680"/>
                </a:lnTo>
                <a:lnTo>
                  <a:pt x="446483" y="276821"/>
                </a:lnTo>
                <a:lnTo>
                  <a:pt x="464343" y="258961"/>
                </a:lnTo>
                <a:lnTo>
                  <a:pt x="473272" y="232172"/>
                </a:lnTo>
                <a:lnTo>
                  <a:pt x="491132" y="205383"/>
                </a:lnTo>
                <a:lnTo>
                  <a:pt x="500061" y="169664"/>
                </a:lnTo>
                <a:lnTo>
                  <a:pt x="508991" y="125016"/>
                </a:lnTo>
                <a:lnTo>
                  <a:pt x="517921" y="80368"/>
                </a:lnTo>
                <a:lnTo>
                  <a:pt x="517921" y="44649"/>
                </a:lnTo>
                <a:lnTo>
                  <a:pt x="526851" y="17860"/>
                </a:lnTo>
                <a:lnTo>
                  <a:pt x="526851" y="0"/>
                </a:lnTo>
                <a:lnTo>
                  <a:pt x="517921" y="0"/>
                </a:lnTo>
                <a:lnTo>
                  <a:pt x="508991" y="17860"/>
                </a:lnTo>
                <a:lnTo>
                  <a:pt x="500061" y="44649"/>
                </a:lnTo>
                <a:lnTo>
                  <a:pt x="491132" y="80368"/>
                </a:lnTo>
                <a:lnTo>
                  <a:pt x="482202" y="107157"/>
                </a:lnTo>
                <a:lnTo>
                  <a:pt x="473272" y="151805"/>
                </a:lnTo>
                <a:lnTo>
                  <a:pt x="473272" y="178594"/>
                </a:lnTo>
                <a:lnTo>
                  <a:pt x="482202" y="205383"/>
                </a:lnTo>
                <a:lnTo>
                  <a:pt x="491132" y="223243"/>
                </a:lnTo>
                <a:lnTo>
                  <a:pt x="500061" y="232172"/>
                </a:lnTo>
                <a:lnTo>
                  <a:pt x="508991" y="223243"/>
                </a:lnTo>
                <a:lnTo>
                  <a:pt x="517921" y="214313"/>
                </a:lnTo>
                <a:lnTo>
                  <a:pt x="526851" y="187524"/>
                </a:lnTo>
                <a:lnTo>
                  <a:pt x="544710" y="160735"/>
                </a:lnTo>
                <a:lnTo>
                  <a:pt x="553640" y="133946"/>
                </a:lnTo>
                <a:lnTo>
                  <a:pt x="562569" y="98227"/>
                </a:lnTo>
                <a:lnTo>
                  <a:pt x="562569" y="71438"/>
                </a:lnTo>
                <a:lnTo>
                  <a:pt x="571499" y="53578"/>
                </a:lnTo>
                <a:lnTo>
                  <a:pt x="571499" y="44649"/>
                </a:lnTo>
                <a:lnTo>
                  <a:pt x="571499" y="44649"/>
                </a:lnTo>
                <a:lnTo>
                  <a:pt x="571499" y="53578"/>
                </a:lnTo>
                <a:lnTo>
                  <a:pt x="580429" y="71438"/>
                </a:lnTo>
                <a:lnTo>
                  <a:pt x="580429" y="89297"/>
                </a:lnTo>
                <a:lnTo>
                  <a:pt x="589358" y="107157"/>
                </a:lnTo>
                <a:lnTo>
                  <a:pt x="580429" y="116086"/>
                </a:lnTo>
                <a:lnTo>
                  <a:pt x="580429" y="125016"/>
                </a:lnTo>
                <a:lnTo>
                  <a:pt x="589358" y="125016"/>
                </a:lnTo>
                <a:lnTo>
                  <a:pt x="598288" y="125016"/>
                </a:lnTo>
                <a:lnTo>
                  <a:pt x="598288" y="116086"/>
                </a:lnTo>
                <a:lnTo>
                  <a:pt x="598288" y="98227"/>
                </a:lnTo>
                <a:lnTo>
                  <a:pt x="607218" y="80368"/>
                </a:lnTo>
                <a:lnTo>
                  <a:pt x="607218" y="71438"/>
                </a:lnTo>
                <a:lnTo>
                  <a:pt x="607218" y="62508"/>
                </a:lnTo>
                <a:lnTo>
                  <a:pt x="598288" y="62508"/>
                </a:lnTo>
                <a:lnTo>
                  <a:pt x="598288" y="80368"/>
                </a:lnTo>
                <a:lnTo>
                  <a:pt x="589358" y="107157"/>
                </a:lnTo>
                <a:lnTo>
                  <a:pt x="580429" y="125016"/>
                </a:lnTo>
                <a:lnTo>
                  <a:pt x="58042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5" name="Freeform 154"/>
          <p:cNvSpPr/>
          <p:nvPr/>
        </p:nvSpPr>
        <p:spPr bwMode="auto">
          <a:xfrm>
            <a:off x="7947422" y="2044898"/>
            <a:ext cx="214313" cy="267892"/>
          </a:xfrm>
          <a:custGeom>
            <a:avLst/>
            <a:gdLst/>
            <a:ahLst/>
            <a:cxnLst/>
            <a:rect l="0" t="0" r="0" b="0"/>
            <a:pathLst>
              <a:path w="214313" h="267892">
                <a:moveTo>
                  <a:pt x="0" y="8930"/>
                </a:moveTo>
                <a:lnTo>
                  <a:pt x="0" y="17860"/>
                </a:lnTo>
                <a:lnTo>
                  <a:pt x="8930" y="26789"/>
                </a:lnTo>
                <a:lnTo>
                  <a:pt x="17859" y="44649"/>
                </a:lnTo>
                <a:lnTo>
                  <a:pt x="26789" y="71438"/>
                </a:lnTo>
                <a:lnTo>
                  <a:pt x="35719" y="107156"/>
                </a:lnTo>
                <a:lnTo>
                  <a:pt x="53578" y="142875"/>
                </a:lnTo>
                <a:lnTo>
                  <a:pt x="62508" y="178594"/>
                </a:lnTo>
                <a:lnTo>
                  <a:pt x="80367" y="205383"/>
                </a:lnTo>
                <a:lnTo>
                  <a:pt x="89297" y="232172"/>
                </a:lnTo>
                <a:lnTo>
                  <a:pt x="98226" y="250031"/>
                </a:lnTo>
                <a:lnTo>
                  <a:pt x="98226" y="258961"/>
                </a:lnTo>
                <a:lnTo>
                  <a:pt x="98226" y="267891"/>
                </a:lnTo>
                <a:lnTo>
                  <a:pt x="98226" y="267891"/>
                </a:lnTo>
                <a:lnTo>
                  <a:pt x="98226" y="258961"/>
                </a:lnTo>
                <a:lnTo>
                  <a:pt x="89297" y="232172"/>
                </a:lnTo>
                <a:lnTo>
                  <a:pt x="80367" y="205383"/>
                </a:lnTo>
                <a:lnTo>
                  <a:pt x="62508" y="169664"/>
                </a:lnTo>
                <a:lnTo>
                  <a:pt x="53578" y="133946"/>
                </a:lnTo>
                <a:lnTo>
                  <a:pt x="44648" y="89297"/>
                </a:lnTo>
                <a:lnTo>
                  <a:pt x="44648" y="53578"/>
                </a:lnTo>
                <a:lnTo>
                  <a:pt x="53578" y="26789"/>
                </a:lnTo>
                <a:lnTo>
                  <a:pt x="71437" y="8930"/>
                </a:lnTo>
                <a:lnTo>
                  <a:pt x="98226" y="0"/>
                </a:lnTo>
                <a:lnTo>
                  <a:pt x="133945" y="0"/>
                </a:lnTo>
                <a:lnTo>
                  <a:pt x="160734" y="8930"/>
                </a:lnTo>
                <a:lnTo>
                  <a:pt x="187523" y="17860"/>
                </a:lnTo>
                <a:lnTo>
                  <a:pt x="214312" y="35719"/>
                </a:lnTo>
                <a:lnTo>
                  <a:pt x="214312" y="53578"/>
                </a:lnTo>
                <a:lnTo>
                  <a:pt x="205383" y="80367"/>
                </a:lnTo>
                <a:lnTo>
                  <a:pt x="178594" y="107156"/>
                </a:lnTo>
                <a:lnTo>
                  <a:pt x="142875" y="125016"/>
                </a:lnTo>
                <a:lnTo>
                  <a:pt x="107156" y="142875"/>
                </a:lnTo>
                <a:lnTo>
                  <a:pt x="71437" y="151805"/>
                </a:lnTo>
                <a:lnTo>
                  <a:pt x="53578" y="142875"/>
                </a:lnTo>
                <a:lnTo>
                  <a:pt x="44648" y="125016"/>
                </a:lnTo>
                <a:lnTo>
                  <a:pt x="53578" y="98227"/>
                </a:lnTo>
                <a:lnTo>
                  <a:pt x="80367" y="71438"/>
                </a:lnTo>
                <a:lnTo>
                  <a:pt x="8036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6" name="Freeform 155"/>
          <p:cNvSpPr/>
          <p:nvPr/>
        </p:nvSpPr>
        <p:spPr bwMode="auto">
          <a:xfrm>
            <a:off x="8108156" y="1937742"/>
            <a:ext cx="294680" cy="196454"/>
          </a:xfrm>
          <a:custGeom>
            <a:avLst/>
            <a:gdLst/>
            <a:ahLst/>
            <a:cxnLst/>
            <a:rect l="0" t="0" r="0" b="0"/>
            <a:pathLst>
              <a:path w="294680" h="196454">
                <a:moveTo>
                  <a:pt x="0" y="187523"/>
                </a:moveTo>
                <a:lnTo>
                  <a:pt x="0" y="187523"/>
                </a:lnTo>
                <a:lnTo>
                  <a:pt x="0" y="187523"/>
                </a:lnTo>
                <a:lnTo>
                  <a:pt x="17860" y="187523"/>
                </a:lnTo>
                <a:lnTo>
                  <a:pt x="35719" y="187523"/>
                </a:lnTo>
                <a:lnTo>
                  <a:pt x="62508" y="178594"/>
                </a:lnTo>
                <a:lnTo>
                  <a:pt x="98226" y="169664"/>
                </a:lnTo>
                <a:lnTo>
                  <a:pt x="133945" y="151805"/>
                </a:lnTo>
                <a:lnTo>
                  <a:pt x="151804" y="133945"/>
                </a:lnTo>
                <a:lnTo>
                  <a:pt x="169664" y="116086"/>
                </a:lnTo>
                <a:lnTo>
                  <a:pt x="178593" y="98227"/>
                </a:lnTo>
                <a:lnTo>
                  <a:pt x="178593" y="80367"/>
                </a:lnTo>
                <a:lnTo>
                  <a:pt x="169664" y="71437"/>
                </a:lnTo>
                <a:lnTo>
                  <a:pt x="160734" y="62508"/>
                </a:lnTo>
                <a:lnTo>
                  <a:pt x="142874" y="71437"/>
                </a:lnTo>
                <a:lnTo>
                  <a:pt x="125015" y="80367"/>
                </a:lnTo>
                <a:lnTo>
                  <a:pt x="98226" y="98227"/>
                </a:lnTo>
                <a:lnTo>
                  <a:pt x="89296" y="125016"/>
                </a:lnTo>
                <a:lnTo>
                  <a:pt x="80367" y="151805"/>
                </a:lnTo>
                <a:lnTo>
                  <a:pt x="80367" y="169664"/>
                </a:lnTo>
                <a:lnTo>
                  <a:pt x="89296" y="187523"/>
                </a:lnTo>
                <a:lnTo>
                  <a:pt x="116085" y="196453"/>
                </a:lnTo>
                <a:lnTo>
                  <a:pt x="133945" y="196453"/>
                </a:lnTo>
                <a:lnTo>
                  <a:pt x="151804" y="187523"/>
                </a:lnTo>
                <a:lnTo>
                  <a:pt x="169664" y="178594"/>
                </a:lnTo>
                <a:lnTo>
                  <a:pt x="187523" y="169664"/>
                </a:lnTo>
                <a:lnTo>
                  <a:pt x="196453" y="151805"/>
                </a:lnTo>
                <a:lnTo>
                  <a:pt x="205382" y="125016"/>
                </a:lnTo>
                <a:lnTo>
                  <a:pt x="214312" y="98227"/>
                </a:lnTo>
                <a:lnTo>
                  <a:pt x="214312" y="71437"/>
                </a:lnTo>
                <a:lnTo>
                  <a:pt x="214312" y="53578"/>
                </a:lnTo>
                <a:lnTo>
                  <a:pt x="223242" y="44648"/>
                </a:lnTo>
                <a:lnTo>
                  <a:pt x="223242" y="44648"/>
                </a:lnTo>
                <a:lnTo>
                  <a:pt x="232171" y="53578"/>
                </a:lnTo>
                <a:lnTo>
                  <a:pt x="232171" y="62508"/>
                </a:lnTo>
                <a:lnTo>
                  <a:pt x="241101" y="89297"/>
                </a:lnTo>
                <a:lnTo>
                  <a:pt x="241101" y="107156"/>
                </a:lnTo>
                <a:lnTo>
                  <a:pt x="241101" y="133945"/>
                </a:lnTo>
                <a:lnTo>
                  <a:pt x="241101" y="151805"/>
                </a:lnTo>
                <a:lnTo>
                  <a:pt x="241101" y="160734"/>
                </a:lnTo>
                <a:lnTo>
                  <a:pt x="241101" y="169664"/>
                </a:lnTo>
                <a:lnTo>
                  <a:pt x="250031" y="160734"/>
                </a:lnTo>
                <a:lnTo>
                  <a:pt x="250031" y="151805"/>
                </a:lnTo>
                <a:lnTo>
                  <a:pt x="258960" y="125016"/>
                </a:lnTo>
                <a:lnTo>
                  <a:pt x="258960" y="98227"/>
                </a:lnTo>
                <a:lnTo>
                  <a:pt x="267890" y="71437"/>
                </a:lnTo>
                <a:lnTo>
                  <a:pt x="276820" y="35719"/>
                </a:lnTo>
                <a:lnTo>
                  <a:pt x="285749" y="17859"/>
                </a:lnTo>
                <a:lnTo>
                  <a:pt x="294679" y="8930"/>
                </a:lnTo>
                <a:lnTo>
                  <a:pt x="294679" y="0"/>
                </a:lnTo>
                <a:lnTo>
                  <a:pt x="294679" y="0"/>
                </a:lnTo>
                <a:lnTo>
                  <a:pt x="294679" y="0"/>
                </a:lnTo>
                <a:lnTo>
                  <a:pt x="294679" y="8930"/>
                </a:lnTo>
                <a:lnTo>
                  <a:pt x="294679" y="17859"/>
                </a:lnTo>
                <a:lnTo>
                  <a:pt x="29467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7" name="Freeform 156"/>
          <p:cNvSpPr/>
          <p:nvPr/>
        </p:nvSpPr>
        <p:spPr bwMode="auto">
          <a:xfrm>
            <a:off x="8465343" y="1732359"/>
            <a:ext cx="98228" cy="223243"/>
          </a:xfrm>
          <a:custGeom>
            <a:avLst/>
            <a:gdLst/>
            <a:ahLst/>
            <a:cxnLst/>
            <a:rect l="0" t="0" r="0" b="0"/>
            <a:pathLst>
              <a:path w="98228" h="223243">
                <a:moveTo>
                  <a:pt x="0" y="125016"/>
                </a:moveTo>
                <a:lnTo>
                  <a:pt x="0" y="125016"/>
                </a:lnTo>
                <a:lnTo>
                  <a:pt x="0" y="116086"/>
                </a:lnTo>
                <a:lnTo>
                  <a:pt x="0" y="116086"/>
                </a:lnTo>
                <a:lnTo>
                  <a:pt x="0" y="116086"/>
                </a:lnTo>
                <a:lnTo>
                  <a:pt x="0" y="107156"/>
                </a:lnTo>
                <a:lnTo>
                  <a:pt x="0" y="107156"/>
                </a:lnTo>
                <a:lnTo>
                  <a:pt x="8930" y="116086"/>
                </a:lnTo>
                <a:lnTo>
                  <a:pt x="8930" y="125016"/>
                </a:lnTo>
                <a:lnTo>
                  <a:pt x="8930" y="142875"/>
                </a:lnTo>
                <a:lnTo>
                  <a:pt x="8930" y="160735"/>
                </a:lnTo>
                <a:lnTo>
                  <a:pt x="8930" y="178594"/>
                </a:lnTo>
                <a:lnTo>
                  <a:pt x="8930" y="196453"/>
                </a:lnTo>
                <a:lnTo>
                  <a:pt x="17859" y="214313"/>
                </a:lnTo>
                <a:lnTo>
                  <a:pt x="17859" y="223242"/>
                </a:lnTo>
                <a:lnTo>
                  <a:pt x="17859" y="223242"/>
                </a:lnTo>
                <a:lnTo>
                  <a:pt x="17859" y="205383"/>
                </a:lnTo>
                <a:lnTo>
                  <a:pt x="17859" y="196453"/>
                </a:lnTo>
                <a:lnTo>
                  <a:pt x="17859" y="178594"/>
                </a:lnTo>
                <a:lnTo>
                  <a:pt x="17859" y="151805"/>
                </a:lnTo>
                <a:lnTo>
                  <a:pt x="17859" y="125016"/>
                </a:lnTo>
                <a:lnTo>
                  <a:pt x="17859" y="98227"/>
                </a:lnTo>
                <a:lnTo>
                  <a:pt x="17859" y="80367"/>
                </a:lnTo>
                <a:lnTo>
                  <a:pt x="17859" y="62508"/>
                </a:lnTo>
                <a:lnTo>
                  <a:pt x="26789" y="62508"/>
                </a:lnTo>
                <a:lnTo>
                  <a:pt x="26789" y="62508"/>
                </a:lnTo>
                <a:lnTo>
                  <a:pt x="26789" y="71438"/>
                </a:lnTo>
                <a:lnTo>
                  <a:pt x="35719" y="89297"/>
                </a:lnTo>
                <a:lnTo>
                  <a:pt x="35719" y="116086"/>
                </a:lnTo>
                <a:lnTo>
                  <a:pt x="35719" y="142875"/>
                </a:lnTo>
                <a:lnTo>
                  <a:pt x="35719" y="160735"/>
                </a:lnTo>
                <a:lnTo>
                  <a:pt x="35719" y="178594"/>
                </a:lnTo>
                <a:lnTo>
                  <a:pt x="35719" y="196453"/>
                </a:lnTo>
                <a:lnTo>
                  <a:pt x="35719" y="196453"/>
                </a:lnTo>
                <a:lnTo>
                  <a:pt x="44648" y="187524"/>
                </a:lnTo>
                <a:lnTo>
                  <a:pt x="44648" y="169664"/>
                </a:lnTo>
                <a:lnTo>
                  <a:pt x="53578" y="151805"/>
                </a:lnTo>
                <a:lnTo>
                  <a:pt x="53578" y="116086"/>
                </a:lnTo>
                <a:lnTo>
                  <a:pt x="62508" y="80367"/>
                </a:lnTo>
                <a:lnTo>
                  <a:pt x="62508" y="53578"/>
                </a:lnTo>
                <a:lnTo>
                  <a:pt x="71437" y="17860"/>
                </a:lnTo>
                <a:lnTo>
                  <a:pt x="80367" y="0"/>
                </a:lnTo>
                <a:lnTo>
                  <a:pt x="80367" y="0"/>
                </a:lnTo>
                <a:lnTo>
                  <a:pt x="89297" y="8930"/>
                </a:lnTo>
                <a:lnTo>
                  <a:pt x="89297" y="26789"/>
                </a:lnTo>
                <a:lnTo>
                  <a:pt x="89297" y="53578"/>
                </a:lnTo>
                <a:lnTo>
                  <a:pt x="89297" y="80367"/>
                </a:lnTo>
                <a:lnTo>
                  <a:pt x="89297" y="107156"/>
                </a:lnTo>
                <a:lnTo>
                  <a:pt x="89297" y="133945"/>
                </a:lnTo>
                <a:lnTo>
                  <a:pt x="89297" y="151805"/>
                </a:lnTo>
                <a:lnTo>
                  <a:pt x="89297" y="160735"/>
                </a:lnTo>
                <a:lnTo>
                  <a:pt x="89297" y="160735"/>
                </a:lnTo>
                <a:lnTo>
                  <a:pt x="98227" y="151805"/>
                </a:lnTo>
                <a:lnTo>
                  <a:pt x="98227" y="133945"/>
                </a:lnTo>
                <a:lnTo>
                  <a:pt x="98227" y="107156"/>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8" name="Freeform 157"/>
          <p:cNvSpPr/>
          <p:nvPr/>
        </p:nvSpPr>
        <p:spPr bwMode="auto">
          <a:xfrm>
            <a:off x="8554640" y="1714500"/>
            <a:ext cx="62509" cy="133946"/>
          </a:xfrm>
          <a:custGeom>
            <a:avLst/>
            <a:gdLst/>
            <a:ahLst/>
            <a:cxnLst/>
            <a:rect l="0" t="0" r="0" b="0"/>
            <a:pathLst>
              <a:path w="62509" h="133946">
                <a:moveTo>
                  <a:pt x="0" y="0"/>
                </a:moveTo>
                <a:lnTo>
                  <a:pt x="8930" y="0"/>
                </a:lnTo>
                <a:lnTo>
                  <a:pt x="8930" y="8929"/>
                </a:lnTo>
                <a:lnTo>
                  <a:pt x="17859" y="17859"/>
                </a:lnTo>
                <a:lnTo>
                  <a:pt x="17859" y="26789"/>
                </a:lnTo>
                <a:lnTo>
                  <a:pt x="17859" y="44648"/>
                </a:lnTo>
                <a:lnTo>
                  <a:pt x="17859" y="71437"/>
                </a:lnTo>
                <a:lnTo>
                  <a:pt x="26789" y="89297"/>
                </a:lnTo>
                <a:lnTo>
                  <a:pt x="35719" y="107156"/>
                </a:lnTo>
                <a:lnTo>
                  <a:pt x="35719" y="125015"/>
                </a:lnTo>
                <a:lnTo>
                  <a:pt x="44648" y="133945"/>
                </a:lnTo>
                <a:lnTo>
                  <a:pt x="53578" y="133945"/>
                </a:lnTo>
                <a:lnTo>
                  <a:pt x="62508" y="133945"/>
                </a:lnTo>
                <a:lnTo>
                  <a:pt x="62508" y="125015"/>
                </a:lnTo>
                <a:lnTo>
                  <a:pt x="62508" y="107156"/>
                </a:lnTo>
                <a:lnTo>
                  <a:pt x="53578" y="80367"/>
                </a:lnTo>
                <a:lnTo>
                  <a:pt x="5357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9" name="Freeform 158"/>
          <p:cNvSpPr/>
          <p:nvPr/>
        </p:nvSpPr>
        <p:spPr bwMode="auto">
          <a:xfrm>
            <a:off x="8545710" y="1589484"/>
            <a:ext cx="53579" cy="17861"/>
          </a:xfrm>
          <a:custGeom>
            <a:avLst/>
            <a:gdLst/>
            <a:ahLst/>
            <a:cxnLst/>
            <a:rect l="0" t="0" r="0" b="0"/>
            <a:pathLst>
              <a:path w="53579" h="17861">
                <a:moveTo>
                  <a:pt x="0" y="17860"/>
                </a:moveTo>
                <a:lnTo>
                  <a:pt x="0" y="17860"/>
                </a:lnTo>
                <a:lnTo>
                  <a:pt x="0" y="17860"/>
                </a:lnTo>
                <a:lnTo>
                  <a:pt x="0" y="17860"/>
                </a:lnTo>
                <a:lnTo>
                  <a:pt x="8930" y="8930"/>
                </a:lnTo>
                <a:lnTo>
                  <a:pt x="8930" y="8930"/>
                </a:lnTo>
                <a:lnTo>
                  <a:pt x="17860" y="0"/>
                </a:lnTo>
                <a:lnTo>
                  <a:pt x="26789" y="0"/>
                </a:lnTo>
                <a:lnTo>
                  <a:pt x="35719" y="8930"/>
                </a:lnTo>
                <a:lnTo>
                  <a:pt x="44649" y="8930"/>
                </a:lnTo>
                <a:lnTo>
                  <a:pt x="53578" y="17860"/>
                </a:lnTo>
                <a:lnTo>
                  <a:pt x="53578" y="17860"/>
                </a:lnTo>
                <a:lnTo>
                  <a:pt x="5357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0" name="Freeform 159"/>
          <p:cNvSpPr/>
          <p:nvPr/>
        </p:nvSpPr>
        <p:spPr bwMode="auto">
          <a:xfrm>
            <a:off x="8608218" y="1598414"/>
            <a:ext cx="80368" cy="142876"/>
          </a:xfrm>
          <a:custGeom>
            <a:avLst/>
            <a:gdLst/>
            <a:ahLst/>
            <a:cxnLst/>
            <a:rect l="0" t="0" r="0" b="0"/>
            <a:pathLst>
              <a:path w="80368" h="142876">
                <a:moveTo>
                  <a:pt x="71437" y="17859"/>
                </a:moveTo>
                <a:lnTo>
                  <a:pt x="62508" y="8930"/>
                </a:lnTo>
                <a:lnTo>
                  <a:pt x="62508" y="8930"/>
                </a:lnTo>
                <a:lnTo>
                  <a:pt x="62508" y="8930"/>
                </a:lnTo>
                <a:lnTo>
                  <a:pt x="62508" y="8930"/>
                </a:lnTo>
                <a:lnTo>
                  <a:pt x="62508" y="0"/>
                </a:lnTo>
                <a:lnTo>
                  <a:pt x="62508" y="8930"/>
                </a:lnTo>
                <a:lnTo>
                  <a:pt x="62508" y="8930"/>
                </a:lnTo>
                <a:lnTo>
                  <a:pt x="62508" y="17859"/>
                </a:lnTo>
                <a:lnTo>
                  <a:pt x="62508" y="26789"/>
                </a:lnTo>
                <a:lnTo>
                  <a:pt x="62508" y="44648"/>
                </a:lnTo>
                <a:lnTo>
                  <a:pt x="62508" y="53578"/>
                </a:lnTo>
                <a:lnTo>
                  <a:pt x="62508" y="62508"/>
                </a:lnTo>
                <a:lnTo>
                  <a:pt x="71437" y="80367"/>
                </a:lnTo>
                <a:lnTo>
                  <a:pt x="71437" y="89297"/>
                </a:lnTo>
                <a:lnTo>
                  <a:pt x="80367" y="98226"/>
                </a:lnTo>
                <a:lnTo>
                  <a:pt x="80367" y="116086"/>
                </a:lnTo>
                <a:lnTo>
                  <a:pt x="80367" y="125015"/>
                </a:lnTo>
                <a:lnTo>
                  <a:pt x="80367" y="133945"/>
                </a:lnTo>
                <a:lnTo>
                  <a:pt x="71437" y="142875"/>
                </a:lnTo>
                <a:lnTo>
                  <a:pt x="71437" y="142875"/>
                </a:lnTo>
                <a:lnTo>
                  <a:pt x="62508" y="142875"/>
                </a:lnTo>
                <a:lnTo>
                  <a:pt x="44648" y="142875"/>
                </a:lnTo>
                <a:lnTo>
                  <a:pt x="26789" y="142875"/>
                </a:lnTo>
                <a:lnTo>
                  <a:pt x="8930" y="125015"/>
                </a:lnTo>
                <a:lnTo>
                  <a:pt x="0" y="116086"/>
                </a:lnTo>
                <a:lnTo>
                  <a:pt x="8930" y="107156"/>
                </a:lnTo>
                <a:lnTo>
                  <a:pt x="17859" y="89297"/>
                </a:lnTo>
                <a:lnTo>
                  <a:pt x="1785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1" name="Freeform 160"/>
          <p:cNvSpPr/>
          <p:nvPr/>
        </p:nvSpPr>
        <p:spPr bwMode="auto">
          <a:xfrm>
            <a:off x="8679655" y="1509117"/>
            <a:ext cx="80369" cy="160735"/>
          </a:xfrm>
          <a:custGeom>
            <a:avLst/>
            <a:gdLst/>
            <a:ahLst/>
            <a:cxnLst/>
            <a:rect l="0" t="0" r="0" b="0"/>
            <a:pathLst>
              <a:path w="80369" h="160735">
                <a:moveTo>
                  <a:pt x="26790" y="8930"/>
                </a:moveTo>
                <a:lnTo>
                  <a:pt x="26790" y="8930"/>
                </a:lnTo>
                <a:lnTo>
                  <a:pt x="26790" y="8930"/>
                </a:lnTo>
                <a:lnTo>
                  <a:pt x="26790" y="0"/>
                </a:lnTo>
                <a:lnTo>
                  <a:pt x="26790" y="0"/>
                </a:lnTo>
                <a:lnTo>
                  <a:pt x="26790" y="0"/>
                </a:lnTo>
                <a:lnTo>
                  <a:pt x="35719" y="8930"/>
                </a:lnTo>
                <a:lnTo>
                  <a:pt x="26790" y="8930"/>
                </a:lnTo>
                <a:lnTo>
                  <a:pt x="35719" y="17859"/>
                </a:lnTo>
                <a:lnTo>
                  <a:pt x="35719" y="26789"/>
                </a:lnTo>
                <a:lnTo>
                  <a:pt x="35719" y="35719"/>
                </a:lnTo>
                <a:lnTo>
                  <a:pt x="35719" y="44648"/>
                </a:lnTo>
                <a:lnTo>
                  <a:pt x="35719" y="53578"/>
                </a:lnTo>
                <a:lnTo>
                  <a:pt x="53579" y="71437"/>
                </a:lnTo>
                <a:lnTo>
                  <a:pt x="62508" y="80367"/>
                </a:lnTo>
                <a:lnTo>
                  <a:pt x="80368" y="89297"/>
                </a:lnTo>
                <a:lnTo>
                  <a:pt x="80368" y="107156"/>
                </a:lnTo>
                <a:lnTo>
                  <a:pt x="71438" y="125016"/>
                </a:lnTo>
                <a:lnTo>
                  <a:pt x="62508" y="133945"/>
                </a:lnTo>
                <a:lnTo>
                  <a:pt x="44649" y="151805"/>
                </a:lnTo>
                <a:lnTo>
                  <a:pt x="26790" y="160734"/>
                </a:lnTo>
                <a:lnTo>
                  <a:pt x="17860" y="160734"/>
                </a:lnTo>
                <a:lnTo>
                  <a:pt x="17860" y="160734"/>
                </a:lnTo>
                <a:lnTo>
                  <a:pt x="8930" y="151805"/>
                </a:lnTo>
                <a:lnTo>
                  <a:pt x="0" y="14287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terminology review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949" y="1020036"/>
            <a:ext cx="7238851" cy="5761764"/>
          </a:xfrm>
          <a:prstGeom prst="rect">
            <a:avLst/>
          </a:prstGeom>
        </p:spPr>
      </p:pic>
    </p:spTree>
    <p:extLst>
      <p:ext uri="{BB962C8B-B14F-4D97-AF65-F5344CB8AC3E}">
        <p14:creationId xmlns:p14="http://schemas.microsoft.com/office/powerpoint/2010/main" val="140421761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pPr eaLnBrk="1" hangingPunct="1">
              <a:defRPr/>
            </a:pPr>
            <a:r>
              <a:rPr lang="en-US" smtClean="0"/>
              <a:t>Designing an Instruction Set</a:t>
            </a:r>
          </a:p>
        </p:txBody>
      </p:sp>
      <p:sp>
        <p:nvSpPr>
          <p:cNvPr id="866307" name="Rectangle 3"/>
          <p:cNvSpPr>
            <a:spLocks noGrp="1" noChangeArrowheads="1"/>
          </p:cNvSpPr>
          <p:nvPr>
            <p:ph type="body" idx="1"/>
          </p:nvPr>
        </p:nvSpPr>
        <p:spPr/>
        <p:txBody>
          <a:bodyPr/>
          <a:lstStyle/>
          <a:p>
            <a:pPr marL="457200" indent="-457200" eaLnBrk="1" hangingPunct="1">
              <a:defRPr/>
            </a:pPr>
            <a:r>
              <a:rPr lang="en-US" smtClean="0"/>
              <a:t>Balancing conflicting goals</a:t>
            </a:r>
          </a:p>
          <a:p>
            <a:pPr marL="457200" indent="-457200" eaLnBrk="1" hangingPunct="1">
              <a:buFont typeface="Wingdings" panose="05000000000000000000" pitchFamily="2" charset="2"/>
              <a:buAutoNum type="arabicPeriod"/>
              <a:defRPr/>
            </a:pPr>
            <a:r>
              <a:rPr lang="en-US" smtClean="0"/>
              <a:t>To have as many registers as possible</a:t>
            </a:r>
          </a:p>
          <a:p>
            <a:pPr marL="457200" indent="-457200" eaLnBrk="1" hangingPunct="1">
              <a:buFont typeface="Wingdings" panose="05000000000000000000" pitchFamily="2" charset="2"/>
              <a:buAutoNum type="arabicPeriod"/>
              <a:defRPr/>
            </a:pPr>
            <a:r>
              <a:rPr lang="en-US" smtClean="0"/>
              <a:t>To have many address modes</a:t>
            </a:r>
          </a:p>
          <a:p>
            <a:pPr marL="457200" indent="-457200" eaLnBrk="1" hangingPunct="1">
              <a:buFont typeface="Wingdings" panose="05000000000000000000" pitchFamily="2" charset="2"/>
              <a:buAutoNum type="arabicPeriod"/>
              <a:defRPr/>
            </a:pPr>
            <a:r>
              <a:rPr lang="en-US" smtClean="0"/>
              <a:t>To have a short average instruction length</a:t>
            </a:r>
          </a:p>
          <a:p>
            <a:pPr marL="457200" indent="-457200" eaLnBrk="1" hangingPunct="1">
              <a:buFont typeface="Wingdings" panose="05000000000000000000" pitchFamily="2" charset="2"/>
              <a:buAutoNum type="arabicPeriod"/>
              <a:defRPr/>
            </a:pPr>
            <a:r>
              <a:rPr lang="en-US" smtClean="0"/>
              <a:t>To have short programs</a:t>
            </a:r>
          </a:p>
          <a:p>
            <a:pPr marL="457200" indent="-457200" eaLnBrk="1" hangingPunct="1">
              <a:buFont typeface="Wingdings" panose="05000000000000000000" pitchFamily="2" charset="2"/>
              <a:buAutoNum type="arabicPeriod"/>
              <a:defRPr/>
            </a:pPr>
            <a:r>
              <a:rPr lang="en-US" smtClean="0"/>
              <a:t>To have instruction length to support pipelining</a:t>
            </a:r>
          </a:p>
          <a:p>
            <a:pPr marL="457200" indent="-457200" eaLnBrk="1" hangingPunct="1">
              <a:defRPr/>
            </a:pPr>
            <a:endParaRPr lang="en-US" smtClean="0"/>
          </a:p>
        </p:txBody>
      </p:sp>
      <p:sp>
        <p:nvSpPr>
          <p:cNvPr id="2" name="Freeform 1"/>
          <p:cNvSpPr/>
          <p:nvPr/>
        </p:nvSpPr>
        <p:spPr bwMode="auto">
          <a:xfrm>
            <a:off x="6554391" y="1732359"/>
            <a:ext cx="437555" cy="223243"/>
          </a:xfrm>
          <a:custGeom>
            <a:avLst/>
            <a:gdLst/>
            <a:ahLst/>
            <a:cxnLst/>
            <a:rect l="0" t="0" r="0" b="0"/>
            <a:pathLst>
              <a:path w="437555" h="223243">
                <a:moveTo>
                  <a:pt x="0" y="223242"/>
                </a:moveTo>
                <a:lnTo>
                  <a:pt x="0" y="223242"/>
                </a:lnTo>
                <a:lnTo>
                  <a:pt x="0" y="214313"/>
                </a:lnTo>
                <a:lnTo>
                  <a:pt x="0" y="214313"/>
                </a:lnTo>
                <a:lnTo>
                  <a:pt x="17859" y="196453"/>
                </a:lnTo>
                <a:lnTo>
                  <a:pt x="53578" y="178594"/>
                </a:lnTo>
                <a:lnTo>
                  <a:pt x="98226" y="151805"/>
                </a:lnTo>
                <a:lnTo>
                  <a:pt x="160734" y="125016"/>
                </a:lnTo>
                <a:lnTo>
                  <a:pt x="223242" y="89297"/>
                </a:lnTo>
                <a:lnTo>
                  <a:pt x="303609" y="62508"/>
                </a:lnTo>
                <a:lnTo>
                  <a:pt x="375047" y="35719"/>
                </a:lnTo>
                <a:lnTo>
                  <a:pt x="437554" y="0"/>
                </a:lnTo>
                <a:lnTo>
                  <a:pt x="43755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536531" y="1687711"/>
            <a:ext cx="410767" cy="339329"/>
          </a:xfrm>
          <a:custGeom>
            <a:avLst/>
            <a:gdLst/>
            <a:ahLst/>
            <a:cxnLst/>
            <a:rect l="0" t="0" r="0" b="0"/>
            <a:pathLst>
              <a:path w="410767" h="339329">
                <a:moveTo>
                  <a:pt x="160735" y="0"/>
                </a:moveTo>
                <a:lnTo>
                  <a:pt x="160735" y="0"/>
                </a:lnTo>
                <a:lnTo>
                  <a:pt x="151805" y="0"/>
                </a:lnTo>
                <a:lnTo>
                  <a:pt x="151805" y="8929"/>
                </a:lnTo>
                <a:lnTo>
                  <a:pt x="142875" y="26789"/>
                </a:lnTo>
                <a:lnTo>
                  <a:pt x="125016" y="62508"/>
                </a:lnTo>
                <a:lnTo>
                  <a:pt x="107157" y="116086"/>
                </a:lnTo>
                <a:lnTo>
                  <a:pt x="71438" y="178593"/>
                </a:lnTo>
                <a:lnTo>
                  <a:pt x="44649" y="241101"/>
                </a:lnTo>
                <a:lnTo>
                  <a:pt x="17860" y="294679"/>
                </a:lnTo>
                <a:lnTo>
                  <a:pt x="0" y="330398"/>
                </a:lnTo>
                <a:lnTo>
                  <a:pt x="8930" y="339328"/>
                </a:lnTo>
                <a:lnTo>
                  <a:pt x="26789" y="321468"/>
                </a:lnTo>
                <a:lnTo>
                  <a:pt x="80367" y="285750"/>
                </a:lnTo>
                <a:lnTo>
                  <a:pt x="151805" y="241101"/>
                </a:lnTo>
                <a:lnTo>
                  <a:pt x="241102" y="214312"/>
                </a:lnTo>
                <a:lnTo>
                  <a:pt x="330399" y="196453"/>
                </a:lnTo>
                <a:lnTo>
                  <a:pt x="410766" y="205383"/>
                </a:lnTo>
                <a:lnTo>
                  <a:pt x="410766"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447109" y="2411015"/>
            <a:ext cx="571501" cy="196455"/>
          </a:xfrm>
          <a:custGeom>
            <a:avLst/>
            <a:gdLst/>
            <a:ahLst/>
            <a:cxnLst/>
            <a:rect l="0" t="0" r="0" b="0"/>
            <a:pathLst>
              <a:path w="571501" h="196455">
                <a:moveTo>
                  <a:pt x="0" y="196454"/>
                </a:moveTo>
                <a:lnTo>
                  <a:pt x="8930" y="187524"/>
                </a:lnTo>
                <a:lnTo>
                  <a:pt x="26789" y="178594"/>
                </a:lnTo>
                <a:lnTo>
                  <a:pt x="62508" y="160735"/>
                </a:lnTo>
                <a:lnTo>
                  <a:pt x="107157" y="133946"/>
                </a:lnTo>
                <a:lnTo>
                  <a:pt x="160735" y="107157"/>
                </a:lnTo>
                <a:lnTo>
                  <a:pt x="223243" y="80368"/>
                </a:lnTo>
                <a:lnTo>
                  <a:pt x="294680" y="62508"/>
                </a:lnTo>
                <a:lnTo>
                  <a:pt x="366118" y="35719"/>
                </a:lnTo>
                <a:lnTo>
                  <a:pt x="437555" y="17860"/>
                </a:lnTo>
                <a:lnTo>
                  <a:pt x="500063" y="8930"/>
                </a:lnTo>
                <a:lnTo>
                  <a:pt x="571500" y="0"/>
                </a:lnTo>
                <a:lnTo>
                  <a:pt x="57150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215188" y="2803921"/>
            <a:ext cx="589360" cy="276822"/>
          </a:xfrm>
          <a:custGeom>
            <a:avLst/>
            <a:gdLst/>
            <a:ahLst/>
            <a:cxnLst/>
            <a:rect l="0" t="0" r="0" b="0"/>
            <a:pathLst>
              <a:path w="589360" h="276822">
                <a:moveTo>
                  <a:pt x="26789" y="276821"/>
                </a:moveTo>
                <a:lnTo>
                  <a:pt x="26789" y="267891"/>
                </a:lnTo>
                <a:lnTo>
                  <a:pt x="17859" y="267891"/>
                </a:lnTo>
                <a:lnTo>
                  <a:pt x="17859" y="267891"/>
                </a:lnTo>
                <a:lnTo>
                  <a:pt x="8929" y="267891"/>
                </a:lnTo>
                <a:lnTo>
                  <a:pt x="0" y="267891"/>
                </a:lnTo>
                <a:lnTo>
                  <a:pt x="0" y="258961"/>
                </a:lnTo>
                <a:lnTo>
                  <a:pt x="0" y="258961"/>
                </a:lnTo>
                <a:lnTo>
                  <a:pt x="17859" y="250032"/>
                </a:lnTo>
                <a:lnTo>
                  <a:pt x="53578" y="232172"/>
                </a:lnTo>
                <a:lnTo>
                  <a:pt x="98226" y="196454"/>
                </a:lnTo>
                <a:lnTo>
                  <a:pt x="169664" y="169665"/>
                </a:lnTo>
                <a:lnTo>
                  <a:pt x="267890" y="125016"/>
                </a:lnTo>
                <a:lnTo>
                  <a:pt x="375046" y="80368"/>
                </a:lnTo>
                <a:lnTo>
                  <a:pt x="482203" y="35719"/>
                </a:lnTo>
                <a:lnTo>
                  <a:pt x="589359" y="0"/>
                </a:lnTo>
                <a:lnTo>
                  <a:pt x="5893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563070" y="3446859"/>
            <a:ext cx="383978" cy="196454"/>
          </a:xfrm>
          <a:custGeom>
            <a:avLst/>
            <a:gdLst/>
            <a:ahLst/>
            <a:cxnLst/>
            <a:rect l="0" t="0" r="0" b="0"/>
            <a:pathLst>
              <a:path w="383978" h="196454">
                <a:moveTo>
                  <a:pt x="0" y="196453"/>
                </a:moveTo>
                <a:lnTo>
                  <a:pt x="0" y="196453"/>
                </a:lnTo>
                <a:lnTo>
                  <a:pt x="0" y="196453"/>
                </a:lnTo>
                <a:lnTo>
                  <a:pt x="8930" y="196453"/>
                </a:lnTo>
                <a:lnTo>
                  <a:pt x="35719" y="178594"/>
                </a:lnTo>
                <a:lnTo>
                  <a:pt x="71438" y="160734"/>
                </a:lnTo>
                <a:lnTo>
                  <a:pt x="125016" y="133945"/>
                </a:lnTo>
                <a:lnTo>
                  <a:pt x="196453" y="89297"/>
                </a:lnTo>
                <a:lnTo>
                  <a:pt x="285750" y="53578"/>
                </a:lnTo>
                <a:lnTo>
                  <a:pt x="383977" y="0"/>
                </a:lnTo>
                <a:lnTo>
                  <a:pt x="38397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840266" y="3991570"/>
            <a:ext cx="419695" cy="107157"/>
          </a:xfrm>
          <a:custGeom>
            <a:avLst/>
            <a:gdLst/>
            <a:ahLst/>
            <a:cxnLst/>
            <a:rect l="0" t="0" r="0" b="0"/>
            <a:pathLst>
              <a:path w="419695" h="107157">
                <a:moveTo>
                  <a:pt x="107156" y="107156"/>
                </a:moveTo>
                <a:lnTo>
                  <a:pt x="107156" y="107156"/>
                </a:lnTo>
                <a:lnTo>
                  <a:pt x="98226" y="107156"/>
                </a:lnTo>
                <a:lnTo>
                  <a:pt x="80367" y="107156"/>
                </a:lnTo>
                <a:lnTo>
                  <a:pt x="71437" y="107156"/>
                </a:lnTo>
                <a:lnTo>
                  <a:pt x="53578" y="107156"/>
                </a:lnTo>
                <a:lnTo>
                  <a:pt x="44648" y="107156"/>
                </a:lnTo>
                <a:lnTo>
                  <a:pt x="35718" y="98226"/>
                </a:lnTo>
                <a:lnTo>
                  <a:pt x="26789" y="98226"/>
                </a:lnTo>
                <a:lnTo>
                  <a:pt x="17859" y="89297"/>
                </a:lnTo>
                <a:lnTo>
                  <a:pt x="8929" y="89297"/>
                </a:lnTo>
                <a:lnTo>
                  <a:pt x="0" y="89297"/>
                </a:lnTo>
                <a:lnTo>
                  <a:pt x="0" y="89297"/>
                </a:lnTo>
                <a:lnTo>
                  <a:pt x="8929" y="98226"/>
                </a:lnTo>
                <a:lnTo>
                  <a:pt x="35718" y="98226"/>
                </a:lnTo>
                <a:lnTo>
                  <a:pt x="71437" y="98226"/>
                </a:lnTo>
                <a:lnTo>
                  <a:pt x="142875" y="89297"/>
                </a:lnTo>
                <a:lnTo>
                  <a:pt x="232172" y="71437"/>
                </a:lnTo>
                <a:lnTo>
                  <a:pt x="330398" y="44648"/>
                </a:lnTo>
                <a:lnTo>
                  <a:pt x="419694" y="0"/>
                </a:lnTo>
                <a:lnTo>
                  <a:pt x="41969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562695" y="2759273"/>
            <a:ext cx="3652244" cy="71439"/>
          </a:xfrm>
          <a:custGeom>
            <a:avLst/>
            <a:gdLst/>
            <a:ahLst/>
            <a:cxnLst/>
            <a:rect l="0" t="0" r="0" b="0"/>
            <a:pathLst>
              <a:path w="3652244" h="71439">
                <a:moveTo>
                  <a:pt x="0" y="26790"/>
                </a:moveTo>
                <a:lnTo>
                  <a:pt x="8930" y="26790"/>
                </a:lnTo>
                <a:lnTo>
                  <a:pt x="8930" y="26790"/>
                </a:lnTo>
                <a:lnTo>
                  <a:pt x="17860" y="35719"/>
                </a:lnTo>
                <a:lnTo>
                  <a:pt x="35719" y="35719"/>
                </a:lnTo>
                <a:lnTo>
                  <a:pt x="53578" y="44648"/>
                </a:lnTo>
                <a:lnTo>
                  <a:pt x="71438" y="44648"/>
                </a:lnTo>
                <a:lnTo>
                  <a:pt x="98227" y="44648"/>
                </a:lnTo>
                <a:lnTo>
                  <a:pt x="125016" y="53578"/>
                </a:lnTo>
                <a:lnTo>
                  <a:pt x="160735" y="53578"/>
                </a:lnTo>
                <a:lnTo>
                  <a:pt x="196453" y="62508"/>
                </a:lnTo>
                <a:lnTo>
                  <a:pt x="241102" y="62508"/>
                </a:lnTo>
                <a:lnTo>
                  <a:pt x="294680" y="62508"/>
                </a:lnTo>
                <a:lnTo>
                  <a:pt x="339328" y="71438"/>
                </a:lnTo>
                <a:lnTo>
                  <a:pt x="401836" y="71438"/>
                </a:lnTo>
                <a:lnTo>
                  <a:pt x="464344" y="71438"/>
                </a:lnTo>
                <a:lnTo>
                  <a:pt x="535782" y="71438"/>
                </a:lnTo>
                <a:lnTo>
                  <a:pt x="616149" y="71438"/>
                </a:lnTo>
                <a:lnTo>
                  <a:pt x="696516" y="62508"/>
                </a:lnTo>
                <a:lnTo>
                  <a:pt x="785813" y="62508"/>
                </a:lnTo>
                <a:lnTo>
                  <a:pt x="875110" y="62508"/>
                </a:lnTo>
                <a:lnTo>
                  <a:pt x="973336" y="62508"/>
                </a:lnTo>
                <a:lnTo>
                  <a:pt x="1071563" y="53578"/>
                </a:lnTo>
                <a:lnTo>
                  <a:pt x="1178719" y="53578"/>
                </a:lnTo>
                <a:lnTo>
                  <a:pt x="1285875" y="44648"/>
                </a:lnTo>
                <a:lnTo>
                  <a:pt x="1393032" y="35719"/>
                </a:lnTo>
                <a:lnTo>
                  <a:pt x="1500188" y="35719"/>
                </a:lnTo>
                <a:lnTo>
                  <a:pt x="1616274" y="26790"/>
                </a:lnTo>
                <a:lnTo>
                  <a:pt x="1732360" y="26790"/>
                </a:lnTo>
                <a:lnTo>
                  <a:pt x="1848446" y="26790"/>
                </a:lnTo>
                <a:lnTo>
                  <a:pt x="1964532" y="26790"/>
                </a:lnTo>
                <a:lnTo>
                  <a:pt x="2080618" y="26790"/>
                </a:lnTo>
                <a:lnTo>
                  <a:pt x="2196703" y="26790"/>
                </a:lnTo>
                <a:lnTo>
                  <a:pt x="2321719" y="26790"/>
                </a:lnTo>
                <a:lnTo>
                  <a:pt x="2446735" y="17860"/>
                </a:lnTo>
                <a:lnTo>
                  <a:pt x="2580680" y="17860"/>
                </a:lnTo>
                <a:lnTo>
                  <a:pt x="2705696" y="8930"/>
                </a:lnTo>
                <a:lnTo>
                  <a:pt x="2830711" y="8930"/>
                </a:lnTo>
                <a:lnTo>
                  <a:pt x="2955727" y="8930"/>
                </a:lnTo>
                <a:lnTo>
                  <a:pt x="3080743" y="0"/>
                </a:lnTo>
                <a:lnTo>
                  <a:pt x="3196828" y="0"/>
                </a:lnTo>
                <a:lnTo>
                  <a:pt x="3303985" y="0"/>
                </a:lnTo>
                <a:lnTo>
                  <a:pt x="3411141" y="8930"/>
                </a:lnTo>
                <a:lnTo>
                  <a:pt x="3500438" y="8930"/>
                </a:lnTo>
                <a:lnTo>
                  <a:pt x="3580805" y="8930"/>
                </a:lnTo>
                <a:lnTo>
                  <a:pt x="3652243" y="8930"/>
                </a:lnTo>
                <a:lnTo>
                  <a:pt x="3652243"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053953" y="2732484"/>
            <a:ext cx="383978" cy="1375173"/>
          </a:xfrm>
          <a:custGeom>
            <a:avLst/>
            <a:gdLst/>
            <a:ahLst/>
            <a:cxnLst/>
            <a:rect l="0" t="0" r="0" b="0"/>
            <a:pathLst>
              <a:path w="383978" h="1375173">
                <a:moveTo>
                  <a:pt x="17860" y="8930"/>
                </a:moveTo>
                <a:lnTo>
                  <a:pt x="26789" y="8930"/>
                </a:lnTo>
                <a:lnTo>
                  <a:pt x="26789" y="0"/>
                </a:lnTo>
                <a:lnTo>
                  <a:pt x="26789" y="0"/>
                </a:lnTo>
                <a:lnTo>
                  <a:pt x="17860" y="0"/>
                </a:lnTo>
                <a:lnTo>
                  <a:pt x="17860" y="0"/>
                </a:lnTo>
                <a:lnTo>
                  <a:pt x="26789" y="0"/>
                </a:lnTo>
                <a:lnTo>
                  <a:pt x="26789" y="8930"/>
                </a:lnTo>
                <a:lnTo>
                  <a:pt x="35719" y="8930"/>
                </a:lnTo>
                <a:lnTo>
                  <a:pt x="35719" y="17860"/>
                </a:lnTo>
                <a:lnTo>
                  <a:pt x="44649" y="26789"/>
                </a:lnTo>
                <a:lnTo>
                  <a:pt x="53578" y="35719"/>
                </a:lnTo>
                <a:lnTo>
                  <a:pt x="71438" y="44649"/>
                </a:lnTo>
                <a:lnTo>
                  <a:pt x="89297" y="53579"/>
                </a:lnTo>
                <a:lnTo>
                  <a:pt x="107156" y="71437"/>
                </a:lnTo>
                <a:lnTo>
                  <a:pt x="133945" y="89297"/>
                </a:lnTo>
                <a:lnTo>
                  <a:pt x="151805" y="107156"/>
                </a:lnTo>
                <a:lnTo>
                  <a:pt x="178594" y="125016"/>
                </a:lnTo>
                <a:lnTo>
                  <a:pt x="196453" y="151805"/>
                </a:lnTo>
                <a:lnTo>
                  <a:pt x="223242" y="178594"/>
                </a:lnTo>
                <a:lnTo>
                  <a:pt x="241102" y="205383"/>
                </a:lnTo>
                <a:lnTo>
                  <a:pt x="267891" y="241102"/>
                </a:lnTo>
                <a:lnTo>
                  <a:pt x="294680" y="276820"/>
                </a:lnTo>
                <a:lnTo>
                  <a:pt x="312539" y="312539"/>
                </a:lnTo>
                <a:lnTo>
                  <a:pt x="339328" y="357187"/>
                </a:lnTo>
                <a:lnTo>
                  <a:pt x="357188" y="401836"/>
                </a:lnTo>
                <a:lnTo>
                  <a:pt x="375047" y="446484"/>
                </a:lnTo>
                <a:lnTo>
                  <a:pt x="375047" y="500062"/>
                </a:lnTo>
                <a:lnTo>
                  <a:pt x="383977" y="544711"/>
                </a:lnTo>
                <a:lnTo>
                  <a:pt x="383977" y="607219"/>
                </a:lnTo>
                <a:lnTo>
                  <a:pt x="375047" y="660797"/>
                </a:lnTo>
                <a:lnTo>
                  <a:pt x="375047" y="723305"/>
                </a:lnTo>
                <a:lnTo>
                  <a:pt x="357188" y="776883"/>
                </a:lnTo>
                <a:lnTo>
                  <a:pt x="348258" y="839391"/>
                </a:lnTo>
                <a:lnTo>
                  <a:pt x="321469" y="901898"/>
                </a:lnTo>
                <a:lnTo>
                  <a:pt x="294680" y="964406"/>
                </a:lnTo>
                <a:lnTo>
                  <a:pt x="267891" y="1026914"/>
                </a:lnTo>
                <a:lnTo>
                  <a:pt x="232172" y="1089422"/>
                </a:lnTo>
                <a:lnTo>
                  <a:pt x="196453" y="1151930"/>
                </a:lnTo>
                <a:lnTo>
                  <a:pt x="160735" y="1205508"/>
                </a:lnTo>
                <a:lnTo>
                  <a:pt x="133945" y="1250156"/>
                </a:lnTo>
                <a:lnTo>
                  <a:pt x="98227" y="1285875"/>
                </a:lnTo>
                <a:lnTo>
                  <a:pt x="71438" y="1321594"/>
                </a:lnTo>
                <a:lnTo>
                  <a:pt x="44649" y="1339453"/>
                </a:lnTo>
                <a:lnTo>
                  <a:pt x="26789" y="1366242"/>
                </a:lnTo>
                <a:lnTo>
                  <a:pt x="8930" y="1375172"/>
                </a:lnTo>
                <a:lnTo>
                  <a:pt x="0" y="1375172"/>
                </a:lnTo>
                <a:lnTo>
                  <a:pt x="0" y="1375172"/>
                </a:lnTo>
                <a:lnTo>
                  <a:pt x="0" y="1375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053953" y="3902273"/>
            <a:ext cx="53579" cy="116087"/>
          </a:xfrm>
          <a:custGeom>
            <a:avLst/>
            <a:gdLst/>
            <a:ahLst/>
            <a:cxnLst/>
            <a:rect l="0" t="0" r="0" b="0"/>
            <a:pathLst>
              <a:path w="53579" h="116087">
                <a:moveTo>
                  <a:pt x="53578" y="0"/>
                </a:moveTo>
                <a:lnTo>
                  <a:pt x="53578" y="8930"/>
                </a:lnTo>
                <a:lnTo>
                  <a:pt x="44649" y="8930"/>
                </a:lnTo>
                <a:lnTo>
                  <a:pt x="35719" y="17859"/>
                </a:lnTo>
                <a:lnTo>
                  <a:pt x="26789" y="35719"/>
                </a:lnTo>
                <a:lnTo>
                  <a:pt x="17860" y="62508"/>
                </a:lnTo>
                <a:lnTo>
                  <a:pt x="8930" y="80367"/>
                </a:lnTo>
                <a:lnTo>
                  <a:pt x="0" y="98227"/>
                </a:lnTo>
                <a:lnTo>
                  <a:pt x="0" y="116086"/>
                </a:lnTo>
                <a:lnTo>
                  <a:pt x="8930" y="116086"/>
                </a:lnTo>
                <a:lnTo>
                  <a:pt x="893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134320" y="3857625"/>
            <a:ext cx="258962" cy="125016"/>
          </a:xfrm>
          <a:custGeom>
            <a:avLst/>
            <a:gdLst/>
            <a:ahLst/>
            <a:cxnLst/>
            <a:rect l="0" t="0" r="0" b="0"/>
            <a:pathLst>
              <a:path w="258962" h="125016">
                <a:moveTo>
                  <a:pt x="0" y="125015"/>
                </a:moveTo>
                <a:lnTo>
                  <a:pt x="62508" y="98226"/>
                </a:lnTo>
                <a:lnTo>
                  <a:pt x="133946" y="62507"/>
                </a:lnTo>
                <a:lnTo>
                  <a:pt x="205383" y="35718"/>
                </a:lnTo>
                <a:lnTo>
                  <a:pt x="258961" y="0"/>
                </a:lnTo>
                <a:lnTo>
                  <a:pt x="25896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pPr eaLnBrk="1" hangingPunct="1">
              <a:defRPr/>
            </a:pPr>
            <a:r>
              <a:rPr lang="en-US" dirty="0" smtClean="0"/>
              <a:t>The Memory Hierarchy Chapter </a:t>
            </a:r>
            <a:r>
              <a:rPr lang="en-US" b="0" dirty="0" smtClean="0"/>
              <a:t>B</a:t>
            </a:r>
            <a:endParaRPr lang="en-US" dirty="0" smtClean="0"/>
          </a:p>
        </p:txBody>
      </p:sp>
      <p:sp>
        <p:nvSpPr>
          <p:cNvPr id="988163" name="Rectangle 3"/>
          <p:cNvSpPr>
            <a:spLocks noGrp="1" noChangeArrowheads="1"/>
          </p:cNvSpPr>
          <p:nvPr>
            <p:ph type="body" idx="1"/>
          </p:nvPr>
        </p:nvSpPr>
        <p:spPr/>
        <p:txBody>
          <a:bodyPr/>
          <a:lstStyle/>
          <a:p>
            <a:pPr eaLnBrk="1" hangingPunct="1">
              <a:defRPr/>
            </a:pPr>
            <a:r>
              <a:rPr lang="en-US" dirty="0" smtClean="0"/>
              <a:t>Memory Types</a:t>
            </a:r>
          </a:p>
          <a:p>
            <a:pPr eaLnBrk="1" hangingPunct="1">
              <a:defRPr/>
            </a:pPr>
            <a:r>
              <a:rPr lang="en-US" dirty="0" smtClean="0"/>
              <a:t>	Static RAM</a:t>
            </a:r>
          </a:p>
          <a:p>
            <a:pPr eaLnBrk="1" hangingPunct="1">
              <a:defRPr/>
            </a:pPr>
            <a:r>
              <a:rPr lang="en-US" dirty="0" smtClean="0"/>
              <a:t>	Dynamic RAM</a:t>
            </a:r>
          </a:p>
          <a:p>
            <a:pPr eaLnBrk="1" hangingPunct="1">
              <a:defRPr/>
            </a:pPr>
            <a:r>
              <a:rPr lang="en-US" dirty="0" smtClean="0"/>
              <a:t>	Disk</a:t>
            </a:r>
          </a:p>
          <a:p>
            <a:pPr eaLnBrk="1" hangingPunct="1">
              <a:defRPr/>
            </a:pPr>
            <a:endParaRPr lang="en-US" dirty="0" smtClean="0"/>
          </a:p>
          <a:p>
            <a:pPr eaLnBrk="1" hangingPunct="1">
              <a:defRPr/>
            </a:pPr>
            <a:r>
              <a:rPr lang="en-US" dirty="0" smtClean="0"/>
              <a:t>What we want is  a very large very fast memory.</a:t>
            </a:r>
          </a:p>
          <a:p>
            <a:pPr eaLnBrk="1" hangingPunct="1">
              <a:defRPr/>
            </a:pPr>
            <a:r>
              <a:rPr lang="en-US" dirty="0" smtClean="0"/>
              <a:t>But of course the best generally costs more.</a:t>
            </a:r>
          </a:p>
          <a:p>
            <a:pPr eaLnBrk="1" hangingPunct="1">
              <a:defRPr/>
            </a:pPr>
            <a:endParaRPr lang="en-US" dirty="0" smtClean="0"/>
          </a:p>
          <a:p>
            <a:pPr eaLnBrk="1" hangingPunct="1">
              <a:defRPr/>
            </a:pPr>
            <a:r>
              <a:rPr lang="en-US" sz="2000" dirty="0" smtClean="0"/>
              <a:t>Others not of concern here: Flash RAM, ROM, PROM, FPGA</a:t>
            </a:r>
          </a:p>
          <a:p>
            <a:pPr eaLnBrk="1" hangingPunct="1">
              <a:defRPr/>
            </a:pPr>
            <a:r>
              <a:rPr lang="en-US" sz="2000" dirty="0" smtClean="0"/>
              <a:t>References: Chapter 2 of text</a:t>
            </a:r>
          </a:p>
        </p:txBody>
      </p:sp>
      <p:sp>
        <p:nvSpPr>
          <p:cNvPr id="2" name="Freeform 1"/>
          <p:cNvSpPr/>
          <p:nvPr/>
        </p:nvSpPr>
        <p:spPr bwMode="auto">
          <a:xfrm>
            <a:off x="5786438" y="848320"/>
            <a:ext cx="401836" cy="571501"/>
          </a:xfrm>
          <a:custGeom>
            <a:avLst/>
            <a:gdLst/>
            <a:ahLst/>
            <a:cxnLst/>
            <a:rect l="0" t="0" r="0" b="0"/>
            <a:pathLst>
              <a:path w="401836" h="571501">
                <a:moveTo>
                  <a:pt x="0" y="116086"/>
                </a:moveTo>
                <a:lnTo>
                  <a:pt x="8929" y="116086"/>
                </a:lnTo>
                <a:lnTo>
                  <a:pt x="8929" y="125016"/>
                </a:lnTo>
                <a:lnTo>
                  <a:pt x="8929" y="151805"/>
                </a:lnTo>
                <a:lnTo>
                  <a:pt x="8929" y="187524"/>
                </a:lnTo>
                <a:lnTo>
                  <a:pt x="8929" y="241102"/>
                </a:lnTo>
                <a:lnTo>
                  <a:pt x="8929" y="294680"/>
                </a:lnTo>
                <a:lnTo>
                  <a:pt x="8929" y="357188"/>
                </a:lnTo>
                <a:lnTo>
                  <a:pt x="8929" y="410766"/>
                </a:lnTo>
                <a:lnTo>
                  <a:pt x="8929" y="446485"/>
                </a:lnTo>
                <a:lnTo>
                  <a:pt x="17859" y="464344"/>
                </a:lnTo>
                <a:lnTo>
                  <a:pt x="17859" y="464344"/>
                </a:lnTo>
                <a:lnTo>
                  <a:pt x="17859" y="437555"/>
                </a:lnTo>
                <a:lnTo>
                  <a:pt x="17859" y="392907"/>
                </a:lnTo>
                <a:lnTo>
                  <a:pt x="17859" y="339328"/>
                </a:lnTo>
                <a:lnTo>
                  <a:pt x="17859" y="267891"/>
                </a:lnTo>
                <a:lnTo>
                  <a:pt x="26789" y="196453"/>
                </a:lnTo>
                <a:lnTo>
                  <a:pt x="44648" y="125016"/>
                </a:lnTo>
                <a:lnTo>
                  <a:pt x="62507" y="62508"/>
                </a:lnTo>
                <a:lnTo>
                  <a:pt x="89296" y="17860"/>
                </a:lnTo>
                <a:lnTo>
                  <a:pt x="107156" y="0"/>
                </a:lnTo>
                <a:lnTo>
                  <a:pt x="133945" y="0"/>
                </a:lnTo>
                <a:lnTo>
                  <a:pt x="151804" y="17860"/>
                </a:lnTo>
                <a:lnTo>
                  <a:pt x="160734" y="53578"/>
                </a:lnTo>
                <a:lnTo>
                  <a:pt x="160734" y="98227"/>
                </a:lnTo>
                <a:lnTo>
                  <a:pt x="160734" y="160735"/>
                </a:lnTo>
                <a:lnTo>
                  <a:pt x="151804" y="214313"/>
                </a:lnTo>
                <a:lnTo>
                  <a:pt x="151804" y="267891"/>
                </a:lnTo>
                <a:lnTo>
                  <a:pt x="142875" y="312539"/>
                </a:lnTo>
                <a:lnTo>
                  <a:pt x="133945" y="348258"/>
                </a:lnTo>
                <a:lnTo>
                  <a:pt x="125015" y="375047"/>
                </a:lnTo>
                <a:lnTo>
                  <a:pt x="116085" y="383977"/>
                </a:lnTo>
                <a:lnTo>
                  <a:pt x="107156" y="375047"/>
                </a:lnTo>
                <a:lnTo>
                  <a:pt x="89296" y="357188"/>
                </a:lnTo>
                <a:lnTo>
                  <a:pt x="71437" y="330399"/>
                </a:lnTo>
                <a:lnTo>
                  <a:pt x="53578" y="294680"/>
                </a:lnTo>
                <a:lnTo>
                  <a:pt x="26789" y="258961"/>
                </a:lnTo>
                <a:lnTo>
                  <a:pt x="8929" y="232172"/>
                </a:lnTo>
                <a:lnTo>
                  <a:pt x="8929" y="223242"/>
                </a:lnTo>
                <a:lnTo>
                  <a:pt x="8929" y="214313"/>
                </a:lnTo>
                <a:lnTo>
                  <a:pt x="26789" y="232172"/>
                </a:lnTo>
                <a:lnTo>
                  <a:pt x="44648" y="241102"/>
                </a:lnTo>
                <a:lnTo>
                  <a:pt x="71437" y="250031"/>
                </a:lnTo>
                <a:lnTo>
                  <a:pt x="107156" y="258961"/>
                </a:lnTo>
                <a:lnTo>
                  <a:pt x="142875" y="258961"/>
                </a:lnTo>
                <a:lnTo>
                  <a:pt x="178593" y="258961"/>
                </a:lnTo>
                <a:lnTo>
                  <a:pt x="214312" y="241102"/>
                </a:lnTo>
                <a:lnTo>
                  <a:pt x="241101" y="223242"/>
                </a:lnTo>
                <a:lnTo>
                  <a:pt x="267890" y="214313"/>
                </a:lnTo>
                <a:lnTo>
                  <a:pt x="285750" y="196453"/>
                </a:lnTo>
                <a:lnTo>
                  <a:pt x="294679" y="196453"/>
                </a:lnTo>
                <a:lnTo>
                  <a:pt x="294679" y="214313"/>
                </a:lnTo>
                <a:lnTo>
                  <a:pt x="285750" y="241102"/>
                </a:lnTo>
                <a:lnTo>
                  <a:pt x="276820" y="285750"/>
                </a:lnTo>
                <a:lnTo>
                  <a:pt x="258960" y="348258"/>
                </a:lnTo>
                <a:lnTo>
                  <a:pt x="258960" y="410766"/>
                </a:lnTo>
                <a:lnTo>
                  <a:pt x="250031" y="455414"/>
                </a:lnTo>
                <a:lnTo>
                  <a:pt x="250031" y="500063"/>
                </a:lnTo>
                <a:lnTo>
                  <a:pt x="258960" y="535782"/>
                </a:lnTo>
                <a:lnTo>
                  <a:pt x="258960" y="562570"/>
                </a:lnTo>
                <a:lnTo>
                  <a:pt x="267890" y="571500"/>
                </a:lnTo>
                <a:lnTo>
                  <a:pt x="267890" y="571500"/>
                </a:lnTo>
                <a:lnTo>
                  <a:pt x="258960" y="553641"/>
                </a:lnTo>
                <a:lnTo>
                  <a:pt x="250031" y="517922"/>
                </a:lnTo>
                <a:lnTo>
                  <a:pt x="241101" y="464344"/>
                </a:lnTo>
                <a:lnTo>
                  <a:pt x="223242" y="401836"/>
                </a:lnTo>
                <a:lnTo>
                  <a:pt x="214312" y="330399"/>
                </a:lnTo>
                <a:lnTo>
                  <a:pt x="223242" y="276821"/>
                </a:lnTo>
                <a:lnTo>
                  <a:pt x="232171" y="232172"/>
                </a:lnTo>
                <a:lnTo>
                  <a:pt x="258960" y="205383"/>
                </a:lnTo>
                <a:lnTo>
                  <a:pt x="294679" y="187524"/>
                </a:lnTo>
                <a:lnTo>
                  <a:pt x="330398" y="178594"/>
                </a:lnTo>
                <a:lnTo>
                  <a:pt x="366117" y="178594"/>
                </a:lnTo>
                <a:lnTo>
                  <a:pt x="383976" y="187524"/>
                </a:lnTo>
                <a:lnTo>
                  <a:pt x="401835" y="214313"/>
                </a:lnTo>
                <a:lnTo>
                  <a:pt x="392906" y="250031"/>
                </a:lnTo>
                <a:lnTo>
                  <a:pt x="375046" y="276821"/>
                </a:lnTo>
                <a:lnTo>
                  <a:pt x="339328" y="330399"/>
                </a:lnTo>
                <a:lnTo>
                  <a:pt x="294679" y="366117"/>
                </a:lnTo>
                <a:lnTo>
                  <a:pt x="250031" y="401836"/>
                </a:lnTo>
                <a:lnTo>
                  <a:pt x="232171" y="410766"/>
                </a:lnTo>
                <a:lnTo>
                  <a:pt x="214312" y="410766"/>
                </a:lnTo>
                <a:lnTo>
                  <a:pt x="223242" y="392907"/>
                </a:lnTo>
                <a:lnTo>
                  <a:pt x="241101" y="366117"/>
                </a:lnTo>
                <a:lnTo>
                  <a:pt x="241101" y="36611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223992" y="973336"/>
            <a:ext cx="169665" cy="508993"/>
          </a:xfrm>
          <a:custGeom>
            <a:avLst/>
            <a:gdLst/>
            <a:ahLst/>
            <a:cxnLst/>
            <a:rect l="0" t="0" r="0" b="0"/>
            <a:pathLst>
              <a:path w="169665" h="508993">
                <a:moveTo>
                  <a:pt x="160735" y="35719"/>
                </a:moveTo>
                <a:lnTo>
                  <a:pt x="151805" y="44648"/>
                </a:lnTo>
                <a:lnTo>
                  <a:pt x="133946" y="53578"/>
                </a:lnTo>
                <a:lnTo>
                  <a:pt x="107156" y="80367"/>
                </a:lnTo>
                <a:lnTo>
                  <a:pt x="80367" y="125015"/>
                </a:lnTo>
                <a:lnTo>
                  <a:pt x="53578" y="169664"/>
                </a:lnTo>
                <a:lnTo>
                  <a:pt x="26789" y="232172"/>
                </a:lnTo>
                <a:lnTo>
                  <a:pt x="17860" y="285750"/>
                </a:lnTo>
                <a:lnTo>
                  <a:pt x="8930" y="348258"/>
                </a:lnTo>
                <a:lnTo>
                  <a:pt x="8930" y="401836"/>
                </a:lnTo>
                <a:lnTo>
                  <a:pt x="17860" y="446484"/>
                </a:lnTo>
                <a:lnTo>
                  <a:pt x="17860" y="482203"/>
                </a:lnTo>
                <a:lnTo>
                  <a:pt x="26789" y="500062"/>
                </a:lnTo>
                <a:lnTo>
                  <a:pt x="35719" y="508992"/>
                </a:lnTo>
                <a:lnTo>
                  <a:pt x="35719" y="500062"/>
                </a:lnTo>
                <a:lnTo>
                  <a:pt x="35719" y="464343"/>
                </a:lnTo>
                <a:lnTo>
                  <a:pt x="17860" y="410766"/>
                </a:lnTo>
                <a:lnTo>
                  <a:pt x="8930" y="339328"/>
                </a:lnTo>
                <a:lnTo>
                  <a:pt x="8930" y="250031"/>
                </a:lnTo>
                <a:lnTo>
                  <a:pt x="0" y="160734"/>
                </a:lnTo>
                <a:lnTo>
                  <a:pt x="8930" y="89297"/>
                </a:lnTo>
                <a:lnTo>
                  <a:pt x="35719" y="35719"/>
                </a:lnTo>
                <a:lnTo>
                  <a:pt x="53578" y="17859"/>
                </a:lnTo>
                <a:lnTo>
                  <a:pt x="80367" y="0"/>
                </a:lnTo>
                <a:lnTo>
                  <a:pt x="116086" y="8930"/>
                </a:lnTo>
                <a:lnTo>
                  <a:pt x="142875" y="17859"/>
                </a:lnTo>
                <a:lnTo>
                  <a:pt x="160735" y="44648"/>
                </a:lnTo>
                <a:lnTo>
                  <a:pt x="169664" y="80367"/>
                </a:lnTo>
                <a:lnTo>
                  <a:pt x="169664" y="116086"/>
                </a:lnTo>
                <a:lnTo>
                  <a:pt x="151805" y="151805"/>
                </a:lnTo>
                <a:lnTo>
                  <a:pt x="125016" y="196453"/>
                </a:lnTo>
                <a:lnTo>
                  <a:pt x="98227" y="223242"/>
                </a:lnTo>
                <a:lnTo>
                  <a:pt x="71438" y="241101"/>
                </a:lnTo>
                <a:lnTo>
                  <a:pt x="53578" y="250031"/>
                </a:lnTo>
                <a:lnTo>
                  <a:pt x="53578" y="232172"/>
                </a:lnTo>
                <a:lnTo>
                  <a:pt x="53578" y="205383"/>
                </a:lnTo>
                <a:lnTo>
                  <a:pt x="53578"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384727" y="1026914"/>
            <a:ext cx="383977" cy="250032"/>
          </a:xfrm>
          <a:custGeom>
            <a:avLst/>
            <a:gdLst/>
            <a:ahLst/>
            <a:cxnLst/>
            <a:rect l="0" t="0" r="0" b="0"/>
            <a:pathLst>
              <a:path w="383977" h="250032">
                <a:moveTo>
                  <a:pt x="62507" y="133945"/>
                </a:moveTo>
                <a:lnTo>
                  <a:pt x="53578" y="133945"/>
                </a:lnTo>
                <a:lnTo>
                  <a:pt x="44648" y="133945"/>
                </a:lnTo>
                <a:lnTo>
                  <a:pt x="26789" y="142875"/>
                </a:lnTo>
                <a:lnTo>
                  <a:pt x="26789" y="142875"/>
                </a:lnTo>
                <a:lnTo>
                  <a:pt x="35718" y="133945"/>
                </a:lnTo>
                <a:lnTo>
                  <a:pt x="53578" y="125016"/>
                </a:lnTo>
                <a:lnTo>
                  <a:pt x="80367" y="116086"/>
                </a:lnTo>
                <a:lnTo>
                  <a:pt x="107156" y="89297"/>
                </a:lnTo>
                <a:lnTo>
                  <a:pt x="125015" y="62508"/>
                </a:lnTo>
                <a:lnTo>
                  <a:pt x="142875" y="35719"/>
                </a:lnTo>
                <a:lnTo>
                  <a:pt x="142875" y="17859"/>
                </a:lnTo>
                <a:lnTo>
                  <a:pt x="133945" y="0"/>
                </a:lnTo>
                <a:lnTo>
                  <a:pt x="116086" y="0"/>
                </a:lnTo>
                <a:lnTo>
                  <a:pt x="98226" y="17859"/>
                </a:lnTo>
                <a:lnTo>
                  <a:pt x="62507" y="44648"/>
                </a:lnTo>
                <a:lnTo>
                  <a:pt x="35718" y="89297"/>
                </a:lnTo>
                <a:lnTo>
                  <a:pt x="17859" y="133945"/>
                </a:lnTo>
                <a:lnTo>
                  <a:pt x="0" y="178594"/>
                </a:lnTo>
                <a:lnTo>
                  <a:pt x="0" y="214313"/>
                </a:lnTo>
                <a:lnTo>
                  <a:pt x="17859" y="232172"/>
                </a:lnTo>
                <a:lnTo>
                  <a:pt x="44648" y="250031"/>
                </a:lnTo>
                <a:lnTo>
                  <a:pt x="71437" y="250031"/>
                </a:lnTo>
                <a:lnTo>
                  <a:pt x="107156" y="232172"/>
                </a:lnTo>
                <a:lnTo>
                  <a:pt x="142875" y="214313"/>
                </a:lnTo>
                <a:lnTo>
                  <a:pt x="169664" y="178594"/>
                </a:lnTo>
                <a:lnTo>
                  <a:pt x="196453" y="133945"/>
                </a:lnTo>
                <a:lnTo>
                  <a:pt x="223242" y="89297"/>
                </a:lnTo>
                <a:lnTo>
                  <a:pt x="232171" y="44648"/>
                </a:lnTo>
                <a:lnTo>
                  <a:pt x="241101" y="17859"/>
                </a:lnTo>
                <a:lnTo>
                  <a:pt x="241101" y="8930"/>
                </a:lnTo>
                <a:lnTo>
                  <a:pt x="241101" y="17859"/>
                </a:lnTo>
                <a:lnTo>
                  <a:pt x="232171" y="35719"/>
                </a:lnTo>
                <a:lnTo>
                  <a:pt x="232171" y="62508"/>
                </a:lnTo>
                <a:lnTo>
                  <a:pt x="223242" y="98227"/>
                </a:lnTo>
                <a:lnTo>
                  <a:pt x="223242" y="125016"/>
                </a:lnTo>
                <a:lnTo>
                  <a:pt x="214312" y="151805"/>
                </a:lnTo>
                <a:lnTo>
                  <a:pt x="214312" y="169664"/>
                </a:lnTo>
                <a:lnTo>
                  <a:pt x="223242" y="178594"/>
                </a:lnTo>
                <a:lnTo>
                  <a:pt x="232171" y="178594"/>
                </a:lnTo>
                <a:lnTo>
                  <a:pt x="250031" y="169664"/>
                </a:lnTo>
                <a:lnTo>
                  <a:pt x="267890" y="151805"/>
                </a:lnTo>
                <a:lnTo>
                  <a:pt x="285750" y="125016"/>
                </a:lnTo>
                <a:lnTo>
                  <a:pt x="303609" y="89297"/>
                </a:lnTo>
                <a:lnTo>
                  <a:pt x="321468" y="53578"/>
                </a:lnTo>
                <a:lnTo>
                  <a:pt x="339328" y="26789"/>
                </a:lnTo>
                <a:lnTo>
                  <a:pt x="339328" y="17859"/>
                </a:lnTo>
                <a:lnTo>
                  <a:pt x="348257" y="35719"/>
                </a:lnTo>
                <a:lnTo>
                  <a:pt x="348257" y="62508"/>
                </a:lnTo>
                <a:lnTo>
                  <a:pt x="339328" y="98227"/>
                </a:lnTo>
                <a:lnTo>
                  <a:pt x="339328" y="142875"/>
                </a:lnTo>
                <a:lnTo>
                  <a:pt x="330398" y="178594"/>
                </a:lnTo>
                <a:lnTo>
                  <a:pt x="330398" y="205383"/>
                </a:lnTo>
                <a:lnTo>
                  <a:pt x="330398" y="214313"/>
                </a:lnTo>
                <a:lnTo>
                  <a:pt x="339328" y="223242"/>
                </a:lnTo>
                <a:lnTo>
                  <a:pt x="348257" y="205383"/>
                </a:lnTo>
                <a:lnTo>
                  <a:pt x="366117" y="178594"/>
                </a:lnTo>
                <a:lnTo>
                  <a:pt x="383976" y="142875"/>
                </a:lnTo>
                <a:lnTo>
                  <a:pt x="383976"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813352" y="892969"/>
            <a:ext cx="196454" cy="339329"/>
          </a:xfrm>
          <a:custGeom>
            <a:avLst/>
            <a:gdLst/>
            <a:ahLst/>
            <a:cxnLst/>
            <a:rect l="0" t="0" r="0" b="0"/>
            <a:pathLst>
              <a:path w="196454" h="339329">
                <a:moveTo>
                  <a:pt x="133945" y="133945"/>
                </a:moveTo>
                <a:lnTo>
                  <a:pt x="133945" y="142875"/>
                </a:lnTo>
                <a:lnTo>
                  <a:pt x="116086" y="142875"/>
                </a:lnTo>
                <a:lnTo>
                  <a:pt x="98226" y="151804"/>
                </a:lnTo>
                <a:lnTo>
                  <a:pt x="80367" y="151804"/>
                </a:lnTo>
                <a:lnTo>
                  <a:pt x="62507" y="169664"/>
                </a:lnTo>
                <a:lnTo>
                  <a:pt x="44648" y="196453"/>
                </a:lnTo>
                <a:lnTo>
                  <a:pt x="26789" y="223242"/>
                </a:lnTo>
                <a:lnTo>
                  <a:pt x="8929" y="258961"/>
                </a:lnTo>
                <a:lnTo>
                  <a:pt x="0" y="285750"/>
                </a:lnTo>
                <a:lnTo>
                  <a:pt x="0" y="312539"/>
                </a:lnTo>
                <a:lnTo>
                  <a:pt x="8929" y="330398"/>
                </a:lnTo>
                <a:lnTo>
                  <a:pt x="17859" y="339328"/>
                </a:lnTo>
                <a:lnTo>
                  <a:pt x="35718" y="339328"/>
                </a:lnTo>
                <a:lnTo>
                  <a:pt x="53578" y="330398"/>
                </a:lnTo>
                <a:lnTo>
                  <a:pt x="71437" y="312539"/>
                </a:lnTo>
                <a:lnTo>
                  <a:pt x="80367" y="285750"/>
                </a:lnTo>
                <a:lnTo>
                  <a:pt x="98226" y="241101"/>
                </a:lnTo>
                <a:lnTo>
                  <a:pt x="116086" y="187523"/>
                </a:lnTo>
                <a:lnTo>
                  <a:pt x="133945" y="133945"/>
                </a:lnTo>
                <a:lnTo>
                  <a:pt x="151804" y="80367"/>
                </a:lnTo>
                <a:lnTo>
                  <a:pt x="169664" y="44648"/>
                </a:lnTo>
                <a:lnTo>
                  <a:pt x="169664" y="8929"/>
                </a:lnTo>
                <a:lnTo>
                  <a:pt x="169664" y="0"/>
                </a:lnTo>
                <a:lnTo>
                  <a:pt x="169664" y="8929"/>
                </a:lnTo>
                <a:lnTo>
                  <a:pt x="151804" y="44648"/>
                </a:lnTo>
                <a:lnTo>
                  <a:pt x="133945" y="89297"/>
                </a:lnTo>
                <a:lnTo>
                  <a:pt x="116086" y="133945"/>
                </a:lnTo>
                <a:lnTo>
                  <a:pt x="107156" y="187523"/>
                </a:lnTo>
                <a:lnTo>
                  <a:pt x="98226" y="241101"/>
                </a:lnTo>
                <a:lnTo>
                  <a:pt x="98226" y="276820"/>
                </a:lnTo>
                <a:lnTo>
                  <a:pt x="116086" y="312539"/>
                </a:lnTo>
                <a:lnTo>
                  <a:pt x="125015" y="330398"/>
                </a:lnTo>
                <a:lnTo>
                  <a:pt x="151804" y="339328"/>
                </a:lnTo>
                <a:lnTo>
                  <a:pt x="169664" y="339328"/>
                </a:lnTo>
                <a:lnTo>
                  <a:pt x="196453" y="321468"/>
                </a:lnTo>
                <a:lnTo>
                  <a:pt x="196453" y="3214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054453" y="1098351"/>
            <a:ext cx="44650" cy="125017"/>
          </a:xfrm>
          <a:custGeom>
            <a:avLst/>
            <a:gdLst/>
            <a:ahLst/>
            <a:cxnLst/>
            <a:rect l="0" t="0" r="0" b="0"/>
            <a:pathLst>
              <a:path w="44650" h="125017">
                <a:moveTo>
                  <a:pt x="26789" y="0"/>
                </a:moveTo>
                <a:lnTo>
                  <a:pt x="26789" y="0"/>
                </a:lnTo>
                <a:lnTo>
                  <a:pt x="17860" y="17860"/>
                </a:lnTo>
                <a:lnTo>
                  <a:pt x="8930" y="35719"/>
                </a:lnTo>
                <a:lnTo>
                  <a:pt x="8930" y="53579"/>
                </a:lnTo>
                <a:lnTo>
                  <a:pt x="0" y="80368"/>
                </a:lnTo>
                <a:lnTo>
                  <a:pt x="0" y="98227"/>
                </a:lnTo>
                <a:lnTo>
                  <a:pt x="8930" y="107157"/>
                </a:lnTo>
                <a:lnTo>
                  <a:pt x="8930" y="116086"/>
                </a:lnTo>
                <a:lnTo>
                  <a:pt x="17860" y="125016"/>
                </a:lnTo>
                <a:lnTo>
                  <a:pt x="26789" y="116086"/>
                </a:lnTo>
                <a:lnTo>
                  <a:pt x="44649" y="107157"/>
                </a:lnTo>
                <a:lnTo>
                  <a:pt x="44649"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090172" y="937617"/>
            <a:ext cx="80368" cy="35720"/>
          </a:xfrm>
          <a:custGeom>
            <a:avLst/>
            <a:gdLst/>
            <a:ahLst/>
            <a:cxnLst/>
            <a:rect l="0" t="0" r="0" b="0"/>
            <a:pathLst>
              <a:path w="80368" h="35720">
                <a:moveTo>
                  <a:pt x="17859" y="0"/>
                </a:moveTo>
                <a:lnTo>
                  <a:pt x="8930" y="0"/>
                </a:lnTo>
                <a:lnTo>
                  <a:pt x="8930" y="0"/>
                </a:lnTo>
                <a:lnTo>
                  <a:pt x="0" y="8930"/>
                </a:lnTo>
                <a:lnTo>
                  <a:pt x="8930" y="8930"/>
                </a:lnTo>
                <a:lnTo>
                  <a:pt x="17859" y="17859"/>
                </a:lnTo>
                <a:lnTo>
                  <a:pt x="35719" y="26789"/>
                </a:lnTo>
                <a:lnTo>
                  <a:pt x="53578" y="35719"/>
                </a:lnTo>
                <a:lnTo>
                  <a:pt x="71437" y="35719"/>
                </a:lnTo>
                <a:lnTo>
                  <a:pt x="80367" y="26789"/>
                </a:lnTo>
                <a:lnTo>
                  <a:pt x="80367"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188398" y="1098351"/>
            <a:ext cx="125017" cy="62509"/>
          </a:xfrm>
          <a:custGeom>
            <a:avLst/>
            <a:gdLst/>
            <a:ahLst/>
            <a:cxnLst/>
            <a:rect l="0" t="0" r="0" b="0"/>
            <a:pathLst>
              <a:path w="125017" h="62509">
                <a:moveTo>
                  <a:pt x="0" y="0"/>
                </a:moveTo>
                <a:lnTo>
                  <a:pt x="0" y="0"/>
                </a:lnTo>
                <a:lnTo>
                  <a:pt x="0" y="8930"/>
                </a:lnTo>
                <a:lnTo>
                  <a:pt x="0" y="17860"/>
                </a:lnTo>
                <a:lnTo>
                  <a:pt x="8930" y="26790"/>
                </a:lnTo>
                <a:lnTo>
                  <a:pt x="17860" y="35719"/>
                </a:lnTo>
                <a:lnTo>
                  <a:pt x="26790" y="53579"/>
                </a:lnTo>
                <a:lnTo>
                  <a:pt x="35719" y="62508"/>
                </a:lnTo>
                <a:lnTo>
                  <a:pt x="53579" y="62508"/>
                </a:lnTo>
                <a:lnTo>
                  <a:pt x="71438" y="62508"/>
                </a:lnTo>
                <a:lnTo>
                  <a:pt x="98227" y="53579"/>
                </a:lnTo>
                <a:lnTo>
                  <a:pt x="125016" y="35719"/>
                </a:lnTo>
                <a:lnTo>
                  <a:pt x="125016"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233047" y="1035844"/>
            <a:ext cx="187524" cy="187524"/>
          </a:xfrm>
          <a:custGeom>
            <a:avLst/>
            <a:gdLst/>
            <a:ahLst/>
            <a:cxnLst/>
            <a:rect l="0" t="0" r="0" b="0"/>
            <a:pathLst>
              <a:path w="187524" h="187524">
                <a:moveTo>
                  <a:pt x="187523" y="0"/>
                </a:moveTo>
                <a:lnTo>
                  <a:pt x="178594" y="8929"/>
                </a:lnTo>
                <a:lnTo>
                  <a:pt x="142875" y="26789"/>
                </a:lnTo>
                <a:lnTo>
                  <a:pt x="107156" y="62507"/>
                </a:lnTo>
                <a:lnTo>
                  <a:pt x="71437" y="98226"/>
                </a:lnTo>
                <a:lnTo>
                  <a:pt x="35719" y="125015"/>
                </a:lnTo>
                <a:lnTo>
                  <a:pt x="8930" y="151804"/>
                </a:lnTo>
                <a:lnTo>
                  <a:pt x="0" y="169664"/>
                </a:lnTo>
                <a:lnTo>
                  <a:pt x="0" y="187523"/>
                </a:lnTo>
                <a:lnTo>
                  <a:pt x="8930" y="187523"/>
                </a:lnTo>
                <a:lnTo>
                  <a:pt x="17859" y="178593"/>
                </a:lnTo>
                <a:lnTo>
                  <a:pt x="44648" y="151804"/>
                </a:lnTo>
                <a:lnTo>
                  <a:pt x="44648"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554516" y="884039"/>
            <a:ext cx="401837" cy="303610"/>
          </a:xfrm>
          <a:custGeom>
            <a:avLst/>
            <a:gdLst/>
            <a:ahLst/>
            <a:cxnLst/>
            <a:rect l="0" t="0" r="0" b="0"/>
            <a:pathLst>
              <a:path w="401837" h="303610">
                <a:moveTo>
                  <a:pt x="44648" y="53578"/>
                </a:moveTo>
                <a:lnTo>
                  <a:pt x="44648" y="62508"/>
                </a:lnTo>
                <a:lnTo>
                  <a:pt x="53578" y="62508"/>
                </a:lnTo>
                <a:lnTo>
                  <a:pt x="53578" y="80367"/>
                </a:lnTo>
                <a:lnTo>
                  <a:pt x="62507" y="98227"/>
                </a:lnTo>
                <a:lnTo>
                  <a:pt x="80367" y="116086"/>
                </a:lnTo>
                <a:lnTo>
                  <a:pt x="80367" y="142875"/>
                </a:lnTo>
                <a:lnTo>
                  <a:pt x="89297" y="178594"/>
                </a:lnTo>
                <a:lnTo>
                  <a:pt x="98226" y="205383"/>
                </a:lnTo>
                <a:lnTo>
                  <a:pt x="89297" y="241102"/>
                </a:lnTo>
                <a:lnTo>
                  <a:pt x="89297" y="267891"/>
                </a:lnTo>
                <a:lnTo>
                  <a:pt x="89297" y="285750"/>
                </a:lnTo>
                <a:lnTo>
                  <a:pt x="89297" y="294680"/>
                </a:lnTo>
                <a:lnTo>
                  <a:pt x="98226" y="294680"/>
                </a:lnTo>
                <a:lnTo>
                  <a:pt x="116086" y="285750"/>
                </a:lnTo>
                <a:lnTo>
                  <a:pt x="133945" y="285750"/>
                </a:lnTo>
                <a:lnTo>
                  <a:pt x="142875" y="267891"/>
                </a:lnTo>
                <a:lnTo>
                  <a:pt x="160734" y="241102"/>
                </a:lnTo>
                <a:lnTo>
                  <a:pt x="160734" y="196453"/>
                </a:lnTo>
                <a:lnTo>
                  <a:pt x="169664" y="151805"/>
                </a:lnTo>
                <a:lnTo>
                  <a:pt x="151804" y="116086"/>
                </a:lnTo>
                <a:lnTo>
                  <a:pt x="133945" y="71437"/>
                </a:lnTo>
                <a:lnTo>
                  <a:pt x="107156" y="44648"/>
                </a:lnTo>
                <a:lnTo>
                  <a:pt x="71437" y="26789"/>
                </a:lnTo>
                <a:lnTo>
                  <a:pt x="44648" y="8930"/>
                </a:lnTo>
                <a:lnTo>
                  <a:pt x="17859" y="0"/>
                </a:lnTo>
                <a:lnTo>
                  <a:pt x="8929" y="0"/>
                </a:lnTo>
                <a:lnTo>
                  <a:pt x="0" y="0"/>
                </a:lnTo>
                <a:lnTo>
                  <a:pt x="26789" y="0"/>
                </a:lnTo>
                <a:lnTo>
                  <a:pt x="53578" y="8930"/>
                </a:lnTo>
                <a:lnTo>
                  <a:pt x="98226" y="8930"/>
                </a:lnTo>
                <a:lnTo>
                  <a:pt x="151804" y="8930"/>
                </a:lnTo>
                <a:lnTo>
                  <a:pt x="196453" y="8930"/>
                </a:lnTo>
                <a:lnTo>
                  <a:pt x="250031" y="8930"/>
                </a:lnTo>
                <a:lnTo>
                  <a:pt x="276820" y="17859"/>
                </a:lnTo>
                <a:lnTo>
                  <a:pt x="303609" y="26789"/>
                </a:lnTo>
                <a:lnTo>
                  <a:pt x="321468" y="44648"/>
                </a:lnTo>
                <a:lnTo>
                  <a:pt x="312539" y="53578"/>
                </a:lnTo>
                <a:lnTo>
                  <a:pt x="285750" y="71437"/>
                </a:lnTo>
                <a:lnTo>
                  <a:pt x="250031" y="98227"/>
                </a:lnTo>
                <a:lnTo>
                  <a:pt x="214312" y="107156"/>
                </a:lnTo>
                <a:lnTo>
                  <a:pt x="178593" y="125016"/>
                </a:lnTo>
                <a:lnTo>
                  <a:pt x="160734" y="133945"/>
                </a:lnTo>
                <a:lnTo>
                  <a:pt x="160734" y="133945"/>
                </a:lnTo>
                <a:lnTo>
                  <a:pt x="178593" y="142875"/>
                </a:lnTo>
                <a:lnTo>
                  <a:pt x="205382" y="142875"/>
                </a:lnTo>
                <a:lnTo>
                  <a:pt x="250031" y="142875"/>
                </a:lnTo>
                <a:lnTo>
                  <a:pt x="303609" y="151805"/>
                </a:lnTo>
                <a:lnTo>
                  <a:pt x="348257" y="160734"/>
                </a:lnTo>
                <a:lnTo>
                  <a:pt x="383976" y="187523"/>
                </a:lnTo>
                <a:lnTo>
                  <a:pt x="401836" y="205383"/>
                </a:lnTo>
                <a:lnTo>
                  <a:pt x="401836" y="223242"/>
                </a:lnTo>
                <a:lnTo>
                  <a:pt x="383976" y="241102"/>
                </a:lnTo>
                <a:lnTo>
                  <a:pt x="339328" y="267891"/>
                </a:lnTo>
                <a:lnTo>
                  <a:pt x="294679" y="285750"/>
                </a:lnTo>
                <a:lnTo>
                  <a:pt x="250031" y="294680"/>
                </a:lnTo>
                <a:lnTo>
                  <a:pt x="205382" y="303609"/>
                </a:lnTo>
                <a:lnTo>
                  <a:pt x="187523" y="303609"/>
                </a:lnTo>
                <a:lnTo>
                  <a:pt x="178593" y="303609"/>
                </a:lnTo>
                <a:lnTo>
                  <a:pt x="187523" y="294680"/>
                </a:lnTo>
                <a:lnTo>
                  <a:pt x="187523" y="29468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402086" y="1607344"/>
            <a:ext cx="1071563" cy="357188"/>
          </a:xfrm>
          <a:custGeom>
            <a:avLst/>
            <a:gdLst/>
            <a:ahLst/>
            <a:cxnLst/>
            <a:rect l="0" t="0" r="0" b="0"/>
            <a:pathLst>
              <a:path w="1071563" h="357188">
                <a:moveTo>
                  <a:pt x="0" y="357187"/>
                </a:moveTo>
                <a:lnTo>
                  <a:pt x="8930" y="357187"/>
                </a:lnTo>
                <a:lnTo>
                  <a:pt x="44648" y="348257"/>
                </a:lnTo>
                <a:lnTo>
                  <a:pt x="116086" y="321468"/>
                </a:lnTo>
                <a:lnTo>
                  <a:pt x="214312" y="285750"/>
                </a:lnTo>
                <a:lnTo>
                  <a:pt x="348258" y="241101"/>
                </a:lnTo>
                <a:lnTo>
                  <a:pt x="500062" y="187523"/>
                </a:lnTo>
                <a:lnTo>
                  <a:pt x="642937" y="133945"/>
                </a:lnTo>
                <a:lnTo>
                  <a:pt x="776883" y="98226"/>
                </a:lnTo>
                <a:lnTo>
                  <a:pt x="901898" y="62507"/>
                </a:lnTo>
                <a:lnTo>
                  <a:pt x="1000125" y="26789"/>
                </a:lnTo>
                <a:lnTo>
                  <a:pt x="1071562" y="0"/>
                </a:lnTo>
                <a:lnTo>
                  <a:pt x="107156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920008" y="2411015"/>
            <a:ext cx="303610" cy="80369"/>
          </a:xfrm>
          <a:custGeom>
            <a:avLst/>
            <a:gdLst/>
            <a:ahLst/>
            <a:cxnLst/>
            <a:rect l="0" t="0" r="0" b="0"/>
            <a:pathLst>
              <a:path w="303610" h="80369">
                <a:moveTo>
                  <a:pt x="8930" y="80368"/>
                </a:moveTo>
                <a:lnTo>
                  <a:pt x="8930" y="80368"/>
                </a:lnTo>
                <a:lnTo>
                  <a:pt x="0" y="80368"/>
                </a:lnTo>
                <a:lnTo>
                  <a:pt x="0" y="80368"/>
                </a:lnTo>
                <a:lnTo>
                  <a:pt x="8930" y="71438"/>
                </a:lnTo>
                <a:lnTo>
                  <a:pt x="26789" y="71438"/>
                </a:lnTo>
                <a:lnTo>
                  <a:pt x="62508" y="62508"/>
                </a:lnTo>
                <a:lnTo>
                  <a:pt x="107156" y="44649"/>
                </a:lnTo>
                <a:lnTo>
                  <a:pt x="160734" y="35719"/>
                </a:lnTo>
                <a:lnTo>
                  <a:pt x="214312" y="26789"/>
                </a:lnTo>
                <a:lnTo>
                  <a:pt x="258961" y="8930"/>
                </a:lnTo>
                <a:lnTo>
                  <a:pt x="303609" y="0"/>
                </a:lnTo>
                <a:lnTo>
                  <a:pt x="30360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580805" y="2152054"/>
            <a:ext cx="116087" cy="348260"/>
          </a:xfrm>
          <a:custGeom>
            <a:avLst/>
            <a:gdLst/>
            <a:ahLst/>
            <a:cxnLst/>
            <a:rect l="0" t="0" r="0" b="0"/>
            <a:pathLst>
              <a:path w="116087" h="348260">
                <a:moveTo>
                  <a:pt x="8929" y="8930"/>
                </a:moveTo>
                <a:lnTo>
                  <a:pt x="8929" y="8930"/>
                </a:lnTo>
                <a:lnTo>
                  <a:pt x="8929" y="0"/>
                </a:lnTo>
                <a:lnTo>
                  <a:pt x="17859" y="0"/>
                </a:lnTo>
                <a:lnTo>
                  <a:pt x="17859" y="0"/>
                </a:lnTo>
                <a:lnTo>
                  <a:pt x="17859" y="17860"/>
                </a:lnTo>
                <a:lnTo>
                  <a:pt x="17859" y="53579"/>
                </a:lnTo>
                <a:lnTo>
                  <a:pt x="17859" y="98227"/>
                </a:lnTo>
                <a:lnTo>
                  <a:pt x="8929" y="151805"/>
                </a:lnTo>
                <a:lnTo>
                  <a:pt x="0" y="205383"/>
                </a:lnTo>
                <a:lnTo>
                  <a:pt x="0" y="250032"/>
                </a:lnTo>
                <a:lnTo>
                  <a:pt x="0" y="294680"/>
                </a:lnTo>
                <a:lnTo>
                  <a:pt x="8929" y="321469"/>
                </a:lnTo>
                <a:lnTo>
                  <a:pt x="26789" y="339329"/>
                </a:lnTo>
                <a:lnTo>
                  <a:pt x="44648" y="348259"/>
                </a:lnTo>
                <a:lnTo>
                  <a:pt x="71437" y="348259"/>
                </a:lnTo>
                <a:lnTo>
                  <a:pt x="89297" y="348259"/>
                </a:lnTo>
                <a:lnTo>
                  <a:pt x="107156" y="330399"/>
                </a:lnTo>
                <a:lnTo>
                  <a:pt x="116086" y="312540"/>
                </a:lnTo>
                <a:lnTo>
                  <a:pt x="107156" y="285750"/>
                </a:lnTo>
                <a:lnTo>
                  <a:pt x="107156" y="28575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384352" y="2277070"/>
            <a:ext cx="392907" cy="151806"/>
          </a:xfrm>
          <a:custGeom>
            <a:avLst/>
            <a:gdLst/>
            <a:ahLst/>
            <a:cxnLst/>
            <a:rect l="0" t="0" r="0" b="0"/>
            <a:pathLst>
              <a:path w="392907" h="151806">
                <a:moveTo>
                  <a:pt x="0" y="151805"/>
                </a:moveTo>
                <a:lnTo>
                  <a:pt x="8929" y="151805"/>
                </a:lnTo>
                <a:lnTo>
                  <a:pt x="35718" y="142875"/>
                </a:lnTo>
                <a:lnTo>
                  <a:pt x="71437" y="125016"/>
                </a:lnTo>
                <a:lnTo>
                  <a:pt x="125015" y="107156"/>
                </a:lnTo>
                <a:lnTo>
                  <a:pt x="187523" y="80367"/>
                </a:lnTo>
                <a:lnTo>
                  <a:pt x="258961" y="53578"/>
                </a:lnTo>
                <a:lnTo>
                  <a:pt x="312539" y="35719"/>
                </a:lnTo>
                <a:lnTo>
                  <a:pt x="357187" y="17859"/>
                </a:lnTo>
                <a:lnTo>
                  <a:pt x="392906" y="0"/>
                </a:lnTo>
                <a:lnTo>
                  <a:pt x="39290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714750" y="2277070"/>
            <a:ext cx="178595" cy="160735"/>
          </a:xfrm>
          <a:custGeom>
            <a:avLst/>
            <a:gdLst/>
            <a:ahLst/>
            <a:cxnLst/>
            <a:rect l="0" t="0" r="0" b="0"/>
            <a:pathLst>
              <a:path w="178595" h="160735">
                <a:moveTo>
                  <a:pt x="0" y="80367"/>
                </a:moveTo>
                <a:lnTo>
                  <a:pt x="0" y="89297"/>
                </a:lnTo>
                <a:lnTo>
                  <a:pt x="8930" y="89297"/>
                </a:lnTo>
                <a:lnTo>
                  <a:pt x="17859" y="107156"/>
                </a:lnTo>
                <a:lnTo>
                  <a:pt x="35719" y="116086"/>
                </a:lnTo>
                <a:lnTo>
                  <a:pt x="53578" y="125016"/>
                </a:lnTo>
                <a:lnTo>
                  <a:pt x="71438" y="142875"/>
                </a:lnTo>
                <a:lnTo>
                  <a:pt x="89297" y="151805"/>
                </a:lnTo>
                <a:lnTo>
                  <a:pt x="98227" y="160734"/>
                </a:lnTo>
                <a:lnTo>
                  <a:pt x="98227" y="160734"/>
                </a:lnTo>
                <a:lnTo>
                  <a:pt x="89297" y="160734"/>
                </a:lnTo>
                <a:lnTo>
                  <a:pt x="80367" y="151805"/>
                </a:lnTo>
                <a:lnTo>
                  <a:pt x="71438" y="142875"/>
                </a:lnTo>
                <a:lnTo>
                  <a:pt x="71438" y="116086"/>
                </a:lnTo>
                <a:lnTo>
                  <a:pt x="71438" y="89297"/>
                </a:lnTo>
                <a:lnTo>
                  <a:pt x="80367" y="62508"/>
                </a:lnTo>
                <a:lnTo>
                  <a:pt x="98227" y="35719"/>
                </a:lnTo>
                <a:lnTo>
                  <a:pt x="125016" y="26789"/>
                </a:lnTo>
                <a:lnTo>
                  <a:pt x="151805" y="8930"/>
                </a:lnTo>
                <a:lnTo>
                  <a:pt x="178594" y="0"/>
                </a:lnTo>
                <a:lnTo>
                  <a:pt x="17859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902273" y="2268140"/>
            <a:ext cx="133947" cy="169665"/>
          </a:xfrm>
          <a:custGeom>
            <a:avLst/>
            <a:gdLst/>
            <a:ahLst/>
            <a:cxnLst/>
            <a:rect l="0" t="0" r="0" b="0"/>
            <a:pathLst>
              <a:path w="133947" h="169665">
                <a:moveTo>
                  <a:pt x="53579" y="0"/>
                </a:moveTo>
                <a:lnTo>
                  <a:pt x="44649" y="8930"/>
                </a:lnTo>
                <a:lnTo>
                  <a:pt x="35719" y="17860"/>
                </a:lnTo>
                <a:lnTo>
                  <a:pt x="26790" y="35719"/>
                </a:lnTo>
                <a:lnTo>
                  <a:pt x="8930" y="62508"/>
                </a:lnTo>
                <a:lnTo>
                  <a:pt x="0" y="98227"/>
                </a:lnTo>
                <a:lnTo>
                  <a:pt x="0" y="125016"/>
                </a:lnTo>
                <a:lnTo>
                  <a:pt x="0" y="142875"/>
                </a:lnTo>
                <a:lnTo>
                  <a:pt x="8930" y="160735"/>
                </a:lnTo>
                <a:lnTo>
                  <a:pt x="17860" y="169664"/>
                </a:lnTo>
                <a:lnTo>
                  <a:pt x="35719" y="160735"/>
                </a:lnTo>
                <a:lnTo>
                  <a:pt x="53579" y="151805"/>
                </a:lnTo>
                <a:lnTo>
                  <a:pt x="71438" y="133946"/>
                </a:lnTo>
                <a:lnTo>
                  <a:pt x="89297" y="107157"/>
                </a:lnTo>
                <a:lnTo>
                  <a:pt x="107157" y="71438"/>
                </a:lnTo>
                <a:lnTo>
                  <a:pt x="133946" y="44649"/>
                </a:lnTo>
                <a:lnTo>
                  <a:pt x="133946"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054078" y="2259211"/>
            <a:ext cx="294681" cy="160735"/>
          </a:xfrm>
          <a:custGeom>
            <a:avLst/>
            <a:gdLst/>
            <a:ahLst/>
            <a:cxnLst/>
            <a:rect l="0" t="0" r="0" b="0"/>
            <a:pathLst>
              <a:path w="294681" h="160735">
                <a:moveTo>
                  <a:pt x="8930" y="0"/>
                </a:moveTo>
                <a:lnTo>
                  <a:pt x="8930" y="8929"/>
                </a:lnTo>
                <a:lnTo>
                  <a:pt x="0" y="26789"/>
                </a:lnTo>
                <a:lnTo>
                  <a:pt x="0" y="62508"/>
                </a:lnTo>
                <a:lnTo>
                  <a:pt x="0" y="89297"/>
                </a:lnTo>
                <a:lnTo>
                  <a:pt x="0" y="116086"/>
                </a:lnTo>
                <a:lnTo>
                  <a:pt x="8930" y="142875"/>
                </a:lnTo>
                <a:lnTo>
                  <a:pt x="17860" y="151804"/>
                </a:lnTo>
                <a:lnTo>
                  <a:pt x="26789" y="160734"/>
                </a:lnTo>
                <a:lnTo>
                  <a:pt x="35719" y="160734"/>
                </a:lnTo>
                <a:lnTo>
                  <a:pt x="53578" y="142875"/>
                </a:lnTo>
                <a:lnTo>
                  <a:pt x="71438" y="125015"/>
                </a:lnTo>
                <a:lnTo>
                  <a:pt x="89297" y="98226"/>
                </a:lnTo>
                <a:lnTo>
                  <a:pt x="116086" y="62508"/>
                </a:lnTo>
                <a:lnTo>
                  <a:pt x="125016" y="35718"/>
                </a:lnTo>
                <a:lnTo>
                  <a:pt x="142875" y="17859"/>
                </a:lnTo>
                <a:lnTo>
                  <a:pt x="151805" y="17859"/>
                </a:lnTo>
                <a:lnTo>
                  <a:pt x="151805" y="26789"/>
                </a:lnTo>
                <a:lnTo>
                  <a:pt x="151805" y="44648"/>
                </a:lnTo>
                <a:lnTo>
                  <a:pt x="151805" y="71437"/>
                </a:lnTo>
                <a:lnTo>
                  <a:pt x="160735" y="98226"/>
                </a:lnTo>
                <a:lnTo>
                  <a:pt x="160735" y="116086"/>
                </a:lnTo>
                <a:lnTo>
                  <a:pt x="160735" y="133945"/>
                </a:lnTo>
                <a:lnTo>
                  <a:pt x="169664" y="151804"/>
                </a:lnTo>
                <a:lnTo>
                  <a:pt x="178594" y="151804"/>
                </a:lnTo>
                <a:lnTo>
                  <a:pt x="187524" y="142875"/>
                </a:lnTo>
                <a:lnTo>
                  <a:pt x="214313" y="125015"/>
                </a:lnTo>
                <a:lnTo>
                  <a:pt x="241102" y="98226"/>
                </a:lnTo>
                <a:lnTo>
                  <a:pt x="267891" y="62508"/>
                </a:lnTo>
                <a:lnTo>
                  <a:pt x="294680" y="26789"/>
                </a:lnTo>
                <a:lnTo>
                  <a:pt x="29468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339828" y="2160984"/>
            <a:ext cx="160736" cy="196454"/>
          </a:xfrm>
          <a:custGeom>
            <a:avLst/>
            <a:gdLst/>
            <a:ahLst/>
            <a:cxnLst/>
            <a:rect l="0" t="0" r="0" b="0"/>
            <a:pathLst>
              <a:path w="160736" h="196454">
                <a:moveTo>
                  <a:pt x="71438" y="0"/>
                </a:moveTo>
                <a:lnTo>
                  <a:pt x="62508" y="8930"/>
                </a:lnTo>
                <a:lnTo>
                  <a:pt x="44649" y="17860"/>
                </a:lnTo>
                <a:lnTo>
                  <a:pt x="26789" y="35719"/>
                </a:lnTo>
                <a:lnTo>
                  <a:pt x="8930" y="53578"/>
                </a:lnTo>
                <a:lnTo>
                  <a:pt x="0" y="71438"/>
                </a:lnTo>
                <a:lnTo>
                  <a:pt x="0" y="89297"/>
                </a:lnTo>
                <a:lnTo>
                  <a:pt x="17860" y="98227"/>
                </a:lnTo>
                <a:lnTo>
                  <a:pt x="44649" y="107156"/>
                </a:lnTo>
                <a:lnTo>
                  <a:pt x="80367" y="116086"/>
                </a:lnTo>
                <a:lnTo>
                  <a:pt x="116086" y="116086"/>
                </a:lnTo>
                <a:lnTo>
                  <a:pt x="142875" y="125016"/>
                </a:lnTo>
                <a:lnTo>
                  <a:pt x="160735" y="142875"/>
                </a:lnTo>
                <a:lnTo>
                  <a:pt x="160735" y="151805"/>
                </a:lnTo>
                <a:lnTo>
                  <a:pt x="151805" y="169664"/>
                </a:lnTo>
                <a:lnTo>
                  <a:pt x="133945" y="178594"/>
                </a:lnTo>
                <a:lnTo>
                  <a:pt x="107156" y="187524"/>
                </a:lnTo>
                <a:lnTo>
                  <a:pt x="80367" y="196453"/>
                </a:lnTo>
                <a:lnTo>
                  <a:pt x="62508" y="196453"/>
                </a:lnTo>
                <a:lnTo>
                  <a:pt x="53578" y="196453"/>
                </a:lnTo>
                <a:lnTo>
                  <a:pt x="53578" y="178594"/>
                </a:lnTo>
                <a:lnTo>
                  <a:pt x="71438" y="160735"/>
                </a:lnTo>
                <a:lnTo>
                  <a:pt x="71438"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572000" y="2214562"/>
            <a:ext cx="62509" cy="133947"/>
          </a:xfrm>
          <a:custGeom>
            <a:avLst/>
            <a:gdLst/>
            <a:ahLst/>
            <a:cxnLst/>
            <a:rect l="0" t="0" r="0" b="0"/>
            <a:pathLst>
              <a:path w="62509" h="133947">
                <a:moveTo>
                  <a:pt x="62508" y="0"/>
                </a:moveTo>
                <a:lnTo>
                  <a:pt x="53578" y="8930"/>
                </a:lnTo>
                <a:lnTo>
                  <a:pt x="44648" y="26789"/>
                </a:lnTo>
                <a:lnTo>
                  <a:pt x="35719" y="44649"/>
                </a:lnTo>
                <a:lnTo>
                  <a:pt x="26789" y="62508"/>
                </a:lnTo>
                <a:lnTo>
                  <a:pt x="8930" y="89297"/>
                </a:lnTo>
                <a:lnTo>
                  <a:pt x="0" y="98227"/>
                </a:lnTo>
                <a:lnTo>
                  <a:pt x="0" y="116086"/>
                </a:lnTo>
                <a:lnTo>
                  <a:pt x="8930" y="125016"/>
                </a:lnTo>
                <a:lnTo>
                  <a:pt x="26789" y="133946"/>
                </a:lnTo>
                <a:lnTo>
                  <a:pt x="44648" y="133946"/>
                </a:lnTo>
                <a:lnTo>
                  <a:pt x="53578" y="116086"/>
                </a:lnTo>
                <a:lnTo>
                  <a:pt x="53578"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545211" y="2098476"/>
            <a:ext cx="125017" cy="17861"/>
          </a:xfrm>
          <a:custGeom>
            <a:avLst/>
            <a:gdLst/>
            <a:ahLst/>
            <a:cxnLst/>
            <a:rect l="0" t="0" r="0" b="0"/>
            <a:pathLst>
              <a:path w="125017" h="17861">
                <a:moveTo>
                  <a:pt x="8930" y="0"/>
                </a:moveTo>
                <a:lnTo>
                  <a:pt x="8930" y="0"/>
                </a:lnTo>
                <a:lnTo>
                  <a:pt x="8930" y="0"/>
                </a:lnTo>
                <a:lnTo>
                  <a:pt x="0" y="0"/>
                </a:lnTo>
                <a:lnTo>
                  <a:pt x="8930" y="8930"/>
                </a:lnTo>
                <a:lnTo>
                  <a:pt x="17859" y="8930"/>
                </a:lnTo>
                <a:lnTo>
                  <a:pt x="35719" y="8930"/>
                </a:lnTo>
                <a:lnTo>
                  <a:pt x="62508" y="8930"/>
                </a:lnTo>
                <a:lnTo>
                  <a:pt x="89297" y="17860"/>
                </a:lnTo>
                <a:lnTo>
                  <a:pt x="125016" y="17860"/>
                </a:lnTo>
                <a:lnTo>
                  <a:pt x="125016"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732734" y="2152054"/>
            <a:ext cx="107158" cy="160736"/>
          </a:xfrm>
          <a:custGeom>
            <a:avLst/>
            <a:gdLst/>
            <a:ahLst/>
            <a:cxnLst/>
            <a:rect l="0" t="0" r="0" b="0"/>
            <a:pathLst>
              <a:path w="107158" h="160736">
                <a:moveTo>
                  <a:pt x="44649" y="8930"/>
                </a:moveTo>
                <a:lnTo>
                  <a:pt x="44649" y="8930"/>
                </a:lnTo>
                <a:lnTo>
                  <a:pt x="44649" y="8930"/>
                </a:lnTo>
                <a:lnTo>
                  <a:pt x="53579" y="0"/>
                </a:lnTo>
                <a:lnTo>
                  <a:pt x="62508" y="0"/>
                </a:lnTo>
                <a:lnTo>
                  <a:pt x="71438" y="0"/>
                </a:lnTo>
                <a:lnTo>
                  <a:pt x="80368" y="8930"/>
                </a:lnTo>
                <a:lnTo>
                  <a:pt x="80368" y="8930"/>
                </a:lnTo>
                <a:lnTo>
                  <a:pt x="80368" y="17860"/>
                </a:lnTo>
                <a:lnTo>
                  <a:pt x="71438" y="17860"/>
                </a:lnTo>
                <a:lnTo>
                  <a:pt x="62508" y="35719"/>
                </a:lnTo>
                <a:lnTo>
                  <a:pt x="53579" y="44649"/>
                </a:lnTo>
                <a:lnTo>
                  <a:pt x="53579" y="62508"/>
                </a:lnTo>
                <a:lnTo>
                  <a:pt x="53579" y="80368"/>
                </a:lnTo>
                <a:lnTo>
                  <a:pt x="62508" y="98227"/>
                </a:lnTo>
                <a:lnTo>
                  <a:pt x="80368" y="116086"/>
                </a:lnTo>
                <a:lnTo>
                  <a:pt x="89297" y="125016"/>
                </a:lnTo>
                <a:lnTo>
                  <a:pt x="98227" y="133946"/>
                </a:lnTo>
                <a:lnTo>
                  <a:pt x="107157" y="142875"/>
                </a:lnTo>
                <a:lnTo>
                  <a:pt x="107157" y="151805"/>
                </a:lnTo>
                <a:lnTo>
                  <a:pt x="107157" y="151805"/>
                </a:lnTo>
                <a:lnTo>
                  <a:pt x="89297" y="151805"/>
                </a:lnTo>
                <a:lnTo>
                  <a:pt x="62508" y="160735"/>
                </a:lnTo>
                <a:lnTo>
                  <a:pt x="35719" y="160735"/>
                </a:lnTo>
                <a:lnTo>
                  <a:pt x="17860" y="160735"/>
                </a:lnTo>
                <a:lnTo>
                  <a:pt x="0" y="151805"/>
                </a:lnTo>
                <a:lnTo>
                  <a:pt x="0"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866680" y="1991320"/>
            <a:ext cx="125016" cy="330400"/>
          </a:xfrm>
          <a:custGeom>
            <a:avLst/>
            <a:gdLst/>
            <a:ahLst/>
            <a:cxnLst/>
            <a:rect l="0" t="0" r="0" b="0"/>
            <a:pathLst>
              <a:path w="125016" h="330400">
                <a:moveTo>
                  <a:pt x="125015" y="0"/>
                </a:moveTo>
                <a:lnTo>
                  <a:pt x="125015" y="8930"/>
                </a:lnTo>
                <a:lnTo>
                  <a:pt x="107156" y="8930"/>
                </a:lnTo>
                <a:lnTo>
                  <a:pt x="89297" y="17859"/>
                </a:lnTo>
                <a:lnTo>
                  <a:pt x="71437" y="26789"/>
                </a:lnTo>
                <a:lnTo>
                  <a:pt x="62508" y="53578"/>
                </a:lnTo>
                <a:lnTo>
                  <a:pt x="53578" y="89297"/>
                </a:lnTo>
                <a:lnTo>
                  <a:pt x="53578" y="125016"/>
                </a:lnTo>
                <a:lnTo>
                  <a:pt x="53578" y="169664"/>
                </a:lnTo>
                <a:lnTo>
                  <a:pt x="62508" y="205383"/>
                </a:lnTo>
                <a:lnTo>
                  <a:pt x="62508" y="241102"/>
                </a:lnTo>
                <a:lnTo>
                  <a:pt x="62508" y="276820"/>
                </a:lnTo>
                <a:lnTo>
                  <a:pt x="62508" y="294680"/>
                </a:lnTo>
                <a:lnTo>
                  <a:pt x="62508" y="312539"/>
                </a:lnTo>
                <a:lnTo>
                  <a:pt x="62508" y="330399"/>
                </a:lnTo>
                <a:lnTo>
                  <a:pt x="53578" y="330399"/>
                </a:lnTo>
                <a:lnTo>
                  <a:pt x="44648" y="321469"/>
                </a:lnTo>
                <a:lnTo>
                  <a:pt x="35718" y="312539"/>
                </a:lnTo>
                <a:lnTo>
                  <a:pt x="17859" y="294680"/>
                </a:lnTo>
                <a:lnTo>
                  <a:pt x="0" y="267891"/>
                </a:lnTo>
                <a:lnTo>
                  <a:pt x="0"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759523" y="2160984"/>
            <a:ext cx="321470" cy="35720"/>
          </a:xfrm>
          <a:custGeom>
            <a:avLst/>
            <a:gdLst/>
            <a:ahLst/>
            <a:cxnLst/>
            <a:rect l="0" t="0" r="0" b="0"/>
            <a:pathLst>
              <a:path w="321470" h="35720">
                <a:moveTo>
                  <a:pt x="0" y="0"/>
                </a:moveTo>
                <a:lnTo>
                  <a:pt x="0" y="8930"/>
                </a:lnTo>
                <a:lnTo>
                  <a:pt x="0" y="8930"/>
                </a:lnTo>
                <a:lnTo>
                  <a:pt x="17860" y="17860"/>
                </a:lnTo>
                <a:lnTo>
                  <a:pt x="44649" y="26789"/>
                </a:lnTo>
                <a:lnTo>
                  <a:pt x="80368" y="26789"/>
                </a:lnTo>
                <a:lnTo>
                  <a:pt x="125016" y="35719"/>
                </a:lnTo>
                <a:lnTo>
                  <a:pt x="178594" y="35719"/>
                </a:lnTo>
                <a:lnTo>
                  <a:pt x="223243" y="35719"/>
                </a:lnTo>
                <a:lnTo>
                  <a:pt x="267891" y="26789"/>
                </a:lnTo>
                <a:lnTo>
                  <a:pt x="294680" y="26789"/>
                </a:lnTo>
                <a:lnTo>
                  <a:pt x="321469" y="26789"/>
                </a:lnTo>
                <a:lnTo>
                  <a:pt x="32146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991695" y="2178844"/>
            <a:ext cx="107158" cy="62508"/>
          </a:xfrm>
          <a:custGeom>
            <a:avLst/>
            <a:gdLst/>
            <a:ahLst/>
            <a:cxnLst/>
            <a:rect l="0" t="0" r="0" b="0"/>
            <a:pathLst>
              <a:path w="107158" h="62508">
                <a:moveTo>
                  <a:pt x="53578" y="0"/>
                </a:moveTo>
                <a:lnTo>
                  <a:pt x="44649" y="8929"/>
                </a:lnTo>
                <a:lnTo>
                  <a:pt x="26789" y="8929"/>
                </a:lnTo>
                <a:lnTo>
                  <a:pt x="8930" y="17859"/>
                </a:lnTo>
                <a:lnTo>
                  <a:pt x="0" y="35718"/>
                </a:lnTo>
                <a:lnTo>
                  <a:pt x="0" y="44648"/>
                </a:lnTo>
                <a:lnTo>
                  <a:pt x="0" y="53578"/>
                </a:lnTo>
                <a:lnTo>
                  <a:pt x="8930" y="53578"/>
                </a:lnTo>
                <a:lnTo>
                  <a:pt x="26789" y="62507"/>
                </a:lnTo>
                <a:lnTo>
                  <a:pt x="44649" y="62507"/>
                </a:lnTo>
                <a:lnTo>
                  <a:pt x="71438" y="62507"/>
                </a:lnTo>
                <a:lnTo>
                  <a:pt x="89297" y="62507"/>
                </a:lnTo>
                <a:lnTo>
                  <a:pt x="98227" y="53578"/>
                </a:lnTo>
                <a:lnTo>
                  <a:pt x="107157" y="53578"/>
                </a:lnTo>
                <a:lnTo>
                  <a:pt x="107157" y="44648"/>
                </a:lnTo>
                <a:lnTo>
                  <a:pt x="107157" y="35718"/>
                </a:lnTo>
                <a:lnTo>
                  <a:pt x="89297" y="26789"/>
                </a:lnTo>
                <a:lnTo>
                  <a:pt x="80368" y="17859"/>
                </a:lnTo>
                <a:lnTo>
                  <a:pt x="62508" y="8929"/>
                </a:lnTo>
                <a:lnTo>
                  <a:pt x="53578" y="8929"/>
                </a:lnTo>
                <a:lnTo>
                  <a:pt x="53578" y="8929"/>
                </a:lnTo>
                <a:lnTo>
                  <a:pt x="53578" y="17859"/>
                </a:lnTo>
                <a:lnTo>
                  <a:pt x="53578"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125641" y="2160984"/>
            <a:ext cx="169665" cy="53579"/>
          </a:xfrm>
          <a:custGeom>
            <a:avLst/>
            <a:gdLst/>
            <a:ahLst/>
            <a:cxnLst/>
            <a:rect l="0" t="0" r="0" b="0"/>
            <a:pathLst>
              <a:path w="169665" h="53579">
                <a:moveTo>
                  <a:pt x="0" y="35719"/>
                </a:moveTo>
                <a:lnTo>
                  <a:pt x="0" y="26789"/>
                </a:lnTo>
                <a:lnTo>
                  <a:pt x="0" y="17860"/>
                </a:lnTo>
                <a:lnTo>
                  <a:pt x="0" y="17860"/>
                </a:lnTo>
                <a:lnTo>
                  <a:pt x="0" y="8930"/>
                </a:lnTo>
                <a:lnTo>
                  <a:pt x="8929" y="8930"/>
                </a:lnTo>
                <a:lnTo>
                  <a:pt x="17859" y="8930"/>
                </a:lnTo>
                <a:lnTo>
                  <a:pt x="26789" y="17860"/>
                </a:lnTo>
                <a:lnTo>
                  <a:pt x="35718" y="26789"/>
                </a:lnTo>
                <a:lnTo>
                  <a:pt x="53578" y="35719"/>
                </a:lnTo>
                <a:lnTo>
                  <a:pt x="62507" y="44649"/>
                </a:lnTo>
                <a:lnTo>
                  <a:pt x="62507" y="44649"/>
                </a:lnTo>
                <a:lnTo>
                  <a:pt x="71437" y="53578"/>
                </a:lnTo>
                <a:lnTo>
                  <a:pt x="80367" y="53578"/>
                </a:lnTo>
                <a:lnTo>
                  <a:pt x="80367" y="53578"/>
                </a:lnTo>
                <a:lnTo>
                  <a:pt x="98226" y="44649"/>
                </a:lnTo>
                <a:lnTo>
                  <a:pt x="107156" y="35719"/>
                </a:lnTo>
                <a:lnTo>
                  <a:pt x="116086" y="35719"/>
                </a:lnTo>
                <a:lnTo>
                  <a:pt x="133945" y="26789"/>
                </a:lnTo>
                <a:lnTo>
                  <a:pt x="142875" y="17860"/>
                </a:lnTo>
                <a:lnTo>
                  <a:pt x="160734" y="8930"/>
                </a:lnTo>
                <a:lnTo>
                  <a:pt x="169664" y="0"/>
                </a:lnTo>
                <a:lnTo>
                  <a:pt x="16966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5447109" y="2116336"/>
            <a:ext cx="232173" cy="53579"/>
          </a:xfrm>
          <a:custGeom>
            <a:avLst/>
            <a:gdLst/>
            <a:ahLst/>
            <a:cxnLst/>
            <a:rect l="0" t="0" r="0" b="0"/>
            <a:pathLst>
              <a:path w="232173" h="53579">
                <a:moveTo>
                  <a:pt x="0" y="53578"/>
                </a:moveTo>
                <a:lnTo>
                  <a:pt x="8930" y="44648"/>
                </a:lnTo>
                <a:lnTo>
                  <a:pt x="17860" y="44648"/>
                </a:lnTo>
                <a:lnTo>
                  <a:pt x="35719" y="35718"/>
                </a:lnTo>
                <a:lnTo>
                  <a:pt x="71438" y="35718"/>
                </a:lnTo>
                <a:lnTo>
                  <a:pt x="107157" y="26789"/>
                </a:lnTo>
                <a:lnTo>
                  <a:pt x="142875" y="26789"/>
                </a:lnTo>
                <a:lnTo>
                  <a:pt x="178594" y="17859"/>
                </a:lnTo>
                <a:lnTo>
                  <a:pt x="214313" y="8929"/>
                </a:lnTo>
                <a:lnTo>
                  <a:pt x="232172" y="0"/>
                </a:lnTo>
                <a:lnTo>
                  <a:pt x="23217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581055" y="2027039"/>
            <a:ext cx="80368" cy="250032"/>
          </a:xfrm>
          <a:custGeom>
            <a:avLst/>
            <a:gdLst/>
            <a:ahLst/>
            <a:cxnLst/>
            <a:rect l="0" t="0" r="0" b="0"/>
            <a:pathLst>
              <a:path w="80368" h="250032">
                <a:moveTo>
                  <a:pt x="0" y="0"/>
                </a:moveTo>
                <a:lnTo>
                  <a:pt x="0" y="8930"/>
                </a:lnTo>
                <a:lnTo>
                  <a:pt x="0" y="17859"/>
                </a:lnTo>
                <a:lnTo>
                  <a:pt x="8929" y="35719"/>
                </a:lnTo>
                <a:lnTo>
                  <a:pt x="17859" y="71437"/>
                </a:lnTo>
                <a:lnTo>
                  <a:pt x="26789" y="116086"/>
                </a:lnTo>
                <a:lnTo>
                  <a:pt x="35718" y="151805"/>
                </a:lnTo>
                <a:lnTo>
                  <a:pt x="53578" y="196453"/>
                </a:lnTo>
                <a:lnTo>
                  <a:pt x="62508" y="223242"/>
                </a:lnTo>
                <a:lnTo>
                  <a:pt x="80367" y="250031"/>
                </a:lnTo>
                <a:lnTo>
                  <a:pt x="80367"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875734" y="1946672"/>
            <a:ext cx="276822" cy="258962"/>
          </a:xfrm>
          <a:custGeom>
            <a:avLst/>
            <a:gdLst/>
            <a:ahLst/>
            <a:cxnLst/>
            <a:rect l="0" t="0" r="0" b="0"/>
            <a:pathLst>
              <a:path w="276822" h="258962">
                <a:moveTo>
                  <a:pt x="116086" y="0"/>
                </a:moveTo>
                <a:lnTo>
                  <a:pt x="116086" y="0"/>
                </a:lnTo>
                <a:lnTo>
                  <a:pt x="98227" y="0"/>
                </a:lnTo>
                <a:lnTo>
                  <a:pt x="89297" y="8929"/>
                </a:lnTo>
                <a:lnTo>
                  <a:pt x="71438" y="17859"/>
                </a:lnTo>
                <a:lnTo>
                  <a:pt x="53579" y="44648"/>
                </a:lnTo>
                <a:lnTo>
                  <a:pt x="35719" y="80367"/>
                </a:lnTo>
                <a:lnTo>
                  <a:pt x="17860" y="125015"/>
                </a:lnTo>
                <a:lnTo>
                  <a:pt x="0" y="169664"/>
                </a:lnTo>
                <a:lnTo>
                  <a:pt x="0" y="205382"/>
                </a:lnTo>
                <a:lnTo>
                  <a:pt x="8930" y="232172"/>
                </a:lnTo>
                <a:lnTo>
                  <a:pt x="26789" y="250031"/>
                </a:lnTo>
                <a:lnTo>
                  <a:pt x="62508" y="258961"/>
                </a:lnTo>
                <a:lnTo>
                  <a:pt x="98227" y="250031"/>
                </a:lnTo>
                <a:lnTo>
                  <a:pt x="151805" y="241101"/>
                </a:lnTo>
                <a:lnTo>
                  <a:pt x="196454" y="223242"/>
                </a:lnTo>
                <a:lnTo>
                  <a:pt x="232172" y="187523"/>
                </a:lnTo>
                <a:lnTo>
                  <a:pt x="276821" y="151804"/>
                </a:lnTo>
                <a:lnTo>
                  <a:pt x="276821"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072188" y="1946672"/>
            <a:ext cx="535782" cy="339329"/>
          </a:xfrm>
          <a:custGeom>
            <a:avLst/>
            <a:gdLst/>
            <a:ahLst/>
            <a:cxnLst/>
            <a:rect l="0" t="0" r="0" b="0"/>
            <a:pathLst>
              <a:path w="535782" h="339329">
                <a:moveTo>
                  <a:pt x="53578" y="80367"/>
                </a:moveTo>
                <a:lnTo>
                  <a:pt x="44648" y="89297"/>
                </a:lnTo>
                <a:lnTo>
                  <a:pt x="35718" y="98226"/>
                </a:lnTo>
                <a:lnTo>
                  <a:pt x="17859" y="116086"/>
                </a:lnTo>
                <a:lnTo>
                  <a:pt x="0" y="142875"/>
                </a:lnTo>
                <a:lnTo>
                  <a:pt x="0" y="160734"/>
                </a:lnTo>
                <a:lnTo>
                  <a:pt x="8929" y="169664"/>
                </a:lnTo>
                <a:lnTo>
                  <a:pt x="26789" y="178593"/>
                </a:lnTo>
                <a:lnTo>
                  <a:pt x="44648" y="178593"/>
                </a:lnTo>
                <a:lnTo>
                  <a:pt x="71437" y="169664"/>
                </a:lnTo>
                <a:lnTo>
                  <a:pt x="98226" y="160734"/>
                </a:lnTo>
                <a:lnTo>
                  <a:pt x="116085" y="142875"/>
                </a:lnTo>
                <a:lnTo>
                  <a:pt x="133945" y="125015"/>
                </a:lnTo>
                <a:lnTo>
                  <a:pt x="142875" y="98226"/>
                </a:lnTo>
                <a:lnTo>
                  <a:pt x="151804" y="80367"/>
                </a:lnTo>
                <a:lnTo>
                  <a:pt x="151804" y="71437"/>
                </a:lnTo>
                <a:lnTo>
                  <a:pt x="142875" y="62507"/>
                </a:lnTo>
                <a:lnTo>
                  <a:pt x="133945" y="80367"/>
                </a:lnTo>
                <a:lnTo>
                  <a:pt x="125015" y="98226"/>
                </a:lnTo>
                <a:lnTo>
                  <a:pt x="125015" y="116086"/>
                </a:lnTo>
                <a:lnTo>
                  <a:pt x="125015" y="133945"/>
                </a:lnTo>
                <a:lnTo>
                  <a:pt x="133945" y="151804"/>
                </a:lnTo>
                <a:lnTo>
                  <a:pt x="151804" y="160734"/>
                </a:lnTo>
                <a:lnTo>
                  <a:pt x="178593" y="160734"/>
                </a:lnTo>
                <a:lnTo>
                  <a:pt x="205382" y="151804"/>
                </a:lnTo>
                <a:lnTo>
                  <a:pt x="232171" y="133945"/>
                </a:lnTo>
                <a:lnTo>
                  <a:pt x="258960" y="116086"/>
                </a:lnTo>
                <a:lnTo>
                  <a:pt x="276820" y="89297"/>
                </a:lnTo>
                <a:lnTo>
                  <a:pt x="294679" y="71437"/>
                </a:lnTo>
                <a:lnTo>
                  <a:pt x="312539" y="44648"/>
                </a:lnTo>
                <a:lnTo>
                  <a:pt x="321468" y="35718"/>
                </a:lnTo>
                <a:lnTo>
                  <a:pt x="321468" y="35718"/>
                </a:lnTo>
                <a:lnTo>
                  <a:pt x="321468" y="53578"/>
                </a:lnTo>
                <a:lnTo>
                  <a:pt x="321468" y="80367"/>
                </a:lnTo>
                <a:lnTo>
                  <a:pt x="321468" y="116086"/>
                </a:lnTo>
                <a:lnTo>
                  <a:pt x="321468" y="151804"/>
                </a:lnTo>
                <a:lnTo>
                  <a:pt x="321468" y="187523"/>
                </a:lnTo>
                <a:lnTo>
                  <a:pt x="321468" y="232172"/>
                </a:lnTo>
                <a:lnTo>
                  <a:pt x="330398" y="267890"/>
                </a:lnTo>
                <a:lnTo>
                  <a:pt x="339328" y="303609"/>
                </a:lnTo>
                <a:lnTo>
                  <a:pt x="348257" y="321468"/>
                </a:lnTo>
                <a:lnTo>
                  <a:pt x="348257" y="339328"/>
                </a:lnTo>
                <a:lnTo>
                  <a:pt x="339328" y="339328"/>
                </a:lnTo>
                <a:lnTo>
                  <a:pt x="321468" y="321468"/>
                </a:lnTo>
                <a:lnTo>
                  <a:pt x="321468" y="294679"/>
                </a:lnTo>
                <a:lnTo>
                  <a:pt x="303609" y="250031"/>
                </a:lnTo>
                <a:lnTo>
                  <a:pt x="294679" y="196453"/>
                </a:lnTo>
                <a:lnTo>
                  <a:pt x="285750" y="133945"/>
                </a:lnTo>
                <a:lnTo>
                  <a:pt x="285750" y="71437"/>
                </a:lnTo>
                <a:lnTo>
                  <a:pt x="303609" y="35718"/>
                </a:lnTo>
                <a:lnTo>
                  <a:pt x="330398" y="8929"/>
                </a:lnTo>
                <a:lnTo>
                  <a:pt x="357187" y="0"/>
                </a:lnTo>
                <a:lnTo>
                  <a:pt x="401835" y="0"/>
                </a:lnTo>
                <a:lnTo>
                  <a:pt x="455414" y="17859"/>
                </a:lnTo>
                <a:lnTo>
                  <a:pt x="491132" y="26789"/>
                </a:lnTo>
                <a:lnTo>
                  <a:pt x="517921" y="44648"/>
                </a:lnTo>
                <a:lnTo>
                  <a:pt x="535781" y="53578"/>
                </a:lnTo>
                <a:lnTo>
                  <a:pt x="535781" y="71437"/>
                </a:lnTo>
                <a:lnTo>
                  <a:pt x="517921" y="80367"/>
                </a:lnTo>
                <a:lnTo>
                  <a:pt x="491132" y="89297"/>
                </a:lnTo>
                <a:lnTo>
                  <a:pt x="455414" y="89297"/>
                </a:lnTo>
                <a:lnTo>
                  <a:pt x="419695" y="89297"/>
                </a:lnTo>
                <a:lnTo>
                  <a:pt x="419695"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572250" y="1893094"/>
            <a:ext cx="196454" cy="178594"/>
          </a:xfrm>
          <a:custGeom>
            <a:avLst/>
            <a:gdLst/>
            <a:ahLst/>
            <a:cxnLst/>
            <a:rect l="0" t="0" r="0" b="0"/>
            <a:pathLst>
              <a:path w="196454" h="178594">
                <a:moveTo>
                  <a:pt x="89297" y="0"/>
                </a:moveTo>
                <a:lnTo>
                  <a:pt x="89297" y="8929"/>
                </a:lnTo>
                <a:lnTo>
                  <a:pt x="80367" y="17859"/>
                </a:lnTo>
                <a:lnTo>
                  <a:pt x="71438" y="35718"/>
                </a:lnTo>
                <a:lnTo>
                  <a:pt x="44648" y="62507"/>
                </a:lnTo>
                <a:lnTo>
                  <a:pt x="26789" y="89296"/>
                </a:lnTo>
                <a:lnTo>
                  <a:pt x="8930" y="125015"/>
                </a:lnTo>
                <a:lnTo>
                  <a:pt x="0" y="142875"/>
                </a:lnTo>
                <a:lnTo>
                  <a:pt x="0" y="160734"/>
                </a:lnTo>
                <a:lnTo>
                  <a:pt x="0" y="169664"/>
                </a:lnTo>
                <a:lnTo>
                  <a:pt x="8930" y="178593"/>
                </a:lnTo>
                <a:lnTo>
                  <a:pt x="26789" y="169664"/>
                </a:lnTo>
                <a:lnTo>
                  <a:pt x="53578" y="151804"/>
                </a:lnTo>
                <a:lnTo>
                  <a:pt x="89297" y="125015"/>
                </a:lnTo>
                <a:lnTo>
                  <a:pt x="116086" y="98226"/>
                </a:lnTo>
                <a:lnTo>
                  <a:pt x="133945" y="71437"/>
                </a:lnTo>
                <a:lnTo>
                  <a:pt x="160734" y="53578"/>
                </a:lnTo>
                <a:lnTo>
                  <a:pt x="169664" y="44648"/>
                </a:lnTo>
                <a:lnTo>
                  <a:pt x="178594" y="53578"/>
                </a:lnTo>
                <a:lnTo>
                  <a:pt x="169664" y="71437"/>
                </a:lnTo>
                <a:lnTo>
                  <a:pt x="160734" y="98226"/>
                </a:lnTo>
                <a:lnTo>
                  <a:pt x="151805" y="125015"/>
                </a:lnTo>
                <a:lnTo>
                  <a:pt x="142875" y="151804"/>
                </a:lnTo>
                <a:lnTo>
                  <a:pt x="133945" y="169664"/>
                </a:lnTo>
                <a:lnTo>
                  <a:pt x="142875" y="178593"/>
                </a:lnTo>
                <a:lnTo>
                  <a:pt x="151805" y="178593"/>
                </a:lnTo>
                <a:lnTo>
                  <a:pt x="169664" y="169664"/>
                </a:lnTo>
                <a:lnTo>
                  <a:pt x="196453" y="142875"/>
                </a:lnTo>
                <a:lnTo>
                  <a:pt x="196453"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759773" y="1893094"/>
            <a:ext cx="241103" cy="151805"/>
          </a:xfrm>
          <a:custGeom>
            <a:avLst/>
            <a:gdLst/>
            <a:ahLst/>
            <a:cxnLst/>
            <a:rect l="0" t="0" r="0" b="0"/>
            <a:pathLst>
              <a:path w="241103" h="151805">
                <a:moveTo>
                  <a:pt x="107157" y="0"/>
                </a:moveTo>
                <a:lnTo>
                  <a:pt x="89297" y="8929"/>
                </a:lnTo>
                <a:lnTo>
                  <a:pt x="71438" y="26789"/>
                </a:lnTo>
                <a:lnTo>
                  <a:pt x="35719" y="53578"/>
                </a:lnTo>
                <a:lnTo>
                  <a:pt x="17860" y="71437"/>
                </a:lnTo>
                <a:lnTo>
                  <a:pt x="8930" y="98226"/>
                </a:lnTo>
                <a:lnTo>
                  <a:pt x="0" y="125015"/>
                </a:lnTo>
                <a:lnTo>
                  <a:pt x="8930" y="142875"/>
                </a:lnTo>
                <a:lnTo>
                  <a:pt x="35719" y="151804"/>
                </a:lnTo>
                <a:lnTo>
                  <a:pt x="62508" y="151804"/>
                </a:lnTo>
                <a:lnTo>
                  <a:pt x="107157" y="142875"/>
                </a:lnTo>
                <a:lnTo>
                  <a:pt x="151805" y="125015"/>
                </a:lnTo>
                <a:lnTo>
                  <a:pt x="196454" y="107156"/>
                </a:lnTo>
                <a:lnTo>
                  <a:pt x="241102" y="71437"/>
                </a:lnTo>
                <a:lnTo>
                  <a:pt x="241102"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0" name="Freeform 988159"/>
          <p:cNvSpPr/>
          <p:nvPr/>
        </p:nvSpPr>
        <p:spPr bwMode="auto">
          <a:xfrm>
            <a:off x="7018734" y="1910953"/>
            <a:ext cx="44650" cy="107157"/>
          </a:xfrm>
          <a:custGeom>
            <a:avLst/>
            <a:gdLst/>
            <a:ahLst/>
            <a:cxnLst/>
            <a:rect l="0" t="0" r="0" b="0"/>
            <a:pathLst>
              <a:path w="44650" h="107157">
                <a:moveTo>
                  <a:pt x="35719" y="0"/>
                </a:moveTo>
                <a:lnTo>
                  <a:pt x="35719" y="8930"/>
                </a:lnTo>
                <a:lnTo>
                  <a:pt x="26789" y="17859"/>
                </a:lnTo>
                <a:lnTo>
                  <a:pt x="26789" y="35719"/>
                </a:lnTo>
                <a:lnTo>
                  <a:pt x="17860" y="44648"/>
                </a:lnTo>
                <a:lnTo>
                  <a:pt x="8930" y="62508"/>
                </a:lnTo>
                <a:lnTo>
                  <a:pt x="0" y="80367"/>
                </a:lnTo>
                <a:lnTo>
                  <a:pt x="0" y="89297"/>
                </a:lnTo>
                <a:lnTo>
                  <a:pt x="8930" y="98226"/>
                </a:lnTo>
                <a:lnTo>
                  <a:pt x="17860" y="107156"/>
                </a:lnTo>
                <a:lnTo>
                  <a:pt x="26789" y="98226"/>
                </a:lnTo>
                <a:lnTo>
                  <a:pt x="44649" y="89297"/>
                </a:lnTo>
                <a:lnTo>
                  <a:pt x="44649"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1" name="Freeform 988160"/>
          <p:cNvSpPr/>
          <p:nvPr/>
        </p:nvSpPr>
        <p:spPr bwMode="auto">
          <a:xfrm>
            <a:off x="7027664" y="1669851"/>
            <a:ext cx="89298" cy="35720"/>
          </a:xfrm>
          <a:custGeom>
            <a:avLst/>
            <a:gdLst/>
            <a:ahLst/>
            <a:cxnLst/>
            <a:rect l="0" t="0" r="0" b="0"/>
            <a:pathLst>
              <a:path w="89298" h="35720">
                <a:moveTo>
                  <a:pt x="26789" y="35719"/>
                </a:moveTo>
                <a:lnTo>
                  <a:pt x="26789" y="26789"/>
                </a:lnTo>
                <a:lnTo>
                  <a:pt x="17859" y="26789"/>
                </a:lnTo>
                <a:lnTo>
                  <a:pt x="17859" y="17860"/>
                </a:lnTo>
                <a:lnTo>
                  <a:pt x="8930" y="17860"/>
                </a:lnTo>
                <a:lnTo>
                  <a:pt x="0" y="8930"/>
                </a:lnTo>
                <a:lnTo>
                  <a:pt x="0" y="8930"/>
                </a:lnTo>
                <a:lnTo>
                  <a:pt x="8930" y="0"/>
                </a:lnTo>
                <a:lnTo>
                  <a:pt x="17859" y="0"/>
                </a:lnTo>
                <a:lnTo>
                  <a:pt x="35719" y="8930"/>
                </a:lnTo>
                <a:lnTo>
                  <a:pt x="62508" y="8930"/>
                </a:lnTo>
                <a:lnTo>
                  <a:pt x="89297" y="8930"/>
                </a:lnTo>
                <a:lnTo>
                  <a:pt x="8929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4" name="Freeform 988163"/>
          <p:cNvSpPr/>
          <p:nvPr/>
        </p:nvSpPr>
        <p:spPr bwMode="auto">
          <a:xfrm>
            <a:off x="7152680" y="1625203"/>
            <a:ext cx="196454" cy="401837"/>
          </a:xfrm>
          <a:custGeom>
            <a:avLst/>
            <a:gdLst/>
            <a:ahLst/>
            <a:cxnLst/>
            <a:rect l="0" t="0" r="0" b="0"/>
            <a:pathLst>
              <a:path w="196454" h="401837">
                <a:moveTo>
                  <a:pt x="98226" y="0"/>
                </a:moveTo>
                <a:lnTo>
                  <a:pt x="98226" y="0"/>
                </a:lnTo>
                <a:lnTo>
                  <a:pt x="98226" y="8930"/>
                </a:lnTo>
                <a:lnTo>
                  <a:pt x="98226" y="8930"/>
                </a:lnTo>
                <a:lnTo>
                  <a:pt x="107156" y="17859"/>
                </a:lnTo>
                <a:lnTo>
                  <a:pt x="107156" y="44648"/>
                </a:lnTo>
                <a:lnTo>
                  <a:pt x="107156" y="80367"/>
                </a:lnTo>
                <a:lnTo>
                  <a:pt x="98226" y="125016"/>
                </a:lnTo>
                <a:lnTo>
                  <a:pt x="89297" y="178594"/>
                </a:lnTo>
                <a:lnTo>
                  <a:pt x="80367" y="232172"/>
                </a:lnTo>
                <a:lnTo>
                  <a:pt x="71437" y="285750"/>
                </a:lnTo>
                <a:lnTo>
                  <a:pt x="62508" y="330398"/>
                </a:lnTo>
                <a:lnTo>
                  <a:pt x="53578" y="366117"/>
                </a:lnTo>
                <a:lnTo>
                  <a:pt x="53578" y="383976"/>
                </a:lnTo>
                <a:lnTo>
                  <a:pt x="53578" y="392906"/>
                </a:lnTo>
                <a:lnTo>
                  <a:pt x="53578" y="401836"/>
                </a:lnTo>
                <a:lnTo>
                  <a:pt x="62508" y="392906"/>
                </a:lnTo>
                <a:lnTo>
                  <a:pt x="71437" y="383976"/>
                </a:lnTo>
                <a:lnTo>
                  <a:pt x="71437" y="366117"/>
                </a:lnTo>
                <a:lnTo>
                  <a:pt x="80367" y="348258"/>
                </a:lnTo>
                <a:lnTo>
                  <a:pt x="80367" y="321469"/>
                </a:lnTo>
                <a:lnTo>
                  <a:pt x="71437" y="294680"/>
                </a:lnTo>
                <a:lnTo>
                  <a:pt x="62508" y="267891"/>
                </a:lnTo>
                <a:lnTo>
                  <a:pt x="53578" y="241101"/>
                </a:lnTo>
                <a:lnTo>
                  <a:pt x="35718" y="223242"/>
                </a:lnTo>
                <a:lnTo>
                  <a:pt x="17859" y="214312"/>
                </a:lnTo>
                <a:lnTo>
                  <a:pt x="8929" y="214312"/>
                </a:lnTo>
                <a:lnTo>
                  <a:pt x="0" y="223242"/>
                </a:lnTo>
                <a:lnTo>
                  <a:pt x="0" y="232172"/>
                </a:lnTo>
                <a:lnTo>
                  <a:pt x="17859" y="241101"/>
                </a:lnTo>
                <a:lnTo>
                  <a:pt x="35718" y="250031"/>
                </a:lnTo>
                <a:lnTo>
                  <a:pt x="62508" y="258961"/>
                </a:lnTo>
                <a:lnTo>
                  <a:pt x="98226" y="267891"/>
                </a:lnTo>
                <a:lnTo>
                  <a:pt x="133945" y="276820"/>
                </a:lnTo>
                <a:lnTo>
                  <a:pt x="160734" y="276820"/>
                </a:lnTo>
                <a:lnTo>
                  <a:pt x="196453" y="276820"/>
                </a:lnTo>
                <a:lnTo>
                  <a:pt x="196453"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5" name="Freeform 988164"/>
          <p:cNvSpPr/>
          <p:nvPr/>
        </p:nvSpPr>
        <p:spPr bwMode="auto">
          <a:xfrm>
            <a:off x="7322344" y="1821656"/>
            <a:ext cx="357188" cy="125017"/>
          </a:xfrm>
          <a:custGeom>
            <a:avLst/>
            <a:gdLst/>
            <a:ahLst/>
            <a:cxnLst/>
            <a:rect l="0" t="0" r="0" b="0"/>
            <a:pathLst>
              <a:path w="357188" h="125017">
                <a:moveTo>
                  <a:pt x="8929" y="71438"/>
                </a:moveTo>
                <a:lnTo>
                  <a:pt x="0" y="71438"/>
                </a:lnTo>
                <a:lnTo>
                  <a:pt x="0" y="80367"/>
                </a:lnTo>
                <a:lnTo>
                  <a:pt x="0" y="89297"/>
                </a:lnTo>
                <a:lnTo>
                  <a:pt x="0" y="98227"/>
                </a:lnTo>
                <a:lnTo>
                  <a:pt x="0" y="107156"/>
                </a:lnTo>
                <a:lnTo>
                  <a:pt x="8929" y="116086"/>
                </a:lnTo>
                <a:lnTo>
                  <a:pt x="17859" y="125016"/>
                </a:lnTo>
                <a:lnTo>
                  <a:pt x="35719" y="125016"/>
                </a:lnTo>
                <a:lnTo>
                  <a:pt x="53578" y="125016"/>
                </a:lnTo>
                <a:lnTo>
                  <a:pt x="62508" y="125016"/>
                </a:lnTo>
                <a:lnTo>
                  <a:pt x="71437" y="116086"/>
                </a:lnTo>
                <a:lnTo>
                  <a:pt x="80367" y="107156"/>
                </a:lnTo>
                <a:lnTo>
                  <a:pt x="80367" y="89297"/>
                </a:lnTo>
                <a:lnTo>
                  <a:pt x="71437" y="80367"/>
                </a:lnTo>
                <a:lnTo>
                  <a:pt x="62508" y="53578"/>
                </a:lnTo>
                <a:lnTo>
                  <a:pt x="53578" y="35719"/>
                </a:lnTo>
                <a:lnTo>
                  <a:pt x="35719" y="26789"/>
                </a:lnTo>
                <a:lnTo>
                  <a:pt x="26789" y="26789"/>
                </a:lnTo>
                <a:lnTo>
                  <a:pt x="17859" y="26789"/>
                </a:lnTo>
                <a:lnTo>
                  <a:pt x="17859" y="26789"/>
                </a:lnTo>
                <a:lnTo>
                  <a:pt x="17859" y="35719"/>
                </a:lnTo>
                <a:lnTo>
                  <a:pt x="17859" y="35719"/>
                </a:lnTo>
                <a:lnTo>
                  <a:pt x="26789" y="35719"/>
                </a:lnTo>
                <a:lnTo>
                  <a:pt x="35719" y="35719"/>
                </a:lnTo>
                <a:lnTo>
                  <a:pt x="62508" y="35719"/>
                </a:lnTo>
                <a:lnTo>
                  <a:pt x="80367" y="26789"/>
                </a:lnTo>
                <a:lnTo>
                  <a:pt x="107156" y="26789"/>
                </a:lnTo>
                <a:lnTo>
                  <a:pt x="125015" y="26789"/>
                </a:lnTo>
                <a:lnTo>
                  <a:pt x="142875" y="26789"/>
                </a:lnTo>
                <a:lnTo>
                  <a:pt x="151804" y="26789"/>
                </a:lnTo>
                <a:lnTo>
                  <a:pt x="160734" y="35719"/>
                </a:lnTo>
                <a:lnTo>
                  <a:pt x="151804" y="53578"/>
                </a:lnTo>
                <a:lnTo>
                  <a:pt x="151804" y="62508"/>
                </a:lnTo>
                <a:lnTo>
                  <a:pt x="151804" y="80367"/>
                </a:lnTo>
                <a:lnTo>
                  <a:pt x="151804" y="89297"/>
                </a:lnTo>
                <a:lnTo>
                  <a:pt x="160734" y="89297"/>
                </a:lnTo>
                <a:lnTo>
                  <a:pt x="169664" y="98227"/>
                </a:lnTo>
                <a:lnTo>
                  <a:pt x="169664" y="98227"/>
                </a:lnTo>
                <a:lnTo>
                  <a:pt x="178594" y="89297"/>
                </a:lnTo>
                <a:lnTo>
                  <a:pt x="187523" y="80367"/>
                </a:lnTo>
                <a:lnTo>
                  <a:pt x="196453" y="71438"/>
                </a:lnTo>
                <a:lnTo>
                  <a:pt x="223242" y="53578"/>
                </a:lnTo>
                <a:lnTo>
                  <a:pt x="250031" y="35719"/>
                </a:lnTo>
                <a:lnTo>
                  <a:pt x="285750" y="17859"/>
                </a:lnTo>
                <a:lnTo>
                  <a:pt x="321469" y="8930"/>
                </a:lnTo>
                <a:lnTo>
                  <a:pt x="339328" y="0"/>
                </a:lnTo>
                <a:lnTo>
                  <a:pt x="357187" y="0"/>
                </a:lnTo>
                <a:lnTo>
                  <a:pt x="35718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6" name="Freeform 988165"/>
          <p:cNvSpPr/>
          <p:nvPr/>
        </p:nvSpPr>
        <p:spPr bwMode="auto">
          <a:xfrm>
            <a:off x="3705820" y="2071687"/>
            <a:ext cx="3732611" cy="669728"/>
          </a:xfrm>
          <a:custGeom>
            <a:avLst/>
            <a:gdLst/>
            <a:ahLst/>
            <a:cxnLst/>
            <a:rect l="0" t="0" r="0" b="0"/>
            <a:pathLst>
              <a:path w="3732611" h="669728">
                <a:moveTo>
                  <a:pt x="0" y="669727"/>
                </a:moveTo>
                <a:lnTo>
                  <a:pt x="0" y="669727"/>
                </a:lnTo>
                <a:lnTo>
                  <a:pt x="0" y="660797"/>
                </a:lnTo>
                <a:lnTo>
                  <a:pt x="8930" y="660797"/>
                </a:lnTo>
                <a:lnTo>
                  <a:pt x="35719" y="660797"/>
                </a:lnTo>
                <a:lnTo>
                  <a:pt x="62508" y="651868"/>
                </a:lnTo>
                <a:lnTo>
                  <a:pt x="107157" y="642938"/>
                </a:lnTo>
                <a:lnTo>
                  <a:pt x="160735" y="634008"/>
                </a:lnTo>
                <a:lnTo>
                  <a:pt x="214313" y="616149"/>
                </a:lnTo>
                <a:lnTo>
                  <a:pt x="276821" y="607219"/>
                </a:lnTo>
                <a:lnTo>
                  <a:pt x="348258" y="580430"/>
                </a:lnTo>
                <a:lnTo>
                  <a:pt x="428625" y="571501"/>
                </a:lnTo>
                <a:lnTo>
                  <a:pt x="517922" y="553641"/>
                </a:lnTo>
                <a:lnTo>
                  <a:pt x="616149" y="526852"/>
                </a:lnTo>
                <a:lnTo>
                  <a:pt x="723305" y="500063"/>
                </a:lnTo>
                <a:lnTo>
                  <a:pt x="848321" y="482204"/>
                </a:lnTo>
                <a:lnTo>
                  <a:pt x="982266" y="455415"/>
                </a:lnTo>
                <a:lnTo>
                  <a:pt x="1125141" y="428626"/>
                </a:lnTo>
                <a:lnTo>
                  <a:pt x="1285875" y="392907"/>
                </a:lnTo>
                <a:lnTo>
                  <a:pt x="1455539" y="366117"/>
                </a:lnTo>
                <a:lnTo>
                  <a:pt x="1643063" y="330399"/>
                </a:lnTo>
                <a:lnTo>
                  <a:pt x="1830586" y="294680"/>
                </a:lnTo>
                <a:lnTo>
                  <a:pt x="2044899" y="258961"/>
                </a:lnTo>
                <a:lnTo>
                  <a:pt x="2277071" y="223242"/>
                </a:lnTo>
                <a:lnTo>
                  <a:pt x="2518172" y="178594"/>
                </a:lnTo>
                <a:lnTo>
                  <a:pt x="2768203" y="133946"/>
                </a:lnTo>
                <a:lnTo>
                  <a:pt x="3018235" y="89297"/>
                </a:lnTo>
                <a:lnTo>
                  <a:pt x="3268266" y="53578"/>
                </a:lnTo>
                <a:lnTo>
                  <a:pt x="3509368" y="26789"/>
                </a:lnTo>
                <a:lnTo>
                  <a:pt x="3732610" y="0"/>
                </a:lnTo>
                <a:lnTo>
                  <a:pt x="373261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7" name="Freeform 988166"/>
          <p:cNvSpPr/>
          <p:nvPr/>
        </p:nvSpPr>
        <p:spPr bwMode="auto">
          <a:xfrm>
            <a:off x="446484" y="3652242"/>
            <a:ext cx="17861" cy="160735"/>
          </a:xfrm>
          <a:custGeom>
            <a:avLst/>
            <a:gdLst/>
            <a:ahLst/>
            <a:cxnLst/>
            <a:rect l="0" t="0" r="0" b="0"/>
            <a:pathLst>
              <a:path w="17861" h="160735">
                <a:moveTo>
                  <a:pt x="17860" y="53578"/>
                </a:moveTo>
                <a:lnTo>
                  <a:pt x="17860" y="53578"/>
                </a:lnTo>
                <a:lnTo>
                  <a:pt x="17860" y="53578"/>
                </a:lnTo>
                <a:lnTo>
                  <a:pt x="8930" y="44648"/>
                </a:lnTo>
                <a:lnTo>
                  <a:pt x="8930" y="44648"/>
                </a:lnTo>
                <a:lnTo>
                  <a:pt x="17860" y="35719"/>
                </a:lnTo>
                <a:lnTo>
                  <a:pt x="17860" y="26789"/>
                </a:lnTo>
                <a:lnTo>
                  <a:pt x="8930" y="17859"/>
                </a:lnTo>
                <a:lnTo>
                  <a:pt x="8930" y="8929"/>
                </a:lnTo>
                <a:lnTo>
                  <a:pt x="8930" y="8929"/>
                </a:lnTo>
                <a:lnTo>
                  <a:pt x="8930" y="0"/>
                </a:lnTo>
                <a:lnTo>
                  <a:pt x="8930" y="0"/>
                </a:lnTo>
                <a:lnTo>
                  <a:pt x="0" y="8929"/>
                </a:lnTo>
                <a:lnTo>
                  <a:pt x="0" y="26789"/>
                </a:lnTo>
                <a:lnTo>
                  <a:pt x="0" y="53578"/>
                </a:lnTo>
                <a:lnTo>
                  <a:pt x="0" y="80367"/>
                </a:lnTo>
                <a:lnTo>
                  <a:pt x="0" y="116086"/>
                </a:lnTo>
                <a:lnTo>
                  <a:pt x="0" y="133945"/>
                </a:lnTo>
                <a:lnTo>
                  <a:pt x="0" y="151804"/>
                </a:lnTo>
                <a:lnTo>
                  <a:pt x="0" y="160734"/>
                </a:lnTo>
                <a:lnTo>
                  <a:pt x="0" y="160734"/>
                </a:lnTo>
                <a:lnTo>
                  <a:pt x="8930" y="151804"/>
                </a:lnTo>
                <a:lnTo>
                  <a:pt x="8930"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8" name="Freeform 988167"/>
          <p:cNvSpPr/>
          <p:nvPr/>
        </p:nvSpPr>
        <p:spPr bwMode="auto">
          <a:xfrm>
            <a:off x="526852" y="3643312"/>
            <a:ext cx="8930" cy="133946"/>
          </a:xfrm>
          <a:custGeom>
            <a:avLst/>
            <a:gdLst/>
            <a:ahLst/>
            <a:cxnLst/>
            <a:rect l="0" t="0" r="0" b="0"/>
            <a:pathLst>
              <a:path w="8930" h="133946">
                <a:moveTo>
                  <a:pt x="8929" y="0"/>
                </a:moveTo>
                <a:lnTo>
                  <a:pt x="8929" y="17859"/>
                </a:lnTo>
                <a:lnTo>
                  <a:pt x="0" y="26789"/>
                </a:lnTo>
                <a:lnTo>
                  <a:pt x="0" y="53578"/>
                </a:lnTo>
                <a:lnTo>
                  <a:pt x="0" y="80367"/>
                </a:lnTo>
                <a:lnTo>
                  <a:pt x="0" y="107156"/>
                </a:lnTo>
                <a:lnTo>
                  <a:pt x="0" y="125016"/>
                </a:lnTo>
                <a:lnTo>
                  <a:pt x="8929" y="133945"/>
                </a:lnTo>
                <a:lnTo>
                  <a:pt x="8929"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69" name="Freeform 988168"/>
          <p:cNvSpPr/>
          <p:nvPr/>
        </p:nvSpPr>
        <p:spPr bwMode="auto">
          <a:xfrm>
            <a:off x="6991945" y="4527351"/>
            <a:ext cx="35720" cy="142876"/>
          </a:xfrm>
          <a:custGeom>
            <a:avLst/>
            <a:gdLst/>
            <a:ahLst/>
            <a:cxnLst/>
            <a:rect l="0" t="0" r="0" b="0"/>
            <a:pathLst>
              <a:path w="35720" h="142876">
                <a:moveTo>
                  <a:pt x="8930" y="0"/>
                </a:moveTo>
                <a:lnTo>
                  <a:pt x="8930" y="0"/>
                </a:lnTo>
                <a:lnTo>
                  <a:pt x="8930" y="8930"/>
                </a:lnTo>
                <a:lnTo>
                  <a:pt x="8930" y="8930"/>
                </a:lnTo>
                <a:lnTo>
                  <a:pt x="8930" y="17860"/>
                </a:lnTo>
                <a:lnTo>
                  <a:pt x="8930" y="17860"/>
                </a:lnTo>
                <a:lnTo>
                  <a:pt x="8930" y="26789"/>
                </a:lnTo>
                <a:lnTo>
                  <a:pt x="0" y="44649"/>
                </a:lnTo>
                <a:lnTo>
                  <a:pt x="0" y="62508"/>
                </a:lnTo>
                <a:lnTo>
                  <a:pt x="0" y="80367"/>
                </a:lnTo>
                <a:lnTo>
                  <a:pt x="0" y="107156"/>
                </a:lnTo>
                <a:lnTo>
                  <a:pt x="0" y="125016"/>
                </a:lnTo>
                <a:lnTo>
                  <a:pt x="0" y="133945"/>
                </a:lnTo>
                <a:lnTo>
                  <a:pt x="8930" y="142875"/>
                </a:lnTo>
                <a:lnTo>
                  <a:pt x="17860" y="133945"/>
                </a:lnTo>
                <a:lnTo>
                  <a:pt x="35719" y="116086"/>
                </a:lnTo>
                <a:lnTo>
                  <a:pt x="35719"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70" name="Freeform 988169"/>
          <p:cNvSpPr/>
          <p:nvPr/>
        </p:nvSpPr>
        <p:spPr bwMode="auto">
          <a:xfrm>
            <a:off x="7143750" y="4554140"/>
            <a:ext cx="35720" cy="151806"/>
          </a:xfrm>
          <a:custGeom>
            <a:avLst/>
            <a:gdLst/>
            <a:ahLst/>
            <a:cxnLst/>
            <a:rect l="0" t="0" r="0" b="0"/>
            <a:pathLst>
              <a:path w="35720" h="151806">
                <a:moveTo>
                  <a:pt x="35719" y="0"/>
                </a:moveTo>
                <a:lnTo>
                  <a:pt x="26789" y="8930"/>
                </a:lnTo>
                <a:lnTo>
                  <a:pt x="26789" y="26789"/>
                </a:lnTo>
                <a:lnTo>
                  <a:pt x="17859" y="53578"/>
                </a:lnTo>
                <a:lnTo>
                  <a:pt x="8930" y="89297"/>
                </a:lnTo>
                <a:lnTo>
                  <a:pt x="0" y="116086"/>
                </a:lnTo>
                <a:lnTo>
                  <a:pt x="0" y="133946"/>
                </a:lnTo>
                <a:lnTo>
                  <a:pt x="0" y="151805"/>
                </a:lnTo>
                <a:lnTo>
                  <a:pt x="0"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71" name="Freeform 988170"/>
          <p:cNvSpPr/>
          <p:nvPr/>
        </p:nvSpPr>
        <p:spPr bwMode="auto">
          <a:xfrm>
            <a:off x="3839766" y="5822155"/>
            <a:ext cx="1" cy="8931"/>
          </a:xfrm>
          <a:custGeom>
            <a:avLst/>
            <a:gdLst/>
            <a:ahLst/>
            <a:cxnLst/>
            <a:rect l="0" t="0" r="0" b="0"/>
            <a:pathLst>
              <a:path w="1" h="8931">
                <a:moveTo>
                  <a:pt x="0" y="8930"/>
                </a:moveTo>
                <a:lnTo>
                  <a:pt x="0" y="8930"/>
                </a:lnTo>
                <a:lnTo>
                  <a:pt x="0" y="0"/>
                </a:lnTo>
                <a:lnTo>
                  <a:pt x="0" y="0"/>
                </a:lnTo>
                <a:lnTo>
                  <a:pt x="0" y="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72" name="Freeform 988171"/>
          <p:cNvSpPr/>
          <p:nvPr/>
        </p:nvSpPr>
        <p:spPr bwMode="auto">
          <a:xfrm>
            <a:off x="3848695" y="5813226"/>
            <a:ext cx="1080494" cy="53579"/>
          </a:xfrm>
          <a:custGeom>
            <a:avLst/>
            <a:gdLst/>
            <a:ahLst/>
            <a:cxnLst/>
            <a:rect l="0" t="0" r="0" b="0"/>
            <a:pathLst>
              <a:path w="1080494" h="53579">
                <a:moveTo>
                  <a:pt x="0" y="26789"/>
                </a:moveTo>
                <a:lnTo>
                  <a:pt x="0" y="17859"/>
                </a:lnTo>
                <a:lnTo>
                  <a:pt x="0" y="8929"/>
                </a:lnTo>
                <a:lnTo>
                  <a:pt x="0" y="8929"/>
                </a:lnTo>
                <a:lnTo>
                  <a:pt x="8930" y="8929"/>
                </a:lnTo>
                <a:lnTo>
                  <a:pt x="17860" y="8929"/>
                </a:lnTo>
                <a:lnTo>
                  <a:pt x="26789" y="17859"/>
                </a:lnTo>
                <a:lnTo>
                  <a:pt x="53578" y="26789"/>
                </a:lnTo>
                <a:lnTo>
                  <a:pt x="71438" y="35719"/>
                </a:lnTo>
                <a:lnTo>
                  <a:pt x="98227" y="44648"/>
                </a:lnTo>
                <a:lnTo>
                  <a:pt x="133946" y="53578"/>
                </a:lnTo>
                <a:lnTo>
                  <a:pt x="169664" y="53578"/>
                </a:lnTo>
                <a:lnTo>
                  <a:pt x="214313" y="53578"/>
                </a:lnTo>
                <a:lnTo>
                  <a:pt x="267891" y="53578"/>
                </a:lnTo>
                <a:lnTo>
                  <a:pt x="312539" y="44648"/>
                </a:lnTo>
                <a:lnTo>
                  <a:pt x="366118" y="44648"/>
                </a:lnTo>
                <a:lnTo>
                  <a:pt x="419696" y="26789"/>
                </a:lnTo>
                <a:lnTo>
                  <a:pt x="464344" y="26789"/>
                </a:lnTo>
                <a:lnTo>
                  <a:pt x="517922" y="17859"/>
                </a:lnTo>
                <a:lnTo>
                  <a:pt x="562571" y="17859"/>
                </a:lnTo>
                <a:lnTo>
                  <a:pt x="616149" y="26789"/>
                </a:lnTo>
                <a:lnTo>
                  <a:pt x="669727" y="26789"/>
                </a:lnTo>
                <a:lnTo>
                  <a:pt x="714375" y="26789"/>
                </a:lnTo>
                <a:lnTo>
                  <a:pt x="767953" y="17859"/>
                </a:lnTo>
                <a:lnTo>
                  <a:pt x="821532" y="8929"/>
                </a:lnTo>
                <a:lnTo>
                  <a:pt x="866180" y="8929"/>
                </a:lnTo>
                <a:lnTo>
                  <a:pt x="928688" y="8929"/>
                </a:lnTo>
                <a:lnTo>
                  <a:pt x="982266" y="8929"/>
                </a:lnTo>
                <a:lnTo>
                  <a:pt x="1035844" y="8929"/>
                </a:lnTo>
                <a:lnTo>
                  <a:pt x="1080493" y="0"/>
                </a:lnTo>
                <a:lnTo>
                  <a:pt x="108049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8173" name="Freeform 988172"/>
          <p:cNvSpPr/>
          <p:nvPr/>
        </p:nvSpPr>
        <p:spPr bwMode="auto">
          <a:xfrm>
            <a:off x="5277445" y="5831085"/>
            <a:ext cx="2473525" cy="53579"/>
          </a:xfrm>
          <a:custGeom>
            <a:avLst/>
            <a:gdLst/>
            <a:ahLst/>
            <a:cxnLst/>
            <a:rect l="0" t="0" r="0" b="0"/>
            <a:pathLst>
              <a:path w="2473525" h="53579">
                <a:moveTo>
                  <a:pt x="0" y="44649"/>
                </a:moveTo>
                <a:lnTo>
                  <a:pt x="0" y="35719"/>
                </a:lnTo>
                <a:lnTo>
                  <a:pt x="0" y="35719"/>
                </a:lnTo>
                <a:lnTo>
                  <a:pt x="8930" y="17860"/>
                </a:lnTo>
                <a:lnTo>
                  <a:pt x="17860" y="17860"/>
                </a:lnTo>
                <a:lnTo>
                  <a:pt x="17860" y="17860"/>
                </a:lnTo>
                <a:lnTo>
                  <a:pt x="26789" y="17860"/>
                </a:lnTo>
                <a:lnTo>
                  <a:pt x="35719" y="17860"/>
                </a:lnTo>
                <a:lnTo>
                  <a:pt x="44649" y="8930"/>
                </a:lnTo>
                <a:lnTo>
                  <a:pt x="53578" y="8930"/>
                </a:lnTo>
                <a:lnTo>
                  <a:pt x="71438" y="17860"/>
                </a:lnTo>
                <a:lnTo>
                  <a:pt x="89297" y="26789"/>
                </a:lnTo>
                <a:lnTo>
                  <a:pt x="116086" y="26789"/>
                </a:lnTo>
                <a:lnTo>
                  <a:pt x="142875" y="35719"/>
                </a:lnTo>
                <a:lnTo>
                  <a:pt x="178594" y="35719"/>
                </a:lnTo>
                <a:lnTo>
                  <a:pt x="214313" y="44649"/>
                </a:lnTo>
                <a:lnTo>
                  <a:pt x="258961" y="44649"/>
                </a:lnTo>
                <a:lnTo>
                  <a:pt x="312539" y="44649"/>
                </a:lnTo>
                <a:lnTo>
                  <a:pt x="366118" y="53578"/>
                </a:lnTo>
                <a:lnTo>
                  <a:pt x="419696" y="53578"/>
                </a:lnTo>
                <a:lnTo>
                  <a:pt x="473274" y="53578"/>
                </a:lnTo>
                <a:lnTo>
                  <a:pt x="526852" y="53578"/>
                </a:lnTo>
                <a:lnTo>
                  <a:pt x="580430" y="44649"/>
                </a:lnTo>
                <a:lnTo>
                  <a:pt x="634008" y="44649"/>
                </a:lnTo>
                <a:lnTo>
                  <a:pt x="687586" y="35719"/>
                </a:lnTo>
                <a:lnTo>
                  <a:pt x="750094" y="26789"/>
                </a:lnTo>
                <a:lnTo>
                  <a:pt x="812602" y="17860"/>
                </a:lnTo>
                <a:lnTo>
                  <a:pt x="875110" y="17860"/>
                </a:lnTo>
                <a:lnTo>
                  <a:pt x="928688" y="17860"/>
                </a:lnTo>
                <a:lnTo>
                  <a:pt x="982266" y="17860"/>
                </a:lnTo>
                <a:lnTo>
                  <a:pt x="1044774" y="26789"/>
                </a:lnTo>
                <a:lnTo>
                  <a:pt x="1098352" y="26789"/>
                </a:lnTo>
                <a:lnTo>
                  <a:pt x="1160860" y="35719"/>
                </a:lnTo>
                <a:lnTo>
                  <a:pt x="1214438" y="35719"/>
                </a:lnTo>
                <a:lnTo>
                  <a:pt x="1268016" y="35719"/>
                </a:lnTo>
                <a:lnTo>
                  <a:pt x="1321594" y="35719"/>
                </a:lnTo>
                <a:lnTo>
                  <a:pt x="1375172" y="35719"/>
                </a:lnTo>
                <a:lnTo>
                  <a:pt x="1428750" y="35719"/>
                </a:lnTo>
                <a:lnTo>
                  <a:pt x="1491258" y="35719"/>
                </a:lnTo>
                <a:lnTo>
                  <a:pt x="1553766" y="26789"/>
                </a:lnTo>
                <a:lnTo>
                  <a:pt x="1616274" y="26789"/>
                </a:lnTo>
                <a:lnTo>
                  <a:pt x="1678782" y="26789"/>
                </a:lnTo>
                <a:lnTo>
                  <a:pt x="1741289" y="26789"/>
                </a:lnTo>
                <a:lnTo>
                  <a:pt x="1803797" y="26789"/>
                </a:lnTo>
                <a:lnTo>
                  <a:pt x="1866305" y="17860"/>
                </a:lnTo>
                <a:lnTo>
                  <a:pt x="1928813" y="8930"/>
                </a:lnTo>
                <a:lnTo>
                  <a:pt x="1991321" y="8930"/>
                </a:lnTo>
                <a:lnTo>
                  <a:pt x="2053828" y="8930"/>
                </a:lnTo>
                <a:lnTo>
                  <a:pt x="2116336" y="8930"/>
                </a:lnTo>
                <a:lnTo>
                  <a:pt x="2187774" y="8930"/>
                </a:lnTo>
                <a:lnTo>
                  <a:pt x="2250282" y="8930"/>
                </a:lnTo>
                <a:lnTo>
                  <a:pt x="2303860" y="0"/>
                </a:lnTo>
                <a:lnTo>
                  <a:pt x="2357438" y="0"/>
                </a:lnTo>
                <a:lnTo>
                  <a:pt x="2402086" y="8930"/>
                </a:lnTo>
                <a:lnTo>
                  <a:pt x="2446735" y="17860"/>
                </a:lnTo>
                <a:lnTo>
                  <a:pt x="2473524" y="17860"/>
                </a:lnTo>
                <a:lnTo>
                  <a:pt x="2473524"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pPr eaLnBrk="1" hangingPunct="1">
              <a:defRPr/>
            </a:pPr>
            <a:r>
              <a:rPr lang="en-US" dirty="0" smtClean="0"/>
              <a:t>Quote on Memory for ENIAC</a:t>
            </a:r>
          </a:p>
        </p:txBody>
      </p:sp>
      <p:sp>
        <p:nvSpPr>
          <p:cNvPr id="992259" name="Rectangle 3"/>
          <p:cNvSpPr>
            <a:spLocks noGrp="1" noChangeArrowheads="1"/>
          </p:cNvSpPr>
          <p:nvPr>
            <p:ph type="body" idx="1"/>
          </p:nvPr>
        </p:nvSpPr>
        <p:spPr/>
        <p:txBody>
          <a:bodyPr/>
          <a:lstStyle/>
          <a:p>
            <a:pPr eaLnBrk="1" hangingPunct="1">
              <a:defRPr/>
            </a:pPr>
            <a:r>
              <a:rPr lang="en-US" dirty="0" smtClean="0"/>
              <a:t>Ideally one would desire an infinitely large memory capacity such that any particular … word would be immediately available … </a:t>
            </a:r>
          </a:p>
          <a:p>
            <a:pPr eaLnBrk="1" hangingPunct="1">
              <a:defRPr/>
            </a:pPr>
            <a:r>
              <a:rPr lang="en-US" dirty="0" smtClean="0"/>
              <a:t>	We are … forced to recognize the possibility of constructing a hierarchy of memories, each of which has greater capacity than the preceding but which is less quickly accessible.</a:t>
            </a:r>
          </a:p>
          <a:p>
            <a:pPr eaLnBrk="1" hangingPunct="1">
              <a:defRPr/>
            </a:pPr>
            <a:r>
              <a:rPr lang="en-US" dirty="0" smtClean="0"/>
              <a:t>		A. W. </a:t>
            </a:r>
            <a:r>
              <a:rPr lang="en-US" dirty="0"/>
              <a:t>B</a:t>
            </a:r>
            <a:r>
              <a:rPr lang="en-US" dirty="0" smtClean="0"/>
              <a:t>urks, H. H. </a:t>
            </a:r>
            <a:r>
              <a:rPr lang="en-US" dirty="0" err="1" smtClean="0"/>
              <a:t>Goldstine</a:t>
            </a:r>
            <a:r>
              <a:rPr lang="en-US" dirty="0" smtClean="0"/>
              <a:t> and John von Neumann	(1946 - </a:t>
            </a:r>
            <a:r>
              <a:rPr lang="en-US" i="1" dirty="0"/>
              <a:t>Preliminary discussion of the logical design of an electronic </a:t>
            </a:r>
            <a:r>
              <a:rPr lang="en-US" i="1" dirty="0" smtClean="0"/>
              <a:t>computing</a:t>
            </a:r>
          </a:p>
          <a:p>
            <a:pPr lvl="1" eaLnBrk="1" hangingPunct="1">
              <a:buFont typeface="Arial" pitchFamily="34" charset="0"/>
              <a:buChar char="•"/>
              <a:defRPr/>
            </a:pPr>
            <a:r>
              <a:rPr lang="en-US" i="1" dirty="0" smtClean="0"/>
              <a:t>http</a:t>
            </a:r>
            <a:r>
              <a:rPr lang="en-US" i="1" dirty="0"/>
              <a:t>://www.cs.unc.edu/~adyilie/comp265/vonNeumann.html instrument)</a:t>
            </a:r>
            <a:endParaRPr lang="en-US"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pPr eaLnBrk="1" hangingPunct="1">
              <a:defRPr/>
            </a:pPr>
            <a:r>
              <a:rPr lang="en-US" smtClean="0"/>
              <a:t>Accessing Memory</a:t>
            </a:r>
          </a:p>
        </p:txBody>
      </p:sp>
      <p:sp>
        <p:nvSpPr>
          <p:cNvPr id="12291" name="Rectangle 3"/>
          <p:cNvSpPr>
            <a:spLocks noChangeArrowheads="1"/>
          </p:cNvSpPr>
          <p:nvPr/>
        </p:nvSpPr>
        <p:spPr bwMode="auto">
          <a:xfrm>
            <a:off x="6880225" y="2876550"/>
            <a:ext cx="909638"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main</a:t>
            </a:r>
          </a:p>
          <a:p>
            <a:pPr algn="ctr">
              <a:lnSpc>
                <a:spcPct val="100000"/>
              </a:lnSpc>
              <a:spcBef>
                <a:spcPct val="0"/>
              </a:spcBef>
              <a:buClrTx/>
              <a:buFontTx/>
              <a:buNone/>
            </a:pPr>
            <a:r>
              <a:rPr lang="en-US" altLang="en-US" sz="1600">
                <a:solidFill>
                  <a:schemeClr val="tx1"/>
                </a:solidFill>
              </a:rPr>
              <a:t>memory</a:t>
            </a:r>
          </a:p>
        </p:txBody>
      </p:sp>
      <p:sp>
        <p:nvSpPr>
          <p:cNvPr id="12292" name="AutoShape 4"/>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3" name="Rectangle 5"/>
          <p:cNvSpPr>
            <a:spLocks noChangeArrowheads="1"/>
          </p:cNvSpPr>
          <p:nvPr/>
        </p:nvSpPr>
        <p:spPr bwMode="auto">
          <a:xfrm>
            <a:off x="4441825" y="3060700"/>
            <a:ext cx="909638" cy="577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I/O </a:t>
            </a:r>
          </a:p>
          <a:p>
            <a:pPr algn="ctr">
              <a:lnSpc>
                <a:spcPct val="100000"/>
              </a:lnSpc>
              <a:spcBef>
                <a:spcPct val="0"/>
              </a:spcBef>
              <a:buClrTx/>
              <a:buFontTx/>
              <a:buNone/>
            </a:pPr>
            <a:r>
              <a:rPr lang="en-US" altLang="en-US" sz="1600">
                <a:solidFill>
                  <a:schemeClr val="tx1"/>
                </a:solidFill>
              </a:rPr>
              <a:t>bridge</a:t>
            </a:r>
          </a:p>
        </p:txBody>
      </p:sp>
      <p:sp>
        <p:nvSpPr>
          <p:cNvPr id="12294" name="AutoShape 6"/>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5" name="Rectangle 7"/>
          <p:cNvSpPr>
            <a:spLocks noChangeArrowheads="1"/>
          </p:cNvSpPr>
          <p:nvPr/>
        </p:nvSpPr>
        <p:spPr bwMode="auto">
          <a:xfrm>
            <a:off x="1084263" y="3060700"/>
            <a:ext cx="1873250" cy="577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bus interface</a:t>
            </a:r>
          </a:p>
        </p:txBody>
      </p:sp>
      <p:sp>
        <p:nvSpPr>
          <p:cNvPr id="12296" name="Rectangle 8"/>
          <p:cNvSpPr>
            <a:spLocks noChangeArrowheads="1"/>
          </p:cNvSpPr>
          <p:nvPr/>
        </p:nvSpPr>
        <p:spPr bwMode="auto">
          <a:xfrm>
            <a:off x="2000250" y="17335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7" name="Rectangle 9"/>
          <p:cNvSpPr>
            <a:spLocks noChangeArrowheads="1"/>
          </p:cNvSpPr>
          <p:nvPr/>
        </p:nvSpPr>
        <p:spPr bwMode="auto">
          <a:xfrm>
            <a:off x="2000250" y="18859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8" name="Rectangle 10"/>
          <p:cNvSpPr>
            <a:spLocks noChangeArrowheads="1"/>
          </p:cNvSpPr>
          <p:nvPr/>
        </p:nvSpPr>
        <p:spPr bwMode="auto">
          <a:xfrm>
            <a:off x="2000250" y="20383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9" name="Rectangle 11"/>
          <p:cNvSpPr>
            <a:spLocks noChangeArrowheads="1"/>
          </p:cNvSpPr>
          <p:nvPr/>
        </p:nvSpPr>
        <p:spPr bwMode="auto">
          <a:xfrm>
            <a:off x="2000250" y="21907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0" name="Rectangle 12"/>
          <p:cNvSpPr>
            <a:spLocks noChangeArrowheads="1"/>
          </p:cNvSpPr>
          <p:nvPr/>
        </p:nvSpPr>
        <p:spPr bwMode="auto">
          <a:xfrm>
            <a:off x="2000250" y="23431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1" name="AutoShape 13"/>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2" name="AutoShape 14"/>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3" name="Rectangle 15"/>
          <p:cNvSpPr>
            <a:spLocks noChangeArrowheads="1"/>
          </p:cNvSpPr>
          <p:nvPr/>
        </p:nvSpPr>
        <p:spPr bwMode="auto">
          <a:xfrm>
            <a:off x="3217863" y="1581150"/>
            <a:ext cx="533400" cy="1066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ALU</a:t>
            </a:r>
          </a:p>
        </p:txBody>
      </p:sp>
      <p:sp>
        <p:nvSpPr>
          <p:cNvPr id="12304" name="Text Box 16"/>
          <p:cNvSpPr txBox="1">
            <a:spLocks noChangeArrowheads="1"/>
          </p:cNvSpPr>
          <p:nvPr/>
        </p:nvSpPr>
        <p:spPr bwMode="auto">
          <a:xfrm>
            <a:off x="1717675" y="1412875"/>
            <a:ext cx="128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register file</a:t>
            </a:r>
          </a:p>
        </p:txBody>
      </p:sp>
      <p:sp>
        <p:nvSpPr>
          <p:cNvPr id="12305" name="AutoShape 17"/>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6" name="Rectangle 18"/>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7" name="Text Box 19"/>
          <p:cNvSpPr txBox="1">
            <a:spLocks noChangeArrowheads="1"/>
          </p:cNvSpPr>
          <p:nvPr/>
        </p:nvSpPr>
        <p:spPr bwMode="auto">
          <a:xfrm>
            <a:off x="819150" y="1047750"/>
            <a:ext cx="108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CPU chip</a:t>
            </a:r>
          </a:p>
        </p:txBody>
      </p:sp>
      <p:sp>
        <p:nvSpPr>
          <p:cNvPr id="12308" name="Text Box 20"/>
          <p:cNvSpPr txBox="1">
            <a:spLocks noChangeArrowheads="1"/>
          </p:cNvSpPr>
          <p:nvPr/>
        </p:nvSpPr>
        <p:spPr bwMode="auto">
          <a:xfrm>
            <a:off x="3865563" y="2343150"/>
            <a:ext cx="1301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system bus</a:t>
            </a:r>
          </a:p>
        </p:txBody>
      </p:sp>
      <p:sp>
        <p:nvSpPr>
          <p:cNvPr id="12309" name="Line 21"/>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0" name="Text Box 22"/>
          <p:cNvSpPr txBox="1">
            <a:spLocks noChangeArrowheads="1"/>
          </p:cNvSpPr>
          <p:nvPr/>
        </p:nvSpPr>
        <p:spPr bwMode="auto">
          <a:xfrm>
            <a:off x="5386388" y="2343150"/>
            <a:ext cx="1392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memory bus</a:t>
            </a:r>
          </a:p>
        </p:txBody>
      </p:sp>
      <p:sp>
        <p:nvSpPr>
          <p:cNvPr id="12311" name="Line 23"/>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2" name="AutoShape 24"/>
          <p:cNvSpPr>
            <a:spLocks noChangeArrowheads="1"/>
          </p:cNvSpPr>
          <p:nvPr/>
        </p:nvSpPr>
        <p:spPr bwMode="auto">
          <a:xfrm>
            <a:off x="4665663" y="37147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3" name="AutoShape 25"/>
          <p:cNvSpPr>
            <a:spLocks noChangeArrowheads="1"/>
          </p:cNvSpPr>
          <p:nvPr/>
        </p:nvSpPr>
        <p:spPr bwMode="auto">
          <a:xfrm flipV="1">
            <a:off x="5770563" y="44513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4" name="Rectangle 26"/>
          <p:cNvSpPr>
            <a:spLocks noChangeArrowheads="1"/>
          </p:cNvSpPr>
          <p:nvPr/>
        </p:nvSpPr>
        <p:spPr bwMode="auto">
          <a:xfrm>
            <a:off x="5351463" y="5175250"/>
            <a:ext cx="12954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disk </a:t>
            </a:r>
          </a:p>
          <a:p>
            <a:pPr algn="ctr">
              <a:lnSpc>
                <a:spcPct val="100000"/>
              </a:lnSpc>
              <a:spcBef>
                <a:spcPct val="0"/>
              </a:spcBef>
              <a:buClrTx/>
              <a:buFontTx/>
              <a:buNone/>
            </a:pPr>
            <a:r>
              <a:rPr lang="en-US" altLang="en-US" sz="1600">
                <a:solidFill>
                  <a:schemeClr val="tx1"/>
                </a:solidFill>
              </a:rPr>
              <a:t>controller</a:t>
            </a:r>
          </a:p>
        </p:txBody>
      </p:sp>
      <p:sp>
        <p:nvSpPr>
          <p:cNvPr id="12315" name="AutoShape 27"/>
          <p:cNvSpPr>
            <a:spLocks noChangeArrowheads="1"/>
          </p:cNvSpPr>
          <p:nvPr/>
        </p:nvSpPr>
        <p:spPr bwMode="auto">
          <a:xfrm flipV="1">
            <a:off x="3440113" y="44513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6" name="Rectangle 28"/>
          <p:cNvSpPr>
            <a:spLocks noChangeArrowheads="1"/>
          </p:cNvSpPr>
          <p:nvPr/>
        </p:nvSpPr>
        <p:spPr bwMode="auto">
          <a:xfrm>
            <a:off x="3021013" y="5175250"/>
            <a:ext cx="12954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graphics</a:t>
            </a:r>
          </a:p>
          <a:p>
            <a:pPr algn="ctr">
              <a:lnSpc>
                <a:spcPct val="100000"/>
              </a:lnSpc>
              <a:spcBef>
                <a:spcPct val="0"/>
              </a:spcBef>
              <a:buClrTx/>
              <a:buFontTx/>
              <a:buNone/>
            </a:pPr>
            <a:r>
              <a:rPr lang="en-US" altLang="en-US" sz="1600">
                <a:solidFill>
                  <a:schemeClr val="tx1"/>
                </a:solidFill>
              </a:rPr>
              <a:t>adapter</a:t>
            </a:r>
          </a:p>
        </p:txBody>
      </p:sp>
      <p:sp>
        <p:nvSpPr>
          <p:cNvPr id="12317" name="AutoShape 29"/>
          <p:cNvSpPr>
            <a:spLocks noChangeArrowheads="1"/>
          </p:cNvSpPr>
          <p:nvPr/>
        </p:nvSpPr>
        <p:spPr bwMode="auto">
          <a:xfrm flipV="1">
            <a:off x="1763713" y="44513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8" name="Rectangle 30"/>
          <p:cNvSpPr>
            <a:spLocks noChangeArrowheads="1"/>
          </p:cNvSpPr>
          <p:nvPr/>
        </p:nvSpPr>
        <p:spPr bwMode="auto">
          <a:xfrm>
            <a:off x="1420813" y="5162550"/>
            <a:ext cx="11430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USB</a:t>
            </a:r>
          </a:p>
          <a:p>
            <a:pPr algn="ctr">
              <a:lnSpc>
                <a:spcPct val="100000"/>
              </a:lnSpc>
              <a:spcBef>
                <a:spcPct val="0"/>
              </a:spcBef>
              <a:buClrTx/>
              <a:buFontTx/>
              <a:buNone/>
            </a:pPr>
            <a:r>
              <a:rPr lang="en-US" altLang="en-US" sz="1600">
                <a:solidFill>
                  <a:schemeClr val="tx1"/>
                </a:solidFill>
              </a:rPr>
              <a:t>controller</a:t>
            </a:r>
          </a:p>
        </p:txBody>
      </p:sp>
      <p:sp>
        <p:nvSpPr>
          <p:cNvPr id="12319" name="Line 31"/>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0" name="Line 32"/>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1" name="Text Box 33"/>
          <p:cNvSpPr txBox="1">
            <a:spLocks noChangeArrowheads="1"/>
          </p:cNvSpPr>
          <p:nvPr/>
        </p:nvSpPr>
        <p:spPr bwMode="auto">
          <a:xfrm>
            <a:off x="1214438" y="59245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mouse</a:t>
            </a:r>
          </a:p>
        </p:txBody>
      </p:sp>
      <p:sp>
        <p:nvSpPr>
          <p:cNvPr id="12322" name="Text Box 34"/>
          <p:cNvSpPr txBox="1">
            <a:spLocks noChangeArrowheads="1"/>
          </p:cNvSpPr>
          <p:nvPr/>
        </p:nvSpPr>
        <p:spPr bwMode="auto">
          <a:xfrm>
            <a:off x="1892300" y="5924550"/>
            <a:ext cx="108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keyboard</a:t>
            </a:r>
          </a:p>
        </p:txBody>
      </p:sp>
      <p:sp>
        <p:nvSpPr>
          <p:cNvPr id="12323" name="Line 35"/>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4" name="Text Box 36"/>
          <p:cNvSpPr txBox="1">
            <a:spLocks noChangeArrowheads="1"/>
          </p:cNvSpPr>
          <p:nvPr/>
        </p:nvSpPr>
        <p:spPr bwMode="auto">
          <a:xfrm>
            <a:off x="3209925" y="5924550"/>
            <a:ext cx="94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monitor</a:t>
            </a:r>
          </a:p>
        </p:txBody>
      </p:sp>
      <p:sp>
        <p:nvSpPr>
          <p:cNvPr id="12325" name="Line 37"/>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6" name="AutoShape 38"/>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disk</a:t>
            </a:r>
          </a:p>
        </p:txBody>
      </p:sp>
      <p:sp>
        <p:nvSpPr>
          <p:cNvPr id="12327" name="AutoShape 39"/>
          <p:cNvSpPr>
            <a:spLocks noChangeArrowheads="1"/>
          </p:cNvSpPr>
          <p:nvPr/>
        </p:nvSpPr>
        <p:spPr bwMode="auto">
          <a:xfrm>
            <a:off x="855663" y="4235450"/>
            <a:ext cx="7277100" cy="393700"/>
          </a:xfrm>
          <a:prstGeom prst="leftRightArrow">
            <a:avLst>
              <a:gd name="adj1" fmla="val 48611"/>
              <a:gd name="adj2" fmla="val 95500"/>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28" name="Rectangle 40"/>
          <p:cNvSpPr>
            <a:spLocks noChangeArrowheads="1"/>
          </p:cNvSpPr>
          <p:nvPr/>
        </p:nvSpPr>
        <p:spPr bwMode="auto">
          <a:xfrm>
            <a:off x="1931988" y="4405313"/>
            <a:ext cx="166687"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29" name="Rectangle 41"/>
          <p:cNvSpPr>
            <a:spLocks noChangeArrowheads="1"/>
          </p:cNvSpPr>
          <p:nvPr/>
        </p:nvSpPr>
        <p:spPr bwMode="auto">
          <a:xfrm>
            <a:off x="3608388" y="4395788"/>
            <a:ext cx="166687"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0" name="Rectangle 42"/>
          <p:cNvSpPr>
            <a:spLocks noChangeArrowheads="1"/>
          </p:cNvSpPr>
          <p:nvPr/>
        </p:nvSpPr>
        <p:spPr bwMode="auto">
          <a:xfrm>
            <a:off x="5942013" y="4386263"/>
            <a:ext cx="161925"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1" name="Text Box 43"/>
          <p:cNvSpPr txBox="1">
            <a:spLocks noChangeArrowheads="1"/>
          </p:cNvSpPr>
          <p:nvPr/>
        </p:nvSpPr>
        <p:spPr bwMode="auto">
          <a:xfrm>
            <a:off x="4529138" y="4540250"/>
            <a:ext cx="874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I/O bus</a:t>
            </a:r>
          </a:p>
        </p:txBody>
      </p:sp>
      <p:sp>
        <p:nvSpPr>
          <p:cNvPr id="12332" name="Rectangle 44"/>
          <p:cNvSpPr>
            <a:spLocks noChangeArrowheads="1"/>
          </p:cNvSpPr>
          <p:nvPr/>
        </p:nvSpPr>
        <p:spPr bwMode="auto">
          <a:xfrm>
            <a:off x="4832350" y="4324350"/>
            <a:ext cx="161925"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3" name="Rectangle 45"/>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4" name="Rectangle 46"/>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5" name="Rectangle 47"/>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6" name="Text Box 48"/>
          <p:cNvSpPr txBox="1">
            <a:spLocks noChangeArrowheads="1"/>
          </p:cNvSpPr>
          <p:nvPr/>
        </p:nvSpPr>
        <p:spPr bwMode="auto">
          <a:xfrm>
            <a:off x="6708775" y="4629150"/>
            <a:ext cx="2212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Expansion slots for</a:t>
            </a:r>
          </a:p>
          <a:p>
            <a:pPr>
              <a:lnSpc>
                <a:spcPct val="100000"/>
              </a:lnSpc>
              <a:spcBef>
                <a:spcPct val="0"/>
              </a:spcBef>
              <a:buClrTx/>
              <a:buFontTx/>
              <a:buNone/>
            </a:pPr>
            <a:r>
              <a:rPr lang="en-US" altLang="en-US" sz="1600">
                <a:solidFill>
                  <a:schemeClr val="tx1"/>
                </a:solidFill>
              </a:rPr>
              <a:t>other devices such</a:t>
            </a:r>
          </a:p>
          <a:p>
            <a:pPr>
              <a:lnSpc>
                <a:spcPct val="100000"/>
              </a:lnSpc>
              <a:spcBef>
                <a:spcPct val="0"/>
              </a:spcBef>
              <a:buClrTx/>
              <a:buFontTx/>
              <a:buNone/>
            </a:pPr>
            <a:r>
              <a:rPr lang="en-US" altLang="en-US" sz="1600">
                <a:solidFill>
                  <a:schemeClr val="tx1"/>
                </a:solidFill>
              </a:rPr>
              <a:t>as network adapters.</a:t>
            </a:r>
          </a:p>
          <a:p>
            <a:pPr>
              <a:lnSpc>
                <a:spcPct val="100000"/>
              </a:lnSpc>
              <a:spcBef>
                <a:spcPct val="0"/>
              </a:spcBef>
              <a:buClrTx/>
              <a:buFontTx/>
              <a:buNone/>
            </a:pPr>
            <a:endParaRPr lang="en-US" altLang="en-US" sz="1600">
              <a:solidFill>
                <a:schemeClr val="tx1"/>
              </a:solidFill>
            </a:endParaRPr>
          </a:p>
        </p:txBody>
      </p:sp>
      <p:sp>
        <p:nvSpPr>
          <p:cNvPr id="12337" name="TextBox 1"/>
          <p:cNvSpPr txBox="1">
            <a:spLocks noChangeArrowheads="1"/>
          </p:cNvSpPr>
          <p:nvPr/>
        </p:nvSpPr>
        <p:spPr bwMode="auto">
          <a:xfrm>
            <a:off x="685800" y="6553200"/>
            <a:ext cx="572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400">
                <a:solidFill>
                  <a:schemeClr val="tx1"/>
                </a:solidFill>
              </a:rPr>
              <a:t>Comp.Systems:APP2e. Randal E. Bryant and David R. O'Hallaron</a:t>
            </a:r>
          </a:p>
        </p:txBody>
      </p:sp>
      <p:sp>
        <p:nvSpPr>
          <p:cNvPr id="2" name="Freeform 1"/>
          <p:cNvSpPr/>
          <p:nvPr/>
        </p:nvSpPr>
        <p:spPr bwMode="auto">
          <a:xfrm>
            <a:off x="1116211" y="1705570"/>
            <a:ext cx="17860" cy="312540"/>
          </a:xfrm>
          <a:custGeom>
            <a:avLst/>
            <a:gdLst/>
            <a:ahLst/>
            <a:cxnLst/>
            <a:rect l="0" t="0" r="0" b="0"/>
            <a:pathLst>
              <a:path w="17860" h="312540">
                <a:moveTo>
                  <a:pt x="17859" y="0"/>
                </a:moveTo>
                <a:lnTo>
                  <a:pt x="17859" y="8930"/>
                </a:lnTo>
                <a:lnTo>
                  <a:pt x="17859" y="26789"/>
                </a:lnTo>
                <a:lnTo>
                  <a:pt x="17859" y="53578"/>
                </a:lnTo>
                <a:lnTo>
                  <a:pt x="17859" y="89297"/>
                </a:lnTo>
                <a:lnTo>
                  <a:pt x="17859" y="142875"/>
                </a:lnTo>
                <a:lnTo>
                  <a:pt x="8930" y="187524"/>
                </a:lnTo>
                <a:lnTo>
                  <a:pt x="8930" y="232172"/>
                </a:lnTo>
                <a:lnTo>
                  <a:pt x="8930" y="267891"/>
                </a:lnTo>
                <a:lnTo>
                  <a:pt x="8930" y="294680"/>
                </a:lnTo>
                <a:lnTo>
                  <a:pt x="8930" y="312539"/>
                </a:lnTo>
                <a:lnTo>
                  <a:pt x="8930" y="312539"/>
                </a:lnTo>
                <a:lnTo>
                  <a:pt x="0" y="303609"/>
                </a:lnTo>
                <a:lnTo>
                  <a:pt x="0" y="285750"/>
                </a:lnTo>
                <a:lnTo>
                  <a:pt x="0" y="258961"/>
                </a:lnTo>
                <a:lnTo>
                  <a:pt x="0" y="223242"/>
                </a:lnTo>
                <a:lnTo>
                  <a:pt x="0"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1107281" y="1634133"/>
            <a:ext cx="508993" cy="473274"/>
          </a:xfrm>
          <a:custGeom>
            <a:avLst/>
            <a:gdLst/>
            <a:ahLst/>
            <a:cxnLst/>
            <a:rect l="0" t="0" r="0" b="0"/>
            <a:pathLst>
              <a:path w="508993" h="473274">
                <a:moveTo>
                  <a:pt x="0" y="71437"/>
                </a:moveTo>
                <a:lnTo>
                  <a:pt x="0" y="62507"/>
                </a:lnTo>
                <a:lnTo>
                  <a:pt x="0" y="62507"/>
                </a:lnTo>
                <a:lnTo>
                  <a:pt x="8930" y="53578"/>
                </a:lnTo>
                <a:lnTo>
                  <a:pt x="17860" y="53578"/>
                </a:lnTo>
                <a:lnTo>
                  <a:pt x="35719" y="44648"/>
                </a:lnTo>
                <a:lnTo>
                  <a:pt x="62508" y="35718"/>
                </a:lnTo>
                <a:lnTo>
                  <a:pt x="89297" y="26789"/>
                </a:lnTo>
                <a:lnTo>
                  <a:pt x="116086" y="17859"/>
                </a:lnTo>
                <a:lnTo>
                  <a:pt x="151805" y="8929"/>
                </a:lnTo>
                <a:lnTo>
                  <a:pt x="178594" y="0"/>
                </a:lnTo>
                <a:lnTo>
                  <a:pt x="214313" y="0"/>
                </a:lnTo>
                <a:lnTo>
                  <a:pt x="250032" y="0"/>
                </a:lnTo>
                <a:lnTo>
                  <a:pt x="285750" y="0"/>
                </a:lnTo>
                <a:lnTo>
                  <a:pt x="321469" y="0"/>
                </a:lnTo>
                <a:lnTo>
                  <a:pt x="357188" y="0"/>
                </a:lnTo>
                <a:lnTo>
                  <a:pt x="383977" y="8929"/>
                </a:lnTo>
                <a:lnTo>
                  <a:pt x="401836" y="17859"/>
                </a:lnTo>
                <a:lnTo>
                  <a:pt x="428625" y="26789"/>
                </a:lnTo>
                <a:lnTo>
                  <a:pt x="446485" y="35718"/>
                </a:lnTo>
                <a:lnTo>
                  <a:pt x="455414" y="35718"/>
                </a:lnTo>
                <a:lnTo>
                  <a:pt x="473274" y="44648"/>
                </a:lnTo>
                <a:lnTo>
                  <a:pt x="482203" y="44648"/>
                </a:lnTo>
                <a:lnTo>
                  <a:pt x="482203" y="53578"/>
                </a:lnTo>
                <a:lnTo>
                  <a:pt x="482203" y="53578"/>
                </a:lnTo>
                <a:lnTo>
                  <a:pt x="482203" y="53578"/>
                </a:lnTo>
                <a:lnTo>
                  <a:pt x="482203" y="62507"/>
                </a:lnTo>
                <a:lnTo>
                  <a:pt x="482203" y="80367"/>
                </a:lnTo>
                <a:lnTo>
                  <a:pt x="473274" y="89296"/>
                </a:lnTo>
                <a:lnTo>
                  <a:pt x="482203" y="107156"/>
                </a:lnTo>
                <a:lnTo>
                  <a:pt x="482203" y="116086"/>
                </a:lnTo>
                <a:lnTo>
                  <a:pt x="482203" y="142875"/>
                </a:lnTo>
                <a:lnTo>
                  <a:pt x="491133" y="169664"/>
                </a:lnTo>
                <a:lnTo>
                  <a:pt x="491133" y="205382"/>
                </a:lnTo>
                <a:lnTo>
                  <a:pt x="500063" y="250031"/>
                </a:lnTo>
                <a:lnTo>
                  <a:pt x="508992" y="294679"/>
                </a:lnTo>
                <a:lnTo>
                  <a:pt x="508992" y="330398"/>
                </a:lnTo>
                <a:lnTo>
                  <a:pt x="508992" y="375046"/>
                </a:lnTo>
                <a:lnTo>
                  <a:pt x="500063" y="401836"/>
                </a:lnTo>
                <a:lnTo>
                  <a:pt x="500063" y="428625"/>
                </a:lnTo>
                <a:lnTo>
                  <a:pt x="482203" y="446484"/>
                </a:lnTo>
                <a:lnTo>
                  <a:pt x="464344" y="455414"/>
                </a:lnTo>
                <a:lnTo>
                  <a:pt x="446485" y="473273"/>
                </a:lnTo>
                <a:lnTo>
                  <a:pt x="419696" y="473273"/>
                </a:lnTo>
                <a:lnTo>
                  <a:pt x="383977" y="473273"/>
                </a:lnTo>
                <a:lnTo>
                  <a:pt x="339328" y="473273"/>
                </a:lnTo>
                <a:lnTo>
                  <a:pt x="294680" y="464343"/>
                </a:lnTo>
                <a:lnTo>
                  <a:pt x="258961" y="464343"/>
                </a:lnTo>
                <a:lnTo>
                  <a:pt x="214313" y="464343"/>
                </a:lnTo>
                <a:lnTo>
                  <a:pt x="178594" y="455414"/>
                </a:lnTo>
                <a:lnTo>
                  <a:pt x="133946" y="455414"/>
                </a:lnTo>
                <a:lnTo>
                  <a:pt x="107157" y="455414"/>
                </a:lnTo>
                <a:lnTo>
                  <a:pt x="80368" y="455414"/>
                </a:lnTo>
                <a:lnTo>
                  <a:pt x="62508" y="455414"/>
                </a:lnTo>
                <a:lnTo>
                  <a:pt x="53578" y="446484"/>
                </a:lnTo>
                <a:lnTo>
                  <a:pt x="44649" y="428625"/>
                </a:lnTo>
                <a:lnTo>
                  <a:pt x="44649" y="419695"/>
                </a:lnTo>
                <a:lnTo>
                  <a:pt x="53578" y="401836"/>
                </a:lnTo>
                <a:lnTo>
                  <a:pt x="53578" y="40183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1223367" y="1750219"/>
            <a:ext cx="125017" cy="178594"/>
          </a:xfrm>
          <a:custGeom>
            <a:avLst/>
            <a:gdLst/>
            <a:ahLst/>
            <a:cxnLst/>
            <a:rect l="0" t="0" r="0" b="0"/>
            <a:pathLst>
              <a:path w="125017" h="178594">
                <a:moveTo>
                  <a:pt x="26789" y="0"/>
                </a:moveTo>
                <a:lnTo>
                  <a:pt x="26789" y="0"/>
                </a:lnTo>
                <a:lnTo>
                  <a:pt x="26789" y="0"/>
                </a:lnTo>
                <a:lnTo>
                  <a:pt x="17860" y="8929"/>
                </a:lnTo>
                <a:lnTo>
                  <a:pt x="8930" y="26789"/>
                </a:lnTo>
                <a:lnTo>
                  <a:pt x="8930" y="44648"/>
                </a:lnTo>
                <a:lnTo>
                  <a:pt x="0" y="62507"/>
                </a:lnTo>
                <a:lnTo>
                  <a:pt x="0" y="89296"/>
                </a:lnTo>
                <a:lnTo>
                  <a:pt x="0" y="107156"/>
                </a:lnTo>
                <a:lnTo>
                  <a:pt x="0" y="133945"/>
                </a:lnTo>
                <a:lnTo>
                  <a:pt x="17860" y="151804"/>
                </a:lnTo>
                <a:lnTo>
                  <a:pt x="26789" y="169664"/>
                </a:lnTo>
                <a:lnTo>
                  <a:pt x="44649" y="178593"/>
                </a:lnTo>
                <a:lnTo>
                  <a:pt x="62508" y="178593"/>
                </a:lnTo>
                <a:lnTo>
                  <a:pt x="80367" y="169664"/>
                </a:lnTo>
                <a:lnTo>
                  <a:pt x="107156" y="160734"/>
                </a:lnTo>
                <a:lnTo>
                  <a:pt x="116086" y="142875"/>
                </a:lnTo>
                <a:lnTo>
                  <a:pt x="125016" y="125015"/>
                </a:lnTo>
                <a:lnTo>
                  <a:pt x="125016"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1410891" y="1732359"/>
            <a:ext cx="17860" cy="196454"/>
          </a:xfrm>
          <a:custGeom>
            <a:avLst/>
            <a:gdLst/>
            <a:ahLst/>
            <a:cxnLst/>
            <a:rect l="0" t="0" r="0" b="0"/>
            <a:pathLst>
              <a:path w="17860" h="196454">
                <a:moveTo>
                  <a:pt x="0" y="0"/>
                </a:moveTo>
                <a:lnTo>
                  <a:pt x="0" y="0"/>
                </a:lnTo>
                <a:lnTo>
                  <a:pt x="0" y="0"/>
                </a:lnTo>
                <a:lnTo>
                  <a:pt x="0" y="0"/>
                </a:lnTo>
                <a:lnTo>
                  <a:pt x="0" y="17860"/>
                </a:lnTo>
                <a:lnTo>
                  <a:pt x="0" y="35719"/>
                </a:lnTo>
                <a:lnTo>
                  <a:pt x="0" y="62508"/>
                </a:lnTo>
                <a:lnTo>
                  <a:pt x="0" y="89297"/>
                </a:lnTo>
                <a:lnTo>
                  <a:pt x="0" y="116086"/>
                </a:lnTo>
                <a:lnTo>
                  <a:pt x="0" y="151805"/>
                </a:lnTo>
                <a:lnTo>
                  <a:pt x="0" y="169664"/>
                </a:lnTo>
                <a:lnTo>
                  <a:pt x="8929" y="187524"/>
                </a:lnTo>
                <a:lnTo>
                  <a:pt x="8929" y="196453"/>
                </a:lnTo>
                <a:lnTo>
                  <a:pt x="8929" y="196453"/>
                </a:lnTo>
                <a:lnTo>
                  <a:pt x="17859" y="196453"/>
                </a:lnTo>
                <a:lnTo>
                  <a:pt x="17859" y="178594"/>
                </a:lnTo>
                <a:lnTo>
                  <a:pt x="17859"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339453" y="1732359"/>
            <a:ext cx="44650" cy="160736"/>
          </a:xfrm>
          <a:custGeom>
            <a:avLst/>
            <a:gdLst/>
            <a:ahLst/>
            <a:cxnLst/>
            <a:rect l="0" t="0" r="0" b="0"/>
            <a:pathLst>
              <a:path w="44650" h="160736">
                <a:moveTo>
                  <a:pt x="44649" y="8930"/>
                </a:moveTo>
                <a:lnTo>
                  <a:pt x="44649" y="8930"/>
                </a:lnTo>
                <a:lnTo>
                  <a:pt x="44649" y="8930"/>
                </a:lnTo>
                <a:lnTo>
                  <a:pt x="44649" y="0"/>
                </a:lnTo>
                <a:lnTo>
                  <a:pt x="44649" y="0"/>
                </a:lnTo>
                <a:lnTo>
                  <a:pt x="35719" y="0"/>
                </a:lnTo>
                <a:lnTo>
                  <a:pt x="35719" y="8930"/>
                </a:lnTo>
                <a:lnTo>
                  <a:pt x="35719" y="26789"/>
                </a:lnTo>
                <a:lnTo>
                  <a:pt x="26789" y="53578"/>
                </a:lnTo>
                <a:lnTo>
                  <a:pt x="17860" y="71438"/>
                </a:lnTo>
                <a:lnTo>
                  <a:pt x="17860" y="98227"/>
                </a:lnTo>
                <a:lnTo>
                  <a:pt x="8930" y="125016"/>
                </a:lnTo>
                <a:lnTo>
                  <a:pt x="8930" y="142875"/>
                </a:lnTo>
                <a:lnTo>
                  <a:pt x="0" y="160735"/>
                </a:lnTo>
                <a:lnTo>
                  <a:pt x="0"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348383" y="1946672"/>
            <a:ext cx="107157" cy="35719"/>
          </a:xfrm>
          <a:custGeom>
            <a:avLst/>
            <a:gdLst/>
            <a:ahLst/>
            <a:cxnLst/>
            <a:rect l="0" t="0" r="0" b="0"/>
            <a:pathLst>
              <a:path w="107157" h="35719">
                <a:moveTo>
                  <a:pt x="0" y="35718"/>
                </a:moveTo>
                <a:lnTo>
                  <a:pt x="0" y="35718"/>
                </a:lnTo>
                <a:lnTo>
                  <a:pt x="8930" y="26789"/>
                </a:lnTo>
                <a:lnTo>
                  <a:pt x="17859" y="26789"/>
                </a:lnTo>
                <a:lnTo>
                  <a:pt x="44648" y="17859"/>
                </a:lnTo>
                <a:lnTo>
                  <a:pt x="62508" y="8929"/>
                </a:lnTo>
                <a:lnTo>
                  <a:pt x="89297" y="8929"/>
                </a:lnTo>
                <a:lnTo>
                  <a:pt x="107156" y="0"/>
                </a:lnTo>
                <a:lnTo>
                  <a:pt x="10715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928938" y="1437679"/>
            <a:ext cx="62508" cy="526853"/>
          </a:xfrm>
          <a:custGeom>
            <a:avLst/>
            <a:gdLst/>
            <a:ahLst/>
            <a:cxnLst/>
            <a:rect l="0" t="0" r="0" b="0"/>
            <a:pathLst>
              <a:path w="62508" h="526853">
                <a:moveTo>
                  <a:pt x="0" y="526852"/>
                </a:moveTo>
                <a:lnTo>
                  <a:pt x="0" y="526852"/>
                </a:lnTo>
                <a:lnTo>
                  <a:pt x="0" y="517922"/>
                </a:lnTo>
                <a:lnTo>
                  <a:pt x="0" y="500063"/>
                </a:lnTo>
                <a:lnTo>
                  <a:pt x="8929" y="482204"/>
                </a:lnTo>
                <a:lnTo>
                  <a:pt x="17859" y="464344"/>
                </a:lnTo>
                <a:lnTo>
                  <a:pt x="26789" y="428625"/>
                </a:lnTo>
                <a:lnTo>
                  <a:pt x="35718" y="392907"/>
                </a:lnTo>
                <a:lnTo>
                  <a:pt x="44648" y="348258"/>
                </a:lnTo>
                <a:lnTo>
                  <a:pt x="44648" y="303610"/>
                </a:lnTo>
                <a:lnTo>
                  <a:pt x="53578" y="241102"/>
                </a:lnTo>
                <a:lnTo>
                  <a:pt x="53578" y="196454"/>
                </a:lnTo>
                <a:lnTo>
                  <a:pt x="53578" y="142875"/>
                </a:lnTo>
                <a:lnTo>
                  <a:pt x="53578" y="89297"/>
                </a:lnTo>
                <a:lnTo>
                  <a:pt x="62507" y="44649"/>
                </a:lnTo>
                <a:lnTo>
                  <a:pt x="62507" y="0"/>
                </a:lnTo>
                <a:lnTo>
                  <a:pt x="6250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179469" y="3393281"/>
            <a:ext cx="35720" cy="17860"/>
          </a:xfrm>
          <a:custGeom>
            <a:avLst/>
            <a:gdLst/>
            <a:ahLst/>
            <a:cxnLst/>
            <a:rect l="0" t="0" r="0" b="0"/>
            <a:pathLst>
              <a:path w="35720" h="17860">
                <a:moveTo>
                  <a:pt x="0" y="17859"/>
                </a:moveTo>
                <a:lnTo>
                  <a:pt x="8929" y="8930"/>
                </a:lnTo>
                <a:lnTo>
                  <a:pt x="17859" y="8930"/>
                </a:lnTo>
                <a:lnTo>
                  <a:pt x="26789" y="8930"/>
                </a:lnTo>
                <a:lnTo>
                  <a:pt x="35719" y="8930"/>
                </a:lnTo>
                <a:lnTo>
                  <a:pt x="35719" y="0"/>
                </a:lnTo>
                <a:lnTo>
                  <a:pt x="3571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116961" y="3375421"/>
            <a:ext cx="17860" cy="8931"/>
          </a:xfrm>
          <a:custGeom>
            <a:avLst/>
            <a:gdLst/>
            <a:ahLst/>
            <a:cxnLst/>
            <a:rect l="0" t="0" r="0" b="0"/>
            <a:pathLst>
              <a:path w="17860" h="8931">
                <a:moveTo>
                  <a:pt x="17859" y="8930"/>
                </a:moveTo>
                <a:lnTo>
                  <a:pt x="17859" y="8930"/>
                </a:lnTo>
                <a:lnTo>
                  <a:pt x="8930" y="8930"/>
                </a:lnTo>
                <a:lnTo>
                  <a:pt x="0" y="8930"/>
                </a:lnTo>
                <a:lnTo>
                  <a:pt x="0" y="893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054453" y="3357562"/>
            <a:ext cx="1" cy="26790"/>
          </a:xfrm>
          <a:custGeom>
            <a:avLst/>
            <a:gdLst/>
            <a:ahLst/>
            <a:cxnLst/>
            <a:rect l="0" t="0" r="0" b="0"/>
            <a:pathLst>
              <a:path w="1" h="26790">
                <a:moveTo>
                  <a:pt x="0" y="26789"/>
                </a:moveTo>
                <a:lnTo>
                  <a:pt x="0" y="26789"/>
                </a:lnTo>
                <a:lnTo>
                  <a:pt x="0" y="26789"/>
                </a:lnTo>
                <a:lnTo>
                  <a:pt x="0" y="26789"/>
                </a:lnTo>
                <a:lnTo>
                  <a:pt x="0" y="1785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259211" y="2375297"/>
            <a:ext cx="4875610" cy="1026915"/>
          </a:xfrm>
          <a:custGeom>
            <a:avLst/>
            <a:gdLst/>
            <a:ahLst/>
            <a:cxnLst/>
            <a:rect l="0" t="0" r="0" b="0"/>
            <a:pathLst>
              <a:path w="4875610" h="1026915">
                <a:moveTo>
                  <a:pt x="4875609" y="946546"/>
                </a:moveTo>
                <a:lnTo>
                  <a:pt x="4866680" y="946546"/>
                </a:lnTo>
                <a:lnTo>
                  <a:pt x="4857750" y="937617"/>
                </a:lnTo>
                <a:lnTo>
                  <a:pt x="4848820" y="937617"/>
                </a:lnTo>
                <a:lnTo>
                  <a:pt x="4839891" y="937617"/>
                </a:lnTo>
                <a:lnTo>
                  <a:pt x="4830961" y="937617"/>
                </a:lnTo>
                <a:lnTo>
                  <a:pt x="4822031" y="937617"/>
                </a:lnTo>
                <a:lnTo>
                  <a:pt x="4804172" y="946546"/>
                </a:lnTo>
                <a:lnTo>
                  <a:pt x="4777383" y="946546"/>
                </a:lnTo>
                <a:lnTo>
                  <a:pt x="4741664" y="946546"/>
                </a:lnTo>
                <a:lnTo>
                  <a:pt x="4714875" y="946546"/>
                </a:lnTo>
                <a:lnTo>
                  <a:pt x="4679156" y="946546"/>
                </a:lnTo>
                <a:lnTo>
                  <a:pt x="4652367" y="946546"/>
                </a:lnTo>
                <a:lnTo>
                  <a:pt x="4607719" y="946546"/>
                </a:lnTo>
                <a:lnTo>
                  <a:pt x="4563070" y="946546"/>
                </a:lnTo>
                <a:lnTo>
                  <a:pt x="4518422" y="946546"/>
                </a:lnTo>
                <a:lnTo>
                  <a:pt x="4455914" y="946546"/>
                </a:lnTo>
                <a:lnTo>
                  <a:pt x="4402336" y="937617"/>
                </a:lnTo>
                <a:lnTo>
                  <a:pt x="4330898" y="937617"/>
                </a:lnTo>
                <a:lnTo>
                  <a:pt x="4259461" y="937617"/>
                </a:lnTo>
                <a:lnTo>
                  <a:pt x="4188023" y="937617"/>
                </a:lnTo>
                <a:lnTo>
                  <a:pt x="4107656" y="937617"/>
                </a:lnTo>
                <a:lnTo>
                  <a:pt x="4027289" y="937617"/>
                </a:lnTo>
                <a:lnTo>
                  <a:pt x="3946922" y="937617"/>
                </a:lnTo>
                <a:lnTo>
                  <a:pt x="3866555" y="928687"/>
                </a:lnTo>
                <a:lnTo>
                  <a:pt x="3777258" y="919757"/>
                </a:lnTo>
                <a:lnTo>
                  <a:pt x="3687961" y="919757"/>
                </a:lnTo>
                <a:lnTo>
                  <a:pt x="3598664" y="910828"/>
                </a:lnTo>
                <a:lnTo>
                  <a:pt x="3509367" y="910828"/>
                </a:lnTo>
                <a:lnTo>
                  <a:pt x="3411141" y="910828"/>
                </a:lnTo>
                <a:lnTo>
                  <a:pt x="3312914" y="910828"/>
                </a:lnTo>
                <a:lnTo>
                  <a:pt x="3214687" y="901898"/>
                </a:lnTo>
                <a:lnTo>
                  <a:pt x="3116461" y="901898"/>
                </a:lnTo>
                <a:lnTo>
                  <a:pt x="3009305" y="901898"/>
                </a:lnTo>
                <a:lnTo>
                  <a:pt x="2902148" y="901898"/>
                </a:lnTo>
                <a:lnTo>
                  <a:pt x="2803922" y="901898"/>
                </a:lnTo>
                <a:lnTo>
                  <a:pt x="2696766" y="901898"/>
                </a:lnTo>
                <a:lnTo>
                  <a:pt x="2589609" y="901898"/>
                </a:lnTo>
                <a:lnTo>
                  <a:pt x="2482453" y="910828"/>
                </a:lnTo>
                <a:lnTo>
                  <a:pt x="2384227" y="910828"/>
                </a:lnTo>
                <a:lnTo>
                  <a:pt x="2277070" y="910828"/>
                </a:lnTo>
                <a:lnTo>
                  <a:pt x="2160984" y="919757"/>
                </a:lnTo>
                <a:lnTo>
                  <a:pt x="2062758" y="919757"/>
                </a:lnTo>
                <a:lnTo>
                  <a:pt x="1955602" y="919757"/>
                </a:lnTo>
                <a:lnTo>
                  <a:pt x="1848445" y="928687"/>
                </a:lnTo>
                <a:lnTo>
                  <a:pt x="1750219" y="928687"/>
                </a:lnTo>
                <a:lnTo>
                  <a:pt x="1651992" y="937617"/>
                </a:lnTo>
                <a:lnTo>
                  <a:pt x="1544836" y="946546"/>
                </a:lnTo>
                <a:lnTo>
                  <a:pt x="1446609" y="946546"/>
                </a:lnTo>
                <a:lnTo>
                  <a:pt x="1339453" y="955476"/>
                </a:lnTo>
                <a:lnTo>
                  <a:pt x="1241227" y="964406"/>
                </a:lnTo>
                <a:lnTo>
                  <a:pt x="1143000" y="973335"/>
                </a:lnTo>
                <a:lnTo>
                  <a:pt x="1044773" y="973335"/>
                </a:lnTo>
                <a:lnTo>
                  <a:pt x="955477" y="973335"/>
                </a:lnTo>
                <a:lnTo>
                  <a:pt x="866180" y="973335"/>
                </a:lnTo>
                <a:lnTo>
                  <a:pt x="776883" y="973335"/>
                </a:lnTo>
                <a:lnTo>
                  <a:pt x="696516" y="964406"/>
                </a:lnTo>
                <a:lnTo>
                  <a:pt x="616148" y="973335"/>
                </a:lnTo>
                <a:lnTo>
                  <a:pt x="544711" y="973335"/>
                </a:lnTo>
                <a:lnTo>
                  <a:pt x="482203" y="973335"/>
                </a:lnTo>
                <a:lnTo>
                  <a:pt x="419695" y="982265"/>
                </a:lnTo>
                <a:lnTo>
                  <a:pt x="366117" y="991195"/>
                </a:lnTo>
                <a:lnTo>
                  <a:pt x="312539" y="1000124"/>
                </a:lnTo>
                <a:lnTo>
                  <a:pt x="258961" y="1000124"/>
                </a:lnTo>
                <a:lnTo>
                  <a:pt x="214312" y="1009054"/>
                </a:lnTo>
                <a:lnTo>
                  <a:pt x="169664" y="1017984"/>
                </a:lnTo>
                <a:lnTo>
                  <a:pt x="133945" y="1017984"/>
                </a:lnTo>
                <a:lnTo>
                  <a:pt x="107156" y="1026914"/>
                </a:lnTo>
                <a:lnTo>
                  <a:pt x="71437" y="1026914"/>
                </a:lnTo>
                <a:lnTo>
                  <a:pt x="44648" y="1026914"/>
                </a:lnTo>
                <a:lnTo>
                  <a:pt x="26789" y="1026914"/>
                </a:lnTo>
                <a:lnTo>
                  <a:pt x="8930" y="1026914"/>
                </a:lnTo>
                <a:lnTo>
                  <a:pt x="8930" y="1026914"/>
                </a:lnTo>
                <a:lnTo>
                  <a:pt x="0" y="1017984"/>
                </a:lnTo>
                <a:lnTo>
                  <a:pt x="8930" y="1017984"/>
                </a:lnTo>
                <a:lnTo>
                  <a:pt x="8930" y="1009054"/>
                </a:lnTo>
                <a:lnTo>
                  <a:pt x="17859" y="1000124"/>
                </a:lnTo>
                <a:lnTo>
                  <a:pt x="26789" y="982265"/>
                </a:lnTo>
                <a:lnTo>
                  <a:pt x="35719" y="973335"/>
                </a:lnTo>
                <a:lnTo>
                  <a:pt x="44648" y="955476"/>
                </a:lnTo>
                <a:lnTo>
                  <a:pt x="53578" y="937617"/>
                </a:lnTo>
                <a:lnTo>
                  <a:pt x="62508" y="910828"/>
                </a:lnTo>
                <a:lnTo>
                  <a:pt x="71437" y="884039"/>
                </a:lnTo>
                <a:lnTo>
                  <a:pt x="80367" y="848320"/>
                </a:lnTo>
                <a:lnTo>
                  <a:pt x="89297" y="812601"/>
                </a:lnTo>
                <a:lnTo>
                  <a:pt x="98227" y="785812"/>
                </a:lnTo>
                <a:lnTo>
                  <a:pt x="98227" y="741164"/>
                </a:lnTo>
                <a:lnTo>
                  <a:pt x="98227" y="705445"/>
                </a:lnTo>
                <a:lnTo>
                  <a:pt x="98227" y="660796"/>
                </a:lnTo>
                <a:lnTo>
                  <a:pt x="98227" y="616148"/>
                </a:lnTo>
                <a:lnTo>
                  <a:pt x="98227" y="562570"/>
                </a:lnTo>
                <a:lnTo>
                  <a:pt x="98227" y="517921"/>
                </a:lnTo>
                <a:lnTo>
                  <a:pt x="98227" y="464343"/>
                </a:lnTo>
                <a:lnTo>
                  <a:pt x="98227" y="410766"/>
                </a:lnTo>
                <a:lnTo>
                  <a:pt x="89297" y="357187"/>
                </a:lnTo>
                <a:lnTo>
                  <a:pt x="89297" y="312539"/>
                </a:lnTo>
                <a:lnTo>
                  <a:pt x="89297" y="258961"/>
                </a:lnTo>
                <a:lnTo>
                  <a:pt x="89297" y="214312"/>
                </a:lnTo>
                <a:lnTo>
                  <a:pt x="98227" y="169664"/>
                </a:lnTo>
                <a:lnTo>
                  <a:pt x="98227" y="133945"/>
                </a:lnTo>
                <a:lnTo>
                  <a:pt x="107156" y="98226"/>
                </a:lnTo>
                <a:lnTo>
                  <a:pt x="107156" y="80367"/>
                </a:lnTo>
                <a:lnTo>
                  <a:pt x="107156" y="53578"/>
                </a:lnTo>
                <a:lnTo>
                  <a:pt x="107156" y="35718"/>
                </a:lnTo>
                <a:lnTo>
                  <a:pt x="107156" y="17859"/>
                </a:lnTo>
                <a:lnTo>
                  <a:pt x="98227" y="0"/>
                </a:lnTo>
                <a:lnTo>
                  <a:pt x="9822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732859" y="3643312"/>
            <a:ext cx="169665" cy="321470"/>
          </a:xfrm>
          <a:custGeom>
            <a:avLst/>
            <a:gdLst/>
            <a:ahLst/>
            <a:cxnLst/>
            <a:rect l="0" t="0" r="0" b="0"/>
            <a:pathLst>
              <a:path w="169665" h="321470">
                <a:moveTo>
                  <a:pt x="17860" y="8930"/>
                </a:moveTo>
                <a:lnTo>
                  <a:pt x="17860" y="8930"/>
                </a:lnTo>
                <a:lnTo>
                  <a:pt x="17860" y="0"/>
                </a:lnTo>
                <a:lnTo>
                  <a:pt x="17860" y="0"/>
                </a:lnTo>
                <a:lnTo>
                  <a:pt x="26789" y="0"/>
                </a:lnTo>
                <a:lnTo>
                  <a:pt x="26789" y="0"/>
                </a:lnTo>
                <a:lnTo>
                  <a:pt x="35719" y="8930"/>
                </a:lnTo>
                <a:lnTo>
                  <a:pt x="44649" y="17859"/>
                </a:lnTo>
                <a:lnTo>
                  <a:pt x="53579" y="44649"/>
                </a:lnTo>
                <a:lnTo>
                  <a:pt x="62508" y="80367"/>
                </a:lnTo>
                <a:lnTo>
                  <a:pt x="62508" y="116086"/>
                </a:lnTo>
                <a:lnTo>
                  <a:pt x="62508" y="160734"/>
                </a:lnTo>
                <a:lnTo>
                  <a:pt x="71438" y="205383"/>
                </a:lnTo>
                <a:lnTo>
                  <a:pt x="71438" y="241102"/>
                </a:lnTo>
                <a:lnTo>
                  <a:pt x="71438" y="276820"/>
                </a:lnTo>
                <a:lnTo>
                  <a:pt x="53579" y="294680"/>
                </a:lnTo>
                <a:lnTo>
                  <a:pt x="44649" y="312539"/>
                </a:lnTo>
                <a:lnTo>
                  <a:pt x="35719" y="321469"/>
                </a:lnTo>
                <a:lnTo>
                  <a:pt x="26789" y="321469"/>
                </a:lnTo>
                <a:lnTo>
                  <a:pt x="26789" y="303609"/>
                </a:lnTo>
                <a:lnTo>
                  <a:pt x="17860" y="294680"/>
                </a:lnTo>
                <a:lnTo>
                  <a:pt x="17860" y="267891"/>
                </a:lnTo>
                <a:lnTo>
                  <a:pt x="8930" y="232172"/>
                </a:lnTo>
                <a:lnTo>
                  <a:pt x="8930" y="196453"/>
                </a:lnTo>
                <a:lnTo>
                  <a:pt x="8930" y="160734"/>
                </a:lnTo>
                <a:lnTo>
                  <a:pt x="17860" y="125016"/>
                </a:lnTo>
                <a:lnTo>
                  <a:pt x="26789" y="89297"/>
                </a:lnTo>
                <a:lnTo>
                  <a:pt x="35719" y="62508"/>
                </a:lnTo>
                <a:lnTo>
                  <a:pt x="44649" y="35719"/>
                </a:lnTo>
                <a:lnTo>
                  <a:pt x="62508" y="17859"/>
                </a:lnTo>
                <a:lnTo>
                  <a:pt x="80368" y="0"/>
                </a:lnTo>
                <a:lnTo>
                  <a:pt x="98227" y="0"/>
                </a:lnTo>
                <a:lnTo>
                  <a:pt x="116086" y="0"/>
                </a:lnTo>
                <a:lnTo>
                  <a:pt x="133946" y="8930"/>
                </a:lnTo>
                <a:lnTo>
                  <a:pt x="151805" y="26789"/>
                </a:lnTo>
                <a:lnTo>
                  <a:pt x="160735" y="35719"/>
                </a:lnTo>
                <a:lnTo>
                  <a:pt x="169664" y="53578"/>
                </a:lnTo>
                <a:lnTo>
                  <a:pt x="169664" y="71438"/>
                </a:lnTo>
                <a:lnTo>
                  <a:pt x="160735" y="89297"/>
                </a:lnTo>
                <a:lnTo>
                  <a:pt x="133946" y="107156"/>
                </a:lnTo>
                <a:lnTo>
                  <a:pt x="98227" y="133945"/>
                </a:lnTo>
                <a:lnTo>
                  <a:pt x="62508" y="142875"/>
                </a:lnTo>
                <a:lnTo>
                  <a:pt x="26789" y="151805"/>
                </a:lnTo>
                <a:lnTo>
                  <a:pt x="0" y="142875"/>
                </a:lnTo>
                <a:lnTo>
                  <a:pt x="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911453" y="3679031"/>
            <a:ext cx="214314" cy="205384"/>
          </a:xfrm>
          <a:custGeom>
            <a:avLst/>
            <a:gdLst/>
            <a:ahLst/>
            <a:cxnLst/>
            <a:rect l="0" t="0" r="0" b="0"/>
            <a:pathLst>
              <a:path w="214314" h="205384">
                <a:moveTo>
                  <a:pt x="125016" y="8930"/>
                </a:moveTo>
                <a:lnTo>
                  <a:pt x="116086" y="0"/>
                </a:lnTo>
                <a:lnTo>
                  <a:pt x="116086" y="0"/>
                </a:lnTo>
                <a:lnTo>
                  <a:pt x="116086" y="0"/>
                </a:lnTo>
                <a:lnTo>
                  <a:pt x="107156" y="0"/>
                </a:lnTo>
                <a:lnTo>
                  <a:pt x="98227" y="8930"/>
                </a:lnTo>
                <a:lnTo>
                  <a:pt x="80367" y="26789"/>
                </a:lnTo>
                <a:lnTo>
                  <a:pt x="53578" y="53578"/>
                </a:lnTo>
                <a:lnTo>
                  <a:pt x="26789" y="80367"/>
                </a:lnTo>
                <a:lnTo>
                  <a:pt x="8930" y="116086"/>
                </a:lnTo>
                <a:lnTo>
                  <a:pt x="0" y="151805"/>
                </a:lnTo>
                <a:lnTo>
                  <a:pt x="0" y="169664"/>
                </a:lnTo>
                <a:lnTo>
                  <a:pt x="17860" y="178594"/>
                </a:lnTo>
                <a:lnTo>
                  <a:pt x="26789" y="178594"/>
                </a:lnTo>
                <a:lnTo>
                  <a:pt x="44649" y="169664"/>
                </a:lnTo>
                <a:lnTo>
                  <a:pt x="53578" y="151805"/>
                </a:lnTo>
                <a:lnTo>
                  <a:pt x="62508" y="133945"/>
                </a:lnTo>
                <a:lnTo>
                  <a:pt x="71438" y="107156"/>
                </a:lnTo>
                <a:lnTo>
                  <a:pt x="80367" y="98226"/>
                </a:lnTo>
                <a:lnTo>
                  <a:pt x="80367" y="80367"/>
                </a:lnTo>
                <a:lnTo>
                  <a:pt x="80367" y="71437"/>
                </a:lnTo>
                <a:lnTo>
                  <a:pt x="80367" y="80367"/>
                </a:lnTo>
                <a:lnTo>
                  <a:pt x="80367" y="98226"/>
                </a:lnTo>
                <a:lnTo>
                  <a:pt x="80367" y="125015"/>
                </a:lnTo>
                <a:lnTo>
                  <a:pt x="89297" y="151805"/>
                </a:lnTo>
                <a:lnTo>
                  <a:pt x="98227" y="178594"/>
                </a:lnTo>
                <a:lnTo>
                  <a:pt x="125016" y="196453"/>
                </a:lnTo>
                <a:lnTo>
                  <a:pt x="151805" y="205383"/>
                </a:lnTo>
                <a:lnTo>
                  <a:pt x="187524" y="205383"/>
                </a:lnTo>
                <a:lnTo>
                  <a:pt x="214313" y="187523"/>
                </a:lnTo>
                <a:lnTo>
                  <a:pt x="214313"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063258" y="3696890"/>
            <a:ext cx="169665" cy="330400"/>
          </a:xfrm>
          <a:custGeom>
            <a:avLst/>
            <a:gdLst/>
            <a:ahLst/>
            <a:cxnLst/>
            <a:rect l="0" t="0" r="0" b="0"/>
            <a:pathLst>
              <a:path w="169665" h="330400">
                <a:moveTo>
                  <a:pt x="116086" y="0"/>
                </a:moveTo>
                <a:lnTo>
                  <a:pt x="107156" y="8930"/>
                </a:lnTo>
                <a:lnTo>
                  <a:pt x="98226" y="17860"/>
                </a:lnTo>
                <a:lnTo>
                  <a:pt x="89297" y="26789"/>
                </a:lnTo>
                <a:lnTo>
                  <a:pt x="80367" y="35719"/>
                </a:lnTo>
                <a:lnTo>
                  <a:pt x="62508" y="44649"/>
                </a:lnTo>
                <a:lnTo>
                  <a:pt x="62508" y="62508"/>
                </a:lnTo>
                <a:lnTo>
                  <a:pt x="62508" y="80367"/>
                </a:lnTo>
                <a:lnTo>
                  <a:pt x="71437" y="89297"/>
                </a:lnTo>
                <a:lnTo>
                  <a:pt x="89297" y="89297"/>
                </a:lnTo>
                <a:lnTo>
                  <a:pt x="107156" y="80367"/>
                </a:lnTo>
                <a:lnTo>
                  <a:pt x="116086" y="71438"/>
                </a:lnTo>
                <a:lnTo>
                  <a:pt x="125015" y="53578"/>
                </a:lnTo>
                <a:lnTo>
                  <a:pt x="142875" y="44649"/>
                </a:lnTo>
                <a:lnTo>
                  <a:pt x="142875" y="44649"/>
                </a:lnTo>
                <a:lnTo>
                  <a:pt x="160734" y="53578"/>
                </a:lnTo>
                <a:lnTo>
                  <a:pt x="160734" y="71438"/>
                </a:lnTo>
                <a:lnTo>
                  <a:pt x="169664" y="107156"/>
                </a:lnTo>
                <a:lnTo>
                  <a:pt x="169664" y="142875"/>
                </a:lnTo>
                <a:lnTo>
                  <a:pt x="160734" y="196453"/>
                </a:lnTo>
                <a:lnTo>
                  <a:pt x="160734" y="241102"/>
                </a:lnTo>
                <a:lnTo>
                  <a:pt x="160734" y="276821"/>
                </a:lnTo>
                <a:lnTo>
                  <a:pt x="160734" y="312539"/>
                </a:lnTo>
                <a:lnTo>
                  <a:pt x="151805" y="321469"/>
                </a:lnTo>
                <a:lnTo>
                  <a:pt x="142875" y="330399"/>
                </a:lnTo>
                <a:lnTo>
                  <a:pt x="125015" y="321469"/>
                </a:lnTo>
                <a:lnTo>
                  <a:pt x="89297" y="303610"/>
                </a:lnTo>
                <a:lnTo>
                  <a:pt x="53578" y="285750"/>
                </a:lnTo>
                <a:lnTo>
                  <a:pt x="26789" y="267891"/>
                </a:lnTo>
                <a:lnTo>
                  <a:pt x="0" y="250031"/>
                </a:lnTo>
                <a:lnTo>
                  <a:pt x="0"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250781" y="3759398"/>
            <a:ext cx="116087" cy="142876"/>
          </a:xfrm>
          <a:custGeom>
            <a:avLst/>
            <a:gdLst/>
            <a:ahLst/>
            <a:cxnLst/>
            <a:rect l="0" t="0" r="0" b="0"/>
            <a:pathLst>
              <a:path w="116087" h="142876">
                <a:moveTo>
                  <a:pt x="0" y="44648"/>
                </a:moveTo>
                <a:lnTo>
                  <a:pt x="0" y="53578"/>
                </a:lnTo>
                <a:lnTo>
                  <a:pt x="0" y="62508"/>
                </a:lnTo>
                <a:lnTo>
                  <a:pt x="0" y="71438"/>
                </a:lnTo>
                <a:lnTo>
                  <a:pt x="8930" y="80367"/>
                </a:lnTo>
                <a:lnTo>
                  <a:pt x="17860" y="89297"/>
                </a:lnTo>
                <a:lnTo>
                  <a:pt x="26789" y="80367"/>
                </a:lnTo>
                <a:lnTo>
                  <a:pt x="44649" y="80367"/>
                </a:lnTo>
                <a:lnTo>
                  <a:pt x="71438" y="71438"/>
                </a:lnTo>
                <a:lnTo>
                  <a:pt x="89297" y="62508"/>
                </a:lnTo>
                <a:lnTo>
                  <a:pt x="107157" y="44648"/>
                </a:lnTo>
                <a:lnTo>
                  <a:pt x="116086" y="26789"/>
                </a:lnTo>
                <a:lnTo>
                  <a:pt x="116086" y="17859"/>
                </a:lnTo>
                <a:lnTo>
                  <a:pt x="98227" y="8930"/>
                </a:lnTo>
                <a:lnTo>
                  <a:pt x="89297" y="0"/>
                </a:lnTo>
                <a:lnTo>
                  <a:pt x="62508" y="8930"/>
                </a:lnTo>
                <a:lnTo>
                  <a:pt x="44649" y="26789"/>
                </a:lnTo>
                <a:lnTo>
                  <a:pt x="26789" y="44648"/>
                </a:lnTo>
                <a:lnTo>
                  <a:pt x="8930" y="80367"/>
                </a:lnTo>
                <a:lnTo>
                  <a:pt x="0" y="98227"/>
                </a:lnTo>
                <a:lnTo>
                  <a:pt x="8930" y="125016"/>
                </a:lnTo>
                <a:lnTo>
                  <a:pt x="26789" y="142875"/>
                </a:lnTo>
                <a:lnTo>
                  <a:pt x="53578" y="142875"/>
                </a:lnTo>
                <a:lnTo>
                  <a:pt x="89297" y="133945"/>
                </a:lnTo>
                <a:lnTo>
                  <a:pt x="89297"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500813" y="3625453"/>
            <a:ext cx="142876" cy="330399"/>
          </a:xfrm>
          <a:custGeom>
            <a:avLst/>
            <a:gdLst/>
            <a:ahLst/>
            <a:cxnLst/>
            <a:rect l="0" t="0" r="0" b="0"/>
            <a:pathLst>
              <a:path w="142876" h="330399">
                <a:moveTo>
                  <a:pt x="142875" y="26789"/>
                </a:moveTo>
                <a:lnTo>
                  <a:pt x="142875" y="26789"/>
                </a:lnTo>
                <a:lnTo>
                  <a:pt x="142875" y="17859"/>
                </a:lnTo>
                <a:lnTo>
                  <a:pt x="142875" y="8929"/>
                </a:lnTo>
                <a:lnTo>
                  <a:pt x="142875" y="0"/>
                </a:lnTo>
                <a:lnTo>
                  <a:pt x="133945" y="0"/>
                </a:lnTo>
                <a:lnTo>
                  <a:pt x="125015" y="8929"/>
                </a:lnTo>
                <a:lnTo>
                  <a:pt x="107156" y="35718"/>
                </a:lnTo>
                <a:lnTo>
                  <a:pt x="89296" y="53578"/>
                </a:lnTo>
                <a:lnTo>
                  <a:pt x="80367" y="80367"/>
                </a:lnTo>
                <a:lnTo>
                  <a:pt x="62507" y="116086"/>
                </a:lnTo>
                <a:lnTo>
                  <a:pt x="53578" y="160734"/>
                </a:lnTo>
                <a:lnTo>
                  <a:pt x="44648" y="205383"/>
                </a:lnTo>
                <a:lnTo>
                  <a:pt x="44648" y="250031"/>
                </a:lnTo>
                <a:lnTo>
                  <a:pt x="44648" y="285750"/>
                </a:lnTo>
                <a:lnTo>
                  <a:pt x="35718" y="312539"/>
                </a:lnTo>
                <a:lnTo>
                  <a:pt x="35718" y="321468"/>
                </a:lnTo>
                <a:lnTo>
                  <a:pt x="35718" y="330398"/>
                </a:lnTo>
                <a:lnTo>
                  <a:pt x="17859" y="321468"/>
                </a:lnTo>
                <a:lnTo>
                  <a:pt x="0" y="312539"/>
                </a:lnTo>
                <a:lnTo>
                  <a:pt x="0" y="31253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402586" y="3804046"/>
            <a:ext cx="196454" cy="26791"/>
          </a:xfrm>
          <a:custGeom>
            <a:avLst/>
            <a:gdLst/>
            <a:ahLst/>
            <a:cxnLst/>
            <a:rect l="0" t="0" r="0" b="0"/>
            <a:pathLst>
              <a:path w="196454" h="26791">
                <a:moveTo>
                  <a:pt x="0" y="26790"/>
                </a:moveTo>
                <a:lnTo>
                  <a:pt x="0" y="26790"/>
                </a:lnTo>
                <a:lnTo>
                  <a:pt x="0" y="26790"/>
                </a:lnTo>
                <a:lnTo>
                  <a:pt x="8930" y="17860"/>
                </a:lnTo>
                <a:lnTo>
                  <a:pt x="17859" y="8930"/>
                </a:lnTo>
                <a:lnTo>
                  <a:pt x="26789" y="8930"/>
                </a:lnTo>
                <a:lnTo>
                  <a:pt x="44648" y="0"/>
                </a:lnTo>
                <a:lnTo>
                  <a:pt x="62508" y="8930"/>
                </a:lnTo>
                <a:lnTo>
                  <a:pt x="89297" y="8930"/>
                </a:lnTo>
                <a:lnTo>
                  <a:pt x="125016" y="8930"/>
                </a:lnTo>
                <a:lnTo>
                  <a:pt x="160734" y="17860"/>
                </a:lnTo>
                <a:lnTo>
                  <a:pt x="196453" y="17860"/>
                </a:lnTo>
                <a:lnTo>
                  <a:pt x="196453"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679406" y="3812976"/>
            <a:ext cx="178595" cy="151806"/>
          </a:xfrm>
          <a:custGeom>
            <a:avLst/>
            <a:gdLst/>
            <a:ahLst/>
            <a:cxnLst/>
            <a:rect l="0" t="0" r="0" b="0"/>
            <a:pathLst>
              <a:path w="178595" h="151806">
                <a:moveTo>
                  <a:pt x="107157" y="0"/>
                </a:moveTo>
                <a:lnTo>
                  <a:pt x="107157" y="0"/>
                </a:lnTo>
                <a:lnTo>
                  <a:pt x="107157" y="0"/>
                </a:lnTo>
                <a:lnTo>
                  <a:pt x="98227" y="0"/>
                </a:lnTo>
                <a:lnTo>
                  <a:pt x="89297" y="0"/>
                </a:lnTo>
                <a:lnTo>
                  <a:pt x="80367" y="8930"/>
                </a:lnTo>
                <a:lnTo>
                  <a:pt x="62508" y="26789"/>
                </a:lnTo>
                <a:lnTo>
                  <a:pt x="35719" y="44649"/>
                </a:lnTo>
                <a:lnTo>
                  <a:pt x="17860" y="71438"/>
                </a:lnTo>
                <a:lnTo>
                  <a:pt x="8930" y="89297"/>
                </a:lnTo>
                <a:lnTo>
                  <a:pt x="0" y="107156"/>
                </a:lnTo>
                <a:lnTo>
                  <a:pt x="0" y="116086"/>
                </a:lnTo>
                <a:lnTo>
                  <a:pt x="8930" y="125016"/>
                </a:lnTo>
                <a:lnTo>
                  <a:pt x="17860" y="116086"/>
                </a:lnTo>
                <a:lnTo>
                  <a:pt x="35719" y="107156"/>
                </a:lnTo>
                <a:lnTo>
                  <a:pt x="44649" y="98227"/>
                </a:lnTo>
                <a:lnTo>
                  <a:pt x="62508" y="80367"/>
                </a:lnTo>
                <a:lnTo>
                  <a:pt x="71438" y="71438"/>
                </a:lnTo>
                <a:lnTo>
                  <a:pt x="80367" y="53578"/>
                </a:lnTo>
                <a:lnTo>
                  <a:pt x="80367" y="44649"/>
                </a:lnTo>
                <a:lnTo>
                  <a:pt x="80367" y="35719"/>
                </a:lnTo>
                <a:lnTo>
                  <a:pt x="80367" y="44649"/>
                </a:lnTo>
                <a:lnTo>
                  <a:pt x="80367" y="53578"/>
                </a:lnTo>
                <a:lnTo>
                  <a:pt x="71438" y="71438"/>
                </a:lnTo>
                <a:lnTo>
                  <a:pt x="71438" y="89297"/>
                </a:lnTo>
                <a:lnTo>
                  <a:pt x="71438" y="116086"/>
                </a:lnTo>
                <a:lnTo>
                  <a:pt x="71438" y="133945"/>
                </a:lnTo>
                <a:lnTo>
                  <a:pt x="89297" y="142875"/>
                </a:lnTo>
                <a:lnTo>
                  <a:pt x="98227" y="151805"/>
                </a:lnTo>
                <a:lnTo>
                  <a:pt x="107157" y="151805"/>
                </a:lnTo>
                <a:lnTo>
                  <a:pt x="125016" y="142875"/>
                </a:lnTo>
                <a:lnTo>
                  <a:pt x="142875" y="133945"/>
                </a:lnTo>
                <a:lnTo>
                  <a:pt x="160735" y="116086"/>
                </a:lnTo>
                <a:lnTo>
                  <a:pt x="178594" y="98227"/>
                </a:lnTo>
                <a:lnTo>
                  <a:pt x="178594"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866930" y="3884414"/>
            <a:ext cx="17860" cy="44649"/>
          </a:xfrm>
          <a:custGeom>
            <a:avLst/>
            <a:gdLst/>
            <a:ahLst/>
            <a:cxnLst/>
            <a:rect l="0" t="0" r="0" b="0"/>
            <a:pathLst>
              <a:path w="17860" h="44649">
                <a:moveTo>
                  <a:pt x="17859" y="0"/>
                </a:moveTo>
                <a:lnTo>
                  <a:pt x="8929" y="0"/>
                </a:lnTo>
                <a:lnTo>
                  <a:pt x="8929" y="8929"/>
                </a:lnTo>
                <a:lnTo>
                  <a:pt x="0" y="17859"/>
                </a:lnTo>
                <a:lnTo>
                  <a:pt x="0" y="35718"/>
                </a:lnTo>
                <a:lnTo>
                  <a:pt x="0" y="44648"/>
                </a:lnTo>
                <a:lnTo>
                  <a:pt x="0"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929438" y="3723679"/>
            <a:ext cx="375047" cy="303611"/>
          </a:xfrm>
          <a:custGeom>
            <a:avLst/>
            <a:gdLst/>
            <a:ahLst/>
            <a:cxnLst/>
            <a:rect l="0" t="0" r="0" b="0"/>
            <a:pathLst>
              <a:path w="375047" h="303611">
                <a:moveTo>
                  <a:pt x="0" y="160735"/>
                </a:moveTo>
                <a:lnTo>
                  <a:pt x="0" y="160735"/>
                </a:lnTo>
                <a:lnTo>
                  <a:pt x="0" y="169664"/>
                </a:lnTo>
                <a:lnTo>
                  <a:pt x="0" y="178594"/>
                </a:lnTo>
                <a:lnTo>
                  <a:pt x="0" y="187524"/>
                </a:lnTo>
                <a:lnTo>
                  <a:pt x="0" y="205383"/>
                </a:lnTo>
                <a:lnTo>
                  <a:pt x="8929" y="223242"/>
                </a:lnTo>
                <a:lnTo>
                  <a:pt x="17859" y="232172"/>
                </a:lnTo>
                <a:lnTo>
                  <a:pt x="26789" y="241102"/>
                </a:lnTo>
                <a:lnTo>
                  <a:pt x="44648" y="241102"/>
                </a:lnTo>
                <a:lnTo>
                  <a:pt x="62507" y="241102"/>
                </a:lnTo>
                <a:lnTo>
                  <a:pt x="80367" y="223242"/>
                </a:lnTo>
                <a:lnTo>
                  <a:pt x="107156" y="214313"/>
                </a:lnTo>
                <a:lnTo>
                  <a:pt x="116085" y="196453"/>
                </a:lnTo>
                <a:lnTo>
                  <a:pt x="125015" y="178594"/>
                </a:lnTo>
                <a:lnTo>
                  <a:pt x="133945" y="160735"/>
                </a:lnTo>
                <a:lnTo>
                  <a:pt x="133945" y="160735"/>
                </a:lnTo>
                <a:lnTo>
                  <a:pt x="133945" y="169664"/>
                </a:lnTo>
                <a:lnTo>
                  <a:pt x="133945" y="178594"/>
                </a:lnTo>
                <a:lnTo>
                  <a:pt x="133945" y="205383"/>
                </a:lnTo>
                <a:lnTo>
                  <a:pt x="133945" y="223242"/>
                </a:lnTo>
                <a:lnTo>
                  <a:pt x="142875" y="241102"/>
                </a:lnTo>
                <a:lnTo>
                  <a:pt x="160734" y="258961"/>
                </a:lnTo>
                <a:lnTo>
                  <a:pt x="178593" y="267891"/>
                </a:lnTo>
                <a:lnTo>
                  <a:pt x="196453" y="267891"/>
                </a:lnTo>
                <a:lnTo>
                  <a:pt x="214312" y="250032"/>
                </a:lnTo>
                <a:lnTo>
                  <a:pt x="223242" y="232172"/>
                </a:lnTo>
                <a:lnTo>
                  <a:pt x="232171" y="214313"/>
                </a:lnTo>
                <a:lnTo>
                  <a:pt x="241101" y="187524"/>
                </a:lnTo>
                <a:lnTo>
                  <a:pt x="250031" y="151805"/>
                </a:lnTo>
                <a:lnTo>
                  <a:pt x="258960" y="125016"/>
                </a:lnTo>
                <a:lnTo>
                  <a:pt x="267890" y="89297"/>
                </a:lnTo>
                <a:lnTo>
                  <a:pt x="267890" y="53578"/>
                </a:lnTo>
                <a:lnTo>
                  <a:pt x="276820" y="26789"/>
                </a:lnTo>
                <a:lnTo>
                  <a:pt x="276820" y="8930"/>
                </a:lnTo>
                <a:lnTo>
                  <a:pt x="285750" y="0"/>
                </a:lnTo>
                <a:lnTo>
                  <a:pt x="285750" y="0"/>
                </a:lnTo>
                <a:lnTo>
                  <a:pt x="285750" y="17860"/>
                </a:lnTo>
                <a:lnTo>
                  <a:pt x="285750" y="44649"/>
                </a:lnTo>
                <a:lnTo>
                  <a:pt x="294679" y="80367"/>
                </a:lnTo>
                <a:lnTo>
                  <a:pt x="294679" y="133946"/>
                </a:lnTo>
                <a:lnTo>
                  <a:pt x="294679" y="178594"/>
                </a:lnTo>
                <a:lnTo>
                  <a:pt x="303609" y="223242"/>
                </a:lnTo>
                <a:lnTo>
                  <a:pt x="312539" y="250032"/>
                </a:lnTo>
                <a:lnTo>
                  <a:pt x="330398" y="276821"/>
                </a:lnTo>
                <a:lnTo>
                  <a:pt x="348257" y="294680"/>
                </a:lnTo>
                <a:lnTo>
                  <a:pt x="366117" y="303610"/>
                </a:lnTo>
                <a:lnTo>
                  <a:pt x="375046" y="303610"/>
                </a:lnTo>
                <a:lnTo>
                  <a:pt x="375046" y="294680"/>
                </a:lnTo>
                <a:lnTo>
                  <a:pt x="366117" y="267891"/>
                </a:lnTo>
                <a:lnTo>
                  <a:pt x="366117"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108031" y="3768328"/>
            <a:ext cx="312540" cy="53579"/>
          </a:xfrm>
          <a:custGeom>
            <a:avLst/>
            <a:gdLst/>
            <a:ahLst/>
            <a:cxnLst/>
            <a:rect l="0" t="0" r="0" b="0"/>
            <a:pathLst>
              <a:path w="312540" h="53579">
                <a:moveTo>
                  <a:pt x="0" y="53578"/>
                </a:moveTo>
                <a:lnTo>
                  <a:pt x="0" y="44648"/>
                </a:lnTo>
                <a:lnTo>
                  <a:pt x="0" y="44648"/>
                </a:lnTo>
                <a:lnTo>
                  <a:pt x="0" y="44648"/>
                </a:lnTo>
                <a:lnTo>
                  <a:pt x="17860" y="35718"/>
                </a:lnTo>
                <a:lnTo>
                  <a:pt x="44649" y="35718"/>
                </a:lnTo>
                <a:lnTo>
                  <a:pt x="89297" y="26789"/>
                </a:lnTo>
                <a:lnTo>
                  <a:pt x="142875" y="17859"/>
                </a:lnTo>
                <a:lnTo>
                  <a:pt x="187524" y="8929"/>
                </a:lnTo>
                <a:lnTo>
                  <a:pt x="241102" y="8929"/>
                </a:lnTo>
                <a:lnTo>
                  <a:pt x="276821" y="8929"/>
                </a:lnTo>
                <a:lnTo>
                  <a:pt x="312539" y="0"/>
                </a:lnTo>
                <a:lnTo>
                  <a:pt x="31253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206258" y="3696890"/>
            <a:ext cx="196454" cy="303611"/>
          </a:xfrm>
          <a:custGeom>
            <a:avLst/>
            <a:gdLst/>
            <a:ahLst/>
            <a:cxnLst/>
            <a:rect l="0" t="0" r="0" b="0"/>
            <a:pathLst>
              <a:path w="196454" h="303611">
                <a:moveTo>
                  <a:pt x="0" y="294680"/>
                </a:moveTo>
                <a:lnTo>
                  <a:pt x="8930" y="294680"/>
                </a:lnTo>
                <a:lnTo>
                  <a:pt x="8930" y="285750"/>
                </a:lnTo>
                <a:lnTo>
                  <a:pt x="17859" y="285750"/>
                </a:lnTo>
                <a:lnTo>
                  <a:pt x="35719" y="285750"/>
                </a:lnTo>
                <a:lnTo>
                  <a:pt x="53578" y="276821"/>
                </a:lnTo>
                <a:lnTo>
                  <a:pt x="80367" y="267891"/>
                </a:lnTo>
                <a:lnTo>
                  <a:pt x="107156" y="258961"/>
                </a:lnTo>
                <a:lnTo>
                  <a:pt x="133945" y="241102"/>
                </a:lnTo>
                <a:lnTo>
                  <a:pt x="160734" y="223242"/>
                </a:lnTo>
                <a:lnTo>
                  <a:pt x="178594" y="205383"/>
                </a:lnTo>
                <a:lnTo>
                  <a:pt x="187523" y="178594"/>
                </a:lnTo>
                <a:lnTo>
                  <a:pt x="196453" y="151805"/>
                </a:lnTo>
                <a:lnTo>
                  <a:pt x="196453" y="125016"/>
                </a:lnTo>
                <a:lnTo>
                  <a:pt x="196453" y="98227"/>
                </a:lnTo>
                <a:lnTo>
                  <a:pt x="187523" y="62508"/>
                </a:lnTo>
                <a:lnTo>
                  <a:pt x="187523" y="35719"/>
                </a:lnTo>
                <a:lnTo>
                  <a:pt x="187523" y="17860"/>
                </a:lnTo>
                <a:lnTo>
                  <a:pt x="178594" y="0"/>
                </a:lnTo>
                <a:lnTo>
                  <a:pt x="178594" y="0"/>
                </a:lnTo>
                <a:lnTo>
                  <a:pt x="169664" y="8930"/>
                </a:lnTo>
                <a:lnTo>
                  <a:pt x="160734" y="26789"/>
                </a:lnTo>
                <a:lnTo>
                  <a:pt x="151805" y="53578"/>
                </a:lnTo>
                <a:lnTo>
                  <a:pt x="133945" y="89297"/>
                </a:lnTo>
                <a:lnTo>
                  <a:pt x="125015" y="133946"/>
                </a:lnTo>
                <a:lnTo>
                  <a:pt x="125015" y="178594"/>
                </a:lnTo>
                <a:lnTo>
                  <a:pt x="116086" y="223242"/>
                </a:lnTo>
                <a:lnTo>
                  <a:pt x="125015" y="258961"/>
                </a:lnTo>
                <a:lnTo>
                  <a:pt x="142875" y="285750"/>
                </a:lnTo>
                <a:lnTo>
                  <a:pt x="160734" y="294680"/>
                </a:lnTo>
                <a:lnTo>
                  <a:pt x="178594" y="303610"/>
                </a:lnTo>
                <a:lnTo>
                  <a:pt x="196453" y="294680"/>
                </a:lnTo>
                <a:lnTo>
                  <a:pt x="196453" y="29468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206258" y="3750468"/>
            <a:ext cx="312540" cy="26790"/>
          </a:xfrm>
          <a:custGeom>
            <a:avLst/>
            <a:gdLst/>
            <a:ahLst/>
            <a:cxnLst/>
            <a:rect l="0" t="0" r="0" b="0"/>
            <a:pathLst>
              <a:path w="312540" h="26790">
                <a:moveTo>
                  <a:pt x="0" y="8930"/>
                </a:moveTo>
                <a:lnTo>
                  <a:pt x="0" y="8930"/>
                </a:lnTo>
                <a:lnTo>
                  <a:pt x="8930" y="0"/>
                </a:lnTo>
                <a:lnTo>
                  <a:pt x="35719" y="0"/>
                </a:lnTo>
                <a:lnTo>
                  <a:pt x="71437" y="0"/>
                </a:lnTo>
                <a:lnTo>
                  <a:pt x="125015" y="8930"/>
                </a:lnTo>
                <a:lnTo>
                  <a:pt x="178594" y="17860"/>
                </a:lnTo>
                <a:lnTo>
                  <a:pt x="241101" y="26789"/>
                </a:lnTo>
                <a:lnTo>
                  <a:pt x="276820" y="17860"/>
                </a:lnTo>
                <a:lnTo>
                  <a:pt x="312539" y="0"/>
                </a:lnTo>
                <a:lnTo>
                  <a:pt x="31253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839891" y="3348632"/>
            <a:ext cx="375048" cy="937619"/>
          </a:xfrm>
          <a:custGeom>
            <a:avLst/>
            <a:gdLst/>
            <a:ahLst/>
            <a:cxnLst/>
            <a:rect l="0" t="0" r="0" b="0"/>
            <a:pathLst>
              <a:path w="375048" h="937619">
                <a:moveTo>
                  <a:pt x="26789" y="0"/>
                </a:moveTo>
                <a:lnTo>
                  <a:pt x="17859" y="8930"/>
                </a:lnTo>
                <a:lnTo>
                  <a:pt x="8929" y="17860"/>
                </a:lnTo>
                <a:lnTo>
                  <a:pt x="8929" y="35719"/>
                </a:lnTo>
                <a:lnTo>
                  <a:pt x="8929" y="44649"/>
                </a:lnTo>
                <a:lnTo>
                  <a:pt x="8929" y="62508"/>
                </a:lnTo>
                <a:lnTo>
                  <a:pt x="8929" y="71438"/>
                </a:lnTo>
                <a:lnTo>
                  <a:pt x="0" y="80368"/>
                </a:lnTo>
                <a:lnTo>
                  <a:pt x="0" y="89297"/>
                </a:lnTo>
                <a:lnTo>
                  <a:pt x="0" y="98227"/>
                </a:lnTo>
                <a:lnTo>
                  <a:pt x="0" y="107157"/>
                </a:lnTo>
                <a:lnTo>
                  <a:pt x="0" y="125016"/>
                </a:lnTo>
                <a:lnTo>
                  <a:pt x="0" y="142875"/>
                </a:lnTo>
                <a:lnTo>
                  <a:pt x="8929" y="169664"/>
                </a:lnTo>
                <a:lnTo>
                  <a:pt x="17859" y="196454"/>
                </a:lnTo>
                <a:lnTo>
                  <a:pt x="26789" y="232172"/>
                </a:lnTo>
                <a:lnTo>
                  <a:pt x="35718" y="267891"/>
                </a:lnTo>
                <a:lnTo>
                  <a:pt x="44648" y="303610"/>
                </a:lnTo>
                <a:lnTo>
                  <a:pt x="44648" y="339329"/>
                </a:lnTo>
                <a:lnTo>
                  <a:pt x="53578" y="383977"/>
                </a:lnTo>
                <a:lnTo>
                  <a:pt x="53578" y="428625"/>
                </a:lnTo>
                <a:lnTo>
                  <a:pt x="62507" y="473274"/>
                </a:lnTo>
                <a:lnTo>
                  <a:pt x="80367" y="517922"/>
                </a:lnTo>
                <a:lnTo>
                  <a:pt x="89297" y="562571"/>
                </a:lnTo>
                <a:lnTo>
                  <a:pt x="107156" y="607219"/>
                </a:lnTo>
                <a:lnTo>
                  <a:pt x="116086" y="651868"/>
                </a:lnTo>
                <a:lnTo>
                  <a:pt x="125015" y="696516"/>
                </a:lnTo>
                <a:lnTo>
                  <a:pt x="125015" y="732235"/>
                </a:lnTo>
                <a:lnTo>
                  <a:pt x="133945" y="767954"/>
                </a:lnTo>
                <a:lnTo>
                  <a:pt x="133945" y="794743"/>
                </a:lnTo>
                <a:lnTo>
                  <a:pt x="133945" y="830461"/>
                </a:lnTo>
                <a:lnTo>
                  <a:pt x="133945" y="848321"/>
                </a:lnTo>
                <a:lnTo>
                  <a:pt x="133945" y="875110"/>
                </a:lnTo>
                <a:lnTo>
                  <a:pt x="133945" y="892969"/>
                </a:lnTo>
                <a:lnTo>
                  <a:pt x="133945" y="901899"/>
                </a:lnTo>
                <a:lnTo>
                  <a:pt x="133945" y="910829"/>
                </a:lnTo>
                <a:lnTo>
                  <a:pt x="133945" y="919758"/>
                </a:lnTo>
                <a:lnTo>
                  <a:pt x="142875" y="928688"/>
                </a:lnTo>
                <a:lnTo>
                  <a:pt x="142875" y="928688"/>
                </a:lnTo>
                <a:lnTo>
                  <a:pt x="151804" y="928688"/>
                </a:lnTo>
                <a:lnTo>
                  <a:pt x="160734" y="928688"/>
                </a:lnTo>
                <a:lnTo>
                  <a:pt x="169664" y="928688"/>
                </a:lnTo>
                <a:lnTo>
                  <a:pt x="169664" y="937618"/>
                </a:lnTo>
                <a:lnTo>
                  <a:pt x="178593" y="937618"/>
                </a:lnTo>
                <a:lnTo>
                  <a:pt x="178593" y="937618"/>
                </a:lnTo>
                <a:lnTo>
                  <a:pt x="178593" y="937618"/>
                </a:lnTo>
                <a:lnTo>
                  <a:pt x="187523" y="937618"/>
                </a:lnTo>
                <a:lnTo>
                  <a:pt x="196453" y="928688"/>
                </a:lnTo>
                <a:lnTo>
                  <a:pt x="214312" y="919758"/>
                </a:lnTo>
                <a:lnTo>
                  <a:pt x="223242" y="910829"/>
                </a:lnTo>
                <a:lnTo>
                  <a:pt x="232172" y="901899"/>
                </a:lnTo>
                <a:lnTo>
                  <a:pt x="250031" y="892969"/>
                </a:lnTo>
                <a:lnTo>
                  <a:pt x="267890" y="892969"/>
                </a:lnTo>
                <a:lnTo>
                  <a:pt x="276820" y="884039"/>
                </a:lnTo>
                <a:lnTo>
                  <a:pt x="303609" y="884039"/>
                </a:lnTo>
                <a:lnTo>
                  <a:pt x="330398" y="884039"/>
                </a:lnTo>
                <a:lnTo>
                  <a:pt x="357187" y="884039"/>
                </a:lnTo>
                <a:lnTo>
                  <a:pt x="375047" y="857250"/>
                </a:lnTo>
                <a:lnTo>
                  <a:pt x="375047" y="85725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5000625" y="4277320"/>
            <a:ext cx="991196" cy="955478"/>
          </a:xfrm>
          <a:custGeom>
            <a:avLst/>
            <a:gdLst/>
            <a:ahLst/>
            <a:cxnLst/>
            <a:rect l="0" t="0" r="0" b="0"/>
            <a:pathLst>
              <a:path w="991196" h="955478">
                <a:moveTo>
                  <a:pt x="17859" y="8930"/>
                </a:moveTo>
                <a:lnTo>
                  <a:pt x="17859" y="8930"/>
                </a:lnTo>
                <a:lnTo>
                  <a:pt x="17859" y="8930"/>
                </a:lnTo>
                <a:lnTo>
                  <a:pt x="8930" y="0"/>
                </a:lnTo>
                <a:lnTo>
                  <a:pt x="0" y="0"/>
                </a:lnTo>
                <a:lnTo>
                  <a:pt x="0" y="0"/>
                </a:lnTo>
                <a:lnTo>
                  <a:pt x="0" y="0"/>
                </a:lnTo>
                <a:lnTo>
                  <a:pt x="8930" y="0"/>
                </a:lnTo>
                <a:lnTo>
                  <a:pt x="17859" y="0"/>
                </a:lnTo>
                <a:lnTo>
                  <a:pt x="26789" y="0"/>
                </a:lnTo>
                <a:lnTo>
                  <a:pt x="53578" y="8930"/>
                </a:lnTo>
                <a:lnTo>
                  <a:pt x="71438" y="8930"/>
                </a:lnTo>
                <a:lnTo>
                  <a:pt x="107156" y="8930"/>
                </a:lnTo>
                <a:lnTo>
                  <a:pt x="133945" y="8930"/>
                </a:lnTo>
                <a:lnTo>
                  <a:pt x="169664" y="17859"/>
                </a:lnTo>
                <a:lnTo>
                  <a:pt x="214313" y="17859"/>
                </a:lnTo>
                <a:lnTo>
                  <a:pt x="250031" y="26789"/>
                </a:lnTo>
                <a:lnTo>
                  <a:pt x="303609" y="35719"/>
                </a:lnTo>
                <a:lnTo>
                  <a:pt x="357188" y="35719"/>
                </a:lnTo>
                <a:lnTo>
                  <a:pt x="410766" y="26789"/>
                </a:lnTo>
                <a:lnTo>
                  <a:pt x="473273" y="26789"/>
                </a:lnTo>
                <a:lnTo>
                  <a:pt x="535781" y="26789"/>
                </a:lnTo>
                <a:lnTo>
                  <a:pt x="598289" y="17859"/>
                </a:lnTo>
                <a:lnTo>
                  <a:pt x="651867" y="17859"/>
                </a:lnTo>
                <a:lnTo>
                  <a:pt x="696516" y="17859"/>
                </a:lnTo>
                <a:lnTo>
                  <a:pt x="741164" y="17859"/>
                </a:lnTo>
                <a:lnTo>
                  <a:pt x="776883" y="17859"/>
                </a:lnTo>
                <a:lnTo>
                  <a:pt x="812602" y="17859"/>
                </a:lnTo>
                <a:lnTo>
                  <a:pt x="830461" y="26789"/>
                </a:lnTo>
                <a:lnTo>
                  <a:pt x="857250" y="26789"/>
                </a:lnTo>
                <a:lnTo>
                  <a:pt x="875109" y="35719"/>
                </a:lnTo>
                <a:lnTo>
                  <a:pt x="884039" y="44648"/>
                </a:lnTo>
                <a:lnTo>
                  <a:pt x="892969" y="53578"/>
                </a:lnTo>
                <a:lnTo>
                  <a:pt x="901898" y="53578"/>
                </a:lnTo>
                <a:lnTo>
                  <a:pt x="910828" y="53578"/>
                </a:lnTo>
                <a:lnTo>
                  <a:pt x="910828" y="62508"/>
                </a:lnTo>
                <a:lnTo>
                  <a:pt x="901898" y="62508"/>
                </a:lnTo>
                <a:lnTo>
                  <a:pt x="901898" y="62508"/>
                </a:lnTo>
                <a:lnTo>
                  <a:pt x="901898" y="62508"/>
                </a:lnTo>
                <a:lnTo>
                  <a:pt x="892969" y="62508"/>
                </a:lnTo>
                <a:lnTo>
                  <a:pt x="892969" y="62508"/>
                </a:lnTo>
                <a:lnTo>
                  <a:pt x="892969" y="71437"/>
                </a:lnTo>
                <a:lnTo>
                  <a:pt x="892969" y="71437"/>
                </a:lnTo>
                <a:lnTo>
                  <a:pt x="884039" y="80367"/>
                </a:lnTo>
                <a:lnTo>
                  <a:pt x="884039" y="89297"/>
                </a:lnTo>
                <a:lnTo>
                  <a:pt x="884039" y="98226"/>
                </a:lnTo>
                <a:lnTo>
                  <a:pt x="875109" y="98226"/>
                </a:lnTo>
                <a:lnTo>
                  <a:pt x="875109" y="116086"/>
                </a:lnTo>
                <a:lnTo>
                  <a:pt x="875109" y="125016"/>
                </a:lnTo>
                <a:lnTo>
                  <a:pt x="875109" y="133945"/>
                </a:lnTo>
                <a:lnTo>
                  <a:pt x="884039" y="151805"/>
                </a:lnTo>
                <a:lnTo>
                  <a:pt x="884039" y="169664"/>
                </a:lnTo>
                <a:lnTo>
                  <a:pt x="884039" y="187523"/>
                </a:lnTo>
                <a:lnTo>
                  <a:pt x="892969" y="205383"/>
                </a:lnTo>
                <a:lnTo>
                  <a:pt x="892969" y="232172"/>
                </a:lnTo>
                <a:lnTo>
                  <a:pt x="901898" y="250031"/>
                </a:lnTo>
                <a:lnTo>
                  <a:pt x="901898" y="276820"/>
                </a:lnTo>
                <a:lnTo>
                  <a:pt x="910828" y="312539"/>
                </a:lnTo>
                <a:lnTo>
                  <a:pt x="919758" y="339328"/>
                </a:lnTo>
                <a:lnTo>
                  <a:pt x="937617" y="366117"/>
                </a:lnTo>
                <a:lnTo>
                  <a:pt x="946547" y="392906"/>
                </a:lnTo>
                <a:lnTo>
                  <a:pt x="955477" y="410766"/>
                </a:lnTo>
                <a:lnTo>
                  <a:pt x="964406" y="428625"/>
                </a:lnTo>
                <a:lnTo>
                  <a:pt x="973336" y="455414"/>
                </a:lnTo>
                <a:lnTo>
                  <a:pt x="973336" y="473273"/>
                </a:lnTo>
                <a:lnTo>
                  <a:pt x="973336" y="491133"/>
                </a:lnTo>
                <a:lnTo>
                  <a:pt x="973336" y="517922"/>
                </a:lnTo>
                <a:lnTo>
                  <a:pt x="982266" y="535781"/>
                </a:lnTo>
                <a:lnTo>
                  <a:pt x="982266" y="553641"/>
                </a:lnTo>
                <a:lnTo>
                  <a:pt x="982266" y="571500"/>
                </a:lnTo>
                <a:lnTo>
                  <a:pt x="991195" y="589359"/>
                </a:lnTo>
                <a:lnTo>
                  <a:pt x="991195" y="607219"/>
                </a:lnTo>
                <a:lnTo>
                  <a:pt x="991195" y="625078"/>
                </a:lnTo>
                <a:lnTo>
                  <a:pt x="991195" y="642938"/>
                </a:lnTo>
                <a:lnTo>
                  <a:pt x="991195" y="651868"/>
                </a:lnTo>
                <a:lnTo>
                  <a:pt x="991195" y="669727"/>
                </a:lnTo>
                <a:lnTo>
                  <a:pt x="982266" y="678657"/>
                </a:lnTo>
                <a:lnTo>
                  <a:pt x="982266" y="678657"/>
                </a:lnTo>
                <a:lnTo>
                  <a:pt x="982266" y="687586"/>
                </a:lnTo>
                <a:lnTo>
                  <a:pt x="973336" y="705446"/>
                </a:lnTo>
                <a:lnTo>
                  <a:pt x="973336" y="714375"/>
                </a:lnTo>
                <a:lnTo>
                  <a:pt x="964406" y="732235"/>
                </a:lnTo>
                <a:lnTo>
                  <a:pt x="964406" y="750094"/>
                </a:lnTo>
                <a:lnTo>
                  <a:pt x="964406" y="759024"/>
                </a:lnTo>
                <a:lnTo>
                  <a:pt x="964406" y="767953"/>
                </a:lnTo>
                <a:lnTo>
                  <a:pt x="955477" y="776883"/>
                </a:lnTo>
                <a:lnTo>
                  <a:pt x="955477" y="785813"/>
                </a:lnTo>
                <a:lnTo>
                  <a:pt x="946547" y="794743"/>
                </a:lnTo>
                <a:lnTo>
                  <a:pt x="946547" y="803672"/>
                </a:lnTo>
                <a:lnTo>
                  <a:pt x="937617" y="812602"/>
                </a:lnTo>
                <a:lnTo>
                  <a:pt x="937617" y="821532"/>
                </a:lnTo>
                <a:lnTo>
                  <a:pt x="937617" y="830461"/>
                </a:lnTo>
                <a:lnTo>
                  <a:pt x="928688" y="848321"/>
                </a:lnTo>
                <a:lnTo>
                  <a:pt x="928688" y="857250"/>
                </a:lnTo>
                <a:lnTo>
                  <a:pt x="928688" y="875110"/>
                </a:lnTo>
                <a:lnTo>
                  <a:pt x="928688" y="892969"/>
                </a:lnTo>
                <a:lnTo>
                  <a:pt x="928688" y="901899"/>
                </a:lnTo>
                <a:lnTo>
                  <a:pt x="919758" y="919758"/>
                </a:lnTo>
                <a:lnTo>
                  <a:pt x="919758" y="919758"/>
                </a:lnTo>
                <a:lnTo>
                  <a:pt x="919758" y="928688"/>
                </a:lnTo>
                <a:lnTo>
                  <a:pt x="919758" y="937618"/>
                </a:lnTo>
                <a:lnTo>
                  <a:pt x="919758" y="946547"/>
                </a:lnTo>
                <a:lnTo>
                  <a:pt x="928688" y="946547"/>
                </a:lnTo>
                <a:lnTo>
                  <a:pt x="928688" y="946547"/>
                </a:lnTo>
                <a:lnTo>
                  <a:pt x="928688" y="946547"/>
                </a:lnTo>
                <a:lnTo>
                  <a:pt x="928688" y="946547"/>
                </a:lnTo>
                <a:lnTo>
                  <a:pt x="928688" y="946547"/>
                </a:lnTo>
                <a:lnTo>
                  <a:pt x="928688" y="955477"/>
                </a:lnTo>
                <a:lnTo>
                  <a:pt x="928688" y="955477"/>
                </a:lnTo>
                <a:lnTo>
                  <a:pt x="928688" y="955477"/>
                </a:lnTo>
                <a:lnTo>
                  <a:pt x="928688" y="955477"/>
                </a:lnTo>
                <a:lnTo>
                  <a:pt x="928688" y="955477"/>
                </a:lnTo>
                <a:lnTo>
                  <a:pt x="928688" y="946547"/>
                </a:lnTo>
                <a:lnTo>
                  <a:pt x="928688" y="946547"/>
                </a:lnTo>
                <a:lnTo>
                  <a:pt x="928688" y="937618"/>
                </a:lnTo>
                <a:lnTo>
                  <a:pt x="928688" y="919758"/>
                </a:lnTo>
                <a:lnTo>
                  <a:pt x="928688" y="91975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723930" y="5018484"/>
            <a:ext cx="357188" cy="258962"/>
          </a:xfrm>
          <a:custGeom>
            <a:avLst/>
            <a:gdLst/>
            <a:ahLst/>
            <a:cxnLst/>
            <a:rect l="0" t="0" r="0" b="0"/>
            <a:pathLst>
              <a:path w="357188" h="258962">
                <a:moveTo>
                  <a:pt x="0" y="62508"/>
                </a:moveTo>
                <a:lnTo>
                  <a:pt x="0" y="71438"/>
                </a:lnTo>
                <a:lnTo>
                  <a:pt x="8929" y="71438"/>
                </a:lnTo>
                <a:lnTo>
                  <a:pt x="17859" y="80368"/>
                </a:lnTo>
                <a:lnTo>
                  <a:pt x="26789" y="89297"/>
                </a:lnTo>
                <a:lnTo>
                  <a:pt x="44648" y="116086"/>
                </a:lnTo>
                <a:lnTo>
                  <a:pt x="62508" y="133946"/>
                </a:lnTo>
                <a:lnTo>
                  <a:pt x="80367" y="169664"/>
                </a:lnTo>
                <a:lnTo>
                  <a:pt x="98226" y="196454"/>
                </a:lnTo>
                <a:lnTo>
                  <a:pt x="116086" y="223243"/>
                </a:lnTo>
                <a:lnTo>
                  <a:pt x="133945" y="241102"/>
                </a:lnTo>
                <a:lnTo>
                  <a:pt x="151804" y="258961"/>
                </a:lnTo>
                <a:lnTo>
                  <a:pt x="169664" y="258961"/>
                </a:lnTo>
                <a:lnTo>
                  <a:pt x="187523" y="250032"/>
                </a:lnTo>
                <a:lnTo>
                  <a:pt x="214312" y="232172"/>
                </a:lnTo>
                <a:lnTo>
                  <a:pt x="232172" y="205383"/>
                </a:lnTo>
                <a:lnTo>
                  <a:pt x="258961" y="169664"/>
                </a:lnTo>
                <a:lnTo>
                  <a:pt x="285750" y="133946"/>
                </a:lnTo>
                <a:lnTo>
                  <a:pt x="303609" y="98227"/>
                </a:lnTo>
                <a:lnTo>
                  <a:pt x="321468" y="62508"/>
                </a:lnTo>
                <a:lnTo>
                  <a:pt x="339328" y="35719"/>
                </a:lnTo>
                <a:lnTo>
                  <a:pt x="357187" y="17860"/>
                </a:lnTo>
                <a:lnTo>
                  <a:pt x="357187" y="8930"/>
                </a:lnTo>
                <a:lnTo>
                  <a:pt x="348258" y="0"/>
                </a:lnTo>
                <a:lnTo>
                  <a:pt x="34825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554266" y="3509367"/>
            <a:ext cx="1419821" cy="2848571"/>
          </a:xfrm>
          <a:custGeom>
            <a:avLst/>
            <a:gdLst/>
            <a:ahLst/>
            <a:cxnLst/>
            <a:rect l="0" t="0" r="0" b="0"/>
            <a:pathLst>
              <a:path w="1419821" h="2848571">
                <a:moveTo>
                  <a:pt x="714375" y="2848570"/>
                </a:moveTo>
                <a:lnTo>
                  <a:pt x="714375" y="2848570"/>
                </a:lnTo>
                <a:lnTo>
                  <a:pt x="714375" y="2839640"/>
                </a:lnTo>
                <a:lnTo>
                  <a:pt x="723304" y="2839640"/>
                </a:lnTo>
                <a:lnTo>
                  <a:pt x="732234" y="2839640"/>
                </a:lnTo>
                <a:lnTo>
                  <a:pt x="741164" y="2830710"/>
                </a:lnTo>
                <a:lnTo>
                  <a:pt x="741164" y="2839640"/>
                </a:lnTo>
                <a:lnTo>
                  <a:pt x="750093" y="2839640"/>
                </a:lnTo>
                <a:lnTo>
                  <a:pt x="750093" y="2839640"/>
                </a:lnTo>
                <a:lnTo>
                  <a:pt x="750093" y="2839640"/>
                </a:lnTo>
                <a:lnTo>
                  <a:pt x="759023" y="2839640"/>
                </a:lnTo>
                <a:lnTo>
                  <a:pt x="759023" y="2839640"/>
                </a:lnTo>
                <a:lnTo>
                  <a:pt x="767953" y="2839640"/>
                </a:lnTo>
                <a:lnTo>
                  <a:pt x="767953" y="2830710"/>
                </a:lnTo>
                <a:lnTo>
                  <a:pt x="785812" y="2830710"/>
                </a:lnTo>
                <a:lnTo>
                  <a:pt x="794742" y="2821781"/>
                </a:lnTo>
                <a:lnTo>
                  <a:pt x="812601" y="2821781"/>
                </a:lnTo>
                <a:lnTo>
                  <a:pt x="830461" y="2812851"/>
                </a:lnTo>
                <a:lnTo>
                  <a:pt x="848320" y="2794992"/>
                </a:lnTo>
                <a:lnTo>
                  <a:pt x="875109" y="2786062"/>
                </a:lnTo>
                <a:lnTo>
                  <a:pt x="892968" y="2768203"/>
                </a:lnTo>
                <a:lnTo>
                  <a:pt x="919757" y="2759273"/>
                </a:lnTo>
                <a:lnTo>
                  <a:pt x="937617" y="2750343"/>
                </a:lnTo>
                <a:lnTo>
                  <a:pt x="955476" y="2741413"/>
                </a:lnTo>
                <a:lnTo>
                  <a:pt x="973336" y="2723554"/>
                </a:lnTo>
                <a:lnTo>
                  <a:pt x="991195" y="2705695"/>
                </a:lnTo>
                <a:lnTo>
                  <a:pt x="1009054" y="2678906"/>
                </a:lnTo>
                <a:lnTo>
                  <a:pt x="1026914" y="2643187"/>
                </a:lnTo>
                <a:lnTo>
                  <a:pt x="1035843" y="2607468"/>
                </a:lnTo>
                <a:lnTo>
                  <a:pt x="1044773" y="2589609"/>
                </a:lnTo>
                <a:lnTo>
                  <a:pt x="1044773" y="2562820"/>
                </a:lnTo>
                <a:lnTo>
                  <a:pt x="1044773" y="2553890"/>
                </a:lnTo>
                <a:lnTo>
                  <a:pt x="1044773" y="2544960"/>
                </a:lnTo>
                <a:lnTo>
                  <a:pt x="1044773" y="2527101"/>
                </a:lnTo>
                <a:lnTo>
                  <a:pt x="1035843" y="2518171"/>
                </a:lnTo>
                <a:lnTo>
                  <a:pt x="1035843" y="2509242"/>
                </a:lnTo>
                <a:lnTo>
                  <a:pt x="1026914" y="2491382"/>
                </a:lnTo>
                <a:lnTo>
                  <a:pt x="1017984" y="2482453"/>
                </a:lnTo>
                <a:lnTo>
                  <a:pt x="1009054" y="2464593"/>
                </a:lnTo>
                <a:lnTo>
                  <a:pt x="991195" y="2446734"/>
                </a:lnTo>
                <a:lnTo>
                  <a:pt x="982265" y="2419945"/>
                </a:lnTo>
                <a:lnTo>
                  <a:pt x="964406" y="2402085"/>
                </a:lnTo>
                <a:lnTo>
                  <a:pt x="955476" y="2366367"/>
                </a:lnTo>
                <a:lnTo>
                  <a:pt x="937617" y="2348507"/>
                </a:lnTo>
                <a:lnTo>
                  <a:pt x="928687" y="2330648"/>
                </a:lnTo>
                <a:lnTo>
                  <a:pt x="901898" y="2303859"/>
                </a:lnTo>
                <a:lnTo>
                  <a:pt x="892968" y="2294929"/>
                </a:lnTo>
                <a:lnTo>
                  <a:pt x="866179" y="2277070"/>
                </a:lnTo>
                <a:lnTo>
                  <a:pt x="848320" y="2259210"/>
                </a:lnTo>
                <a:lnTo>
                  <a:pt x="839390" y="2250281"/>
                </a:lnTo>
                <a:lnTo>
                  <a:pt x="821531" y="2223492"/>
                </a:lnTo>
                <a:lnTo>
                  <a:pt x="803672" y="2205632"/>
                </a:lnTo>
                <a:lnTo>
                  <a:pt x="794742" y="2187773"/>
                </a:lnTo>
                <a:lnTo>
                  <a:pt x="776882" y="2160984"/>
                </a:lnTo>
                <a:lnTo>
                  <a:pt x="759023" y="2143124"/>
                </a:lnTo>
                <a:lnTo>
                  <a:pt x="750093" y="2125265"/>
                </a:lnTo>
                <a:lnTo>
                  <a:pt x="732234" y="2107406"/>
                </a:lnTo>
                <a:lnTo>
                  <a:pt x="714375" y="2089546"/>
                </a:lnTo>
                <a:lnTo>
                  <a:pt x="705445" y="2071687"/>
                </a:lnTo>
                <a:lnTo>
                  <a:pt x="696515" y="2053828"/>
                </a:lnTo>
                <a:lnTo>
                  <a:pt x="678656" y="2035969"/>
                </a:lnTo>
                <a:lnTo>
                  <a:pt x="669726" y="2009180"/>
                </a:lnTo>
                <a:lnTo>
                  <a:pt x="669726" y="1991321"/>
                </a:lnTo>
                <a:lnTo>
                  <a:pt x="660797" y="1973461"/>
                </a:lnTo>
                <a:lnTo>
                  <a:pt x="651867" y="1955602"/>
                </a:lnTo>
                <a:lnTo>
                  <a:pt x="651867" y="1928813"/>
                </a:lnTo>
                <a:lnTo>
                  <a:pt x="651867" y="1910953"/>
                </a:lnTo>
                <a:lnTo>
                  <a:pt x="651867" y="1884164"/>
                </a:lnTo>
                <a:lnTo>
                  <a:pt x="651867" y="1857375"/>
                </a:lnTo>
                <a:lnTo>
                  <a:pt x="642937" y="1839516"/>
                </a:lnTo>
                <a:lnTo>
                  <a:pt x="642937" y="1821656"/>
                </a:lnTo>
                <a:lnTo>
                  <a:pt x="634007" y="1803797"/>
                </a:lnTo>
                <a:lnTo>
                  <a:pt x="634007" y="1785938"/>
                </a:lnTo>
                <a:lnTo>
                  <a:pt x="634007" y="1777008"/>
                </a:lnTo>
                <a:lnTo>
                  <a:pt x="625078" y="1759149"/>
                </a:lnTo>
                <a:lnTo>
                  <a:pt x="625078" y="1741289"/>
                </a:lnTo>
                <a:lnTo>
                  <a:pt x="625078" y="1714500"/>
                </a:lnTo>
                <a:lnTo>
                  <a:pt x="625078" y="1696641"/>
                </a:lnTo>
                <a:lnTo>
                  <a:pt x="634007" y="1678781"/>
                </a:lnTo>
                <a:lnTo>
                  <a:pt x="634007" y="1660922"/>
                </a:lnTo>
                <a:lnTo>
                  <a:pt x="642937" y="1643063"/>
                </a:lnTo>
                <a:lnTo>
                  <a:pt x="642937" y="1625203"/>
                </a:lnTo>
                <a:lnTo>
                  <a:pt x="642937" y="1607344"/>
                </a:lnTo>
                <a:lnTo>
                  <a:pt x="642937" y="1589485"/>
                </a:lnTo>
                <a:lnTo>
                  <a:pt x="642937" y="1571625"/>
                </a:lnTo>
                <a:lnTo>
                  <a:pt x="642937" y="1544836"/>
                </a:lnTo>
                <a:lnTo>
                  <a:pt x="642937" y="1526977"/>
                </a:lnTo>
                <a:lnTo>
                  <a:pt x="642937" y="1509117"/>
                </a:lnTo>
                <a:lnTo>
                  <a:pt x="634007" y="1491258"/>
                </a:lnTo>
                <a:lnTo>
                  <a:pt x="634007" y="1473399"/>
                </a:lnTo>
                <a:lnTo>
                  <a:pt x="634007" y="1455539"/>
                </a:lnTo>
                <a:lnTo>
                  <a:pt x="625078" y="1437680"/>
                </a:lnTo>
                <a:lnTo>
                  <a:pt x="625078" y="1419821"/>
                </a:lnTo>
                <a:lnTo>
                  <a:pt x="625078" y="1410891"/>
                </a:lnTo>
                <a:lnTo>
                  <a:pt x="625078" y="1393031"/>
                </a:lnTo>
                <a:lnTo>
                  <a:pt x="625078" y="1366242"/>
                </a:lnTo>
                <a:lnTo>
                  <a:pt x="625078" y="1348383"/>
                </a:lnTo>
                <a:lnTo>
                  <a:pt x="625078" y="1321594"/>
                </a:lnTo>
                <a:lnTo>
                  <a:pt x="607218" y="1303734"/>
                </a:lnTo>
                <a:lnTo>
                  <a:pt x="607218" y="1294804"/>
                </a:lnTo>
                <a:lnTo>
                  <a:pt x="598289" y="1276945"/>
                </a:lnTo>
                <a:lnTo>
                  <a:pt x="589359" y="1268015"/>
                </a:lnTo>
                <a:lnTo>
                  <a:pt x="580429" y="1259086"/>
                </a:lnTo>
                <a:lnTo>
                  <a:pt x="571500" y="1250156"/>
                </a:lnTo>
                <a:lnTo>
                  <a:pt x="562570" y="1232297"/>
                </a:lnTo>
                <a:lnTo>
                  <a:pt x="562570" y="1223367"/>
                </a:lnTo>
                <a:lnTo>
                  <a:pt x="553640" y="1205508"/>
                </a:lnTo>
                <a:lnTo>
                  <a:pt x="553640" y="1196578"/>
                </a:lnTo>
                <a:lnTo>
                  <a:pt x="553640" y="1187648"/>
                </a:lnTo>
                <a:lnTo>
                  <a:pt x="553640" y="1169789"/>
                </a:lnTo>
                <a:lnTo>
                  <a:pt x="553640" y="1160859"/>
                </a:lnTo>
                <a:lnTo>
                  <a:pt x="553640" y="1151929"/>
                </a:lnTo>
                <a:lnTo>
                  <a:pt x="544711" y="1143000"/>
                </a:lnTo>
                <a:lnTo>
                  <a:pt x="535781" y="1134070"/>
                </a:lnTo>
                <a:lnTo>
                  <a:pt x="526851" y="1125140"/>
                </a:lnTo>
                <a:lnTo>
                  <a:pt x="526851" y="1116211"/>
                </a:lnTo>
                <a:lnTo>
                  <a:pt x="526851" y="1107281"/>
                </a:lnTo>
                <a:lnTo>
                  <a:pt x="526851" y="1098351"/>
                </a:lnTo>
                <a:lnTo>
                  <a:pt x="526851" y="1089422"/>
                </a:lnTo>
                <a:lnTo>
                  <a:pt x="526851" y="1080492"/>
                </a:lnTo>
                <a:lnTo>
                  <a:pt x="526851" y="1071562"/>
                </a:lnTo>
                <a:lnTo>
                  <a:pt x="526851" y="1062633"/>
                </a:lnTo>
                <a:lnTo>
                  <a:pt x="535781" y="1053703"/>
                </a:lnTo>
                <a:lnTo>
                  <a:pt x="535781" y="1044773"/>
                </a:lnTo>
                <a:lnTo>
                  <a:pt x="535781" y="1035844"/>
                </a:lnTo>
                <a:lnTo>
                  <a:pt x="544711" y="1026914"/>
                </a:lnTo>
                <a:lnTo>
                  <a:pt x="544711" y="1026914"/>
                </a:lnTo>
                <a:lnTo>
                  <a:pt x="553640" y="1017984"/>
                </a:lnTo>
                <a:lnTo>
                  <a:pt x="562570" y="1017984"/>
                </a:lnTo>
                <a:lnTo>
                  <a:pt x="571500" y="1009054"/>
                </a:lnTo>
                <a:lnTo>
                  <a:pt x="571500" y="1000125"/>
                </a:lnTo>
                <a:lnTo>
                  <a:pt x="580429" y="991195"/>
                </a:lnTo>
                <a:lnTo>
                  <a:pt x="580429" y="991195"/>
                </a:lnTo>
                <a:lnTo>
                  <a:pt x="589359" y="982265"/>
                </a:lnTo>
                <a:lnTo>
                  <a:pt x="589359" y="973336"/>
                </a:lnTo>
                <a:lnTo>
                  <a:pt x="598289" y="973336"/>
                </a:lnTo>
                <a:lnTo>
                  <a:pt x="607218" y="964406"/>
                </a:lnTo>
                <a:lnTo>
                  <a:pt x="616148" y="955476"/>
                </a:lnTo>
                <a:lnTo>
                  <a:pt x="625078" y="946547"/>
                </a:lnTo>
                <a:lnTo>
                  <a:pt x="634007" y="946547"/>
                </a:lnTo>
                <a:lnTo>
                  <a:pt x="642937" y="937617"/>
                </a:lnTo>
                <a:lnTo>
                  <a:pt x="651867" y="937617"/>
                </a:lnTo>
                <a:lnTo>
                  <a:pt x="660797" y="928687"/>
                </a:lnTo>
                <a:lnTo>
                  <a:pt x="669726" y="928687"/>
                </a:lnTo>
                <a:lnTo>
                  <a:pt x="678656" y="928687"/>
                </a:lnTo>
                <a:lnTo>
                  <a:pt x="687586" y="919758"/>
                </a:lnTo>
                <a:lnTo>
                  <a:pt x="705445" y="919758"/>
                </a:lnTo>
                <a:lnTo>
                  <a:pt x="723304" y="919758"/>
                </a:lnTo>
                <a:lnTo>
                  <a:pt x="741164" y="910828"/>
                </a:lnTo>
                <a:lnTo>
                  <a:pt x="759023" y="910828"/>
                </a:lnTo>
                <a:lnTo>
                  <a:pt x="776882" y="910828"/>
                </a:lnTo>
                <a:lnTo>
                  <a:pt x="785812" y="901898"/>
                </a:lnTo>
                <a:lnTo>
                  <a:pt x="794742" y="901898"/>
                </a:lnTo>
                <a:lnTo>
                  <a:pt x="803672" y="892969"/>
                </a:lnTo>
                <a:lnTo>
                  <a:pt x="812601" y="892969"/>
                </a:lnTo>
                <a:lnTo>
                  <a:pt x="812601" y="892969"/>
                </a:lnTo>
                <a:lnTo>
                  <a:pt x="821531" y="892969"/>
                </a:lnTo>
                <a:lnTo>
                  <a:pt x="821531" y="892969"/>
                </a:lnTo>
                <a:lnTo>
                  <a:pt x="821531" y="901898"/>
                </a:lnTo>
                <a:lnTo>
                  <a:pt x="821531" y="901898"/>
                </a:lnTo>
                <a:lnTo>
                  <a:pt x="821531" y="901898"/>
                </a:lnTo>
                <a:lnTo>
                  <a:pt x="821531" y="892969"/>
                </a:lnTo>
                <a:lnTo>
                  <a:pt x="821531" y="892969"/>
                </a:lnTo>
                <a:lnTo>
                  <a:pt x="821531" y="884039"/>
                </a:lnTo>
                <a:lnTo>
                  <a:pt x="821531" y="884039"/>
                </a:lnTo>
                <a:lnTo>
                  <a:pt x="821531" y="875109"/>
                </a:lnTo>
                <a:lnTo>
                  <a:pt x="821531" y="875109"/>
                </a:lnTo>
                <a:lnTo>
                  <a:pt x="821531" y="866179"/>
                </a:lnTo>
                <a:lnTo>
                  <a:pt x="821531" y="857250"/>
                </a:lnTo>
                <a:lnTo>
                  <a:pt x="821531" y="839390"/>
                </a:lnTo>
                <a:lnTo>
                  <a:pt x="821531" y="830461"/>
                </a:lnTo>
                <a:lnTo>
                  <a:pt x="821531" y="821531"/>
                </a:lnTo>
                <a:lnTo>
                  <a:pt x="821531" y="812601"/>
                </a:lnTo>
                <a:lnTo>
                  <a:pt x="821531" y="794742"/>
                </a:lnTo>
                <a:lnTo>
                  <a:pt x="812601" y="776883"/>
                </a:lnTo>
                <a:lnTo>
                  <a:pt x="812601" y="767953"/>
                </a:lnTo>
                <a:lnTo>
                  <a:pt x="803672" y="750094"/>
                </a:lnTo>
                <a:lnTo>
                  <a:pt x="803672" y="732234"/>
                </a:lnTo>
                <a:lnTo>
                  <a:pt x="803672" y="714375"/>
                </a:lnTo>
                <a:lnTo>
                  <a:pt x="794742" y="705445"/>
                </a:lnTo>
                <a:lnTo>
                  <a:pt x="785812" y="687586"/>
                </a:lnTo>
                <a:lnTo>
                  <a:pt x="785812" y="669726"/>
                </a:lnTo>
                <a:lnTo>
                  <a:pt x="767953" y="660797"/>
                </a:lnTo>
                <a:lnTo>
                  <a:pt x="759023" y="651867"/>
                </a:lnTo>
                <a:lnTo>
                  <a:pt x="732234" y="634008"/>
                </a:lnTo>
                <a:lnTo>
                  <a:pt x="714375" y="625078"/>
                </a:lnTo>
                <a:lnTo>
                  <a:pt x="696515" y="616148"/>
                </a:lnTo>
                <a:lnTo>
                  <a:pt x="678656" y="607219"/>
                </a:lnTo>
                <a:lnTo>
                  <a:pt x="660797" y="598289"/>
                </a:lnTo>
                <a:lnTo>
                  <a:pt x="642937" y="589359"/>
                </a:lnTo>
                <a:lnTo>
                  <a:pt x="625078" y="571500"/>
                </a:lnTo>
                <a:lnTo>
                  <a:pt x="607218" y="562570"/>
                </a:lnTo>
                <a:lnTo>
                  <a:pt x="580429" y="553640"/>
                </a:lnTo>
                <a:lnTo>
                  <a:pt x="553640" y="544711"/>
                </a:lnTo>
                <a:lnTo>
                  <a:pt x="517922" y="535781"/>
                </a:lnTo>
                <a:lnTo>
                  <a:pt x="491132" y="526851"/>
                </a:lnTo>
                <a:lnTo>
                  <a:pt x="455414" y="526851"/>
                </a:lnTo>
                <a:lnTo>
                  <a:pt x="428625" y="517922"/>
                </a:lnTo>
                <a:lnTo>
                  <a:pt x="392906" y="517922"/>
                </a:lnTo>
                <a:lnTo>
                  <a:pt x="357187" y="508992"/>
                </a:lnTo>
                <a:lnTo>
                  <a:pt x="330398" y="508992"/>
                </a:lnTo>
                <a:lnTo>
                  <a:pt x="303609" y="500062"/>
                </a:lnTo>
                <a:lnTo>
                  <a:pt x="276820" y="500062"/>
                </a:lnTo>
                <a:lnTo>
                  <a:pt x="258961" y="500062"/>
                </a:lnTo>
                <a:lnTo>
                  <a:pt x="232172" y="491133"/>
                </a:lnTo>
                <a:lnTo>
                  <a:pt x="205382" y="491133"/>
                </a:lnTo>
                <a:lnTo>
                  <a:pt x="187523" y="482203"/>
                </a:lnTo>
                <a:lnTo>
                  <a:pt x="169664" y="482203"/>
                </a:lnTo>
                <a:lnTo>
                  <a:pt x="151804" y="473273"/>
                </a:lnTo>
                <a:lnTo>
                  <a:pt x="125015" y="464344"/>
                </a:lnTo>
                <a:lnTo>
                  <a:pt x="107156" y="455414"/>
                </a:lnTo>
                <a:lnTo>
                  <a:pt x="89297" y="437554"/>
                </a:lnTo>
                <a:lnTo>
                  <a:pt x="71437" y="437554"/>
                </a:lnTo>
                <a:lnTo>
                  <a:pt x="53578" y="428625"/>
                </a:lnTo>
                <a:lnTo>
                  <a:pt x="35718" y="419695"/>
                </a:lnTo>
                <a:lnTo>
                  <a:pt x="26789" y="419695"/>
                </a:lnTo>
                <a:lnTo>
                  <a:pt x="17859" y="401836"/>
                </a:lnTo>
                <a:lnTo>
                  <a:pt x="8929" y="392906"/>
                </a:lnTo>
                <a:lnTo>
                  <a:pt x="8929" y="383976"/>
                </a:lnTo>
                <a:lnTo>
                  <a:pt x="8929" y="375047"/>
                </a:lnTo>
                <a:lnTo>
                  <a:pt x="8929" y="357187"/>
                </a:lnTo>
                <a:lnTo>
                  <a:pt x="8929" y="339328"/>
                </a:lnTo>
                <a:lnTo>
                  <a:pt x="0" y="321469"/>
                </a:lnTo>
                <a:lnTo>
                  <a:pt x="0" y="294679"/>
                </a:lnTo>
                <a:lnTo>
                  <a:pt x="0" y="276820"/>
                </a:lnTo>
                <a:lnTo>
                  <a:pt x="8929" y="267890"/>
                </a:lnTo>
                <a:lnTo>
                  <a:pt x="17859" y="250031"/>
                </a:lnTo>
                <a:lnTo>
                  <a:pt x="35718" y="232172"/>
                </a:lnTo>
                <a:lnTo>
                  <a:pt x="53578" y="214312"/>
                </a:lnTo>
                <a:lnTo>
                  <a:pt x="71437" y="196453"/>
                </a:lnTo>
                <a:lnTo>
                  <a:pt x="98226" y="187523"/>
                </a:lnTo>
                <a:lnTo>
                  <a:pt x="125015" y="169664"/>
                </a:lnTo>
                <a:lnTo>
                  <a:pt x="151804" y="151804"/>
                </a:lnTo>
                <a:lnTo>
                  <a:pt x="178593" y="133945"/>
                </a:lnTo>
                <a:lnTo>
                  <a:pt x="214312" y="125015"/>
                </a:lnTo>
                <a:lnTo>
                  <a:pt x="241101" y="107156"/>
                </a:lnTo>
                <a:lnTo>
                  <a:pt x="276820" y="98226"/>
                </a:lnTo>
                <a:lnTo>
                  <a:pt x="312539" y="89297"/>
                </a:lnTo>
                <a:lnTo>
                  <a:pt x="348257" y="71437"/>
                </a:lnTo>
                <a:lnTo>
                  <a:pt x="383976" y="71437"/>
                </a:lnTo>
                <a:lnTo>
                  <a:pt x="428625" y="62508"/>
                </a:lnTo>
                <a:lnTo>
                  <a:pt x="473273" y="53578"/>
                </a:lnTo>
                <a:lnTo>
                  <a:pt x="526851" y="53578"/>
                </a:lnTo>
                <a:lnTo>
                  <a:pt x="571500" y="44648"/>
                </a:lnTo>
                <a:lnTo>
                  <a:pt x="625078" y="44648"/>
                </a:lnTo>
                <a:lnTo>
                  <a:pt x="669726" y="35719"/>
                </a:lnTo>
                <a:lnTo>
                  <a:pt x="723304" y="35719"/>
                </a:lnTo>
                <a:lnTo>
                  <a:pt x="776882" y="35719"/>
                </a:lnTo>
                <a:lnTo>
                  <a:pt x="821531" y="35719"/>
                </a:lnTo>
                <a:lnTo>
                  <a:pt x="875109" y="35719"/>
                </a:lnTo>
                <a:lnTo>
                  <a:pt x="928687" y="35719"/>
                </a:lnTo>
                <a:lnTo>
                  <a:pt x="982265" y="26789"/>
                </a:lnTo>
                <a:lnTo>
                  <a:pt x="1035843" y="26789"/>
                </a:lnTo>
                <a:lnTo>
                  <a:pt x="1089422" y="26789"/>
                </a:lnTo>
                <a:lnTo>
                  <a:pt x="1134070" y="26789"/>
                </a:lnTo>
                <a:lnTo>
                  <a:pt x="1178718" y="26789"/>
                </a:lnTo>
                <a:lnTo>
                  <a:pt x="1223367" y="26789"/>
                </a:lnTo>
                <a:lnTo>
                  <a:pt x="1268015" y="26789"/>
                </a:lnTo>
                <a:lnTo>
                  <a:pt x="1303734" y="17859"/>
                </a:lnTo>
                <a:lnTo>
                  <a:pt x="1339453" y="17859"/>
                </a:lnTo>
                <a:lnTo>
                  <a:pt x="1366242" y="17859"/>
                </a:lnTo>
                <a:lnTo>
                  <a:pt x="1384101" y="8929"/>
                </a:lnTo>
                <a:lnTo>
                  <a:pt x="1393031" y="8929"/>
                </a:lnTo>
                <a:lnTo>
                  <a:pt x="1410890" y="8929"/>
                </a:lnTo>
                <a:lnTo>
                  <a:pt x="1410890" y="8929"/>
                </a:lnTo>
                <a:lnTo>
                  <a:pt x="1419820" y="0"/>
                </a:lnTo>
                <a:lnTo>
                  <a:pt x="1419820" y="0"/>
                </a:lnTo>
                <a:lnTo>
                  <a:pt x="1410890" y="0"/>
                </a:lnTo>
                <a:lnTo>
                  <a:pt x="1401961" y="0"/>
                </a:lnTo>
                <a:lnTo>
                  <a:pt x="1393031" y="8929"/>
                </a:lnTo>
                <a:lnTo>
                  <a:pt x="1384101" y="8929"/>
                </a:lnTo>
                <a:lnTo>
                  <a:pt x="1366242" y="17859"/>
                </a:lnTo>
                <a:lnTo>
                  <a:pt x="1357312" y="26789"/>
                </a:lnTo>
                <a:lnTo>
                  <a:pt x="1339453" y="26789"/>
                </a:lnTo>
                <a:lnTo>
                  <a:pt x="1339453"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858000" y="3420070"/>
            <a:ext cx="330399" cy="169665"/>
          </a:xfrm>
          <a:custGeom>
            <a:avLst/>
            <a:gdLst/>
            <a:ahLst/>
            <a:cxnLst/>
            <a:rect l="0" t="0" r="0" b="0"/>
            <a:pathLst>
              <a:path w="330399" h="169665">
                <a:moveTo>
                  <a:pt x="0" y="26789"/>
                </a:moveTo>
                <a:lnTo>
                  <a:pt x="0" y="17859"/>
                </a:lnTo>
                <a:lnTo>
                  <a:pt x="0" y="8930"/>
                </a:lnTo>
                <a:lnTo>
                  <a:pt x="0" y="8930"/>
                </a:lnTo>
                <a:lnTo>
                  <a:pt x="0" y="0"/>
                </a:lnTo>
                <a:lnTo>
                  <a:pt x="8930" y="0"/>
                </a:lnTo>
                <a:lnTo>
                  <a:pt x="17859" y="0"/>
                </a:lnTo>
                <a:lnTo>
                  <a:pt x="35719" y="8930"/>
                </a:lnTo>
                <a:lnTo>
                  <a:pt x="53578" y="8930"/>
                </a:lnTo>
                <a:lnTo>
                  <a:pt x="80367" y="17859"/>
                </a:lnTo>
                <a:lnTo>
                  <a:pt x="116086" y="17859"/>
                </a:lnTo>
                <a:lnTo>
                  <a:pt x="151805" y="26789"/>
                </a:lnTo>
                <a:lnTo>
                  <a:pt x="187523" y="35719"/>
                </a:lnTo>
                <a:lnTo>
                  <a:pt x="223242" y="35719"/>
                </a:lnTo>
                <a:lnTo>
                  <a:pt x="258961" y="44648"/>
                </a:lnTo>
                <a:lnTo>
                  <a:pt x="285750" y="44648"/>
                </a:lnTo>
                <a:lnTo>
                  <a:pt x="312539" y="44648"/>
                </a:lnTo>
                <a:lnTo>
                  <a:pt x="330398" y="44648"/>
                </a:lnTo>
                <a:lnTo>
                  <a:pt x="330398" y="44648"/>
                </a:lnTo>
                <a:lnTo>
                  <a:pt x="321469" y="53578"/>
                </a:lnTo>
                <a:lnTo>
                  <a:pt x="294680" y="71437"/>
                </a:lnTo>
                <a:lnTo>
                  <a:pt x="241102" y="89297"/>
                </a:lnTo>
                <a:lnTo>
                  <a:pt x="187523" y="116086"/>
                </a:lnTo>
                <a:lnTo>
                  <a:pt x="142875" y="142875"/>
                </a:lnTo>
                <a:lnTo>
                  <a:pt x="107156" y="169664"/>
                </a:lnTo>
                <a:lnTo>
                  <a:pt x="98227" y="169664"/>
                </a:lnTo>
                <a:lnTo>
                  <a:pt x="116086" y="160734"/>
                </a:lnTo>
                <a:lnTo>
                  <a:pt x="133945" y="116086"/>
                </a:lnTo>
                <a:lnTo>
                  <a:pt x="133945"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143625" y="4830961"/>
            <a:ext cx="1000126" cy="410767"/>
          </a:xfrm>
          <a:custGeom>
            <a:avLst/>
            <a:gdLst/>
            <a:ahLst/>
            <a:cxnLst/>
            <a:rect l="0" t="0" r="0" b="0"/>
            <a:pathLst>
              <a:path w="1000126" h="410767">
                <a:moveTo>
                  <a:pt x="62508" y="17859"/>
                </a:moveTo>
                <a:lnTo>
                  <a:pt x="53578" y="17859"/>
                </a:lnTo>
                <a:lnTo>
                  <a:pt x="44648" y="8929"/>
                </a:lnTo>
                <a:lnTo>
                  <a:pt x="35719" y="0"/>
                </a:lnTo>
                <a:lnTo>
                  <a:pt x="17859" y="0"/>
                </a:lnTo>
                <a:lnTo>
                  <a:pt x="8930" y="0"/>
                </a:lnTo>
                <a:lnTo>
                  <a:pt x="0" y="0"/>
                </a:lnTo>
                <a:lnTo>
                  <a:pt x="0" y="0"/>
                </a:lnTo>
                <a:lnTo>
                  <a:pt x="0" y="0"/>
                </a:lnTo>
                <a:lnTo>
                  <a:pt x="8930" y="0"/>
                </a:lnTo>
                <a:lnTo>
                  <a:pt x="17859" y="17859"/>
                </a:lnTo>
                <a:lnTo>
                  <a:pt x="35719" y="26789"/>
                </a:lnTo>
                <a:lnTo>
                  <a:pt x="53578" y="35718"/>
                </a:lnTo>
                <a:lnTo>
                  <a:pt x="80367" y="53578"/>
                </a:lnTo>
                <a:lnTo>
                  <a:pt x="107156" y="62508"/>
                </a:lnTo>
                <a:lnTo>
                  <a:pt x="142875" y="71437"/>
                </a:lnTo>
                <a:lnTo>
                  <a:pt x="196453" y="89297"/>
                </a:lnTo>
                <a:lnTo>
                  <a:pt x="250031" y="107156"/>
                </a:lnTo>
                <a:lnTo>
                  <a:pt x="312539" y="125016"/>
                </a:lnTo>
                <a:lnTo>
                  <a:pt x="375047" y="151805"/>
                </a:lnTo>
                <a:lnTo>
                  <a:pt x="455414" y="169664"/>
                </a:lnTo>
                <a:lnTo>
                  <a:pt x="526852" y="196453"/>
                </a:lnTo>
                <a:lnTo>
                  <a:pt x="607219" y="223242"/>
                </a:lnTo>
                <a:lnTo>
                  <a:pt x="678656" y="258961"/>
                </a:lnTo>
                <a:lnTo>
                  <a:pt x="750094" y="294680"/>
                </a:lnTo>
                <a:lnTo>
                  <a:pt x="821531" y="330398"/>
                </a:lnTo>
                <a:lnTo>
                  <a:pt x="875109" y="366117"/>
                </a:lnTo>
                <a:lnTo>
                  <a:pt x="919758" y="392906"/>
                </a:lnTo>
                <a:lnTo>
                  <a:pt x="964406" y="410766"/>
                </a:lnTo>
                <a:lnTo>
                  <a:pt x="1000125" y="410766"/>
                </a:lnTo>
                <a:lnTo>
                  <a:pt x="1000125" y="41076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161609" y="5357813"/>
            <a:ext cx="53580" cy="616148"/>
          </a:xfrm>
          <a:custGeom>
            <a:avLst/>
            <a:gdLst/>
            <a:ahLst/>
            <a:cxnLst/>
            <a:rect l="0" t="0" r="0" b="0"/>
            <a:pathLst>
              <a:path w="53580" h="616148">
                <a:moveTo>
                  <a:pt x="53579" y="0"/>
                </a:moveTo>
                <a:lnTo>
                  <a:pt x="53579" y="0"/>
                </a:lnTo>
                <a:lnTo>
                  <a:pt x="53579" y="8929"/>
                </a:lnTo>
                <a:lnTo>
                  <a:pt x="53579" y="35718"/>
                </a:lnTo>
                <a:lnTo>
                  <a:pt x="53579" y="62507"/>
                </a:lnTo>
                <a:lnTo>
                  <a:pt x="44649" y="107156"/>
                </a:lnTo>
                <a:lnTo>
                  <a:pt x="35719" y="169664"/>
                </a:lnTo>
                <a:lnTo>
                  <a:pt x="26789" y="232171"/>
                </a:lnTo>
                <a:lnTo>
                  <a:pt x="17860" y="303608"/>
                </a:lnTo>
                <a:lnTo>
                  <a:pt x="8930" y="375046"/>
                </a:lnTo>
                <a:lnTo>
                  <a:pt x="0" y="437553"/>
                </a:lnTo>
                <a:lnTo>
                  <a:pt x="0" y="491132"/>
                </a:lnTo>
                <a:lnTo>
                  <a:pt x="0" y="535780"/>
                </a:lnTo>
                <a:lnTo>
                  <a:pt x="0" y="562569"/>
                </a:lnTo>
                <a:lnTo>
                  <a:pt x="8930" y="598288"/>
                </a:lnTo>
                <a:lnTo>
                  <a:pt x="8930" y="616147"/>
                </a:lnTo>
                <a:lnTo>
                  <a:pt x="17860" y="607217"/>
                </a:lnTo>
                <a:lnTo>
                  <a:pt x="17860" y="580428"/>
                </a:lnTo>
                <a:lnTo>
                  <a:pt x="17860" y="5804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8" name="Freeform 12337"/>
          <p:cNvSpPr/>
          <p:nvPr/>
        </p:nvSpPr>
        <p:spPr bwMode="auto">
          <a:xfrm>
            <a:off x="6947297" y="5313164"/>
            <a:ext cx="544712" cy="660797"/>
          </a:xfrm>
          <a:custGeom>
            <a:avLst/>
            <a:gdLst/>
            <a:ahLst/>
            <a:cxnLst/>
            <a:rect l="0" t="0" r="0" b="0"/>
            <a:pathLst>
              <a:path w="544712" h="660797">
                <a:moveTo>
                  <a:pt x="0" y="53578"/>
                </a:moveTo>
                <a:lnTo>
                  <a:pt x="0" y="44649"/>
                </a:lnTo>
                <a:lnTo>
                  <a:pt x="0" y="26789"/>
                </a:lnTo>
                <a:lnTo>
                  <a:pt x="8930" y="17859"/>
                </a:lnTo>
                <a:lnTo>
                  <a:pt x="35719" y="8930"/>
                </a:lnTo>
                <a:lnTo>
                  <a:pt x="89297" y="0"/>
                </a:lnTo>
                <a:lnTo>
                  <a:pt x="151805" y="0"/>
                </a:lnTo>
                <a:lnTo>
                  <a:pt x="223242" y="8930"/>
                </a:lnTo>
                <a:lnTo>
                  <a:pt x="303609" y="26789"/>
                </a:lnTo>
                <a:lnTo>
                  <a:pt x="383976" y="62508"/>
                </a:lnTo>
                <a:lnTo>
                  <a:pt x="446484" y="98227"/>
                </a:lnTo>
                <a:lnTo>
                  <a:pt x="500062" y="142875"/>
                </a:lnTo>
                <a:lnTo>
                  <a:pt x="526851" y="205383"/>
                </a:lnTo>
                <a:lnTo>
                  <a:pt x="544711" y="267890"/>
                </a:lnTo>
                <a:lnTo>
                  <a:pt x="535781" y="339327"/>
                </a:lnTo>
                <a:lnTo>
                  <a:pt x="508992" y="410765"/>
                </a:lnTo>
                <a:lnTo>
                  <a:pt x="464344" y="473273"/>
                </a:lnTo>
                <a:lnTo>
                  <a:pt x="401836" y="526851"/>
                </a:lnTo>
                <a:lnTo>
                  <a:pt x="330398" y="562570"/>
                </a:lnTo>
                <a:lnTo>
                  <a:pt x="258961" y="598288"/>
                </a:lnTo>
                <a:lnTo>
                  <a:pt x="187523" y="625077"/>
                </a:lnTo>
                <a:lnTo>
                  <a:pt x="116086" y="642937"/>
                </a:lnTo>
                <a:lnTo>
                  <a:pt x="62508" y="660796"/>
                </a:lnTo>
                <a:lnTo>
                  <a:pt x="26789" y="660796"/>
                </a:lnTo>
                <a:lnTo>
                  <a:pt x="17859" y="651866"/>
                </a:lnTo>
                <a:lnTo>
                  <a:pt x="35719" y="634007"/>
                </a:lnTo>
                <a:lnTo>
                  <a:pt x="71437" y="607218"/>
                </a:lnTo>
                <a:lnTo>
                  <a:pt x="125016" y="562570"/>
                </a:lnTo>
                <a:lnTo>
                  <a:pt x="125016" y="56257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39" name="Freeform 12338"/>
          <p:cNvSpPr/>
          <p:nvPr/>
        </p:nvSpPr>
        <p:spPr bwMode="auto">
          <a:xfrm>
            <a:off x="7545586" y="5366742"/>
            <a:ext cx="428626" cy="616149"/>
          </a:xfrm>
          <a:custGeom>
            <a:avLst/>
            <a:gdLst/>
            <a:ahLst/>
            <a:cxnLst/>
            <a:rect l="0" t="0" r="0" b="0"/>
            <a:pathLst>
              <a:path w="428626" h="616149">
                <a:moveTo>
                  <a:pt x="125016" y="142875"/>
                </a:moveTo>
                <a:lnTo>
                  <a:pt x="116086" y="151805"/>
                </a:lnTo>
                <a:lnTo>
                  <a:pt x="107156" y="178594"/>
                </a:lnTo>
                <a:lnTo>
                  <a:pt x="89297" y="214312"/>
                </a:lnTo>
                <a:lnTo>
                  <a:pt x="71437" y="258960"/>
                </a:lnTo>
                <a:lnTo>
                  <a:pt x="44648" y="303609"/>
                </a:lnTo>
                <a:lnTo>
                  <a:pt x="26789" y="366117"/>
                </a:lnTo>
                <a:lnTo>
                  <a:pt x="17859" y="410765"/>
                </a:lnTo>
                <a:lnTo>
                  <a:pt x="8930" y="455413"/>
                </a:lnTo>
                <a:lnTo>
                  <a:pt x="8930" y="482203"/>
                </a:lnTo>
                <a:lnTo>
                  <a:pt x="0" y="500062"/>
                </a:lnTo>
                <a:lnTo>
                  <a:pt x="0" y="500062"/>
                </a:lnTo>
                <a:lnTo>
                  <a:pt x="0" y="491132"/>
                </a:lnTo>
                <a:lnTo>
                  <a:pt x="0" y="464343"/>
                </a:lnTo>
                <a:lnTo>
                  <a:pt x="8930" y="419695"/>
                </a:lnTo>
                <a:lnTo>
                  <a:pt x="8930" y="383976"/>
                </a:lnTo>
                <a:lnTo>
                  <a:pt x="17859" y="330398"/>
                </a:lnTo>
                <a:lnTo>
                  <a:pt x="26789" y="276820"/>
                </a:lnTo>
                <a:lnTo>
                  <a:pt x="35719" y="223242"/>
                </a:lnTo>
                <a:lnTo>
                  <a:pt x="53578" y="169664"/>
                </a:lnTo>
                <a:lnTo>
                  <a:pt x="71437" y="125016"/>
                </a:lnTo>
                <a:lnTo>
                  <a:pt x="80367" y="80367"/>
                </a:lnTo>
                <a:lnTo>
                  <a:pt x="98227" y="53578"/>
                </a:lnTo>
                <a:lnTo>
                  <a:pt x="116086" y="35719"/>
                </a:lnTo>
                <a:lnTo>
                  <a:pt x="125016" y="17860"/>
                </a:lnTo>
                <a:lnTo>
                  <a:pt x="142875" y="26789"/>
                </a:lnTo>
                <a:lnTo>
                  <a:pt x="151805" y="35719"/>
                </a:lnTo>
                <a:lnTo>
                  <a:pt x="160734" y="62508"/>
                </a:lnTo>
                <a:lnTo>
                  <a:pt x="160734" y="107156"/>
                </a:lnTo>
                <a:lnTo>
                  <a:pt x="160734" y="160735"/>
                </a:lnTo>
                <a:lnTo>
                  <a:pt x="160734" y="223242"/>
                </a:lnTo>
                <a:lnTo>
                  <a:pt x="160734" y="294679"/>
                </a:lnTo>
                <a:lnTo>
                  <a:pt x="160734" y="357187"/>
                </a:lnTo>
                <a:lnTo>
                  <a:pt x="160734" y="419695"/>
                </a:lnTo>
                <a:lnTo>
                  <a:pt x="160734" y="473273"/>
                </a:lnTo>
                <a:lnTo>
                  <a:pt x="160734" y="508992"/>
                </a:lnTo>
                <a:lnTo>
                  <a:pt x="160734" y="535781"/>
                </a:lnTo>
                <a:lnTo>
                  <a:pt x="169664" y="535781"/>
                </a:lnTo>
                <a:lnTo>
                  <a:pt x="169664" y="517921"/>
                </a:lnTo>
                <a:lnTo>
                  <a:pt x="178594" y="482203"/>
                </a:lnTo>
                <a:lnTo>
                  <a:pt x="187523" y="446484"/>
                </a:lnTo>
                <a:lnTo>
                  <a:pt x="205383" y="392906"/>
                </a:lnTo>
                <a:lnTo>
                  <a:pt x="223242" y="339328"/>
                </a:lnTo>
                <a:lnTo>
                  <a:pt x="250031" y="276820"/>
                </a:lnTo>
                <a:lnTo>
                  <a:pt x="267891" y="223242"/>
                </a:lnTo>
                <a:lnTo>
                  <a:pt x="294680" y="160735"/>
                </a:lnTo>
                <a:lnTo>
                  <a:pt x="321469" y="107156"/>
                </a:lnTo>
                <a:lnTo>
                  <a:pt x="348258" y="62508"/>
                </a:lnTo>
                <a:lnTo>
                  <a:pt x="375047" y="35719"/>
                </a:lnTo>
                <a:lnTo>
                  <a:pt x="401836" y="8930"/>
                </a:lnTo>
                <a:lnTo>
                  <a:pt x="419695" y="0"/>
                </a:lnTo>
                <a:lnTo>
                  <a:pt x="428625" y="8930"/>
                </a:lnTo>
                <a:lnTo>
                  <a:pt x="428625" y="35719"/>
                </a:lnTo>
                <a:lnTo>
                  <a:pt x="428625" y="71438"/>
                </a:lnTo>
                <a:lnTo>
                  <a:pt x="428625" y="125016"/>
                </a:lnTo>
                <a:lnTo>
                  <a:pt x="428625" y="187524"/>
                </a:lnTo>
                <a:lnTo>
                  <a:pt x="428625" y="267890"/>
                </a:lnTo>
                <a:lnTo>
                  <a:pt x="419695" y="348257"/>
                </a:lnTo>
                <a:lnTo>
                  <a:pt x="419695" y="428624"/>
                </a:lnTo>
                <a:lnTo>
                  <a:pt x="410766" y="491132"/>
                </a:lnTo>
                <a:lnTo>
                  <a:pt x="410766" y="544710"/>
                </a:lnTo>
                <a:lnTo>
                  <a:pt x="410766" y="589359"/>
                </a:lnTo>
                <a:lnTo>
                  <a:pt x="410766" y="616148"/>
                </a:lnTo>
                <a:lnTo>
                  <a:pt x="410766" y="616148"/>
                </a:lnTo>
                <a:lnTo>
                  <a:pt x="410766" y="6161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0" name="Freeform 12339"/>
          <p:cNvSpPr/>
          <p:nvPr/>
        </p:nvSpPr>
        <p:spPr bwMode="auto">
          <a:xfrm>
            <a:off x="7992070" y="5313164"/>
            <a:ext cx="410766" cy="785813"/>
          </a:xfrm>
          <a:custGeom>
            <a:avLst/>
            <a:gdLst/>
            <a:ahLst/>
            <a:cxnLst/>
            <a:rect l="0" t="0" r="0" b="0"/>
            <a:pathLst>
              <a:path w="410766" h="785813">
                <a:moveTo>
                  <a:pt x="348257" y="133945"/>
                </a:moveTo>
                <a:lnTo>
                  <a:pt x="330398" y="133945"/>
                </a:lnTo>
                <a:lnTo>
                  <a:pt x="303609" y="133945"/>
                </a:lnTo>
                <a:lnTo>
                  <a:pt x="285750" y="142875"/>
                </a:lnTo>
                <a:lnTo>
                  <a:pt x="258960" y="169664"/>
                </a:lnTo>
                <a:lnTo>
                  <a:pt x="214312" y="214313"/>
                </a:lnTo>
                <a:lnTo>
                  <a:pt x="169664" y="267890"/>
                </a:lnTo>
                <a:lnTo>
                  <a:pt x="116086" y="339327"/>
                </a:lnTo>
                <a:lnTo>
                  <a:pt x="62508" y="419695"/>
                </a:lnTo>
                <a:lnTo>
                  <a:pt x="35719" y="500062"/>
                </a:lnTo>
                <a:lnTo>
                  <a:pt x="8930" y="562570"/>
                </a:lnTo>
                <a:lnTo>
                  <a:pt x="0" y="616148"/>
                </a:lnTo>
                <a:lnTo>
                  <a:pt x="8930" y="642937"/>
                </a:lnTo>
                <a:lnTo>
                  <a:pt x="26789" y="651866"/>
                </a:lnTo>
                <a:lnTo>
                  <a:pt x="53578" y="642937"/>
                </a:lnTo>
                <a:lnTo>
                  <a:pt x="98227" y="616148"/>
                </a:lnTo>
                <a:lnTo>
                  <a:pt x="142875" y="580429"/>
                </a:lnTo>
                <a:lnTo>
                  <a:pt x="178594" y="526851"/>
                </a:lnTo>
                <a:lnTo>
                  <a:pt x="214312" y="473273"/>
                </a:lnTo>
                <a:lnTo>
                  <a:pt x="232171" y="401835"/>
                </a:lnTo>
                <a:lnTo>
                  <a:pt x="267890" y="330398"/>
                </a:lnTo>
                <a:lnTo>
                  <a:pt x="294679" y="258961"/>
                </a:lnTo>
                <a:lnTo>
                  <a:pt x="303609" y="187524"/>
                </a:lnTo>
                <a:lnTo>
                  <a:pt x="330398" y="125016"/>
                </a:lnTo>
                <a:lnTo>
                  <a:pt x="330398" y="71438"/>
                </a:lnTo>
                <a:lnTo>
                  <a:pt x="330398" y="35719"/>
                </a:lnTo>
                <a:lnTo>
                  <a:pt x="330398" y="8930"/>
                </a:lnTo>
                <a:lnTo>
                  <a:pt x="330398" y="0"/>
                </a:lnTo>
                <a:lnTo>
                  <a:pt x="330398" y="0"/>
                </a:lnTo>
                <a:lnTo>
                  <a:pt x="339328" y="26789"/>
                </a:lnTo>
                <a:lnTo>
                  <a:pt x="348257" y="62508"/>
                </a:lnTo>
                <a:lnTo>
                  <a:pt x="366117" y="116086"/>
                </a:lnTo>
                <a:lnTo>
                  <a:pt x="366117" y="187524"/>
                </a:lnTo>
                <a:lnTo>
                  <a:pt x="375046" y="258961"/>
                </a:lnTo>
                <a:lnTo>
                  <a:pt x="392906" y="339327"/>
                </a:lnTo>
                <a:lnTo>
                  <a:pt x="392906" y="428624"/>
                </a:lnTo>
                <a:lnTo>
                  <a:pt x="392906" y="508991"/>
                </a:lnTo>
                <a:lnTo>
                  <a:pt x="392906" y="589359"/>
                </a:lnTo>
                <a:lnTo>
                  <a:pt x="392906" y="651866"/>
                </a:lnTo>
                <a:lnTo>
                  <a:pt x="401835" y="705445"/>
                </a:lnTo>
                <a:lnTo>
                  <a:pt x="401835" y="741163"/>
                </a:lnTo>
                <a:lnTo>
                  <a:pt x="410765" y="767952"/>
                </a:lnTo>
                <a:lnTo>
                  <a:pt x="410765" y="785812"/>
                </a:lnTo>
                <a:lnTo>
                  <a:pt x="401835" y="776882"/>
                </a:lnTo>
                <a:lnTo>
                  <a:pt x="401835" y="750093"/>
                </a:lnTo>
                <a:lnTo>
                  <a:pt x="383976" y="705445"/>
                </a:lnTo>
                <a:lnTo>
                  <a:pt x="383976" y="7054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41" name="Freeform 12340"/>
          <p:cNvSpPr/>
          <p:nvPr/>
        </p:nvSpPr>
        <p:spPr bwMode="auto">
          <a:xfrm>
            <a:off x="8072438" y="5661421"/>
            <a:ext cx="321468" cy="89298"/>
          </a:xfrm>
          <a:custGeom>
            <a:avLst/>
            <a:gdLst/>
            <a:ahLst/>
            <a:cxnLst/>
            <a:rect l="0" t="0" r="0" b="0"/>
            <a:pathLst>
              <a:path w="321468" h="89298">
                <a:moveTo>
                  <a:pt x="0" y="89297"/>
                </a:moveTo>
                <a:lnTo>
                  <a:pt x="17859" y="80367"/>
                </a:lnTo>
                <a:lnTo>
                  <a:pt x="53578" y="62508"/>
                </a:lnTo>
                <a:lnTo>
                  <a:pt x="107156" y="44649"/>
                </a:lnTo>
                <a:lnTo>
                  <a:pt x="178592" y="26789"/>
                </a:lnTo>
                <a:lnTo>
                  <a:pt x="241100" y="17859"/>
                </a:lnTo>
                <a:lnTo>
                  <a:pt x="276819" y="17859"/>
                </a:lnTo>
                <a:lnTo>
                  <a:pt x="303608" y="17859"/>
                </a:lnTo>
                <a:lnTo>
                  <a:pt x="321467" y="8930"/>
                </a:lnTo>
                <a:lnTo>
                  <a:pt x="312538" y="0"/>
                </a:lnTo>
                <a:lnTo>
                  <a:pt x="31253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701800" y="3568700"/>
            <a:ext cx="5275263" cy="0"/>
          </a:xfrm>
          <a:prstGeom prst="line">
            <a:avLst/>
          </a:prstGeom>
          <a:noFill/>
          <a:ln w="9525">
            <a:solidFill>
              <a:srgbClr val="2857EB">
                <a:alpha val="31764"/>
              </a:srgb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39" name="Line 3"/>
          <p:cNvSpPr>
            <a:spLocks noChangeShapeType="1"/>
          </p:cNvSpPr>
          <p:nvPr/>
        </p:nvSpPr>
        <p:spPr bwMode="auto">
          <a:xfrm>
            <a:off x="1701800" y="4533900"/>
            <a:ext cx="5275263" cy="0"/>
          </a:xfrm>
          <a:prstGeom prst="line">
            <a:avLst/>
          </a:prstGeom>
          <a:noFill/>
          <a:ln w="9525">
            <a:solidFill>
              <a:srgbClr val="2857EB">
                <a:alpha val="31764"/>
              </a:srgb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0" name="Line 4"/>
          <p:cNvSpPr>
            <a:spLocks noChangeShapeType="1"/>
          </p:cNvSpPr>
          <p:nvPr/>
        </p:nvSpPr>
        <p:spPr bwMode="auto">
          <a:xfrm>
            <a:off x="1701800" y="2654300"/>
            <a:ext cx="5275263" cy="0"/>
          </a:xfrm>
          <a:prstGeom prst="line">
            <a:avLst/>
          </a:prstGeom>
          <a:noFill/>
          <a:ln w="9525">
            <a:solidFill>
              <a:srgbClr val="2857EB">
                <a:alpha val="31764"/>
              </a:srgb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4965" name="Rectangle 5"/>
          <p:cNvSpPr>
            <a:spLocks noGrp="1" noChangeArrowheads="1"/>
          </p:cNvSpPr>
          <p:nvPr>
            <p:ph type="title"/>
          </p:nvPr>
        </p:nvSpPr>
        <p:spPr>
          <a:xfrm>
            <a:off x="508000" y="38100"/>
            <a:ext cx="8064500" cy="812800"/>
          </a:xfrm>
        </p:spPr>
        <p:txBody>
          <a:bodyPr/>
          <a:lstStyle/>
          <a:p>
            <a:pPr marL="25400">
              <a:tabLst>
                <a:tab pos="317500" algn="l"/>
                <a:tab pos="1231900" algn="l"/>
                <a:tab pos="2146300" algn="l"/>
                <a:tab pos="3060700" algn="l"/>
                <a:tab pos="3975100" algn="l"/>
                <a:tab pos="4889500" algn="l"/>
                <a:tab pos="5803900" algn="l"/>
              </a:tabLst>
              <a:defRPr/>
            </a:pPr>
            <a:r>
              <a:rPr lang="en-US"/>
              <a:t>Since 1980, CPU has outpaced DRAM ...</a:t>
            </a:r>
          </a:p>
        </p:txBody>
      </p:sp>
      <p:sp>
        <p:nvSpPr>
          <p:cNvPr id="14342" name="Text Box 6"/>
          <p:cNvSpPr txBox="1">
            <a:spLocks noChangeArrowheads="1"/>
          </p:cNvSpPr>
          <p:nvPr/>
        </p:nvSpPr>
        <p:spPr bwMode="auto">
          <a:xfrm>
            <a:off x="7200900" y="2047875"/>
            <a:ext cx="2057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500">
                <a:solidFill>
                  <a:srgbClr val="DD0805"/>
                </a:solidFill>
              </a:rPr>
              <a:t>CPU</a:t>
            </a:r>
          </a:p>
          <a:p>
            <a:pPr algn="ctr" eaLnBrk="1" hangingPunct="1">
              <a:lnSpc>
                <a:spcPct val="90000"/>
              </a:lnSpc>
              <a:spcBef>
                <a:spcPct val="0"/>
              </a:spcBef>
              <a:buClrTx/>
              <a:buFontTx/>
              <a:buNone/>
            </a:pPr>
            <a:r>
              <a:rPr lang="en-US" altLang="en-US" sz="2500">
                <a:solidFill>
                  <a:srgbClr val="DD0805"/>
                </a:solidFill>
              </a:rPr>
              <a:t>60% per yr</a:t>
            </a:r>
          </a:p>
          <a:p>
            <a:pPr algn="ctr" eaLnBrk="1" hangingPunct="1">
              <a:lnSpc>
                <a:spcPct val="90000"/>
              </a:lnSpc>
              <a:spcBef>
                <a:spcPct val="0"/>
              </a:spcBef>
              <a:buClrTx/>
              <a:buFontTx/>
              <a:buNone/>
            </a:pPr>
            <a:r>
              <a:rPr lang="en-US" altLang="en-US" sz="2500">
                <a:solidFill>
                  <a:srgbClr val="DD0805"/>
                </a:solidFill>
              </a:rPr>
              <a:t>2X in 1.5 yrs</a:t>
            </a:r>
          </a:p>
        </p:txBody>
      </p:sp>
      <p:sp>
        <p:nvSpPr>
          <p:cNvPr id="14343" name="Text Box 7"/>
          <p:cNvSpPr txBox="1">
            <a:spLocks noChangeArrowheads="1"/>
          </p:cNvSpPr>
          <p:nvPr/>
        </p:nvSpPr>
        <p:spPr bwMode="auto">
          <a:xfrm>
            <a:off x="7204075" y="4371975"/>
            <a:ext cx="18891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9pPr>
          </a:lstStyle>
          <a:p>
            <a:pPr algn="ctr" eaLnBrk="1" hangingPunct="1">
              <a:lnSpc>
                <a:spcPts val="3000"/>
              </a:lnSpc>
              <a:spcBef>
                <a:spcPct val="0"/>
              </a:spcBef>
              <a:buClrTx/>
              <a:buFontTx/>
              <a:buNone/>
            </a:pPr>
            <a:r>
              <a:rPr lang="en-US" altLang="en-US">
                <a:solidFill>
                  <a:srgbClr val="008011"/>
                </a:solidFill>
              </a:rPr>
              <a:t>DRAM</a:t>
            </a:r>
          </a:p>
          <a:p>
            <a:pPr algn="ctr" eaLnBrk="1" hangingPunct="1">
              <a:lnSpc>
                <a:spcPts val="3000"/>
              </a:lnSpc>
              <a:spcBef>
                <a:spcPct val="0"/>
              </a:spcBef>
              <a:buClrTx/>
              <a:buFontTx/>
              <a:buNone/>
            </a:pPr>
            <a:r>
              <a:rPr lang="en-US" altLang="en-US">
                <a:solidFill>
                  <a:srgbClr val="008011"/>
                </a:solidFill>
              </a:rPr>
              <a:t>9% per yr</a:t>
            </a:r>
          </a:p>
          <a:p>
            <a:pPr algn="ctr" eaLnBrk="1" hangingPunct="1">
              <a:lnSpc>
                <a:spcPts val="3000"/>
              </a:lnSpc>
              <a:spcBef>
                <a:spcPct val="0"/>
              </a:spcBef>
              <a:buClrTx/>
              <a:buFontTx/>
              <a:buNone/>
            </a:pPr>
            <a:r>
              <a:rPr lang="en-US" altLang="en-US">
                <a:solidFill>
                  <a:srgbClr val="008011"/>
                </a:solidFill>
              </a:rPr>
              <a:t>2X in 10 yrs</a:t>
            </a:r>
          </a:p>
        </p:txBody>
      </p:sp>
      <p:sp>
        <p:nvSpPr>
          <p:cNvPr id="14344" name="Line 8"/>
          <p:cNvSpPr>
            <a:spLocks noChangeShapeType="1"/>
          </p:cNvSpPr>
          <p:nvPr/>
        </p:nvSpPr>
        <p:spPr bwMode="auto">
          <a:xfrm>
            <a:off x="3835400" y="4521200"/>
            <a:ext cx="127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5" name="Line 9"/>
          <p:cNvSpPr>
            <a:spLocks noChangeShapeType="1"/>
          </p:cNvSpPr>
          <p:nvPr/>
        </p:nvSpPr>
        <p:spPr bwMode="auto">
          <a:xfrm>
            <a:off x="5359400" y="3556000"/>
            <a:ext cx="127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6" name="Line 10"/>
          <p:cNvSpPr>
            <a:spLocks noChangeShapeType="1"/>
          </p:cNvSpPr>
          <p:nvPr/>
        </p:nvSpPr>
        <p:spPr bwMode="auto">
          <a:xfrm>
            <a:off x="6807200" y="2590800"/>
            <a:ext cx="127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7" name="Line 11"/>
          <p:cNvSpPr>
            <a:spLocks noChangeShapeType="1"/>
          </p:cNvSpPr>
          <p:nvPr/>
        </p:nvSpPr>
        <p:spPr bwMode="auto">
          <a:xfrm rot="10800000" flipH="1">
            <a:off x="1466850" y="2584450"/>
            <a:ext cx="12700" cy="292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8" name="Line 12"/>
          <p:cNvSpPr>
            <a:spLocks noChangeShapeType="1"/>
          </p:cNvSpPr>
          <p:nvPr/>
        </p:nvSpPr>
        <p:spPr bwMode="auto">
          <a:xfrm>
            <a:off x="1435100" y="5499100"/>
            <a:ext cx="635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9" name="Line 13"/>
          <p:cNvSpPr>
            <a:spLocks noChangeShapeType="1"/>
          </p:cNvSpPr>
          <p:nvPr/>
        </p:nvSpPr>
        <p:spPr bwMode="auto">
          <a:xfrm>
            <a:off x="1473200" y="5499100"/>
            <a:ext cx="53594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0" name="Line 14"/>
          <p:cNvSpPr>
            <a:spLocks noChangeShapeType="1"/>
          </p:cNvSpPr>
          <p:nvPr/>
        </p:nvSpPr>
        <p:spPr bwMode="auto">
          <a:xfrm rot="10800000" flipH="1">
            <a:off x="14668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1" name="Line 15"/>
          <p:cNvSpPr>
            <a:spLocks noChangeShapeType="1"/>
          </p:cNvSpPr>
          <p:nvPr/>
        </p:nvSpPr>
        <p:spPr bwMode="auto">
          <a:xfrm rot="10800000" flipH="1">
            <a:off x="17335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2" name="Line 16"/>
          <p:cNvSpPr>
            <a:spLocks noChangeShapeType="1"/>
          </p:cNvSpPr>
          <p:nvPr/>
        </p:nvSpPr>
        <p:spPr bwMode="auto">
          <a:xfrm rot="10800000" flipH="1">
            <a:off x="20129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3" name="Line 17"/>
          <p:cNvSpPr>
            <a:spLocks noChangeShapeType="1"/>
          </p:cNvSpPr>
          <p:nvPr/>
        </p:nvSpPr>
        <p:spPr bwMode="auto">
          <a:xfrm rot="10800000" flipH="1">
            <a:off x="22796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4" name="Line 18"/>
          <p:cNvSpPr>
            <a:spLocks noChangeShapeType="1"/>
          </p:cNvSpPr>
          <p:nvPr/>
        </p:nvSpPr>
        <p:spPr bwMode="auto">
          <a:xfrm rot="10800000" flipH="1">
            <a:off x="25463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5" name="Line 19"/>
          <p:cNvSpPr>
            <a:spLocks noChangeShapeType="1"/>
          </p:cNvSpPr>
          <p:nvPr/>
        </p:nvSpPr>
        <p:spPr bwMode="auto">
          <a:xfrm rot="10800000" flipH="1">
            <a:off x="28130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6" name="Line 20"/>
          <p:cNvSpPr>
            <a:spLocks noChangeShapeType="1"/>
          </p:cNvSpPr>
          <p:nvPr/>
        </p:nvSpPr>
        <p:spPr bwMode="auto">
          <a:xfrm rot="10800000" flipH="1">
            <a:off x="30797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7" name="Line 21"/>
          <p:cNvSpPr>
            <a:spLocks noChangeShapeType="1"/>
          </p:cNvSpPr>
          <p:nvPr/>
        </p:nvSpPr>
        <p:spPr bwMode="auto">
          <a:xfrm rot="10800000" flipH="1">
            <a:off x="33464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8" name="Line 22"/>
          <p:cNvSpPr>
            <a:spLocks noChangeShapeType="1"/>
          </p:cNvSpPr>
          <p:nvPr/>
        </p:nvSpPr>
        <p:spPr bwMode="auto">
          <a:xfrm rot="10800000" flipH="1">
            <a:off x="36131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9" name="Line 23"/>
          <p:cNvSpPr>
            <a:spLocks noChangeShapeType="1"/>
          </p:cNvSpPr>
          <p:nvPr/>
        </p:nvSpPr>
        <p:spPr bwMode="auto">
          <a:xfrm rot="10800000" flipH="1">
            <a:off x="38925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0" name="Line 24"/>
          <p:cNvSpPr>
            <a:spLocks noChangeShapeType="1"/>
          </p:cNvSpPr>
          <p:nvPr/>
        </p:nvSpPr>
        <p:spPr bwMode="auto">
          <a:xfrm rot="10800000" flipH="1">
            <a:off x="41592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1" name="Line 25"/>
          <p:cNvSpPr>
            <a:spLocks noChangeShapeType="1"/>
          </p:cNvSpPr>
          <p:nvPr/>
        </p:nvSpPr>
        <p:spPr bwMode="auto">
          <a:xfrm rot="10800000" flipH="1">
            <a:off x="44259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2" name="Line 26"/>
          <p:cNvSpPr>
            <a:spLocks noChangeShapeType="1"/>
          </p:cNvSpPr>
          <p:nvPr/>
        </p:nvSpPr>
        <p:spPr bwMode="auto">
          <a:xfrm rot="10800000" flipH="1">
            <a:off x="46926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3" name="Line 27"/>
          <p:cNvSpPr>
            <a:spLocks noChangeShapeType="1"/>
          </p:cNvSpPr>
          <p:nvPr/>
        </p:nvSpPr>
        <p:spPr bwMode="auto">
          <a:xfrm rot="10800000" flipH="1">
            <a:off x="49593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4" name="Line 28"/>
          <p:cNvSpPr>
            <a:spLocks noChangeShapeType="1"/>
          </p:cNvSpPr>
          <p:nvPr/>
        </p:nvSpPr>
        <p:spPr bwMode="auto">
          <a:xfrm rot="10800000" flipH="1">
            <a:off x="52260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5" name="Line 29"/>
          <p:cNvSpPr>
            <a:spLocks noChangeShapeType="1"/>
          </p:cNvSpPr>
          <p:nvPr/>
        </p:nvSpPr>
        <p:spPr bwMode="auto">
          <a:xfrm rot="10800000" flipH="1">
            <a:off x="54927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6" name="Line 30"/>
          <p:cNvSpPr>
            <a:spLocks noChangeShapeType="1"/>
          </p:cNvSpPr>
          <p:nvPr/>
        </p:nvSpPr>
        <p:spPr bwMode="auto">
          <a:xfrm rot="10800000" flipH="1">
            <a:off x="57721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7" name="Line 31"/>
          <p:cNvSpPr>
            <a:spLocks noChangeShapeType="1"/>
          </p:cNvSpPr>
          <p:nvPr/>
        </p:nvSpPr>
        <p:spPr bwMode="auto">
          <a:xfrm rot="10800000" flipH="1">
            <a:off x="60388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8" name="Line 32"/>
          <p:cNvSpPr>
            <a:spLocks noChangeShapeType="1"/>
          </p:cNvSpPr>
          <p:nvPr/>
        </p:nvSpPr>
        <p:spPr bwMode="auto">
          <a:xfrm rot="10800000" flipH="1">
            <a:off x="63055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9" name="Line 33"/>
          <p:cNvSpPr>
            <a:spLocks noChangeShapeType="1"/>
          </p:cNvSpPr>
          <p:nvPr/>
        </p:nvSpPr>
        <p:spPr bwMode="auto">
          <a:xfrm rot="10800000" flipH="1">
            <a:off x="65722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0" name="Line 34"/>
          <p:cNvSpPr>
            <a:spLocks noChangeShapeType="1"/>
          </p:cNvSpPr>
          <p:nvPr/>
        </p:nvSpPr>
        <p:spPr bwMode="auto">
          <a:xfrm rot="10800000" flipH="1">
            <a:off x="68389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1" name="Freeform 35"/>
          <p:cNvSpPr>
            <a:spLocks/>
          </p:cNvSpPr>
          <p:nvPr/>
        </p:nvSpPr>
        <p:spPr bwMode="auto">
          <a:xfrm>
            <a:off x="1465263" y="2616200"/>
            <a:ext cx="5373687" cy="2882900"/>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0" y="10000"/>
                </a:moveTo>
                <a:lnTo>
                  <a:pt x="496" y="9647"/>
                </a:lnTo>
                <a:lnTo>
                  <a:pt x="1016" y="9339"/>
                </a:lnTo>
                <a:lnTo>
                  <a:pt x="1513" y="9030"/>
                </a:lnTo>
                <a:lnTo>
                  <a:pt x="2009" y="8678"/>
                </a:lnTo>
                <a:lnTo>
                  <a:pt x="2505" y="8370"/>
                </a:lnTo>
                <a:lnTo>
                  <a:pt x="3002" y="8017"/>
                </a:lnTo>
                <a:lnTo>
                  <a:pt x="3498" y="7709"/>
                </a:lnTo>
                <a:lnTo>
                  <a:pt x="3995" y="7136"/>
                </a:lnTo>
                <a:lnTo>
                  <a:pt x="4515" y="6519"/>
                </a:lnTo>
                <a:lnTo>
                  <a:pt x="5011" y="5947"/>
                </a:lnTo>
                <a:lnTo>
                  <a:pt x="5508" y="5330"/>
                </a:lnTo>
                <a:lnTo>
                  <a:pt x="6004" y="4757"/>
                </a:lnTo>
                <a:lnTo>
                  <a:pt x="6501" y="4140"/>
                </a:lnTo>
                <a:lnTo>
                  <a:pt x="6997" y="3568"/>
                </a:lnTo>
                <a:lnTo>
                  <a:pt x="7494" y="2951"/>
                </a:lnTo>
                <a:lnTo>
                  <a:pt x="8014" y="2378"/>
                </a:lnTo>
                <a:lnTo>
                  <a:pt x="8510" y="1806"/>
                </a:lnTo>
                <a:lnTo>
                  <a:pt x="9007" y="1189"/>
                </a:lnTo>
                <a:lnTo>
                  <a:pt x="9503" y="616"/>
                </a:lnTo>
                <a:lnTo>
                  <a:pt x="10000" y="0"/>
                </a:lnTo>
              </a:path>
            </a:pathLst>
          </a:custGeom>
          <a:noFill/>
          <a:ln w="9525">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2" name="Freeform 36"/>
          <p:cNvSpPr>
            <a:spLocks/>
          </p:cNvSpPr>
          <p:nvPr/>
        </p:nvSpPr>
        <p:spPr bwMode="auto">
          <a:xfrm>
            <a:off x="1465263" y="4927600"/>
            <a:ext cx="5373687" cy="571500"/>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0" y="10000"/>
                </a:moveTo>
                <a:lnTo>
                  <a:pt x="496" y="9555"/>
                </a:lnTo>
                <a:lnTo>
                  <a:pt x="1016" y="8888"/>
                </a:lnTo>
                <a:lnTo>
                  <a:pt x="1513" y="8444"/>
                </a:lnTo>
                <a:lnTo>
                  <a:pt x="2009" y="8000"/>
                </a:lnTo>
                <a:lnTo>
                  <a:pt x="2505" y="7555"/>
                </a:lnTo>
                <a:lnTo>
                  <a:pt x="3002" y="6888"/>
                </a:lnTo>
                <a:lnTo>
                  <a:pt x="3498" y="6444"/>
                </a:lnTo>
                <a:lnTo>
                  <a:pt x="3995" y="6000"/>
                </a:lnTo>
                <a:lnTo>
                  <a:pt x="4515" y="5555"/>
                </a:lnTo>
                <a:lnTo>
                  <a:pt x="5011" y="4888"/>
                </a:lnTo>
                <a:lnTo>
                  <a:pt x="5508" y="4444"/>
                </a:lnTo>
                <a:lnTo>
                  <a:pt x="6004" y="4000"/>
                </a:lnTo>
                <a:lnTo>
                  <a:pt x="6501" y="3555"/>
                </a:lnTo>
                <a:lnTo>
                  <a:pt x="6997" y="2888"/>
                </a:lnTo>
                <a:lnTo>
                  <a:pt x="7494" y="2444"/>
                </a:lnTo>
                <a:lnTo>
                  <a:pt x="8014" y="2000"/>
                </a:lnTo>
                <a:lnTo>
                  <a:pt x="8510" y="1555"/>
                </a:lnTo>
                <a:lnTo>
                  <a:pt x="9007" y="888"/>
                </a:lnTo>
                <a:lnTo>
                  <a:pt x="9503" y="444"/>
                </a:lnTo>
                <a:lnTo>
                  <a:pt x="10000" y="0"/>
                </a:lnTo>
              </a:path>
            </a:pathLst>
          </a:custGeom>
          <a:noFill/>
          <a:ln w="9525">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3" name="Freeform 37"/>
          <p:cNvSpPr>
            <a:spLocks/>
          </p:cNvSpPr>
          <p:nvPr/>
        </p:nvSpPr>
        <p:spPr bwMode="auto">
          <a:xfrm>
            <a:off x="1435100" y="54594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4" name="Freeform 38"/>
          <p:cNvSpPr>
            <a:spLocks/>
          </p:cNvSpPr>
          <p:nvPr/>
        </p:nvSpPr>
        <p:spPr bwMode="auto">
          <a:xfrm>
            <a:off x="1701800" y="53578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5" name="Freeform 39"/>
          <p:cNvSpPr>
            <a:spLocks/>
          </p:cNvSpPr>
          <p:nvPr/>
        </p:nvSpPr>
        <p:spPr bwMode="auto">
          <a:xfrm>
            <a:off x="1981200" y="5276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6" name="Freeform 40"/>
          <p:cNvSpPr>
            <a:spLocks/>
          </p:cNvSpPr>
          <p:nvPr/>
        </p:nvSpPr>
        <p:spPr bwMode="auto">
          <a:xfrm>
            <a:off x="2247900" y="5187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7" name="Freeform 41"/>
          <p:cNvSpPr>
            <a:spLocks/>
          </p:cNvSpPr>
          <p:nvPr/>
        </p:nvSpPr>
        <p:spPr bwMode="auto">
          <a:xfrm>
            <a:off x="2514600" y="5086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8" name="Freeform 42"/>
          <p:cNvSpPr>
            <a:spLocks/>
          </p:cNvSpPr>
          <p:nvPr/>
        </p:nvSpPr>
        <p:spPr bwMode="auto">
          <a:xfrm>
            <a:off x="2781300" y="49974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9" name="Freeform 43"/>
          <p:cNvSpPr>
            <a:spLocks/>
          </p:cNvSpPr>
          <p:nvPr/>
        </p:nvSpPr>
        <p:spPr bwMode="auto">
          <a:xfrm>
            <a:off x="3048000" y="4895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0" name="Freeform 44"/>
          <p:cNvSpPr>
            <a:spLocks/>
          </p:cNvSpPr>
          <p:nvPr/>
        </p:nvSpPr>
        <p:spPr bwMode="auto">
          <a:xfrm>
            <a:off x="3314700" y="4806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1" name="Freeform 45"/>
          <p:cNvSpPr>
            <a:spLocks/>
          </p:cNvSpPr>
          <p:nvPr/>
        </p:nvSpPr>
        <p:spPr bwMode="auto">
          <a:xfrm>
            <a:off x="3581400" y="4641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2" name="Freeform 46"/>
          <p:cNvSpPr>
            <a:spLocks/>
          </p:cNvSpPr>
          <p:nvPr/>
        </p:nvSpPr>
        <p:spPr bwMode="auto">
          <a:xfrm>
            <a:off x="3860800" y="44640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3" name="Freeform 47"/>
          <p:cNvSpPr>
            <a:spLocks/>
          </p:cNvSpPr>
          <p:nvPr/>
        </p:nvSpPr>
        <p:spPr bwMode="auto">
          <a:xfrm>
            <a:off x="4127500" y="4298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4" name="Freeform 48"/>
          <p:cNvSpPr>
            <a:spLocks/>
          </p:cNvSpPr>
          <p:nvPr/>
        </p:nvSpPr>
        <p:spPr bwMode="auto">
          <a:xfrm>
            <a:off x="4394200" y="4121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5" name="Freeform 49"/>
          <p:cNvSpPr>
            <a:spLocks/>
          </p:cNvSpPr>
          <p:nvPr/>
        </p:nvSpPr>
        <p:spPr bwMode="auto">
          <a:xfrm>
            <a:off x="4660900" y="39560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6" name="Freeform 50"/>
          <p:cNvSpPr>
            <a:spLocks/>
          </p:cNvSpPr>
          <p:nvPr/>
        </p:nvSpPr>
        <p:spPr bwMode="auto">
          <a:xfrm>
            <a:off x="4927600" y="3778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7" name="Freeform 51"/>
          <p:cNvSpPr>
            <a:spLocks/>
          </p:cNvSpPr>
          <p:nvPr/>
        </p:nvSpPr>
        <p:spPr bwMode="auto">
          <a:xfrm>
            <a:off x="5194300" y="3613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8" name="Freeform 52"/>
          <p:cNvSpPr>
            <a:spLocks/>
          </p:cNvSpPr>
          <p:nvPr/>
        </p:nvSpPr>
        <p:spPr bwMode="auto">
          <a:xfrm>
            <a:off x="5461000" y="3435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9" name="Freeform 53"/>
          <p:cNvSpPr>
            <a:spLocks/>
          </p:cNvSpPr>
          <p:nvPr/>
        </p:nvSpPr>
        <p:spPr bwMode="auto">
          <a:xfrm>
            <a:off x="5740400" y="3270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0" name="Freeform 54"/>
          <p:cNvSpPr>
            <a:spLocks/>
          </p:cNvSpPr>
          <p:nvPr/>
        </p:nvSpPr>
        <p:spPr bwMode="auto">
          <a:xfrm>
            <a:off x="6007100" y="3105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1" name="Freeform 55"/>
          <p:cNvSpPr>
            <a:spLocks/>
          </p:cNvSpPr>
          <p:nvPr/>
        </p:nvSpPr>
        <p:spPr bwMode="auto">
          <a:xfrm>
            <a:off x="6273800" y="2927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2" name="Freeform 56"/>
          <p:cNvSpPr>
            <a:spLocks/>
          </p:cNvSpPr>
          <p:nvPr/>
        </p:nvSpPr>
        <p:spPr bwMode="auto">
          <a:xfrm>
            <a:off x="6540500" y="2762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3" name="Freeform 57"/>
          <p:cNvSpPr>
            <a:spLocks/>
          </p:cNvSpPr>
          <p:nvPr/>
        </p:nvSpPr>
        <p:spPr bwMode="auto">
          <a:xfrm>
            <a:off x="6807200" y="25844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4" name="Freeform 58"/>
          <p:cNvSpPr>
            <a:spLocks/>
          </p:cNvSpPr>
          <p:nvPr/>
        </p:nvSpPr>
        <p:spPr bwMode="auto">
          <a:xfrm>
            <a:off x="1435100" y="54594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5" name="Freeform 59"/>
          <p:cNvSpPr>
            <a:spLocks/>
          </p:cNvSpPr>
          <p:nvPr/>
        </p:nvSpPr>
        <p:spPr bwMode="auto">
          <a:xfrm>
            <a:off x="1701800" y="54340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6" name="Freeform 60"/>
          <p:cNvSpPr>
            <a:spLocks/>
          </p:cNvSpPr>
          <p:nvPr/>
        </p:nvSpPr>
        <p:spPr bwMode="auto">
          <a:xfrm>
            <a:off x="1981200" y="53959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7" name="Freeform 61"/>
          <p:cNvSpPr>
            <a:spLocks/>
          </p:cNvSpPr>
          <p:nvPr/>
        </p:nvSpPr>
        <p:spPr bwMode="auto">
          <a:xfrm>
            <a:off x="2247900" y="53705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8" name="Freeform 62"/>
          <p:cNvSpPr>
            <a:spLocks/>
          </p:cNvSpPr>
          <p:nvPr/>
        </p:nvSpPr>
        <p:spPr bwMode="auto">
          <a:xfrm>
            <a:off x="2514600" y="53451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9" name="Freeform 63"/>
          <p:cNvSpPr>
            <a:spLocks/>
          </p:cNvSpPr>
          <p:nvPr/>
        </p:nvSpPr>
        <p:spPr bwMode="auto">
          <a:xfrm>
            <a:off x="2781300" y="53197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0" name="Freeform 64"/>
          <p:cNvSpPr>
            <a:spLocks/>
          </p:cNvSpPr>
          <p:nvPr/>
        </p:nvSpPr>
        <p:spPr bwMode="auto">
          <a:xfrm>
            <a:off x="3048000" y="52816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1" name="Freeform 65"/>
          <p:cNvSpPr>
            <a:spLocks/>
          </p:cNvSpPr>
          <p:nvPr/>
        </p:nvSpPr>
        <p:spPr bwMode="auto">
          <a:xfrm>
            <a:off x="3314700" y="5264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2" name="Freeform 66"/>
          <p:cNvSpPr>
            <a:spLocks/>
          </p:cNvSpPr>
          <p:nvPr/>
        </p:nvSpPr>
        <p:spPr bwMode="auto">
          <a:xfrm>
            <a:off x="3581400" y="52387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3" name="Freeform 67"/>
          <p:cNvSpPr>
            <a:spLocks/>
          </p:cNvSpPr>
          <p:nvPr/>
        </p:nvSpPr>
        <p:spPr bwMode="auto">
          <a:xfrm>
            <a:off x="3860800" y="5213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4" name="Freeform 68"/>
          <p:cNvSpPr>
            <a:spLocks/>
          </p:cNvSpPr>
          <p:nvPr/>
        </p:nvSpPr>
        <p:spPr bwMode="auto">
          <a:xfrm>
            <a:off x="4127500" y="5175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5" name="Freeform 69"/>
          <p:cNvSpPr>
            <a:spLocks/>
          </p:cNvSpPr>
          <p:nvPr/>
        </p:nvSpPr>
        <p:spPr bwMode="auto">
          <a:xfrm>
            <a:off x="4394200" y="5149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6" name="Freeform 70"/>
          <p:cNvSpPr>
            <a:spLocks/>
          </p:cNvSpPr>
          <p:nvPr/>
        </p:nvSpPr>
        <p:spPr bwMode="auto">
          <a:xfrm>
            <a:off x="4660900" y="51244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7" name="Freeform 71"/>
          <p:cNvSpPr>
            <a:spLocks/>
          </p:cNvSpPr>
          <p:nvPr/>
        </p:nvSpPr>
        <p:spPr bwMode="auto">
          <a:xfrm>
            <a:off x="4927600" y="50990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8" name="Freeform 72"/>
          <p:cNvSpPr>
            <a:spLocks/>
          </p:cNvSpPr>
          <p:nvPr/>
        </p:nvSpPr>
        <p:spPr bwMode="auto">
          <a:xfrm>
            <a:off x="5194300" y="5060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9" name="Freeform 73"/>
          <p:cNvSpPr>
            <a:spLocks/>
          </p:cNvSpPr>
          <p:nvPr/>
        </p:nvSpPr>
        <p:spPr bwMode="auto">
          <a:xfrm>
            <a:off x="5461000" y="50355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0" name="Freeform 74"/>
          <p:cNvSpPr>
            <a:spLocks/>
          </p:cNvSpPr>
          <p:nvPr/>
        </p:nvSpPr>
        <p:spPr bwMode="auto">
          <a:xfrm>
            <a:off x="5740400" y="5010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1" name="Freeform 75"/>
          <p:cNvSpPr>
            <a:spLocks/>
          </p:cNvSpPr>
          <p:nvPr/>
        </p:nvSpPr>
        <p:spPr bwMode="auto">
          <a:xfrm>
            <a:off x="6007100" y="49847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2" name="Freeform 76"/>
          <p:cNvSpPr>
            <a:spLocks/>
          </p:cNvSpPr>
          <p:nvPr/>
        </p:nvSpPr>
        <p:spPr bwMode="auto">
          <a:xfrm>
            <a:off x="6273800" y="49466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3" name="Freeform 77"/>
          <p:cNvSpPr>
            <a:spLocks/>
          </p:cNvSpPr>
          <p:nvPr/>
        </p:nvSpPr>
        <p:spPr bwMode="auto">
          <a:xfrm>
            <a:off x="6540500" y="4921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4" name="Freeform 78"/>
          <p:cNvSpPr>
            <a:spLocks/>
          </p:cNvSpPr>
          <p:nvPr/>
        </p:nvSpPr>
        <p:spPr bwMode="auto">
          <a:xfrm>
            <a:off x="6807200" y="4895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5" name="Text Box 79"/>
          <p:cNvSpPr txBox="1">
            <a:spLocks noChangeArrowheads="1"/>
          </p:cNvSpPr>
          <p:nvPr/>
        </p:nvSpPr>
        <p:spPr bwMode="auto">
          <a:xfrm rot="-900000">
            <a:off x="828675" y="4441825"/>
            <a:ext cx="406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10</a:t>
            </a:r>
          </a:p>
        </p:txBody>
      </p:sp>
      <p:sp>
        <p:nvSpPr>
          <p:cNvPr id="14416" name="Text Box 80"/>
          <p:cNvSpPr txBox="1">
            <a:spLocks noChangeArrowheads="1"/>
          </p:cNvSpPr>
          <p:nvPr/>
        </p:nvSpPr>
        <p:spPr bwMode="auto">
          <a:xfrm>
            <a:off x="6750050" y="5067300"/>
            <a:ext cx="5080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ctr" eaLnBrk="1" hangingPunct="1">
              <a:lnSpc>
                <a:spcPts val="1200"/>
              </a:lnSpc>
              <a:spcBef>
                <a:spcPct val="0"/>
              </a:spcBef>
              <a:buClrTx/>
              <a:buFontTx/>
              <a:buNone/>
            </a:pPr>
            <a:r>
              <a:rPr lang="en-US" altLang="en-US" sz="1000" b="0">
                <a:solidFill>
                  <a:schemeClr val="tx1"/>
                </a:solidFill>
                <a:latin typeface="Arial" panose="020B0604020202020204" pitchFamily="34" charset="0"/>
              </a:rPr>
              <a:t>DRAM</a:t>
            </a:r>
          </a:p>
        </p:txBody>
      </p:sp>
      <p:sp>
        <p:nvSpPr>
          <p:cNvPr id="14417" name="Text Box 81"/>
          <p:cNvSpPr txBox="1">
            <a:spLocks noChangeArrowheads="1"/>
          </p:cNvSpPr>
          <p:nvPr/>
        </p:nvSpPr>
        <p:spPr bwMode="auto">
          <a:xfrm>
            <a:off x="6864350" y="2590800"/>
            <a:ext cx="381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ctr" eaLnBrk="1" hangingPunct="1">
              <a:lnSpc>
                <a:spcPts val="1300"/>
              </a:lnSpc>
              <a:spcBef>
                <a:spcPct val="0"/>
              </a:spcBef>
              <a:buClrTx/>
              <a:buFontTx/>
              <a:buNone/>
            </a:pPr>
            <a:r>
              <a:rPr lang="en-US" altLang="en-US" sz="1000" b="0">
                <a:solidFill>
                  <a:schemeClr val="tx1"/>
                </a:solidFill>
                <a:latin typeface="Geneva"/>
              </a:rPr>
              <a:t>CPU</a:t>
            </a:r>
          </a:p>
        </p:txBody>
      </p:sp>
      <p:sp>
        <p:nvSpPr>
          <p:cNvPr id="14418" name="Text Box 82"/>
          <p:cNvSpPr txBox="1">
            <a:spLocks noChangeArrowheads="1"/>
          </p:cNvSpPr>
          <p:nvPr/>
        </p:nvSpPr>
        <p:spPr bwMode="auto">
          <a:xfrm>
            <a:off x="101600" y="1824038"/>
            <a:ext cx="1612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 pos="3657600" algn="l"/>
                <a:tab pos="4572000" algn="l"/>
                <a:tab pos="5486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 pos="3657600" algn="l"/>
                <a:tab pos="4572000" algn="l"/>
                <a:tab pos="5486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1900">
                <a:solidFill>
                  <a:srgbClr val="053DE8"/>
                </a:solidFill>
              </a:rPr>
              <a:t>Performance</a:t>
            </a:r>
          </a:p>
          <a:p>
            <a:pPr algn="ctr" eaLnBrk="1" hangingPunct="1">
              <a:lnSpc>
                <a:spcPct val="90000"/>
              </a:lnSpc>
              <a:spcBef>
                <a:spcPct val="0"/>
              </a:spcBef>
              <a:buClrTx/>
              <a:buFontTx/>
              <a:buNone/>
            </a:pPr>
            <a:r>
              <a:rPr lang="en-US" altLang="en-US" sz="1900">
                <a:solidFill>
                  <a:srgbClr val="053DE8"/>
                </a:solidFill>
              </a:rPr>
              <a:t>(1/latency)</a:t>
            </a:r>
          </a:p>
        </p:txBody>
      </p:sp>
      <p:sp>
        <p:nvSpPr>
          <p:cNvPr id="14419" name="Text Box 83"/>
          <p:cNvSpPr txBox="1">
            <a:spLocks noChangeArrowheads="1"/>
          </p:cNvSpPr>
          <p:nvPr/>
        </p:nvSpPr>
        <p:spPr bwMode="auto">
          <a:xfrm rot="-900000">
            <a:off x="777875" y="3500438"/>
            <a:ext cx="533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100</a:t>
            </a:r>
          </a:p>
        </p:txBody>
      </p:sp>
      <p:sp>
        <p:nvSpPr>
          <p:cNvPr id="14420" name="Text Box 84"/>
          <p:cNvSpPr txBox="1">
            <a:spLocks noChangeArrowheads="1"/>
          </p:cNvSpPr>
          <p:nvPr/>
        </p:nvSpPr>
        <p:spPr bwMode="auto">
          <a:xfrm rot="-900000">
            <a:off x="711200" y="2587625"/>
            <a:ext cx="673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ct val="90000"/>
              </a:lnSpc>
              <a:spcBef>
                <a:spcPct val="0"/>
              </a:spcBef>
              <a:buClrTx/>
              <a:buFontTx/>
              <a:buNone/>
            </a:pPr>
            <a:r>
              <a:rPr lang="en-US" altLang="en-US" sz="1900">
                <a:solidFill>
                  <a:srgbClr val="053DE8"/>
                </a:solidFill>
              </a:rPr>
              <a:t>1000</a:t>
            </a:r>
          </a:p>
        </p:txBody>
      </p:sp>
      <p:sp>
        <p:nvSpPr>
          <p:cNvPr id="14421" name="Text Box 85"/>
          <p:cNvSpPr txBox="1">
            <a:spLocks noChangeArrowheads="1"/>
          </p:cNvSpPr>
          <p:nvPr/>
        </p:nvSpPr>
        <p:spPr bwMode="auto">
          <a:xfrm rot="-1320002">
            <a:off x="1501775" y="5627688"/>
            <a:ext cx="3571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1980</a:t>
            </a:r>
          </a:p>
        </p:txBody>
      </p:sp>
      <p:sp>
        <p:nvSpPr>
          <p:cNvPr id="14422" name="Text Box 86"/>
          <p:cNvSpPr txBox="1">
            <a:spLocks noChangeArrowheads="1"/>
          </p:cNvSpPr>
          <p:nvPr/>
        </p:nvSpPr>
        <p:spPr bwMode="auto">
          <a:xfrm rot="-1320002">
            <a:off x="6810375" y="5627688"/>
            <a:ext cx="3571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2000</a:t>
            </a:r>
          </a:p>
        </p:txBody>
      </p:sp>
      <p:sp>
        <p:nvSpPr>
          <p:cNvPr id="14423" name="Text Box 87"/>
          <p:cNvSpPr txBox="1">
            <a:spLocks noChangeArrowheads="1"/>
          </p:cNvSpPr>
          <p:nvPr/>
        </p:nvSpPr>
        <p:spPr bwMode="auto">
          <a:xfrm rot="-1320002">
            <a:off x="4117975" y="5627688"/>
            <a:ext cx="3571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1990</a:t>
            </a:r>
          </a:p>
        </p:txBody>
      </p:sp>
      <p:sp>
        <p:nvSpPr>
          <p:cNvPr id="14424" name="Text Box 88"/>
          <p:cNvSpPr txBox="1">
            <a:spLocks noChangeArrowheads="1"/>
          </p:cNvSpPr>
          <p:nvPr/>
        </p:nvSpPr>
        <p:spPr bwMode="auto">
          <a:xfrm>
            <a:off x="7569200" y="5791200"/>
            <a:ext cx="647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 pos="3657600" algn="l"/>
                <a:tab pos="4572000" algn="l"/>
                <a:tab pos="5486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 pos="3657600" algn="l"/>
                <a:tab pos="4572000" algn="l"/>
                <a:tab pos="5486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1900">
                <a:solidFill>
                  <a:srgbClr val="053DE8"/>
                </a:solidFill>
              </a:rPr>
              <a:t>Year</a:t>
            </a:r>
          </a:p>
        </p:txBody>
      </p:sp>
      <p:grpSp>
        <p:nvGrpSpPr>
          <p:cNvPr id="14425" name="Group 89"/>
          <p:cNvGrpSpPr>
            <a:grpSpLocks/>
          </p:cNvGrpSpPr>
          <p:nvPr/>
        </p:nvGrpSpPr>
        <p:grpSpPr bwMode="auto">
          <a:xfrm>
            <a:off x="5024438" y="3162300"/>
            <a:ext cx="2620962" cy="1765300"/>
            <a:chOff x="2769" y="1743"/>
            <a:chExt cx="1651" cy="1112"/>
          </a:xfrm>
        </p:grpSpPr>
        <p:sp>
          <p:nvSpPr>
            <p:cNvPr id="14429" name="Text Box 90"/>
            <p:cNvSpPr txBox="1">
              <a:spLocks noChangeArrowheads="1"/>
            </p:cNvSpPr>
            <p:nvPr/>
          </p:nvSpPr>
          <p:spPr bwMode="auto">
            <a:xfrm>
              <a:off x="2769" y="2082"/>
              <a:ext cx="1651"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9pPr>
            </a:lstStyle>
            <a:p>
              <a:pPr algn="ctr" eaLnBrk="1" hangingPunct="1">
                <a:lnSpc>
                  <a:spcPts val="2700"/>
                </a:lnSpc>
                <a:spcBef>
                  <a:spcPct val="0"/>
                </a:spcBef>
                <a:buClrTx/>
                <a:buFontTx/>
                <a:buNone/>
              </a:pPr>
              <a:r>
                <a:rPr lang="en-US" altLang="en-US" b="0">
                  <a:solidFill>
                    <a:srgbClr val="053DE8"/>
                  </a:solidFill>
                  <a:latin typeface="Marker Felt"/>
                </a:rPr>
                <a:t>Gap grew 50% per year</a:t>
              </a:r>
            </a:p>
          </p:txBody>
        </p:sp>
        <p:sp>
          <p:nvSpPr>
            <p:cNvPr id="14430" name="Line 91"/>
            <p:cNvSpPr>
              <a:spLocks noChangeShapeType="1"/>
            </p:cNvSpPr>
            <p:nvPr/>
          </p:nvSpPr>
          <p:spPr bwMode="auto">
            <a:xfrm rot="10800000">
              <a:off x="3444" y="1743"/>
              <a:ext cx="96" cy="312"/>
            </a:xfrm>
            <a:prstGeom prst="line">
              <a:avLst/>
            </a:prstGeom>
            <a:noFill/>
            <a:ln w="25400">
              <a:solidFill>
                <a:srgbClr val="053DE8"/>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1" name="Line 92"/>
            <p:cNvSpPr>
              <a:spLocks noChangeShapeType="1"/>
            </p:cNvSpPr>
            <p:nvPr/>
          </p:nvSpPr>
          <p:spPr bwMode="auto">
            <a:xfrm flipH="1">
              <a:off x="3388" y="2519"/>
              <a:ext cx="128" cy="336"/>
            </a:xfrm>
            <a:prstGeom prst="line">
              <a:avLst/>
            </a:prstGeom>
            <a:noFill/>
            <a:ln w="25400">
              <a:solidFill>
                <a:srgbClr val="053DE8"/>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426" name="Text Box 93"/>
          <p:cNvSpPr txBox="1">
            <a:spLocks noChangeArrowheads="1"/>
          </p:cNvSpPr>
          <p:nvPr/>
        </p:nvSpPr>
        <p:spPr bwMode="auto">
          <a:xfrm>
            <a:off x="1239838" y="1071563"/>
            <a:ext cx="582136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9pPr>
          </a:lstStyle>
          <a:p>
            <a:pPr algn="ctr" eaLnBrk="1" hangingPunct="1">
              <a:lnSpc>
                <a:spcPts val="2700"/>
              </a:lnSpc>
              <a:spcBef>
                <a:spcPct val="0"/>
              </a:spcBef>
              <a:buClrTx/>
              <a:buFontTx/>
              <a:buNone/>
            </a:pPr>
            <a:r>
              <a:rPr lang="en-US" altLang="en-US" b="0">
                <a:solidFill>
                  <a:srgbClr val="053DE8"/>
                </a:solidFill>
                <a:latin typeface="Marker Felt"/>
              </a:rPr>
              <a:t>Q. How do architects address this gap? </a:t>
            </a:r>
          </a:p>
        </p:txBody>
      </p:sp>
      <p:sp>
        <p:nvSpPr>
          <p:cNvPr id="1065054" name="Text Box 94"/>
          <p:cNvSpPr txBox="1">
            <a:spLocks noChangeArrowheads="1"/>
          </p:cNvSpPr>
          <p:nvPr/>
        </p:nvSpPr>
        <p:spPr bwMode="auto">
          <a:xfrm>
            <a:off x="1779588" y="1498600"/>
            <a:ext cx="539591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9pPr>
          </a:lstStyle>
          <a:p>
            <a:pPr algn="ctr" eaLnBrk="1" hangingPunct="1">
              <a:lnSpc>
                <a:spcPts val="2700"/>
              </a:lnSpc>
              <a:spcBef>
                <a:spcPct val="0"/>
              </a:spcBef>
              <a:buClrTx/>
              <a:buFontTx/>
              <a:buNone/>
            </a:pPr>
            <a:r>
              <a:rPr lang="en-US" altLang="en-US" b="0">
                <a:solidFill>
                  <a:srgbClr val="053DE8"/>
                </a:solidFill>
                <a:latin typeface="Marker Felt"/>
              </a:rPr>
              <a:t>A. Put smaller, faster “cache” memories between CPU and DRAM. </a:t>
            </a:r>
          </a:p>
          <a:p>
            <a:pPr algn="ctr" eaLnBrk="1" hangingPunct="1">
              <a:lnSpc>
                <a:spcPts val="2700"/>
              </a:lnSpc>
              <a:spcBef>
                <a:spcPct val="0"/>
              </a:spcBef>
              <a:buClrTx/>
              <a:buFontTx/>
              <a:buNone/>
            </a:pPr>
            <a:r>
              <a:rPr lang="en-US" altLang="en-US" b="0">
                <a:solidFill>
                  <a:srgbClr val="053DE8"/>
                </a:solidFill>
                <a:latin typeface="Marker Felt"/>
              </a:rPr>
              <a:t>Create a “memory hierarchy”.</a:t>
            </a:r>
          </a:p>
        </p:txBody>
      </p:sp>
      <p:sp>
        <p:nvSpPr>
          <p:cNvPr id="14428" name="Footer Placeholder 4"/>
          <p:cNvSpPr txBox="1">
            <a:spLocks/>
          </p:cNvSpPr>
          <p:nvPr/>
        </p:nvSpPr>
        <p:spPr bwMode="auto">
          <a:xfrm>
            <a:off x="2667000" y="6477000"/>
            <a:ext cx="3276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UCB cs252-S07, Lecture 4</a:t>
            </a:r>
          </a:p>
        </p:txBody>
      </p:sp>
      <p:sp>
        <p:nvSpPr>
          <p:cNvPr id="2" name="Freeform 1"/>
          <p:cNvSpPr/>
          <p:nvPr/>
        </p:nvSpPr>
        <p:spPr bwMode="auto">
          <a:xfrm>
            <a:off x="6938367" y="1616273"/>
            <a:ext cx="1857375" cy="1777009"/>
          </a:xfrm>
          <a:custGeom>
            <a:avLst/>
            <a:gdLst/>
            <a:ahLst/>
            <a:cxnLst/>
            <a:rect l="0" t="0" r="0" b="0"/>
            <a:pathLst>
              <a:path w="1857375" h="1777009">
                <a:moveTo>
                  <a:pt x="1598413" y="116086"/>
                </a:moveTo>
                <a:lnTo>
                  <a:pt x="1598413" y="98227"/>
                </a:lnTo>
                <a:lnTo>
                  <a:pt x="1580554" y="89297"/>
                </a:lnTo>
                <a:lnTo>
                  <a:pt x="1589484" y="71438"/>
                </a:lnTo>
                <a:lnTo>
                  <a:pt x="1580554" y="53578"/>
                </a:lnTo>
                <a:lnTo>
                  <a:pt x="1562695" y="35719"/>
                </a:lnTo>
                <a:lnTo>
                  <a:pt x="1553765" y="26789"/>
                </a:lnTo>
                <a:lnTo>
                  <a:pt x="1518046" y="8930"/>
                </a:lnTo>
                <a:lnTo>
                  <a:pt x="1500187" y="0"/>
                </a:lnTo>
                <a:lnTo>
                  <a:pt x="1464468" y="0"/>
                </a:lnTo>
                <a:lnTo>
                  <a:pt x="1401960" y="0"/>
                </a:lnTo>
                <a:lnTo>
                  <a:pt x="1330523" y="8930"/>
                </a:lnTo>
                <a:lnTo>
                  <a:pt x="1232297" y="17860"/>
                </a:lnTo>
                <a:lnTo>
                  <a:pt x="1143000" y="44649"/>
                </a:lnTo>
                <a:lnTo>
                  <a:pt x="1062633" y="62508"/>
                </a:lnTo>
                <a:lnTo>
                  <a:pt x="982266" y="89297"/>
                </a:lnTo>
                <a:lnTo>
                  <a:pt x="901899" y="125016"/>
                </a:lnTo>
                <a:lnTo>
                  <a:pt x="830461" y="160735"/>
                </a:lnTo>
                <a:lnTo>
                  <a:pt x="759024" y="196453"/>
                </a:lnTo>
                <a:lnTo>
                  <a:pt x="678656" y="241102"/>
                </a:lnTo>
                <a:lnTo>
                  <a:pt x="598289" y="285750"/>
                </a:lnTo>
                <a:lnTo>
                  <a:pt x="508992" y="339328"/>
                </a:lnTo>
                <a:lnTo>
                  <a:pt x="428625" y="401836"/>
                </a:lnTo>
                <a:lnTo>
                  <a:pt x="348258" y="464344"/>
                </a:lnTo>
                <a:lnTo>
                  <a:pt x="276821" y="526852"/>
                </a:lnTo>
                <a:lnTo>
                  <a:pt x="214313" y="598289"/>
                </a:lnTo>
                <a:lnTo>
                  <a:pt x="151805" y="678656"/>
                </a:lnTo>
                <a:lnTo>
                  <a:pt x="107156" y="750094"/>
                </a:lnTo>
                <a:lnTo>
                  <a:pt x="62508" y="830461"/>
                </a:lnTo>
                <a:lnTo>
                  <a:pt x="26789" y="910829"/>
                </a:lnTo>
                <a:lnTo>
                  <a:pt x="8930" y="1000125"/>
                </a:lnTo>
                <a:lnTo>
                  <a:pt x="0" y="1080493"/>
                </a:lnTo>
                <a:lnTo>
                  <a:pt x="8930" y="1160860"/>
                </a:lnTo>
                <a:lnTo>
                  <a:pt x="17860" y="1241227"/>
                </a:lnTo>
                <a:lnTo>
                  <a:pt x="44649" y="1321594"/>
                </a:lnTo>
                <a:lnTo>
                  <a:pt x="89297" y="1393031"/>
                </a:lnTo>
                <a:lnTo>
                  <a:pt x="142875" y="1473398"/>
                </a:lnTo>
                <a:lnTo>
                  <a:pt x="214313" y="1535906"/>
                </a:lnTo>
                <a:lnTo>
                  <a:pt x="312539" y="1598414"/>
                </a:lnTo>
                <a:lnTo>
                  <a:pt x="419696" y="1651992"/>
                </a:lnTo>
                <a:lnTo>
                  <a:pt x="544711" y="1696641"/>
                </a:lnTo>
                <a:lnTo>
                  <a:pt x="669727" y="1732359"/>
                </a:lnTo>
                <a:lnTo>
                  <a:pt x="812602" y="1759148"/>
                </a:lnTo>
                <a:lnTo>
                  <a:pt x="955477" y="1768078"/>
                </a:lnTo>
                <a:lnTo>
                  <a:pt x="1098352" y="1777008"/>
                </a:lnTo>
                <a:lnTo>
                  <a:pt x="1241227" y="1759148"/>
                </a:lnTo>
                <a:lnTo>
                  <a:pt x="1357312" y="1741289"/>
                </a:lnTo>
                <a:lnTo>
                  <a:pt x="1455538" y="1714500"/>
                </a:lnTo>
                <a:lnTo>
                  <a:pt x="1535906" y="1669852"/>
                </a:lnTo>
                <a:lnTo>
                  <a:pt x="1598413" y="1625203"/>
                </a:lnTo>
                <a:lnTo>
                  <a:pt x="1660921" y="1571625"/>
                </a:lnTo>
                <a:lnTo>
                  <a:pt x="1705570" y="1500188"/>
                </a:lnTo>
                <a:lnTo>
                  <a:pt x="1768078" y="1446609"/>
                </a:lnTo>
                <a:lnTo>
                  <a:pt x="1857374" y="1401961"/>
                </a:lnTo>
                <a:lnTo>
                  <a:pt x="1857374" y="1401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786563" y="1625203"/>
            <a:ext cx="1759148" cy="223243"/>
          </a:xfrm>
          <a:custGeom>
            <a:avLst/>
            <a:gdLst/>
            <a:ahLst/>
            <a:cxnLst/>
            <a:rect l="0" t="0" r="0" b="0"/>
            <a:pathLst>
              <a:path w="1759148" h="223243">
                <a:moveTo>
                  <a:pt x="1759147" y="223242"/>
                </a:moveTo>
                <a:lnTo>
                  <a:pt x="1750217" y="214312"/>
                </a:lnTo>
                <a:lnTo>
                  <a:pt x="1732358" y="196453"/>
                </a:lnTo>
                <a:lnTo>
                  <a:pt x="1696639" y="151805"/>
                </a:lnTo>
                <a:lnTo>
                  <a:pt x="1625202" y="107156"/>
                </a:lnTo>
                <a:lnTo>
                  <a:pt x="1500186" y="62508"/>
                </a:lnTo>
                <a:lnTo>
                  <a:pt x="1330523" y="17859"/>
                </a:lnTo>
                <a:lnTo>
                  <a:pt x="1116210" y="0"/>
                </a:lnTo>
                <a:lnTo>
                  <a:pt x="875109" y="0"/>
                </a:lnTo>
                <a:lnTo>
                  <a:pt x="616148" y="8930"/>
                </a:lnTo>
                <a:lnTo>
                  <a:pt x="321468" y="53578"/>
                </a:lnTo>
                <a:lnTo>
                  <a:pt x="0" y="116086"/>
                </a:lnTo>
                <a:lnTo>
                  <a:pt x="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8947546" y="4580929"/>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054453" y="4348757"/>
            <a:ext cx="1687711" cy="1384103"/>
          </a:xfrm>
          <a:custGeom>
            <a:avLst/>
            <a:gdLst/>
            <a:ahLst/>
            <a:cxnLst/>
            <a:rect l="0" t="0" r="0" b="0"/>
            <a:pathLst>
              <a:path w="1687711" h="1384103">
                <a:moveTo>
                  <a:pt x="1643062" y="312539"/>
                </a:moveTo>
                <a:lnTo>
                  <a:pt x="1651992" y="312539"/>
                </a:lnTo>
                <a:lnTo>
                  <a:pt x="1660921" y="312539"/>
                </a:lnTo>
                <a:lnTo>
                  <a:pt x="1678781" y="303610"/>
                </a:lnTo>
                <a:lnTo>
                  <a:pt x="1678781" y="294680"/>
                </a:lnTo>
                <a:lnTo>
                  <a:pt x="1687710" y="285750"/>
                </a:lnTo>
                <a:lnTo>
                  <a:pt x="1678781" y="276821"/>
                </a:lnTo>
                <a:lnTo>
                  <a:pt x="1660921" y="258961"/>
                </a:lnTo>
                <a:lnTo>
                  <a:pt x="1651992" y="250032"/>
                </a:lnTo>
                <a:lnTo>
                  <a:pt x="1643062" y="232172"/>
                </a:lnTo>
                <a:lnTo>
                  <a:pt x="1660921" y="223243"/>
                </a:lnTo>
                <a:lnTo>
                  <a:pt x="1687710" y="205383"/>
                </a:lnTo>
                <a:lnTo>
                  <a:pt x="1687710" y="196454"/>
                </a:lnTo>
                <a:lnTo>
                  <a:pt x="1687710" y="178594"/>
                </a:lnTo>
                <a:lnTo>
                  <a:pt x="1660921" y="160735"/>
                </a:lnTo>
                <a:lnTo>
                  <a:pt x="1634132" y="151805"/>
                </a:lnTo>
                <a:lnTo>
                  <a:pt x="1616273" y="133946"/>
                </a:lnTo>
                <a:lnTo>
                  <a:pt x="1607343" y="116086"/>
                </a:lnTo>
                <a:lnTo>
                  <a:pt x="1589484" y="107157"/>
                </a:lnTo>
                <a:lnTo>
                  <a:pt x="1544835" y="98227"/>
                </a:lnTo>
                <a:lnTo>
                  <a:pt x="1509117" y="89297"/>
                </a:lnTo>
                <a:lnTo>
                  <a:pt x="1473398" y="80368"/>
                </a:lnTo>
                <a:lnTo>
                  <a:pt x="1437679" y="71438"/>
                </a:lnTo>
                <a:lnTo>
                  <a:pt x="1428749" y="62508"/>
                </a:lnTo>
                <a:lnTo>
                  <a:pt x="1410890" y="53579"/>
                </a:lnTo>
                <a:lnTo>
                  <a:pt x="1393031" y="44649"/>
                </a:lnTo>
                <a:lnTo>
                  <a:pt x="1366242" y="35719"/>
                </a:lnTo>
                <a:lnTo>
                  <a:pt x="1330523" y="26789"/>
                </a:lnTo>
                <a:lnTo>
                  <a:pt x="1294804" y="17860"/>
                </a:lnTo>
                <a:lnTo>
                  <a:pt x="1250156" y="17860"/>
                </a:lnTo>
                <a:lnTo>
                  <a:pt x="1196577" y="8930"/>
                </a:lnTo>
                <a:lnTo>
                  <a:pt x="1142999" y="0"/>
                </a:lnTo>
                <a:lnTo>
                  <a:pt x="1098352" y="0"/>
                </a:lnTo>
                <a:lnTo>
                  <a:pt x="1044774" y="0"/>
                </a:lnTo>
                <a:lnTo>
                  <a:pt x="1000125" y="0"/>
                </a:lnTo>
                <a:lnTo>
                  <a:pt x="946547" y="0"/>
                </a:lnTo>
                <a:lnTo>
                  <a:pt x="892969" y="8930"/>
                </a:lnTo>
                <a:lnTo>
                  <a:pt x="848320" y="17860"/>
                </a:lnTo>
                <a:lnTo>
                  <a:pt x="803672" y="26789"/>
                </a:lnTo>
                <a:lnTo>
                  <a:pt x="759024" y="44649"/>
                </a:lnTo>
                <a:lnTo>
                  <a:pt x="714375" y="53579"/>
                </a:lnTo>
                <a:lnTo>
                  <a:pt x="669727" y="71438"/>
                </a:lnTo>
                <a:lnTo>
                  <a:pt x="634008" y="89297"/>
                </a:lnTo>
                <a:lnTo>
                  <a:pt x="589360" y="107157"/>
                </a:lnTo>
                <a:lnTo>
                  <a:pt x="553641" y="133946"/>
                </a:lnTo>
                <a:lnTo>
                  <a:pt x="517922" y="151805"/>
                </a:lnTo>
                <a:lnTo>
                  <a:pt x="482203" y="178594"/>
                </a:lnTo>
                <a:lnTo>
                  <a:pt x="455414" y="196454"/>
                </a:lnTo>
                <a:lnTo>
                  <a:pt x="428625" y="214313"/>
                </a:lnTo>
                <a:lnTo>
                  <a:pt x="401836" y="232172"/>
                </a:lnTo>
                <a:lnTo>
                  <a:pt x="366117" y="241102"/>
                </a:lnTo>
                <a:lnTo>
                  <a:pt x="330399" y="258961"/>
                </a:lnTo>
                <a:lnTo>
                  <a:pt x="294680" y="276821"/>
                </a:lnTo>
                <a:lnTo>
                  <a:pt x="250031" y="303610"/>
                </a:lnTo>
                <a:lnTo>
                  <a:pt x="223242" y="321469"/>
                </a:lnTo>
                <a:lnTo>
                  <a:pt x="187524" y="339329"/>
                </a:lnTo>
                <a:lnTo>
                  <a:pt x="160735" y="366118"/>
                </a:lnTo>
                <a:lnTo>
                  <a:pt x="142875" y="392907"/>
                </a:lnTo>
                <a:lnTo>
                  <a:pt x="116086" y="419696"/>
                </a:lnTo>
                <a:lnTo>
                  <a:pt x="98227" y="446485"/>
                </a:lnTo>
                <a:lnTo>
                  <a:pt x="89297" y="473274"/>
                </a:lnTo>
                <a:lnTo>
                  <a:pt x="71438" y="500063"/>
                </a:lnTo>
                <a:lnTo>
                  <a:pt x="62508" y="526852"/>
                </a:lnTo>
                <a:lnTo>
                  <a:pt x="53578" y="553641"/>
                </a:lnTo>
                <a:lnTo>
                  <a:pt x="44649" y="580431"/>
                </a:lnTo>
                <a:lnTo>
                  <a:pt x="44649" y="616149"/>
                </a:lnTo>
                <a:lnTo>
                  <a:pt x="35719" y="642938"/>
                </a:lnTo>
                <a:lnTo>
                  <a:pt x="26789" y="687587"/>
                </a:lnTo>
                <a:lnTo>
                  <a:pt x="17860" y="723306"/>
                </a:lnTo>
                <a:lnTo>
                  <a:pt x="8930" y="759024"/>
                </a:lnTo>
                <a:lnTo>
                  <a:pt x="0" y="794743"/>
                </a:lnTo>
                <a:lnTo>
                  <a:pt x="0" y="830462"/>
                </a:lnTo>
                <a:lnTo>
                  <a:pt x="0" y="866181"/>
                </a:lnTo>
                <a:lnTo>
                  <a:pt x="0" y="901899"/>
                </a:lnTo>
                <a:lnTo>
                  <a:pt x="8930" y="928688"/>
                </a:lnTo>
                <a:lnTo>
                  <a:pt x="17860" y="964407"/>
                </a:lnTo>
                <a:lnTo>
                  <a:pt x="35719" y="1000126"/>
                </a:lnTo>
                <a:lnTo>
                  <a:pt x="44649" y="1026915"/>
                </a:lnTo>
                <a:lnTo>
                  <a:pt x="71438" y="1062634"/>
                </a:lnTo>
                <a:lnTo>
                  <a:pt x="89297" y="1098352"/>
                </a:lnTo>
                <a:lnTo>
                  <a:pt x="116086" y="1134071"/>
                </a:lnTo>
                <a:lnTo>
                  <a:pt x="142875" y="1160860"/>
                </a:lnTo>
                <a:lnTo>
                  <a:pt x="169664" y="1196579"/>
                </a:lnTo>
                <a:lnTo>
                  <a:pt x="196453" y="1214438"/>
                </a:lnTo>
                <a:lnTo>
                  <a:pt x="232172" y="1241227"/>
                </a:lnTo>
                <a:lnTo>
                  <a:pt x="276820" y="1250156"/>
                </a:lnTo>
                <a:lnTo>
                  <a:pt x="321469" y="1268016"/>
                </a:lnTo>
                <a:lnTo>
                  <a:pt x="375047" y="1285875"/>
                </a:lnTo>
                <a:lnTo>
                  <a:pt x="419695" y="1294805"/>
                </a:lnTo>
                <a:lnTo>
                  <a:pt x="473274" y="1303734"/>
                </a:lnTo>
                <a:lnTo>
                  <a:pt x="517922" y="1312664"/>
                </a:lnTo>
                <a:lnTo>
                  <a:pt x="571500" y="1321594"/>
                </a:lnTo>
                <a:lnTo>
                  <a:pt x="616149" y="1321594"/>
                </a:lnTo>
                <a:lnTo>
                  <a:pt x="660797" y="1330523"/>
                </a:lnTo>
                <a:lnTo>
                  <a:pt x="705445" y="1339453"/>
                </a:lnTo>
                <a:lnTo>
                  <a:pt x="759024" y="1348383"/>
                </a:lnTo>
                <a:lnTo>
                  <a:pt x="812602" y="1357313"/>
                </a:lnTo>
                <a:lnTo>
                  <a:pt x="875110" y="1357313"/>
                </a:lnTo>
                <a:lnTo>
                  <a:pt x="955477" y="1357313"/>
                </a:lnTo>
                <a:lnTo>
                  <a:pt x="1044774" y="1357313"/>
                </a:lnTo>
                <a:lnTo>
                  <a:pt x="1125141" y="1357313"/>
                </a:lnTo>
                <a:lnTo>
                  <a:pt x="1196577" y="1357313"/>
                </a:lnTo>
                <a:lnTo>
                  <a:pt x="1250156" y="1357313"/>
                </a:lnTo>
                <a:lnTo>
                  <a:pt x="1285874" y="1357313"/>
                </a:lnTo>
                <a:lnTo>
                  <a:pt x="1303734" y="1366242"/>
                </a:lnTo>
                <a:lnTo>
                  <a:pt x="1330523" y="1375172"/>
                </a:lnTo>
                <a:lnTo>
                  <a:pt x="1348382" y="1375172"/>
                </a:lnTo>
                <a:lnTo>
                  <a:pt x="1393031" y="1384102"/>
                </a:lnTo>
                <a:lnTo>
                  <a:pt x="1428749" y="1384102"/>
                </a:lnTo>
                <a:lnTo>
                  <a:pt x="1446609" y="1384102"/>
                </a:lnTo>
                <a:lnTo>
                  <a:pt x="1482327" y="1384102"/>
                </a:lnTo>
                <a:lnTo>
                  <a:pt x="1482327" y="1384102"/>
                </a:lnTo>
                <a:lnTo>
                  <a:pt x="1509117" y="1366242"/>
                </a:lnTo>
                <a:lnTo>
                  <a:pt x="1535906" y="1348383"/>
                </a:lnTo>
                <a:lnTo>
                  <a:pt x="1553765" y="1330523"/>
                </a:lnTo>
                <a:lnTo>
                  <a:pt x="1580554" y="1303734"/>
                </a:lnTo>
                <a:lnTo>
                  <a:pt x="1580554" y="1303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393700" y="50800"/>
            <a:ext cx="8382000" cy="762000"/>
          </a:xfrm>
        </p:spPr>
        <p:txBody>
          <a:bodyPr/>
          <a:lstStyle/>
          <a:p>
            <a:pPr marL="25400">
              <a:tabLst>
                <a:tab pos="317500" algn="l"/>
                <a:tab pos="1231900" algn="l"/>
                <a:tab pos="2146300" algn="l"/>
                <a:tab pos="3060700" algn="l"/>
                <a:tab pos="3975100" algn="l"/>
                <a:tab pos="4889500" algn="l"/>
                <a:tab pos="5803900" algn="l"/>
              </a:tabLst>
              <a:defRPr/>
            </a:pPr>
            <a:r>
              <a:rPr lang="en-US"/>
              <a:t>1977: DRAM faster than microprocessors</a:t>
            </a:r>
          </a:p>
        </p:txBody>
      </p:sp>
      <p:grpSp>
        <p:nvGrpSpPr>
          <p:cNvPr id="15363" name="Group 3"/>
          <p:cNvGrpSpPr>
            <a:grpSpLocks/>
          </p:cNvGrpSpPr>
          <p:nvPr/>
        </p:nvGrpSpPr>
        <p:grpSpPr bwMode="auto">
          <a:xfrm>
            <a:off x="12700" y="2260600"/>
            <a:ext cx="6769100" cy="3778250"/>
            <a:chOff x="7" y="1245"/>
            <a:chExt cx="4264" cy="2380"/>
          </a:xfrm>
        </p:grpSpPr>
        <p:pic>
          <p:nvPicPr>
            <p:cNvPr id="153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1245"/>
              <a:ext cx="4264" cy="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84" name="Freeform 5"/>
            <p:cNvSpPr>
              <a:spLocks/>
            </p:cNvSpPr>
            <p:nvPr/>
          </p:nvSpPr>
          <p:spPr bwMode="auto">
            <a:xfrm>
              <a:off x="359" y="3269"/>
              <a:ext cx="2860" cy="356"/>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chemeClr val="accent1"/>
            </a:solidFill>
            <a:ln w="9525">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989013"/>
            <a:ext cx="5307013" cy="136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5" name="Group 7"/>
          <p:cNvGrpSpPr>
            <a:grpSpLocks/>
          </p:cNvGrpSpPr>
          <p:nvPr/>
        </p:nvGrpSpPr>
        <p:grpSpPr bwMode="auto">
          <a:xfrm>
            <a:off x="927100" y="1016000"/>
            <a:ext cx="8189913" cy="5664200"/>
            <a:chOff x="511" y="560"/>
            <a:chExt cx="5159" cy="3568"/>
          </a:xfrm>
        </p:grpSpPr>
        <p:grpSp>
          <p:nvGrpSpPr>
            <p:cNvPr id="15376" name="Group 8"/>
            <p:cNvGrpSpPr>
              <a:grpSpLocks/>
            </p:cNvGrpSpPr>
            <p:nvPr/>
          </p:nvGrpSpPr>
          <p:grpSpPr bwMode="auto">
            <a:xfrm>
              <a:off x="3885" y="560"/>
              <a:ext cx="1785" cy="3552"/>
              <a:chOff x="3463" y="560"/>
              <a:chExt cx="1785" cy="3552"/>
            </a:xfrm>
          </p:grpSpPr>
          <p:sp>
            <p:nvSpPr>
              <p:cNvPr id="15381" name="Text Box 9"/>
              <p:cNvSpPr txBox="1">
                <a:spLocks noChangeArrowheads="1"/>
              </p:cNvSpPr>
              <p:nvPr/>
            </p:nvSpPr>
            <p:spPr bwMode="auto">
              <a:xfrm>
                <a:off x="3489" y="560"/>
                <a:ext cx="167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700">
                    <a:solidFill>
                      <a:schemeClr val="tx1"/>
                    </a:solidFill>
                  </a:rPr>
                  <a:t> Apple ][ (1977)</a:t>
                </a:r>
              </a:p>
            </p:txBody>
          </p:sp>
          <p:pic>
            <p:nvPicPr>
              <p:cNvPr id="15382"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 y="1592"/>
                <a:ext cx="1785" cy="2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5377" name="Group 11"/>
            <p:cNvGrpSpPr>
              <a:grpSpLocks/>
            </p:cNvGrpSpPr>
            <p:nvPr/>
          </p:nvGrpSpPr>
          <p:grpSpPr bwMode="auto">
            <a:xfrm>
              <a:off x="511" y="3248"/>
              <a:ext cx="2320" cy="880"/>
              <a:chOff x="511" y="2912"/>
              <a:chExt cx="2320" cy="880"/>
            </a:xfrm>
          </p:grpSpPr>
          <p:pic>
            <p:nvPicPr>
              <p:cNvPr id="1537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 y="2912"/>
                <a:ext cx="2320" cy="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9" name="Text Box 13"/>
              <p:cNvSpPr txBox="1">
                <a:spLocks noChangeArrowheads="1"/>
              </p:cNvSpPr>
              <p:nvPr/>
            </p:nvSpPr>
            <p:spPr bwMode="auto">
              <a:xfrm>
                <a:off x="1799" y="2912"/>
                <a:ext cx="62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ts val="1400"/>
                  </a:lnSpc>
                  <a:spcBef>
                    <a:spcPct val="0"/>
                  </a:spcBef>
                  <a:buClrTx/>
                  <a:buFontTx/>
                  <a:buNone/>
                </a:pPr>
                <a:r>
                  <a:rPr lang="en-US" altLang="en-US" sz="1500">
                    <a:solidFill>
                      <a:srgbClr val="053DE8"/>
                    </a:solidFill>
                  </a:rPr>
                  <a:t>Steve </a:t>
                </a:r>
              </a:p>
              <a:p>
                <a:pPr algn="ctr" eaLnBrk="1" hangingPunct="1">
                  <a:lnSpc>
                    <a:spcPts val="1400"/>
                  </a:lnSpc>
                  <a:spcBef>
                    <a:spcPct val="0"/>
                  </a:spcBef>
                  <a:buClrTx/>
                  <a:buFontTx/>
                  <a:buNone/>
                </a:pPr>
                <a:r>
                  <a:rPr lang="en-US" altLang="en-US" sz="1500">
                    <a:solidFill>
                      <a:srgbClr val="053DE8"/>
                    </a:solidFill>
                  </a:rPr>
                  <a:t>Wozniak</a:t>
                </a:r>
              </a:p>
            </p:txBody>
          </p:sp>
          <p:sp>
            <p:nvSpPr>
              <p:cNvPr id="15380" name="Text Box 14"/>
              <p:cNvSpPr txBox="1">
                <a:spLocks noChangeArrowheads="1"/>
              </p:cNvSpPr>
              <p:nvPr/>
            </p:nvSpPr>
            <p:spPr bwMode="auto">
              <a:xfrm>
                <a:off x="951" y="3016"/>
                <a:ext cx="664"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ts val="1500"/>
                  </a:lnSpc>
                  <a:spcBef>
                    <a:spcPct val="0"/>
                  </a:spcBef>
                  <a:buClrTx/>
                  <a:buFontTx/>
                  <a:buNone/>
                </a:pPr>
                <a:r>
                  <a:rPr lang="en-US" altLang="en-US" sz="1600">
                    <a:solidFill>
                      <a:srgbClr val="053DE8"/>
                    </a:solidFill>
                  </a:rPr>
                  <a:t>Steve Jobs</a:t>
                </a:r>
              </a:p>
            </p:txBody>
          </p:sp>
        </p:grpSp>
      </p:grpSp>
      <p:grpSp>
        <p:nvGrpSpPr>
          <p:cNvPr id="15366" name="Group 15"/>
          <p:cNvGrpSpPr>
            <a:grpSpLocks/>
          </p:cNvGrpSpPr>
          <p:nvPr/>
        </p:nvGrpSpPr>
        <p:grpSpPr bwMode="auto">
          <a:xfrm>
            <a:off x="6324600" y="1638300"/>
            <a:ext cx="2654300" cy="2413000"/>
            <a:chOff x="3486" y="903"/>
            <a:chExt cx="1672" cy="1520"/>
          </a:xfrm>
        </p:grpSpPr>
        <p:sp>
          <p:nvSpPr>
            <p:cNvPr id="15374" name="Text Box 16"/>
            <p:cNvSpPr txBox="1">
              <a:spLocks noChangeArrowheads="1"/>
            </p:cNvSpPr>
            <p:nvPr/>
          </p:nvSpPr>
          <p:spPr bwMode="auto">
            <a:xfrm>
              <a:off x="3486" y="903"/>
              <a:ext cx="167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700">
                  <a:solidFill>
                    <a:srgbClr val="053DE8"/>
                  </a:solidFill>
                </a:rPr>
                <a:t> CPU: 1000 ns</a:t>
              </a:r>
            </a:p>
          </p:txBody>
        </p:sp>
        <p:sp>
          <p:nvSpPr>
            <p:cNvPr id="15375" name="Freeform 17"/>
            <p:cNvSpPr>
              <a:spLocks/>
            </p:cNvSpPr>
            <p:nvPr/>
          </p:nvSpPr>
          <p:spPr bwMode="auto">
            <a:xfrm>
              <a:off x="4286" y="2127"/>
              <a:ext cx="399" cy="296"/>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FFCC00"/>
              </a:solidFill>
              <a:prstDash val="solid"/>
              <a:round/>
              <a:headEnd/>
              <a:tailEnd/>
            </a:ln>
            <a:effectLst>
              <a:outerShdw dist="63499" dir="2339991" algn="ctr" rotWithShape="0">
                <a:srgbClr val="0D0D0D">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67" name="Group 18"/>
          <p:cNvGrpSpPr>
            <a:grpSpLocks/>
          </p:cNvGrpSpPr>
          <p:nvPr/>
        </p:nvGrpSpPr>
        <p:grpSpPr bwMode="auto">
          <a:xfrm>
            <a:off x="4730750" y="2082800"/>
            <a:ext cx="4248150" cy="4759325"/>
            <a:chOff x="2607" y="1148"/>
            <a:chExt cx="2676" cy="2998"/>
          </a:xfrm>
        </p:grpSpPr>
        <p:grpSp>
          <p:nvGrpSpPr>
            <p:cNvPr id="15369" name="Group 19"/>
            <p:cNvGrpSpPr>
              <a:grpSpLocks/>
            </p:cNvGrpSpPr>
            <p:nvPr/>
          </p:nvGrpSpPr>
          <p:grpSpPr bwMode="auto">
            <a:xfrm>
              <a:off x="2607" y="3599"/>
              <a:ext cx="980" cy="547"/>
              <a:chOff x="2607" y="3292"/>
              <a:chExt cx="980" cy="547"/>
            </a:xfrm>
          </p:grpSpPr>
          <p:pic>
            <p:nvPicPr>
              <p:cNvPr id="1537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 y="3292"/>
                <a:ext cx="963"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7" y="3666"/>
                <a:ext cx="98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370" name="Text Box 22"/>
            <p:cNvSpPr txBox="1">
              <a:spLocks noChangeArrowheads="1"/>
            </p:cNvSpPr>
            <p:nvPr/>
          </p:nvSpPr>
          <p:spPr bwMode="auto">
            <a:xfrm>
              <a:off x="3611" y="1148"/>
              <a:ext cx="167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700">
                  <a:solidFill>
                    <a:srgbClr val="053DE8"/>
                  </a:solidFill>
                </a:rPr>
                <a:t> DRAM: 400 ns</a:t>
              </a:r>
            </a:p>
          </p:txBody>
        </p:sp>
        <p:sp>
          <p:nvSpPr>
            <p:cNvPr id="15371" name="Freeform 23"/>
            <p:cNvSpPr>
              <a:spLocks/>
            </p:cNvSpPr>
            <p:nvPr/>
          </p:nvSpPr>
          <p:spPr bwMode="auto">
            <a:xfrm>
              <a:off x="4195" y="2484"/>
              <a:ext cx="880" cy="695"/>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FFCC00"/>
              </a:solidFill>
              <a:prstDash val="solid"/>
              <a:round/>
              <a:headEnd/>
              <a:tailEnd/>
            </a:ln>
            <a:effectLst>
              <a:outerShdw dist="63499" dir="2339991" algn="ctr" rotWithShape="0">
                <a:srgbClr val="0D0D0D">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368" name="Footer Placeholder 4"/>
          <p:cNvSpPr txBox="1">
            <a:spLocks/>
          </p:cNvSpPr>
          <p:nvPr/>
        </p:nvSpPr>
        <p:spPr bwMode="auto">
          <a:xfrm>
            <a:off x="1143000" y="6578600"/>
            <a:ext cx="3276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UCB cs252-S07, Lecture 4</a:t>
            </a:r>
          </a:p>
        </p:txBody>
      </p:sp>
      <p:sp>
        <p:nvSpPr>
          <p:cNvPr id="2" name="Freeform 1"/>
          <p:cNvSpPr/>
          <p:nvPr/>
        </p:nvSpPr>
        <p:spPr bwMode="auto">
          <a:xfrm>
            <a:off x="1223367" y="6313288"/>
            <a:ext cx="3178970" cy="535783"/>
          </a:xfrm>
          <a:custGeom>
            <a:avLst/>
            <a:gdLst/>
            <a:ahLst/>
            <a:cxnLst/>
            <a:rect l="0" t="0" r="0" b="0"/>
            <a:pathLst>
              <a:path w="3178970" h="535783">
                <a:moveTo>
                  <a:pt x="3125391" y="214313"/>
                </a:moveTo>
                <a:lnTo>
                  <a:pt x="3125391" y="223242"/>
                </a:lnTo>
                <a:lnTo>
                  <a:pt x="3134321" y="223242"/>
                </a:lnTo>
                <a:lnTo>
                  <a:pt x="3134321" y="223242"/>
                </a:lnTo>
                <a:lnTo>
                  <a:pt x="3143250" y="223242"/>
                </a:lnTo>
                <a:lnTo>
                  <a:pt x="3143250" y="214313"/>
                </a:lnTo>
                <a:lnTo>
                  <a:pt x="3143250" y="223242"/>
                </a:lnTo>
                <a:lnTo>
                  <a:pt x="3143250" y="223242"/>
                </a:lnTo>
                <a:lnTo>
                  <a:pt x="3143250" y="223242"/>
                </a:lnTo>
                <a:lnTo>
                  <a:pt x="3134321" y="223242"/>
                </a:lnTo>
                <a:lnTo>
                  <a:pt x="3134321" y="223242"/>
                </a:lnTo>
                <a:lnTo>
                  <a:pt x="3125391" y="223242"/>
                </a:lnTo>
                <a:lnTo>
                  <a:pt x="3116461" y="223242"/>
                </a:lnTo>
                <a:lnTo>
                  <a:pt x="3107531" y="214313"/>
                </a:lnTo>
                <a:lnTo>
                  <a:pt x="3089672" y="214313"/>
                </a:lnTo>
                <a:lnTo>
                  <a:pt x="3080742" y="205383"/>
                </a:lnTo>
                <a:lnTo>
                  <a:pt x="3071813" y="196453"/>
                </a:lnTo>
                <a:lnTo>
                  <a:pt x="3062883" y="187524"/>
                </a:lnTo>
                <a:lnTo>
                  <a:pt x="3053953" y="169664"/>
                </a:lnTo>
                <a:lnTo>
                  <a:pt x="3045024" y="160735"/>
                </a:lnTo>
                <a:lnTo>
                  <a:pt x="3027164" y="151805"/>
                </a:lnTo>
                <a:lnTo>
                  <a:pt x="3009305" y="142875"/>
                </a:lnTo>
                <a:lnTo>
                  <a:pt x="2991446" y="142875"/>
                </a:lnTo>
                <a:lnTo>
                  <a:pt x="2973586" y="133946"/>
                </a:lnTo>
                <a:lnTo>
                  <a:pt x="2946797" y="125016"/>
                </a:lnTo>
                <a:lnTo>
                  <a:pt x="2920008" y="116086"/>
                </a:lnTo>
                <a:lnTo>
                  <a:pt x="2893219" y="107157"/>
                </a:lnTo>
                <a:lnTo>
                  <a:pt x="2857500" y="89297"/>
                </a:lnTo>
                <a:lnTo>
                  <a:pt x="2821781" y="89297"/>
                </a:lnTo>
                <a:lnTo>
                  <a:pt x="2786063" y="80367"/>
                </a:lnTo>
                <a:lnTo>
                  <a:pt x="2741414" y="80367"/>
                </a:lnTo>
                <a:lnTo>
                  <a:pt x="2696766" y="71438"/>
                </a:lnTo>
                <a:lnTo>
                  <a:pt x="2652117" y="71438"/>
                </a:lnTo>
                <a:lnTo>
                  <a:pt x="2598539" y="62508"/>
                </a:lnTo>
                <a:lnTo>
                  <a:pt x="2553891" y="62508"/>
                </a:lnTo>
                <a:lnTo>
                  <a:pt x="2500313" y="62508"/>
                </a:lnTo>
                <a:lnTo>
                  <a:pt x="2455664" y="53578"/>
                </a:lnTo>
                <a:lnTo>
                  <a:pt x="2411016" y="53578"/>
                </a:lnTo>
                <a:lnTo>
                  <a:pt x="2357438" y="53578"/>
                </a:lnTo>
                <a:lnTo>
                  <a:pt x="2312789" y="53578"/>
                </a:lnTo>
                <a:lnTo>
                  <a:pt x="2268141" y="53578"/>
                </a:lnTo>
                <a:lnTo>
                  <a:pt x="2214563" y="53578"/>
                </a:lnTo>
                <a:lnTo>
                  <a:pt x="2160985" y="53578"/>
                </a:lnTo>
                <a:lnTo>
                  <a:pt x="2098477" y="44649"/>
                </a:lnTo>
                <a:lnTo>
                  <a:pt x="2035969" y="44649"/>
                </a:lnTo>
                <a:lnTo>
                  <a:pt x="1982391" y="35719"/>
                </a:lnTo>
                <a:lnTo>
                  <a:pt x="1919883" y="35719"/>
                </a:lnTo>
                <a:lnTo>
                  <a:pt x="1857375" y="26789"/>
                </a:lnTo>
                <a:lnTo>
                  <a:pt x="1794867" y="35719"/>
                </a:lnTo>
                <a:lnTo>
                  <a:pt x="1732360" y="35719"/>
                </a:lnTo>
                <a:lnTo>
                  <a:pt x="1669852" y="35719"/>
                </a:lnTo>
                <a:lnTo>
                  <a:pt x="1607344" y="35719"/>
                </a:lnTo>
                <a:lnTo>
                  <a:pt x="1535906" y="35719"/>
                </a:lnTo>
                <a:lnTo>
                  <a:pt x="1473399" y="35719"/>
                </a:lnTo>
                <a:lnTo>
                  <a:pt x="1410891" y="35719"/>
                </a:lnTo>
                <a:lnTo>
                  <a:pt x="1348383" y="26789"/>
                </a:lnTo>
                <a:lnTo>
                  <a:pt x="1285875" y="26789"/>
                </a:lnTo>
                <a:lnTo>
                  <a:pt x="1223367" y="17860"/>
                </a:lnTo>
                <a:lnTo>
                  <a:pt x="1160860" y="8930"/>
                </a:lnTo>
                <a:lnTo>
                  <a:pt x="1098352" y="8930"/>
                </a:lnTo>
                <a:lnTo>
                  <a:pt x="1035844" y="0"/>
                </a:lnTo>
                <a:lnTo>
                  <a:pt x="973336" y="0"/>
                </a:lnTo>
                <a:lnTo>
                  <a:pt x="910828" y="0"/>
                </a:lnTo>
                <a:lnTo>
                  <a:pt x="857250" y="8930"/>
                </a:lnTo>
                <a:lnTo>
                  <a:pt x="794742" y="8930"/>
                </a:lnTo>
                <a:lnTo>
                  <a:pt x="741164" y="17860"/>
                </a:lnTo>
                <a:lnTo>
                  <a:pt x="687586" y="26789"/>
                </a:lnTo>
                <a:lnTo>
                  <a:pt x="634008" y="35719"/>
                </a:lnTo>
                <a:lnTo>
                  <a:pt x="580430" y="44649"/>
                </a:lnTo>
                <a:lnTo>
                  <a:pt x="535781" y="53578"/>
                </a:lnTo>
                <a:lnTo>
                  <a:pt x="482203" y="62508"/>
                </a:lnTo>
                <a:lnTo>
                  <a:pt x="428625" y="62508"/>
                </a:lnTo>
                <a:lnTo>
                  <a:pt x="383977" y="71438"/>
                </a:lnTo>
                <a:lnTo>
                  <a:pt x="330399" y="89297"/>
                </a:lnTo>
                <a:lnTo>
                  <a:pt x="285750" y="98227"/>
                </a:lnTo>
                <a:lnTo>
                  <a:pt x="241102" y="116086"/>
                </a:lnTo>
                <a:lnTo>
                  <a:pt x="205383" y="133946"/>
                </a:lnTo>
                <a:lnTo>
                  <a:pt x="169664" y="142875"/>
                </a:lnTo>
                <a:lnTo>
                  <a:pt x="133946" y="160735"/>
                </a:lnTo>
                <a:lnTo>
                  <a:pt x="107156" y="178594"/>
                </a:lnTo>
                <a:lnTo>
                  <a:pt x="80367" y="205383"/>
                </a:lnTo>
                <a:lnTo>
                  <a:pt x="62508" y="223242"/>
                </a:lnTo>
                <a:lnTo>
                  <a:pt x="44649" y="223242"/>
                </a:lnTo>
                <a:lnTo>
                  <a:pt x="35719" y="232172"/>
                </a:lnTo>
                <a:lnTo>
                  <a:pt x="26789" y="250032"/>
                </a:lnTo>
                <a:lnTo>
                  <a:pt x="17860" y="258961"/>
                </a:lnTo>
                <a:lnTo>
                  <a:pt x="17860" y="276821"/>
                </a:lnTo>
                <a:lnTo>
                  <a:pt x="8930" y="285750"/>
                </a:lnTo>
                <a:lnTo>
                  <a:pt x="8930" y="294680"/>
                </a:lnTo>
                <a:lnTo>
                  <a:pt x="8930" y="312539"/>
                </a:lnTo>
                <a:lnTo>
                  <a:pt x="8930" y="330399"/>
                </a:lnTo>
                <a:lnTo>
                  <a:pt x="0" y="339328"/>
                </a:lnTo>
                <a:lnTo>
                  <a:pt x="8930" y="357188"/>
                </a:lnTo>
                <a:lnTo>
                  <a:pt x="8930" y="375047"/>
                </a:lnTo>
                <a:lnTo>
                  <a:pt x="8930" y="392907"/>
                </a:lnTo>
                <a:lnTo>
                  <a:pt x="8930" y="401836"/>
                </a:lnTo>
                <a:lnTo>
                  <a:pt x="17860" y="410766"/>
                </a:lnTo>
                <a:lnTo>
                  <a:pt x="17860" y="419696"/>
                </a:lnTo>
                <a:lnTo>
                  <a:pt x="17860" y="428625"/>
                </a:lnTo>
                <a:lnTo>
                  <a:pt x="26789" y="446485"/>
                </a:lnTo>
                <a:lnTo>
                  <a:pt x="35719" y="455414"/>
                </a:lnTo>
                <a:lnTo>
                  <a:pt x="35719" y="473274"/>
                </a:lnTo>
                <a:lnTo>
                  <a:pt x="44649" y="473274"/>
                </a:lnTo>
                <a:lnTo>
                  <a:pt x="53578" y="482203"/>
                </a:lnTo>
                <a:lnTo>
                  <a:pt x="71438" y="491133"/>
                </a:lnTo>
                <a:lnTo>
                  <a:pt x="80367" y="491133"/>
                </a:lnTo>
                <a:lnTo>
                  <a:pt x="89297" y="491133"/>
                </a:lnTo>
                <a:lnTo>
                  <a:pt x="107156" y="500063"/>
                </a:lnTo>
                <a:lnTo>
                  <a:pt x="125016" y="517922"/>
                </a:lnTo>
                <a:lnTo>
                  <a:pt x="142875" y="526852"/>
                </a:lnTo>
                <a:lnTo>
                  <a:pt x="160735" y="535782"/>
                </a:lnTo>
                <a:lnTo>
                  <a:pt x="178594" y="535782"/>
                </a:lnTo>
                <a:lnTo>
                  <a:pt x="196453" y="535782"/>
                </a:lnTo>
                <a:lnTo>
                  <a:pt x="214313" y="535782"/>
                </a:lnTo>
                <a:lnTo>
                  <a:pt x="232172" y="535782"/>
                </a:lnTo>
                <a:lnTo>
                  <a:pt x="258961" y="535782"/>
                </a:lnTo>
                <a:lnTo>
                  <a:pt x="276821" y="535782"/>
                </a:lnTo>
                <a:lnTo>
                  <a:pt x="303610" y="535782"/>
                </a:lnTo>
                <a:lnTo>
                  <a:pt x="330399" y="535782"/>
                </a:lnTo>
                <a:lnTo>
                  <a:pt x="357188" y="535782"/>
                </a:lnTo>
                <a:lnTo>
                  <a:pt x="392906" y="535782"/>
                </a:lnTo>
                <a:lnTo>
                  <a:pt x="419696" y="535782"/>
                </a:lnTo>
                <a:lnTo>
                  <a:pt x="455414" y="535782"/>
                </a:lnTo>
                <a:lnTo>
                  <a:pt x="491133" y="535782"/>
                </a:lnTo>
                <a:lnTo>
                  <a:pt x="517922" y="535782"/>
                </a:lnTo>
                <a:lnTo>
                  <a:pt x="553641" y="535782"/>
                </a:lnTo>
                <a:lnTo>
                  <a:pt x="589360" y="535782"/>
                </a:lnTo>
                <a:lnTo>
                  <a:pt x="625078" y="535782"/>
                </a:lnTo>
                <a:lnTo>
                  <a:pt x="660797" y="535782"/>
                </a:lnTo>
                <a:lnTo>
                  <a:pt x="696516" y="535782"/>
                </a:lnTo>
                <a:lnTo>
                  <a:pt x="732235" y="535782"/>
                </a:lnTo>
                <a:lnTo>
                  <a:pt x="767953" y="535782"/>
                </a:lnTo>
                <a:lnTo>
                  <a:pt x="812602" y="535782"/>
                </a:lnTo>
                <a:lnTo>
                  <a:pt x="848321" y="535782"/>
                </a:lnTo>
                <a:lnTo>
                  <a:pt x="884039" y="535782"/>
                </a:lnTo>
                <a:lnTo>
                  <a:pt x="928688" y="535782"/>
                </a:lnTo>
                <a:lnTo>
                  <a:pt x="964406" y="535782"/>
                </a:lnTo>
                <a:lnTo>
                  <a:pt x="1000125" y="535782"/>
                </a:lnTo>
                <a:lnTo>
                  <a:pt x="1044774" y="535782"/>
                </a:lnTo>
                <a:lnTo>
                  <a:pt x="1089422" y="535782"/>
                </a:lnTo>
                <a:lnTo>
                  <a:pt x="1125141" y="535782"/>
                </a:lnTo>
                <a:lnTo>
                  <a:pt x="1169789" y="535782"/>
                </a:lnTo>
                <a:lnTo>
                  <a:pt x="1205508" y="535782"/>
                </a:lnTo>
                <a:lnTo>
                  <a:pt x="1250156" y="535782"/>
                </a:lnTo>
                <a:lnTo>
                  <a:pt x="1285875" y="535782"/>
                </a:lnTo>
                <a:lnTo>
                  <a:pt x="1321594" y="535782"/>
                </a:lnTo>
                <a:lnTo>
                  <a:pt x="1357313" y="535782"/>
                </a:lnTo>
                <a:lnTo>
                  <a:pt x="1393031" y="535782"/>
                </a:lnTo>
                <a:lnTo>
                  <a:pt x="1428750" y="535782"/>
                </a:lnTo>
                <a:lnTo>
                  <a:pt x="1473399" y="535782"/>
                </a:lnTo>
                <a:lnTo>
                  <a:pt x="1509117" y="535782"/>
                </a:lnTo>
                <a:lnTo>
                  <a:pt x="1544836" y="535782"/>
                </a:lnTo>
                <a:lnTo>
                  <a:pt x="1589485" y="535782"/>
                </a:lnTo>
                <a:lnTo>
                  <a:pt x="1625203" y="535782"/>
                </a:lnTo>
                <a:lnTo>
                  <a:pt x="1660922" y="535782"/>
                </a:lnTo>
                <a:lnTo>
                  <a:pt x="1705571" y="535782"/>
                </a:lnTo>
                <a:lnTo>
                  <a:pt x="1741289" y="535782"/>
                </a:lnTo>
                <a:lnTo>
                  <a:pt x="1785938" y="535782"/>
                </a:lnTo>
                <a:lnTo>
                  <a:pt x="1821656" y="535782"/>
                </a:lnTo>
                <a:lnTo>
                  <a:pt x="1866305" y="535782"/>
                </a:lnTo>
                <a:lnTo>
                  <a:pt x="1910953" y="535782"/>
                </a:lnTo>
                <a:lnTo>
                  <a:pt x="1955602" y="535782"/>
                </a:lnTo>
                <a:lnTo>
                  <a:pt x="1991321" y="535782"/>
                </a:lnTo>
                <a:lnTo>
                  <a:pt x="2035969" y="535782"/>
                </a:lnTo>
                <a:lnTo>
                  <a:pt x="2071688" y="535782"/>
                </a:lnTo>
                <a:lnTo>
                  <a:pt x="2116336" y="535782"/>
                </a:lnTo>
                <a:lnTo>
                  <a:pt x="2152055" y="535782"/>
                </a:lnTo>
                <a:lnTo>
                  <a:pt x="2187774" y="535782"/>
                </a:lnTo>
                <a:lnTo>
                  <a:pt x="2223492" y="535782"/>
                </a:lnTo>
                <a:lnTo>
                  <a:pt x="2259211" y="535782"/>
                </a:lnTo>
                <a:lnTo>
                  <a:pt x="2294930" y="535782"/>
                </a:lnTo>
                <a:lnTo>
                  <a:pt x="2330649" y="535782"/>
                </a:lnTo>
                <a:lnTo>
                  <a:pt x="2366367" y="535782"/>
                </a:lnTo>
                <a:lnTo>
                  <a:pt x="2402086" y="535782"/>
                </a:lnTo>
                <a:lnTo>
                  <a:pt x="2446735" y="535782"/>
                </a:lnTo>
                <a:lnTo>
                  <a:pt x="2482453" y="535782"/>
                </a:lnTo>
                <a:lnTo>
                  <a:pt x="2518172" y="535782"/>
                </a:lnTo>
                <a:lnTo>
                  <a:pt x="2562821" y="535782"/>
                </a:lnTo>
                <a:lnTo>
                  <a:pt x="2598539" y="535782"/>
                </a:lnTo>
                <a:lnTo>
                  <a:pt x="2634258" y="535782"/>
                </a:lnTo>
                <a:lnTo>
                  <a:pt x="2669977" y="535782"/>
                </a:lnTo>
                <a:lnTo>
                  <a:pt x="2705696" y="535782"/>
                </a:lnTo>
                <a:lnTo>
                  <a:pt x="2732485" y="535782"/>
                </a:lnTo>
                <a:lnTo>
                  <a:pt x="2768203" y="535782"/>
                </a:lnTo>
                <a:lnTo>
                  <a:pt x="2794992" y="535782"/>
                </a:lnTo>
                <a:lnTo>
                  <a:pt x="2821781" y="535782"/>
                </a:lnTo>
                <a:lnTo>
                  <a:pt x="2848571" y="535782"/>
                </a:lnTo>
                <a:lnTo>
                  <a:pt x="2875360" y="535782"/>
                </a:lnTo>
                <a:lnTo>
                  <a:pt x="2893219" y="535782"/>
                </a:lnTo>
                <a:lnTo>
                  <a:pt x="2920008" y="535782"/>
                </a:lnTo>
                <a:lnTo>
                  <a:pt x="2946797" y="535782"/>
                </a:lnTo>
                <a:lnTo>
                  <a:pt x="2964656" y="535782"/>
                </a:lnTo>
                <a:lnTo>
                  <a:pt x="2982516" y="535782"/>
                </a:lnTo>
                <a:lnTo>
                  <a:pt x="3009305" y="535782"/>
                </a:lnTo>
                <a:lnTo>
                  <a:pt x="3027164" y="535782"/>
                </a:lnTo>
                <a:lnTo>
                  <a:pt x="3045024" y="535782"/>
                </a:lnTo>
                <a:lnTo>
                  <a:pt x="3062883" y="535782"/>
                </a:lnTo>
                <a:lnTo>
                  <a:pt x="3080742" y="535782"/>
                </a:lnTo>
                <a:lnTo>
                  <a:pt x="3098602" y="535782"/>
                </a:lnTo>
                <a:lnTo>
                  <a:pt x="3107531" y="535782"/>
                </a:lnTo>
                <a:lnTo>
                  <a:pt x="3125391" y="535782"/>
                </a:lnTo>
                <a:lnTo>
                  <a:pt x="3134321" y="535782"/>
                </a:lnTo>
                <a:lnTo>
                  <a:pt x="3143250" y="535782"/>
                </a:lnTo>
                <a:lnTo>
                  <a:pt x="3143250" y="535782"/>
                </a:lnTo>
                <a:lnTo>
                  <a:pt x="3152180" y="535782"/>
                </a:lnTo>
                <a:lnTo>
                  <a:pt x="3161110" y="535782"/>
                </a:lnTo>
                <a:lnTo>
                  <a:pt x="3161110" y="535782"/>
                </a:lnTo>
                <a:lnTo>
                  <a:pt x="3161110" y="535782"/>
                </a:lnTo>
                <a:lnTo>
                  <a:pt x="3161110" y="535782"/>
                </a:lnTo>
                <a:lnTo>
                  <a:pt x="3161110" y="535782"/>
                </a:lnTo>
                <a:lnTo>
                  <a:pt x="3170039" y="535782"/>
                </a:lnTo>
                <a:lnTo>
                  <a:pt x="3170039" y="535782"/>
                </a:lnTo>
                <a:lnTo>
                  <a:pt x="3170039" y="535782"/>
                </a:lnTo>
                <a:lnTo>
                  <a:pt x="3170039" y="526852"/>
                </a:lnTo>
                <a:lnTo>
                  <a:pt x="3170039" y="517922"/>
                </a:lnTo>
                <a:lnTo>
                  <a:pt x="3178969" y="508992"/>
                </a:lnTo>
                <a:lnTo>
                  <a:pt x="3178969" y="500063"/>
                </a:lnTo>
                <a:lnTo>
                  <a:pt x="3178969" y="500063"/>
                </a:lnTo>
                <a:lnTo>
                  <a:pt x="3178969" y="482203"/>
                </a:lnTo>
                <a:lnTo>
                  <a:pt x="3170039" y="473274"/>
                </a:lnTo>
                <a:lnTo>
                  <a:pt x="3170039" y="464344"/>
                </a:lnTo>
                <a:lnTo>
                  <a:pt x="3161110" y="464344"/>
                </a:lnTo>
                <a:lnTo>
                  <a:pt x="3152180" y="455414"/>
                </a:lnTo>
                <a:lnTo>
                  <a:pt x="3143250" y="446485"/>
                </a:lnTo>
                <a:lnTo>
                  <a:pt x="3143250" y="428625"/>
                </a:lnTo>
                <a:lnTo>
                  <a:pt x="3125391" y="392907"/>
                </a:lnTo>
                <a:lnTo>
                  <a:pt x="3107531" y="348258"/>
                </a:lnTo>
                <a:lnTo>
                  <a:pt x="3098602" y="312539"/>
                </a:lnTo>
                <a:lnTo>
                  <a:pt x="3080742" y="276821"/>
                </a:lnTo>
                <a:lnTo>
                  <a:pt x="3071813" y="250032"/>
                </a:lnTo>
                <a:lnTo>
                  <a:pt x="3053953" y="232172"/>
                </a:lnTo>
                <a:lnTo>
                  <a:pt x="3045024" y="223242"/>
                </a:lnTo>
                <a:lnTo>
                  <a:pt x="3027164" y="205383"/>
                </a:lnTo>
                <a:lnTo>
                  <a:pt x="3009305" y="187524"/>
                </a:lnTo>
                <a:lnTo>
                  <a:pt x="2982516" y="169664"/>
                </a:lnTo>
                <a:lnTo>
                  <a:pt x="2946797" y="151805"/>
                </a:lnTo>
                <a:lnTo>
                  <a:pt x="2911078" y="151805"/>
                </a:lnTo>
                <a:lnTo>
                  <a:pt x="2911078"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6116836" y="607219"/>
            <a:ext cx="2553891" cy="946547"/>
          </a:xfrm>
          <a:custGeom>
            <a:avLst/>
            <a:gdLst/>
            <a:ahLst/>
            <a:cxnLst/>
            <a:rect l="0" t="0" r="0" b="0"/>
            <a:pathLst>
              <a:path w="2553891" h="946547">
                <a:moveTo>
                  <a:pt x="1607344" y="26789"/>
                </a:moveTo>
                <a:lnTo>
                  <a:pt x="1580555" y="26789"/>
                </a:lnTo>
                <a:lnTo>
                  <a:pt x="1544836" y="17859"/>
                </a:lnTo>
                <a:lnTo>
                  <a:pt x="1491258" y="8929"/>
                </a:lnTo>
                <a:lnTo>
                  <a:pt x="1419820" y="8929"/>
                </a:lnTo>
                <a:lnTo>
                  <a:pt x="1339453" y="0"/>
                </a:lnTo>
                <a:lnTo>
                  <a:pt x="1250156" y="0"/>
                </a:lnTo>
                <a:lnTo>
                  <a:pt x="1151930" y="0"/>
                </a:lnTo>
                <a:lnTo>
                  <a:pt x="1062633" y="8929"/>
                </a:lnTo>
                <a:lnTo>
                  <a:pt x="964406" y="17859"/>
                </a:lnTo>
                <a:lnTo>
                  <a:pt x="857250" y="35719"/>
                </a:lnTo>
                <a:lnTo>
                  <a:pt x="759023" y="53578"/>
                </a:lnTo>
                <a:lnTo>
                  <a:pt x="660797" y="80367"/>
                </a:lnTo>
                <a:lnTo>
                  <a:pt x="562570" y="116086"/>
                </a:lnTo>
                <a:lnTo>
                  <a:pt x="455414" y="142875"/>
                </a:lnTo>
                <a:lnTo>
                  <a:pt x="366117" y="178593"/>
                </a:lnTo>
                <a:lnTo>
                  <a:pt x="285750" y="223242"/>
                </a:lnTo>
                <a:lnTo>
                  <a:pt x="214312" y="258961"/>
                </a:lnTo>
                <a:lnTo>
                  <a:pt x="151805" y="303609"/>
                </a:lnTo>
                <a:lnTo>
                  <a:pt x="98227" y="348257"/>
                </a:lnTo>
                <a:lnTo>
                  <a:pt x="53578" y="383976"/>
                </a:lnTo>
                <a:lnTo>
                  <a:pt x="26789" y="428625"/>
                </a:lnTo>
                <a:lnTo>
                  <a:pt x="8930" y="473273"/>
                </a:lnTo>
                <a:lnTo>
                  <a:pt x="0" y="517922"/>
                </a:lnTo>
                <a:lnTo>
                  <a:pt x="0" y="562570"/>
                </a:lnTo>
                <a:lnTo>
                  <a:pt x="8930" y="607218"/>
                </a:lnTo>
                <a:lnTo>
                  <a:pt x="26789" y="651867"/>
                </a:lnTo>
                <a:lnTo>
                  <a:pt x="44648" y="696515"/>
                </a:lnTo>
                <a:lnTo>
                  <a:pt x="80367" y="741164"/>
                </a:lnTo>
                <a:lnTo>
                  <a:pt x="107156" y="776883"/>
                </a:lnTo>
                <a:lnTo>
                  <a:pt x="151805" y="812601"/>
                </a:lnTo>
                <a:lnTo>
                  <a:pt x="205383" y="848320"/>
                </a:lnTo>
                <a:lnTo>
                  <a:pt x="267891" y="875109"/>
                </a:lnTo>
                <a:lnTo>
                  <a:pt x="348258" y="892968"/>
                </a:lnTo>
                <a:lnTo>
                  <a:pt x="437555" y="910828"/>
                </a:lnTo>
                <a:lnTo>
                  <a:pt x="544711" y="928687"/>
                </a:lnTo>
                <a:lnTo>
                  <a:pt x="651867" y="937617"/>
                </a:lnTo>
                <a:lnTo>
                  <a:pt x="767953" y="946546"/>
                </a:lnTo>
                <a:lnTo>
                  <a:pt x="892969" y="946546"/>
                </a:lnTo>
                <a:lnTo>
                  <a:pt x="1017984" y="946546"/>
                </a:lnTo>
                <a:lnTo>
                  <a:pt x="1151930" y="946546"/>
                </a:lnTo>
                <a:lnTo>
                  <a:pt x="1294805" y="946546"/>
                </a:lnTo>
                <a:lnTo>
                  <a:pt x="1428750" y="946546"/>
                </a:lnTo>
                <a:lnTo>
                  <a:pt x="1571625" y="946546"/>
                </a:lnTo>
                <a:lnTo>
                  <a:pt x="1741289" y="937617"/>
                </a:lnTo>
                <a:lnTo>
                  <a:pt x="1919883" y="928687"/>
                </a:lnTo>
                <a:lnTo>
                  <a:pt x="2089546" y="919757"/>
                </a:lnTo>
                <a:lnTo>
                  <a:pt x="2232421" y="910828"/>
                </a:lnTo>
                <a:lnTo>
                  <a:pt x="2321718" y="892968"/>
                </a:lnTo>
                <a:lnTo>
                  <a:pt x="2384226" y="884039"/>
                </a:lnTo>
                <a:lnTo>
                  <a:pt x="2455663" y="866179"/>
                </a:lnTo>
                <a:lnTo>
                  <a:pt x="2553890" y="848320"/>
                </a:lnTo>
                <a:lnTo>
                  <a:pt x="2553890" y="8483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6509742" y="401836"/>
            <a:ext cx="2187774" cy="330399"/>
          </a:xfrm>
          <a:custGeom>
            <a:avLst/>
            <a:gdLst/>
            <a:ahLst/>
            <a:cxnLst/>
            <a:rect l="0" t="0" r="0" b="0"/>
            <a:pathLst>
              <a:path w="2187774" h="330399">
                <a:moveTo>
                  <a:pt x="2187773" y="330398"/>
                </a:moveTo>
                <a:lnTo>
                  <a:pt x="2152054" y="303609"/>
                </a:lnTo>
                <a:lnTo>
                  <a:pt x="2089546" y="267891"/>
                </a:lnTo>
                <a:lnTo>
                  <a:pt x="1982390" y="214312"/>
                </a:lnTo>
                <a:lnTo>
                  <a:pt x="1821656" y="151805"/>
                </a:lnTo>
                <a:lnTo>
                  <a:pt x="1643063" y="98226"/>
                </a:lnTo>
                <a:lnTo>
                  <a:pt x="1419821" y="53578"/>
                </a:lnTo>
                <a:lnTo>
                  <a:pt x="1205508" y="17859"/>
                </a:lnTo>
                <a:lnTo>
                  <a:pt x="982266" y="0"/>
                </a:lnTo>
                <a:lnTo>
                  <a:pt x="759024" y="0"/>
                </a:lnTo>
                <a:lnTo>
                  <a:pt x="553641" y="17859"/>
                </a:lnTo>
                <a:lnTo>
                  <a:pt x="357188" y="53578"/>
                </a:lnTo>
                <a:lnTo>
                  <a:pt x="178594" y="107156"/>
                </a:lnTo>
                <a:lnTo>
                  <a:pt x="0" y="151805"/>
                </a:lnTo>
                <a:lnTo>
                  <a:pt x="0"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7688461" y="1982390"/>
            <a:ext cx="884039" cy="53580"/>
          </a:xfrm>
          <a:custGeom>
            <a:avLst/>
            <a:gdLst/>
            <a:ahLst/>
            <a:cxnLst/>
            <a:rect l="0" t="0" r="0" b="0"/>
            <a:pathLst>
              <a:path w="884039" h="53580">
                <a:moveTo>
                  <a:pt x="0" y="53579"/>
                </a:moveTo>
                <a:lnTo>
                  <a:pt x="0" y="53579"/>
                </a:lnTo>
                <a:lnTo>
                  <a:pt x="17859" y="53579"/>
                </a:lnTo>
                <a:lnTo>
                  <a:pt x="44648" y="44649"/>
                </a:lnTo>
                <a:lnTo>
                  <a:pt x="80367" y="35719"/>
                </a:lnTo>
                <a:lnTo>
                  <a:pt x="116086" y="26789"/>
                </a:lnTo>
                <a:lnTo>
                  <a:pt x="160734" y="26789"/>
                </a:lnTo>
                <a:lnTo>
                  <a:pt x="205383" y="17860"/>
                </a:lnTo>
                <a:lnTo>
                  <a:pt x="267891" y="8930"/>
                </a:lnTo>
                <a:lnTo>
                  <a:pt x="321469" y="8930"/>
                </a:lnTo>
                <a:lnTo>
                  <a:pt x="375047" y="0"/>
                </a:lnTo>
                <a:lnTo>
                  <a:pt x="446484" y="0"/>
                </a:lnTo>
                <a:lnTo>
                  <a:pt x="508991" y="0"/>
                </a:lnTo>
                <a:lnTo>
                  <a:pt x="580429" y="0"/>
                </a:lnTo>
                <a:lnTo>
                  <a:pt x="660796" y="0"/>
                </a:lnTo>
                <a:lnTo>
                  <a:pt x="723304" y="0"/>
                </a:lnTo>
                <a:lnTo>
                  <a:pt x="767952" y="0"/>
                </a:lnTo>
                <a:lnTo>
                  <a:pt x="794741" y="0"/>
                </a:lnTo>
                <a:lnTo>
                  <a:pt x="821530" y="0"/>
                </a:lnTo>
                <a:lnTo>
                  <a:pt x="839390" y="0"/>
                </a:lnTo>
                <a:lnTo>
                  <a:pt x="866179" y="0"/>
                </a:lnTo>
                <a:lnTo>
                  <a:pt x="884038" y="0"/>
                </a:lnTo>
                <a:lnTo>
                  <a:pt x="884038" y="8930"/>
                </a:lnTo>
                <a:lnTo>
                  <a:pt x="88403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858125" y="2473523"/>
            <a:ext cx="785813" cy="26791"/>
          </a:xfrm>
          <a:custGeom>
            <a:avLst/>
            <a:gdLst/>
            <a:ahLst/>
            <a:cxnLst/>
            <a:rect l="0" t="0" r="0" b="0"/>
            <a:pathLst>
              <a:path w="785813" h="26791">
                <a:moveTo>
                  <a:pt x="8930" y="17860"/>
                </a:moveTo>
                <a:lnTo>
                  <a:pt x="0" y="17860"/>
                </a:lnTo>
                <a:lnTo>
                  <a:pt x="8930" y="17860"/>
                </a:lnTo>
                <a:lnTo>
                  <a:pt x="26789" y="17860"/>
                </a:lnTo>
                <a:lnTo>
                  <a:pt x="62508" y="17860"/>
                </a:lnTo>
                <a:lnTo>
                  <a:pt x="107156" y="17860"/>
                </a:lnTo>
                <a:lnTo>
                  <a:pt x="169664" y="8930"/>
                </a:lnTo>
                <a:lnTo>
                  <a:pt x="241102" y="8930"/>
                </a:lnTo>
                <a:lnTo>
                  <a:pt x="321469" y="0"/>
                </a:lnTo>
                <a:lnTo>
                  <a:pt x="401835" y="0"/>
                </a:lnTo>
                <a:lnTo>
                  <a:pt x="464343" y="0"/>
                </a:lnTo>
                <a:lnTo>
                  <a:pt x="517921" y="0"/>
                </a:lnTo>
                <a:lnTo>
                  <a:pt x="562570" y="8930"/>
                </a:lnTo>
                <a:lnTo>
                  <a:pt x="607218" y="8930"/>
                </a:lnTo>
                <a:lnTo>
                  <a:pt x="651866" y="17860"/>
                </a:lnTo>
                <a:lnTo>
                  <a:pt x="705445" y="17860"/>
                </a:lnTo>
                <a:lnTo>
                  <a:pt x="750093" y="26790"/>
                </a:lnTo>
                <a:lnTo>
                  <a:pt x="785812" y="26790"/>
                </a:lnTo>
                <a:lnTo>
                  <a:pt x="785812" y="2679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929188" y="6223991"/>
            <a:ext cx="401836" cy="357189"/>
          </a:xfrm>
          <a:custGeom>
            <a:avLst/>
            <a:gdLst/>
            <a:ahLst/>
            <a:cxnLst/>
            <a:rect l="0" t="0" r="0" b="0"/>
            <a:pathLst>
              <a:path w="401836" h="357189">
                <a:moveTo>
                  <a:pt x="348257" y="80368"/>
                </a:moveTo>
                <a:lnTo>
                  <a:pt x="348257" y="71438"/>
                </a:lnTo>
                <a:lnTo>
                  <a:pt x="348257" y="71438"/>
                </a:lnTo>
                <a:lnTo>
                  <a:pt x="348257" y="62508"/>
                </a:lnTo>
                <a:lnTo>
                  <a:pt x="348257" y="62508"/>
                </a:lnTo>
                <a:lnTo>
                  <a:pt x="348257" y="53579"/>
                </a:lnTo>
                <a:lnTo>
                  <a:pt x="348257" y="44649"/>
                </a:lnTo>
                <a:lnTo>
                  <a:pt x="348257" y="35719"/>
                </a:lnTo>
                <a:lnTo>
                  <a:pt x="339328" y="26789"/>
                </a:lnTo>
                <a:lnTo>
                  <a:pt x="339328" y="17860"/>
                </a:lnTo>
                <a:lnTo>
                  <a:pt x="330398" y="17860"/>
                </a:lnTo>
                <a:lnTo>
                  <a:pt x="330398" y="8930"/>
                </a:lnTo>
                <a:lnTo>
                  <a:pt x="321468" y="0"/>
                </a:lnTo>
                <a:lnTo>
                  <a:pt x="312539" y="0"/>
                </a:lnTo>
                <a:lnTo>
                  <a:pt x="294679" y="0"/>
                </a:lnTo>
                <a:lnTo>
                  <a:pt x="276820" y="0"/>
                </a:lnTo>
                <a:lnTo>
                  <a:pt x="258960" y="8930"/>
                </a:lnTo>
                <a:lnTo>
                  <a:pt x="241101" y="8930"/>
                </a:lnTo>
                <a:lnTo>
                  <a:pt x="223242" y="17860"/>
                </a:lnTo>
                <a:lnTo>
                  <a:pt x="205382" y="17860"/>
                </a:lnTo>
                <a:lnTo>
                  <a:pt x="187523" y="17860"/>
                </a:lnTo>
                <a:lnTo>
                  <a:pt x="169664" y="8930"/>
                </a:lnTo>
                <a:lnTo>
                  <a:pt x="142875" y="8930"/>
                </a:lnTo>
                <a:lnTo>
                  <a:pt x="125015" y="17860"/>
                </a:lnTo>
                <a:lnTo>
                  <a:pt x="107156" y="17860"/>
                </a:lnTo>
                <a:lnTo>
                  <a:pt x="89296" y="17860"/>
                </a:lnTo>
                <a:lnTo>
                  <a:pt x="80367" y="26789"/>
                </a:lnTo>
                <a:lnTo>
                  <a:pt x="71437" y="35719"/>
                </a:lnTo>
                <a:lnTo>
                  <a:pt x="53578" y="44649"/>
                </a:lnTo>
                <a:lnTo>
                  <a:pt x="44648" y="53579"/>
                </a:lnTo>
                <a:lnTo>
                  <a:pt x="35718" y="71438"/>
                </a:lnTo>
                <a:lnTo>
                  <a:pt x="26789" y="89297"/>
                </a:lnTo>
                <a:lnTo>
                  <a:pt x="17859" y="98227"/>
                </a:lnTo>
                <a:lnTo>
                  <a:pt x="8929" y="116086"/>
                </a:lnTo>
                <a:lnTo>
                  <a:pt x="8929" y="133946"/>
                </a:lnTo>
                <a:lnTo>
                  <a:pt x="8929" y="142875"/>
                </a:lnTo>
                <a:lnTo>
                  <a:pt x="8929" y="151805"/>
                </a:lnTo>
                <a:lnTo>
                  <a:pt x="0" y="160735"/>
                </a:lnTo>
                <a:lnTo>
                  <a:pt x="0" y="160735"/>
                </a:lnTo>
                <a:lnTo>
                  <a:pt x="0" y="169664"/>
                </a:lnTo>
                <a:lnTo>
                  <a:pt x="0" y="187524"/>
                </a:lnTo>
                <a:lnTo>
                  <a:pt x="8929" y="196454"/>
                </a:lnTo>
                <a:lnTo>
                  <a:pt x="8929" y="205383"/>
                </a:lnTo>
                <a:lnTo>
                  <a:pt x="17859" y="214313"/>
                </a:lnTo>
                <a:lnTo>
                  <a:pt x="35718" y="223243"/>
                </a:lnTo>
                <a:lnTo>
                  <a:pt x="44648" y="232172"/>
                </a:lnTo>
                <a:lnTo>
                  <a:pt x="53578" y="232172"/>
                </a:lnTo>
                <a:lnTo>
                  <a:pt x="62507" y="250032"/>
                </a:lnTo>
                <a:lnTo>
                  <a:pt x="71437" y="267891"/>
                </a:lnTo>
                <a:lnTo>
                  <a:pt x="80367" y="285750"/>
                </a:lnTo>
                <a:lnTo>
                  <a:pt x="80367" y="294680"/>
                </a:lnTo>
                <a:lnTo>
                  <a:pt x="89296" y="312539"/>
                </a:lnTo>
                <a:lnTo>
                  <a:pt x="89296" y="312539"/>
                </a:lnTo>
                <a:lnTo>
                  <a:pt x="89296" y="321469"/>
                </a:lnTo>
                <a:lnTo>
                  <a:pt x="98226" y="330399"/>
                </a:lnTo>
                <a:lnTo>
                  <a:pt x="98226" y="339329"/>
                </a:lnTo>
                <a:lnTo>
                  <a:pt x="107156" y="348258"/>
                </a:lnTo>
                <a:lnTo>
                  <a:pt x="116085" y="348258"/>
                </a:lnTo>
                <a:lnTo>
                  <a:pt x="125015" y="348258"/>
                </a:lnTo>
                <a:lnTo>
                  <a:pt x="142875" y="348258"/>
                </a:lnTo>
                <a:lnTo>
                  <a:pt x="151804" y="339329"/>
                </a:lnTo>
                <a:lnTo>
                  <a:pt x="151804" y="339329"/>
                </a:lnTo>
                <a:lnTo>
                  <a:pt x="160734" y="330399"/>
                </a:lnTo>
                <a:lnTo>
                  <a:pt x="169664" y="330399"/>
                </a:lnTo>
                <a:lnTo>
                  <a:pt x="178593" y="339329"/>
                </a:lnTo>
                <a:lnTo>
                  <a:pt x="187523" y="348258"/>
                </a:lnTo>
                <a:lnTo>
                  <a:pt x="196453" y="348258"/>
                </a:lnTo>
                <a:lnTo>
                  <a:pt x="205382" y="348258"/>
                </a:lnTo>
                <a:lnTo>
                  <a:pt x="214312" y="357188"/>
                </a:lnTo>
                <a:lnTo>
                  <a:pt x="223242" y="357188"/>
                </a:lnTo>
                <a:lnTo>
                  <a:pt x="232171" y="357188"/>
                </a:lnTo>
                <a:lnTo>
                  <a:pt x="241101" y="348258"/>
                </a:lnTo>
                <a:lnTo>
                  <a:pt x="250031" y="339329"/>
                </a:lnTo>
                <a:lnTo>
                  <a:pt x="258960" y="330399"/>
                </a:lnTo>
                <a:lnTo>
                  <a:pt x="267890" y="330399"/>
                </a:lnTo>
                <a:lnTo>
                  <a:pt x="276820" y="330399"/>
                </a:lnTo>
                <a:lnTo>
                  <a:pt x="294679" y="321469"/>
                </a:lnTo>
                <a:lnTo>
                  <a:pt x="303609" y="321469"/>
                </a:lnTo>
                <a:lnTo>
                  <a:pt x="312539" y="312539"/>
                </a:lnTo>
                <a:lnTo>
                  <a:pt x="321468" y="303610"/>
                </a:lnTo>
                <a:lnTo>
                  <a:pt x="330398" y="294680"/>
                </a:lnTo>
                <a:lnTo>
                  <a:pt x="339328" y="294680"/>
                </a:lnTo>
                <a:lnTo>
                  <a:pt x="348257" y="294680"/>
                </a:lnTo>
                <a:lnTo>
                  <a:pt x="357187" y="294680"/>
                </a:lnTo>
                <a:lnTo>
                  <a:pt x="366117" y="294680"/>
                </a:lnTo>
                <a:lnTo>
                  <a:pt x="366117" y="294680"/>
                </a:lnTo>
                <a:lnTo>
                  <a:pt x="375046" y="294680"/>
                </a:lnTo>
                <a:lnTo>
                  <a:pt x="383976" y="294680"/>
                </a:lnTo>
                <a:lnTo>
                  <a:pt x="383976" y="285750"/>
                </a:lnTo>
                <a:lnTo>
                  <a:pt x="392906" y="276821"/>
                </a:lnTo>
                <a:lnTo>
                  <a:pt x="392906" y="258961"/>
                </a:lnTo>
                <a:lnTo>
                  <a:pt x="392906" y="241102"/>
                </a:lnTo>
                <a:lnTo>
                  <a:pt x="392906" y="232172"/>
                </a:lnTo>
                <a:lnTo>
                  <a:pt x="392906" y="232172"/>
                </a:lnTo>
                <a:lnTo>
                  <a:pt x="392906" y="232172"/>
                </a:lnTo>
                <a:lnTo>
                  <a:pt x="392906" y="232172"/>
                </a:lnTo>
                <a:lnTo>
                  <a:pt x="392906" y="232172"/>
                </a:lnTo>
                <a:lnTo>
                  <a:pt x="392906" y="223243"/>
                </a:lnTo>
                <a:lnTo>
                  <a:pt x="392906" y="214313"/>
                </a:lnTo>
                <a:lnTo>
                  <a:pt x="401835" y="205383"/>
                </a:lnTo>
                <a:lnTo>
                  <a:pt x="401835" y="187524"/>
                </a:lnTo>
                <a:lnTo>
                  <a:pt x="401835" y="178594"/>
                </a:lnTo>
                <a:lnTo>
                  <a:pt x="401835" y="151805"/>
                </a:lnTo>
                <a:lnTo>
                  <a:pt x="401835" y="142875"/>
                </a:lnTo>
                <a:lnTo>
                  <a:pt x="392906" y="116086"/>
                </a:lnTo>
                <a:lnTo>
                  <a:pt x="383976" y="89297"/>
                </a:lnTo>
                <a:lnTo>
                  <a:pt x="375046" y="62508"/>
                </a:lnTo>
                <a:lnTo>
                  <a:pt x="357187" y="35719"/>
                </a:lnTo>
                <a:lnTo>
                  <a:pt x="348257" y="17860"/>
                </a:lnTo>
                <a:lnTo>
                  <a:pt x="321468" y="8930"/>
                </a:lnTo>
                <a:lnTo>
                  <a:pt x="285750" y="8930"/>
                </a:lnTo>
                <a:lnTo>
                  <a:pt x="250031" y="0"/>
                </a:lnTo>
                <a:lnTo>
                  <a:pt x="25003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hite21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34156</TotalTime>
  <Pages>35</Pages>
  <Words>2241</Words>
  <Application>Microsoft Office PowerPoint</Application>
  <PresentationFormat>Letter Paper (8.5x11 in)</PresentationFormat>
  <Paragraphs>486</Paragraphs>
  <Slides>37</Slides>
  <Notes>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white212</vt:lpstr>
      <vt:lpstr>Lecture 6 Memory Hierarchy       </vt:lpstr>
      <vt:lpstr>Figure C.44  -  5 stage  8 stage</vt:lpstr>
      <vt:lpstr>Von Neumann Architecture</vt:lpstr>
      <vt:lpstr>Designing an Instruction Set</vt:lpstr>
      <vt:lpstr>The Memory Hierarchy Chapter B</vt:lpstr>
      <vt:lpstr>Quote on Memory for ENIAC</vt:lpstr>
      <vt:lpstr>Accessing Memory</vt:lpstr>
      <vt:lpstr>Since 1980, CPU has outpaced DRAM ...</vt:lpstr>
      <vt:lpstr>1977: DRAM faster than microprocessors</vt:lpstr>
      <vt:lpstr>Disk Access Time</vt:lpstr>
      <vt:lpstr>Disk Access Time Example</vt:lpstr>
      <vt:lpstr>Solid State Disks (SSDs)</vt:lpstr>
      <vt:lpstr>SSD Performance Characteristics </vt:lpstr>
      <vt:lpstr>SSD Tradeoffs vs Rotating Disks</vt:lpstr>
      <vt:lpstr>The CPU-Memory Gap</vt:lpstr>
      <vt:lpstr>Locality to the Rescue! </vt:lpstr>
      <vt:lpstr>Locality</vt:lpstr>
      <vt:lpstr>Memory Hierarchies</vt:lpstr>
      <vt:lpstr>Memory Hierarchy</vt:lpstr>
      <vt:lpstr>Caches</vt:lpstr>
      <vt:lpstr>Intel Core i7 Cache Hierarchy</vt:lpstr>
      <vt:lpstr>Memory Hierarchy Questions</vt:lpstr>
      <vt:lpstr>Cache Mapping Concepts</vt:lpstr>
      <vt:lpstr>Addressing  Caches</vt:lpstr>
      <vt:lpstr>Cache Performance Metrics</vt:lpstr>
      <vt:lpstr>CPU Performance Revisited</vt:lpstr>
      <vt:lpstr>Example</vt:lpstr>
      <vt:lpstr>Four Memory Hierarchy Questions</vt:lpstr>
      <vt:lpstr>Which block should be replaced on a miss?</vt:lpstr>
      <vt:lpstr>What happens on a write?</vt:lpstr>
      <vt:lpstr>PowerPoint Presentation</vt:lpstr>
      <vt:lpstr>Intel Core i7 Cache Hierarchy</vt:lpstr>
      <vt:lpstr>Fig B.7 Memory Hierarchy Equations</vt:lpstr>
      <vt:lpstr>Fig B.7 Memory Hier. Equations II</vt:lpstr>
      <vt:lpstr>Two Level cache AMAT equation</vt:lpstr>
      <vt:lpstr>Average Memory Access Time (AMAT) Example: page B-31</vt:lpstr>
      <vt:lpstr>Cache terminology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177</cp:revision>
  <cp:lastPrinted>2012-09-12T16:25:15Z</cp:lastPrinted>
  <dcterms:created xsi:type="dcterms:W3CDTF">1998-08-11T09:19:24Z</dcterms:created>
  <dcterms:modified xsi:type="dcterms:W3CDTF">2017-09-25T13:23:18Z</dcterms:modified>
</cp:coreProperties>
</file>