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453" r:id="rId2"/>
    <p:sldId id="458" r:id="rId3"/>
    <p:sldId id="806" r:id="rId4"/>
    <p:sldId id="813" r:id="rId5"/>
    <p:sldId id="797" r:id="rId6"/>
    <p:sldId id="795" r:id="rId7"/>
    <p:sldId id="796" r:id="rId8"/>
    <p:sldId id="799" r:id="rId9"/>
    <p:sldId id="798" r:id="rId10"/>
    <p:sldId id="732" r:id="rId11"/>
    <p:sldId id="822" r:id="rId12"/>
    <p:sldId id="773" r:id="rId13"/>
    <p:sldId id="820" r:id="rId14"/>
    <p:sldId id="778" r:id="rId15"/>
    <p:sldId id="776" r:id="rId16"/>
    <p:sldId id="821" r:id="rId17"/>
    <p:sldId id="812" r:id="rId18"/>
    <p:sldId id="774" r:id="rId19"/>
    <p:sldId id="772" r:id="rId20"/>
    <p:sldId id="779" r:id="rId21"/>
    <p:sldId id="801" r:id="rId22"/>
    <p:sldId id="824" r:id="rId23"/>
    <p:sldId id="803" r:id="rId24"/>
    <p:sldId id="802" r:id="rId25"/>
    <p:sldId id="780" r:id="rId26"/>
    <p:sldId id="781" r:id="rId27"/>
    <p:sldId id="783" r:id="rId28"/>
    <p:sldId id="791" r:id="rId29"/>
    <p:sldId id="792" r:id="rId30"/>
    <p:sldId id="793" r:id="rId31"/>
    <p:sldId id="784" r:id="rId32"/>
    <p:sldId id="785" r:id="rId33"/>
    <p:sldId id="786" r:id="rId34"/>
    <p:sldId id="787" r:id="rId35"/>
    <p:sldId id="788" r:id="rId36"/>
    <p:sldId id="789" r:id="rId37"/>
    <p:sldId id="782" r:id="rId38"/>
    <p:sldId id="790" r:id="rId39"/>
    <p:sldId id="794" r:id="rId40"/>
    <p:sldId id="814" r:id="rId41"/>
    <p:sldId id="815" r:id="rId42"/>
    <p:sldId id="817" r:id="rId43"/>
    <p:sldId id="818" r:id="rId44"/>
    <p:sldId id="819" r:id="rId45"/>
    <p:sldId id="816" r:id="rId46"/>
    <p:sldId id="826" r:id="rId47"/>
    <p:sldId id="825" r:id="rId48"/>
    <p:sldId id="827" r:id="rId49"/>
  </p:sldIdLst>
  <p:sldSz cx="9144000" cy="6858000" type="letter"/>
  <p:notesSz cx="6980238" cy="9210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2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5" autoAdjust="0"/>
    <p:restoredTop sz="94660"/>
  </p:normalViewPr>
  <p:slideViewPr>
    <p:cSldViewPr>
      <p:cViewPr varScale="1">
        <p:scale>
          <a:sx n="74" d="100"/>
          <a:sy n="74" d="100"/>
        </p:scale>
        <p:origin x="-198" y="-90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902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03563" y="8772525"/>
            <a:ext cx="776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/>
              <a:t>Page </a:t>
            </a:r>
            <a:fld id="{5F26EE8A-4C9D-417A-AC44-5B56AE36B13B}" type="slidenum">
              <a:rPr lang="en-US" altLang="en-US" sz="1200" b="0" baseline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/>
          </a:p>
        </p:txBody>
      </p:sp>
    </p:spTree>
    <p:extLst>
      <p:ext uri="{BB962C8B-B14F-4D97-AF65-F5344CB8AC3E}">
        <p14:creationId xmlns:p14="http://schemas.microsoft.com/office/powerpoint/2010/main" val="252893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18T13:01:57.55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12725 17314,'-25'-25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18T13:08:24.53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4961 16966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78325"/>
            <a:ext cx="5119688" cy="4141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79750" y="8772525"/>
            <a:ext cx="8207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8363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>
                <a:latin typeface="Century Gothic" panose="020B0502020202020204" pitchFamily="34" charset="0"/>
              </a:rPr>
              <a:t>Page </a:t>
            </a:r>
            <a:fld id="{1DE11D1D-A2ED-4FB9-97E9-204DE145AAB8}" type="slidenum">
              <a:rPr lang="en-US" altLang="en-US" sz="1200" b="0" baseline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>
              <a:latin typeface="Century Gothic" panose="020B0502020202020204" pitchFamily="34" charset="0"/>
            </a:endParaRP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6913"/>
            <a:ext cx="4589462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51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4463" y="8748713"/>
            <a:ext cx="302418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E488BC7-9F9D-4178-8E24-8411A51B85AD}" type="slidenum">
              <a:rPr lang="en-US" altLang="en-US" sz="1800">
                <a:latin typeface="Helvetica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753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4463" y="8748713"/>
            <a:ext cx="3024187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CB29AEB-F2DF-4835-AB21-2AFE83673238}" type="slidenum">
              <a:rPr lang="en-US" altLang="en-US" sz="1800">
                <a:latin typeface="Helvetica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390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1640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27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02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609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77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461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670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67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63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49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7794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1946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9416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smtClean="0">
                <a:solidFill>
                  <a:schemeClr val="hlink"/>
                </a:solidFill>
              </a:rPr>
              <a:t>– </a:t>
            </a:r>
            <a:fld id="{4530BBC7-D698-4F28-AC2E-2150B4FFA7E4}" type="slidenum">
              <a:rPr lang="en-US" altLang="en-US" sz="1400" b="0" baseline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baseline="0" smtClean="0">
                <a:solidFill>
                  <a:schemeClr val="hlink"/>
                </a:solidFill>
              </a:rPr>
              <a:t> –</a:t>
            </a:r>
            <a:endParaRPr lang="en-US" altLang="en-US" sz="1400" b="0" baseline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38915" y="6495814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baseline="0" dirty="0" smtClean="0">
                <a:solidFill>
                  <a:schemeClr val="hlink"/>
                </a:solidFill>
              </a:rPr>
              <a:t>CSCE 513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2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2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458200" cy="1565275"/>
          </a:xfrm>
        </p:spPr>
        <p:txBody>
          <a:bodyPr/>
          <a:lstStyle/>
          <a:p>
            <a:pPr algn="ctr" eaLnBrk="1" hangingPunct="1"/>
            <a:r>
              <a:rPr lang="en-US" altLang="en-US" sz="3400" smtClean="0"/>
              <a:t>Lecture 4</a:t>
            </a:r>
            <a:br>
              <a:rPr lang="en-US" altLang="en-US" sz="3400" smtClean="0"/>
            </a:br>
            <a:r>
              <a:rPr lang="en-US" altLang="en-US" sz="3400" smtClean="0"/>
              <a:t>Pipelines II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124200"/>
            <a:ext cx="6403975" cy="3276600"/>
          </a:xfrm>
        </p:spPr>
        <p:txBody>
          <a:bodyPr lIns="90487" tIns="44450" rIns="90487" bIns="44450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Topics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IEEE754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ISA  and frequency counts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Pipelining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Data Hazards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Forwarding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Load-Use Hazard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Control Hazards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Readings: Appendix C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7713" y="6500813"/>
            <a:ext cx="211596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aseline="0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September 13, 2017</a:t>
            </a:r>
            <a:endParaRPr lang="en-US" altLang="en-US" sz="1400" baseline="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0250" y="762000"/>
            <a:ext cx="79295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7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800" baseline="0">
                <a:solidFill>
                  <a:schemeClr val="tx1"/>
                </a:solidFill>
              </a:rPr>
              <a:t>CSCE 513  Computer Architecture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73274" y="6661546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8929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17922" y="65543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580555" y="6331148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116586" y="3473648"/>
            <a:ext cx="392907" cy="160735"/>
          </a:xfrm>
          <a:custGeom>
            <a:avLst/>
            <a:gdLst/>
            <a:ahLst/>
            <a:cxnLst/>
            <a:rect l="0" t="0" r="0" b="0"/>
            <a:pathLst>
              <a:path w="392907" h="160735">
                <a:moveTo>
                  <a:pt x="26789" y="160734"/>
                </a:move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26789" y="160734"/>
                </a:lnTo>
                <a:lnTo>
                  <a:pt x="44648" y="151805"/>
                </a:lnTo>
                <a:lnTo>
                  <a:pt x="71437" y="142875"/>
                </a:lnTo>
                <a:lnTo>
                  <a:pt x="107156" y="125016"/>
                </a:lnTo>
                <a:lnTo>
                  <a:pt x="151805" y="107156"/>
                </a:lnTo>
                <a:lnTo>
                  <a:pt x="187523" y="80367"/>
                </a:lnTo>
                <a:lnTo>
                  <a:pt x="223242" y="62508"/>
                </a:lnTo>
                <a:lnTo>
                  <a:pt x="258961" y="53578"/>
                </a:lnTo>
                <a:lnTo>
                  <a:pt x="285750" y="35719"/>
                </a:lnTo>
                <a:lnTo>
                  <a:pt x="312539" y="26789"/>
                </a:lnTo>
                <a:lnTo>
                  <a:pt x="330398" y="17859"/>
                </a:lnTo>
                <a:lnTo>
                  <a:pt x="348258" y="17859"/>
                </a:lnTo>
                <a:lnTo>
                  <a:pt x="366117" y="8930"/>
                </a:lnTo>
                <a:lnTo>
                  <a:pt x="375047" y="8930"/>
                </a:lnTo>
                <a:lnTo>
                  <a:pt x="383977" y="893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741664" y="3152179"/>
            <a:ext cx="116087" cy="419697"/>
          </a:xfrm>
          <a:custGeom>
            <a:avLst/>
            <a:gdLst/>
            <a:ahLst/>
            <a:cxnLst/>
            <a:rect l="0" t="0" r="0" b="0"/>
            <a:pathLst>
              <a:path w="116087" h="419697">
                <a:moveTo>
                  <a:pt x="116086" y="107157"/>
                </a:move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07156" y="107157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44649"/>
                </a:lnTo>
                <a:lnTo>
                  <a:pt x="9822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7"/>
                </a:lnTo>
                <a:lnTo>
                  <a:pt x="17859" y="142875"/>
                </a:lnTo>
                <a:lnTo>
                  <a:pt x="26789" y="178594"/>
                </a:lnTo>
                <a:lnTo>
                  <a:pt x="35719" y="223242"/>
                </a:lnTo>
                <a:lnTo>
                  <a:pt x="44649" y="267891"/>
                </a:lnTo>
                <a:lnTo>
                  <a:pt x="53578" y="303610"/>
                </a:lnTo>
                <a:lnTo>
                  <a:pt x="71438" y="348258"/>
                </a:lnTo>
                <a:lnTo>
                  <a:pt x="80367" y="375047"/>
                </a:lnTo>
                <a:lnTo>
                  <a:pt x="80367" y="401836"/>
                </a:lnTo>
                <a:lnTo>
                  <a:pt x="89297" y="410766"/>
                </a:lnTo>
                <a:lnTo>
                  <a:pt x="80367" y="419696"/>
                </a:lnTo>
                <a:lnTo>
                  <a:pt x="71438" y="419696"/>
                </a:lnTo>
                <a:lnTo>
                  <a:pt x="53578" y="410766"/>
                </a:lnTo>
                <a:lnTo>
                  <a:pt x="26789" y="392907"/>
                </a:lnTo>
                <a:lnTo>
                  <a:pt x="26789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589859" y="3348632"/>
            <a:ext cx="330400" cy="151806"/>
          </a:xfrm>
          <a:custGeom>
            <a:avLst/>
            <a:gdLst/>
            <a:ahLst/>
            <a:cxnLst/>
            <a:rect l="0" t="0" r="0" b="0"/>
            <a:pathLst>
              <a:path w="330400" h="151806">
                <a:moveTo>
                  <a:pt x="8930" y="125016"/>
                </a:moveTo>
                <a:lnTo>
                  <a:pt x="8930" y="12501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42875"/>
                </a:lnTo>
                <a:lnTo>
                  <a:pt x="44649" y="133946"/>
                </a:lnTo>
                <a:lnTo>
                  <a:pt x="80368" y="116086"/>
                </a:lnTo>
                <a:lnTo>
                  <a:pt x="116086" y="98227"/>
                </a:lnTo>
                <a:lnTo>
                  <a:pt x="169664" y="80368"/>
                </a:lnTo>
                <a:lnTo>
                  <a:pt x="205383" y="53579"/>
                </a:lnTo>
                <a:lnTo>
                  <a:pt x="241102" y="35719"/>
                </a:lnTo>
                <a:lnTo>
                  <a:pt x="276821" y="17860"/>
                </a:lnTo>
                <a:lnTo>
                  <a:pt x="294680" y="8930"/>
                </a:lnTo>
                <a:lnTo>
                  <a:pt x="312539" y="8930"/>
                </a:lnTo>
                <a:lnTo>
                  <a:pt x="321469" y="0"/>
                </a:lnTo>
                <a:lnTo>
                  <a:pt x="321469" y="8930"/>
                </a:lnTo>
                <a:lnTo>
                  <a:pt x="330399" y="8930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02398" y="3125390"/>
            <a:ext cx="71439" cy="339329"/>
          </a:xfrm>
          <a:custGeom>
            <a:avLst/>
            <a:gdLst/>
            <a:ahLst/>
            <a:cxnLst/>
            <a:rect l="0" t="0" r="0" b="0"/>
            <a:pathLst>
              <a:path w="71439" h="339329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107156"/>
                </a:lnTo>
                <a:lnTo>
                  <a:pt x="17860" y="160735"/>
                </a:lnTo>
                <a:lnTo>
                  <a:pt x="17860" y="214313"/>
                </a:lnTo>
                <a:lnTo>
                  <a:pt x="17860" y="258961"/>
                </a:lnTo>
                <a:lnTo>
                  <a:pt x="26790" y="303610"/>
                </a:lnTo>
                <a:lnTo>
                  <a:pt x="35719" y="330399"/>
                </a:lnTo>
                <a:lnTo>
                  <a:pt x="44649" y="339328"/>
                </a:lnTo>
                <a:lnTo>
                  <a:pt x="53579" y="330399"/>
                </a:lnTo>
                <a:lnTo>
                  <a:pt x="62508" y="321469"/>
                </a:lnTo>
                <a:lnTo>
                  <a:pt x="71438" y="294680"/>
                </a:lnTo>
                <a:lnTo>
                  <a:pt x="71438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91695" y="3277195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17860" y="116086"/>
                </a:move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0367"/>
                </a:lnTo>
                <a:lnTo>
                  <a:pt x="80368" y="71437"/>
                </a:lnTo>
                <a:lnTo>
                  <a:pt x="89297" y="53578"/>
                </a:lnTo>
                <a:lnTo>
                  <a:pt x="80368" y="35719"/>
                </a:lnTo>
                <a:lnTo>
                  <a:pt x="71438" y="17859"/>
                </a:lnTo>
                <a:lnTo>
                  <a:pt x="44649" y="8930"/>
                </a:lnTo>
                <a:lnTo>
                  <a:pt x="26789" y="0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134570" y="2973586"/>
            <a:ext cx="250033" cy="383977"/>
          </a:xfrm>
          <a:custGeom>
            <a:avLst/>
            <a:gdLst/>
            <a:ahLst/>
            <a:cxnLst/>
            <a:rect l="0" t="0" r="0" b="0"/>
            <a:pathLst>
              <a:path w="250033" h="383977">
                <a:moveTo>
                  <a:pt x="62508" y="196453"/>
                </a:moveTo>
                <a:lnTo>
                  <a:pt x="62508" y="187523"/>
                </a:lnTo>
                <a:lnTo>
                  <a:pt x="53578" y="196453"/>
                </a:lnTo>
                <a:lnTo>
                  <a:pt x="53578" y="205382"/>
                </a:lnTo>
                <a:lnTo>
                  <a:pt x="35719" y="223242"/>
                </a:lnTo>
                <a:lnTo>
                  <a:pt x="26789" y="250031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83976"/>
                </a:lnTo>
                <a:lnTo>
                  <a:pt x="8930" y="383976"/>
                </a:lnTo>
                <a:lnTo>
                  <a:pt x="17860" y="375046"/>
                </a:lnTo>
                <a:lnTo>
                  <a:pt x="26789" y="357187"/>
                </a:lnTo>
                <a:lnTo>
                  <a:pt x="44649" y="330398"/>
                </a:lnTo>
                <a:lnTo>
                  <a:pt x="53578" y="303609"/>
                </a:lnTo>
                <a:lnTo>
                  <a:pt x="71438" y="267890"/>
                </a:lnTo>
                <a:lnTo>
                  <a:pt x="71438" y="258960"/>
                </a:lnTo>
                <a:lnTo>
                  <a:pt x="71438" y="241101"/>
                </a:lnTo>
                <a:lnTo>
                  <a:pt x="71438" y="241101"/>
                </a:lnTo>
                <a:lnTo>
                  <a:pt x="71438" y="250031"/>
                </a:lnTo>
                <a:lnTo>
                  <a:pt x="80368" y="267890"/>
                </a:lnTo>
                <a:lnTo>
                  <a:pt x="80368" y="285750"/>
                </a:lnTo>
                <a:lnTo>
                  <a:pt x="89297" y="303609"/>
                </a:lnTo>
                <a:lnTo>
                  <a:pt x="107157" y="312539"/>
                </a:lnTo>
                <a:lnTo>
                  <a:pt x="116086" y="321468"/>
                </a:lnTo>
                <a:lnTo>
                  <a:pt x="133946" y="321468"/>
                </a:lnTo>
                <a:lnTo>
                  <a:pt x="142875" y="312539"/>
                </a:lnTo>
                <a:lnTo>
                  <a:pt x="160735" y="294679"/>
                </a:lnTo>
                <a:lnTo>
                  <a:pt x="169664" y="267890"/>
                </a:lnTo>
                <a:lnTo>
                  <a:pt x="169664" y="250031"/>
                </a:lnTo>
                <a:lnTo>
                  <a:pt x="178594" y="214312"/>
                </a:lnTo>
                <a:lnTo>
                  <a:pt x="178594" y="178593"/>
                </a:lnTo>
                <a:lnTo>
                  <a:pt x="178594" y="142875"/>
                </a:lnTo>
                <a:lnTo>
                  <a:pt x="178594" y="107156"/>
                </a:lnTo>
                <a:lnTo>
                  <a:pt x="169664" y="71437"/>
                </a:lnTo>
                <a:lnTo>
                  <a:pt x="169664" y="44648"/>
                </a:lnTo>
                <a:lnTo>
                  <a:pt x="160735" y="17859"/>
                </a:lnTo>
                <a:lnTo>
                  <a:pt x="16073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17859"/>
                </a:lnTo>
                <a:lnTo>
                  <a:pt x="151805" y="35718"/>
                </a:lnTo>
                <a:lnTo>
                  <a:pt x="160735" y="62507"/>
                </a:lnTo>
                <a:lnTo>
                  <a:pt x="160735" y="98226"/>
                </a:lnTo>
                <a:lnTo>
                  <a:pt x="169664" y="133945"/>
                </a:lnTo>
                <a:lnTo>
                  <a:pt x="187524" y="187523"/>
                </a:lnTo>
                <a:lnTo>
                  <a:pt x="196453" y="232171"/>
                </a:lnTo>
                <a:lnTo>
                  <a:pt x="214313" y="267890"/>
                </a:lnTo>
                <a:lnTo>
                  <a:pt x="223243" y="285750"/>
                </a:lnTo>
                <a:lnTo>
                  <a:pt x="241102" y="294679"/>
                </a:lnTo>
                <a:lnTo>
                  <a:pt x="250032" y="294679"/>
                </a:lnTo>
                <a:lnTo>
                  <a:pt x="250032" y="285750"/>
                </a:lnTo>
                <a:lnTo>
                  <a:pt x="241102" y="267890"/>
                </a:lnTo>
                <a:lnTo>
                  <a:pt x="223243" y="241101"/>
                </a:lnTo>
                <a:lnTo>
                  <a:pt x="223243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143500" y="3053953"/>
            <a:ext cx="205384" cy="62509"/>
          </a:xfrm>
          <a:custGeom>
            <a:avLst/>
            <a:gdLst/>
            <a:ahLst/>
            <a:cxnLst/>
            <a:rect l="0" t="0" r="0" b="0"/>
            <a:pathLst>
              <a:path w="205384" h="62509">
                <a:moveTo>
                  <a:pt x="3571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62508"/>
                </a:lnTo>
                <a:lnTo>
                  <a:pt x="133945" y="53578"/>
                </a:lnTo>
                <a:lnTo>
                  <a:pt x="169664" y="35718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420320" y="3036093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8930" y="125016"/>
                </a:lnTo>
                <a:lnTo>
                  <a:pt x="17860" y="160735"/>
                </a:lnTo>
                <a:lnTo>
                  <a:pt x="17860" y="178594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9" y="18752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84602" y="2946796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35718" y="1786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518547" y="3027164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7859" y="26789"/>
                </a:move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98226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53578"/>
                </a:lnTo>
                <a:lnTo>
                  <a:pt x="35719" y="35718"/>
                </a:lnTo>
                <a:lnTo>
                  <a:pt x="44648" y="17859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17859"/>
                </a:lnTo>
                <a:lnTo>
                  <a:pt x="80367" y="44648"/>
                </a:lnTo>
                <a:lnTo>
                  <a:pt x="89297" y="7143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688211" y="2946796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26789" y="17860"/>
                </a:moveTo>
                <a:lnTo>
                  <a:pt x="17859" y="26790"/>
                </a:lnTo>
                <a:lnTo>
                  <a:pt x="17859" y="35719"/>
                </a:lnTo>
                <a:lnTo>
                  <a:pt x="8930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98227"/>
                </a:lnTo>
                <a:lnTo>
                  <a:pt x="35719" y="80368"/>
                </a:lnTo>
                <a:lnTo>
                  <a:pt x="44648" y="62508"/>
                </a:lnTo>
                <a:lnTo>
                  <a:pt x="62508" y="44649"/>
                </a:lnTo>
                <a:lnTo>
                  <a:pt x="62508" y="2679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35719"/>
                </a:lnTo>
                <a:lnTo>
                  <a:pt x="71437" y="71438"/>
                </a:lnTo>
                <a:lnTo>
                  <a:pt x="80367" y="98227"/>
                </a:lnTo>
                <a:lnTo>
                  <a:pt x="89297" y="133946"/>
                </a:lnTo>
                <a:lnTo>
                  <a:pt x="98227" y="169665"/>
                </a:lnTo>
                <a:lnTo>
                  <a:pt x="107156" y="205383"/>
                </a:lnTo>
                <a:lnTo>
                  <a:pt x="10715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554266" y="3250406"/>
            <a:ext cx="214313" cy="17860"/>
          </a:xfrm>
          <a:custGeom>
            <a:avLst/>
            <a:gdLst/>
            <a:ahLst/>
            <a:cxnLst/>
            <a:rect l="0" t="0" r="0" b="0"/>
            <a:pathLst>
              <a:path w="214313" h="17860">
                <a:moveTo>
                  <a:pt x="214312" y="17859"/>
                </a:moveTo>
                <a:lnTo>
                  <a:pt x="196453" y="8930"/>
                </a:lnTo>
                <a:lnTo>
                  <a:pt x="160734" y="8930"/>
                </a:lnTo>
                <a:lnTo>
                  <a:pt x="116086" y="8930"/>
                </a:lnTo>
                <a:lnTo>
                  <a:pt x="71437" y="8930"/>
                </a:lnTo>
                <a:lnTo>
                  <a:pt x="35718" y="893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938242" y="2777133"/>
            <a:ext cx="133947" cy="410766"/>
          </a:xfrm>
          <a:custGeom>
            <a:avLst/>
            <a:gdLst/>
            <a:ahLst/>
            <a:cxnLst/>
            <a:rect l="0" t="0" r="0" b="0"/>
            <a:pathLst>
              <a:path w="133947" h="410766">
                <a:moveTo>
                  <a:pt x="8930" y="80367"/>
                </a:moveTo>
                <a:lnTo>
                  <a:pt x="8930" y="89296"/>
                </a:lnTo>
                <a:lnTo>
                  <a:pt x="8930" y="98226"/>
                </a:lnTo>
                <a:lnTo>
                  <a:pt x="17860" y="125015"/>
                </a:lnTo>
                <a:lnTo>
                  <a:pt x="26789" y="151804"/>
                </a:lnTo>
                <a:lnTo>
                  <a:pt x="26789" y="187523"/>
                </a:lnTo>
                <a:lnTo>
                  <a:pt x="35719" y="232171"/>
                </a:lnTo>
                <a:lnTo>
                  <a:pt x="44649" y="276820"/>
                </a:lnTo>
                <a:lnTo>
                  <a:pt x="53578" y="330398"/>
                </a:lnTo>
                <a:lnTo>
                  <a:pt x="62508" y="366117"/>
                </a:lnTo>
                <a:lnTo>
                  <a:pt x="62508" y="401835"/>
                </a:lnTo>
                <a:lnTo>
                  <a:pt x="62508" y="410765"/>
                </a:lnTo>
                <a:lnTo>
                  <a:pt x="62508" y="410765"/>
                </a:lnTo>
                <a:lnTo>
                  <a:pt x="53578" y="401835"/>
                </a:lnTo>
                <a:lnTo>
                  <a:pt x="35719" y="375046"/>
                </a:lnTo>
                <a:lnTo>
                  <a:pt x="17860" y="330398"/>
                </a:lnTo>
                <a:lnTo>
                  <a:pt x="8930" y="285749"/>
                </a:lnTo>
                <a:lnTo>
                  <a:pt x="0" y="232171"/>
                </a:lnTo>
                <a:lnTo>
                  <a:pt x="0" y="178593"/>
                </a:lnTo>
                <a:lnTo>
                  <a:pt x="8930" y="133945"/>
                </a:lnTo>
                <a:lnTo>
                  <a:pt x="8930" y="89296"/>
                </a:lnTo>
                <a:lnTo>
                  <a:pt x="17860" y="53578"/>
                </a:lnTo>
                <a:lnTo>
                  <a:pt x="35719" y="26788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6" y="8930"/>
                </a:lnTo>
                <a:lnTo>
                  <a:pt x="133946" y="26788"/>
                </a:lnTo>
                <a:lnTo>
                  <a:pt x="125016" y="44648"/>
                </a:lnTo>
                <a:lnTo>
                  <a:pt x="116086" y="71437"/>
                </a:lnTo>
                <a:lnTo>
                  <a:pt x="89297" y="89296"/>
                </a:lnTo>
                <a:lnTo>
                  <a:pt x="71438" y="98226"/>
                </a:lnTo>
                <a:lnTo>
                  <a:pt x="53578" y="107156"/>
                </a:lnTo>
                <a:lnTo>
                  <a:pt x="44649" y="107156"/>
                </a:lnTo>
                <a:lnTo>
                  <a:pt x="44649" y="98226"/>
                </a:lnTo>
                <a:lnTo>
                  <a:pt x="62508" y="80367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70414" y="2553891"/>
            <a:ext cx="142876" cy="205383"/>
          </a:xfrm>
          <a:custGeom>
            <a:avLst/>
            <a:gdLst/>
            <a:ahLst/>
            <a:cxnLst/>
            <a:rect l="0" t="0" r="0" b="0"/>
            <a:pathLst>
              <a:path w="142876" h="205383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26789" y="187523"/>
                </a:lnTo>
                <a:lnTo>
                  <a:pt x="44649" y="205382"/>
                </a:lnTo>
                <a:lnTo>
                  <a:pt x="62508" y="205382"/>
                </a:lnTo>
                <a:lnTo>
                  <a:pt x="89297" y="205382"/>
                </a:lnTo>
                <a:lnTo>
                  <a:pt x="107156" y="196453"/>
                </a:lnTo>
                <a:lnTo>
                  <a:pt x="125016" y="187523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045398" y="2616398"/>
            <a:ext cx="196455" cy="44650"/>
          </a:xfrm>
          <a:custGeom>
            <a:avLst/>
            <a:gdLst/>
            <a:ahLst/>
            <a:cxnLst/>
            <a:rect l="0" t="0" r="0" b="0"/>
            <a:pathLst>
              <a:path w="196455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35719" y="35719"/>
                </a:lnTo>
                <a:lnTo>
                  <a:pt x="62508" y="26790"/>
                </a:lnTo>
                <a:lnTo>
                  <a:pt x="98227" y="17860"/>
                </a:lnTo>
                <a:lnTo>
                  <a:pt x="142875" y="17860"/>
                </a:lnTo>
                <a:lnTo>
                  <a:pt x="169665" y="8930"/>
                </a:lnTo>
                <a:lnTo>
                  <a:pt x="196454" y="0"/>
                </a:lnTo>
                <a:lnTo>
                  <a:pt x="19645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884539" y="2893218"/>
            <a:ext cx="1482329" cy="785814"/>
          </a:xfrm>
          <a:custGeom>
            <a:avLst/>
            <a:gdLst/>
            <a:ahLst/>
            <a:cxnLst/>
            <a:rect l="0" t="0" r="0" b="0"/>
            <a:pathLst>
              <a:path w="1482329" h="785814">
                <a:moveTo>
                  <a:pt x="0" y="785813"/>
                </a:moveTo>
                <a:lnTo>
                  <a:pt x="0" y="785813"/>
                </a:lnTo>
                <a:lnTo>
                  <a:pt x="0" y="776883"/>
                </a:lnTo>
                <a:lnTo>
                  <a:pt x="0" y="776883"/>
                </a:lnTo>
                <a:lnTo>
                  <a:pt x="8930" y="776883"/>
                </a:lnTo>
                <a:lnTo>
                  <a:pt x="8930" y="776883"/>
                </a:lnTo>
                <a:lnTo>
                  <a:pt x="26789" y="767953"/>
                </a:lnTo>
                <a:lnTo>
                  <a:pt x="44649" y="767953"/>
                </a:lnTo>
                <a:lnTo>
                  <a:pt x="71438" y="759024"/>
                </a:lnTo>
                <a:lnTo>
                  <a:pt x="107156" y="741164"/>
                </a:lnTo>
                <a:lnTo>
                  <a:pt x="142875" y="723305"/>
                </a:lnTo>
                <a:lnTo>
                  <a:pt x="178594" y="696516"/>
                </a:lnTo>
                <a:lnTo>
                  <a:pt x="223242" y="669727"/>
                </a:lnTo>
                <a:lnTo>
                  <a:pt x="276820" y="634008"/>
                </a:lnTo>
                <a:lnTo>
                  <a:pt x="330399" y="607219"/>
                </a:lnTo>
                <a:lnTo>
                  <a:pt x="392906" y="571500"/>
                </a:lnTo>
                <a:lnTo>
                  <a:pt x="455414" y="526852"/>
                </a:lnTo>
                <a:lnTo>
                  <a:pt x="526852" y="482203"/>
                </a:lnTo>
                <a:lnTo>
                  <a:pt x="607219" y="428625"/>
                </a:lnTo>
                <a:lnTo>
                  <a:pt x="687586" y="375047"/>
                </a:lnTo>
                <a:lnTo>
                  <a:pt x="785813" y="321469"/>
                </a:lnTo>
                <a:lnTo>
                  <a:pt x="884039" y="276821"/>
                </a:lnTo>
                <a:lnTo>
                  <a:pt x="973336" y="223243"/>
                </a:lnTo>
                <a:lnTo>
                  <a:pt x="1071563" y="187524"/>
                </a:lnTo>
                <a:lnTo>
                  <a:pt x="1160859" y="151805"/>
                </a:lnTo>
                <a:lnTo>
                  <a:pt x="1232297" y="116086"/>
                </a:lnTo>
                <a:lnTo>
                  <a:pt x="1312664" y="89297"/>
                </a:lnTo>
                <a:lnTo>
                  <a:pt x="1375172" y="53578"/>
                </a:lnTo>
                <a:lnTo>
                  <a:pt x="1428750" y="26789"/>
                </a:lnTo>
                <a:lnTo>
                  <a:pt x="1482328" y="0"/>
                </a:lnTo>
                <a:lnTo>
                  <a:pt x="148232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697266" y="2384226"/>
            <a:ext cx="1848445" cy="125017"/>
          </a:xfrm>
          <a:custGeom>
            <a:avLst/>
            <a:gdLst/>
            <a:ahLst/>
            <a:cxnLst/>
            <a:rect l="0" t="0" r="0" b="0"/>
            <a:pathLst>
              <a:path w="1848445" h="125017">
                <a:moveTo>
                  <a:pt x="4464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8929" y="116087"/>
                </a:lnTo>
                <a:lnTo>
                  <a:pt x="8929" y="116087"/>
                </a:lnTo>
                <a:lnTo>
                  <a:pt x="8929" y="116087"/>
                </a:lnTo>
                <a:lnTo>
                  <a:pt x="8929" y="116087"/>
                </a:lnTo>
                <a:lnTo>
                  <a:pt x="8929" y="116087"/>
                </a:lnTo>
                <a:lnTo>
                  <a:pt x="8929" y="116087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16087"/>
                </a:lnTo>
                <a:lnTo>
                  <a:pt x="17859" y="116087"/>
                </a:lnTo>
                <a:lnTo>
                  <a:pt x="26789" y="116087"/>
                </a:lnTo>
                <a:lnTo>
                  <a:pt x="26789" y="116087"/>
                </a:lnTo>
                <a:lnTo>
                  <a:pt x="35718" y="116087"/>
                </a:lnTo>
                <a:lnTo>
                  <a:pt x="44648" y="116087"/>
                </a:lnTo>
                <a:lnTo>
                  <a:pt x="53578" y="107157"/>
                </a:lnTo>
                <a:lnTo>
                  <a:pt x="53578" y="107157"/>
                </a:lnTo>
                <a:lnTo>
                  <a:pt x="62507" y="107157"/>
                </a:lnTo>
                <a:lnTo>
                  <a:pt x="71437" y="107157"/>
                </a:lnTo>
                <a:lnTo>
                  <a:pt x="80367" y="107157"/>
                </a:lnTo>
                <a:lnTo>
                  <a:pt x="89297" y="107157"/>
                </a:lnTo>
                <a:lnTo>
                  <a:pt x="98226" y="107157"/>
                </a:lnTo>
                <a:lnTo>
                  <a:pt x="116086" y="107157"/>
                </a:lnTo>
                <a:lnTo>
                  <a:pt x="133945" y="107157"/>
                </a:lnTo>
                <a:lnTo>
                  <a:pt x="151804" y="107157"/>
                </a:lnTo>
                <a:lnTo>
                  <a:pt x="169664" y="107157"/>
                </a:lnTo>
                <a:lnTo>
                  <a:pt x="187523" y="98227"/>
                </a:lnTo>
                <a:lnTo>
                  <a:pt x="205382" y="98227"/>
                </a:lnTo>
                <a:lnTo>
                  <a:pt x="232172" y="98227"/>
                </a:lnTo>
                <a:lnTo>
                  <a:pt x="250031" y="98227"/>
                </a:lnTo>
                <a:lnTo>
                  <a:pt x="276820" y="98227"/>
                </a:lnTo>
                <a:lnTo>
                  <a:pt x="303609" y="98227"/>
                </a:lnTo>
                <a:lnTo>
                  <a:pt x="330398" y="98227"/>
                </a:lnTo>
                <a:lnTo>
                  <a:pt x="348257" y="98227"/>
                </a:lnTo>
                <a:lnTo>
                  <a:pt x="375047" y="98227"/>
                </a:lnTo>
                <a:lnTo>
                  <a:pt x="392906" y="98227"/>
                </a:lnTo>
                <a:lnTo>
                  <a:pt x="419695" y="98227"/>
                </a:lnTo>
                <a:lnTo>
                  <a:pt x="446484" y="98227"/>
                </a:lnTo>
                <a:lnTo>
                  <a:pt x="482203" y="98227"/>
                </a:lnTo>
                <a:lnTo>
                  <a:pt x="508992" y="98227"/>
                </a:lnTo>
                <a:lnTo>
                  <a:pt x="535781" y="98227"/>
                </a:lnTo>
                <a:lnTo>
                  <a:pt x="562570" y="98227"/>
                </a:lnTo>
                <a:lnTo>
                  <a:pt x="589359" y="98227"/>
                </a:lnTo>
                <a:lnTo>
                  <a:pt x="616148" y="98227"/>
                </a:lnTo>
                <a:lnTo>
                  <a:pt x="642937" y="98227"/>
                </a:lnTo>
                <a:lnTo>
                  <a:pt x="660797" y="98227"/>
                </a:lnTo>
                <a:lnTo>
                  <a:pt x="687586" y="98227"/>
                </a:lnTo>
                <a:lnTo>
                  <a:pt x="714375" y="98227"/>
                </a:lnTo>
                <a:lnTo>
                  <a:pt x="732234" y="98227"/>
                </a:lnTo>
                <a:lnTo>
                  <a:pt x="759023" y="98227"/>
                </a:lnTo>
                <a:lnTo>
                  <a:pt x="776882" y="98227"/>
                </a:lnTo>
                <a:lnTo>
                  <a:pt x="803672" y="98227"/>
                </a:lnTo>
                <a:lnTo>
                  <a:pt x="821531" y="98227"/>
                </a:lnTo>
                <a:lnTo>
                  <a:pt x="848320" y="98227"/>
                </a:lnTo>
                <a:lnTo>
                  <a:pt x="875109" y="98227"/>
                </a:lnTo>
                <a:lnTo>
                  <a:pt x="901898" y="98227"/>
                </a:lnTo>
                <a:lnTo>
                  <a:pt x="928687" y="89297"/>
                </a:lnTo>
                <a:lnTo>
                  <a:pt x="946547" y="89297"/>
                </a:lnTo>
                <a:lnTo>
                  <a:pt x="964406" y="89297"/>
                </a:lnTo>
                <a:lnTo>
                  <a:pt x="982265" y="89297"/>
                </a:lnTo>
                <a:lnTo>
                  <a:pt x="1000125" y="89297"/>
                </a:lnTo>
                <a:lnTo>
                  <a:pt x="1017984" y="89297"/>
                </a:lnTo>
                <a:lnTo>
                  <a:pt x="1035843" y="89297"/>
                </a:lnTo>
                <a:lnTo>
                  <a:pt x="1062632" y="89297"/>
                </a:lnTo>
                <a:lnTo>
                  <a:pt x="1080492" y="98227"/>
                </a:lnTo>
                <a:lnTo>
                  <a:pt x="1107281" y="98227"/>
                </a:lnTo>
                <a:lnTo>
                  <a:pt x="1134070" y="98227"/>
                </a:lnTo>
                <a:lnTo>
                  <a:pt x="1160859" y="89297"/>
                </a:lnTo>
                <a:lnTo>
                  <a:pt x="1187648" y="89297"/>
                </a:lnTo>
                <a:lnTo>
                  <a:pt x="1214437" y="89297"/>
                </a:lnTo>
                <a:lnTo>
                  <a:pt x="1241226" y="80368"/>
                </a:lnTo>
                <a:lnTo>
                  <a:pt x="1268015" y="80368"/>
                </a:lnTo>
                <a:lnTo>
                  <a:pt x="1294804" y="80368"/>
                </a:lnTo>
                <a:lnTo>
                  <a:pt x="1321593" y="80368"/>
                </a:lnTo>
                <a:lnTo>
                  <a:pt x="1348382" y="80368"/>
                </a:lnTo>
                <a:lnTo>
                  <a:pt x="1366242" y="80368"/>
                </a:lnTo>
                <a:lnTo>
                  <a:pt x="1393031" y="80368"/>
                </a:lnTo>
                <a:lnTo>
                  <a:pt x="1419820" y="80368"/>
                </a:lnTo>
                <a:lnTo>
                  <a:pt x="1455539" y="80368"/>
                </a:lnTo>
                <a:lnTo>
                  <a:pt x="1482328" y="80368"/>
                </a:lnTo>
                <a:lnTo>
                  <a:pt x="1518046" y="71438"/>
                </a:lnTo>
                <a:lnTo>
                  <a:pt x="1544835" y="71438"/>
                </a:lnTo>
                <a:lnTo>
                  <a:pt x="1571624" y="71438"/>
                </a:lnTo>
                <a:lnTo>
                  <a:pt x="1589483" y="62508"/>
                </a:lnTo>
                <a:lnTo>
                  <a:pt x="1616272" y="62508"/>
                </a:lnTo>
                <a:lnTo>
                  <a:pt x="1625202" y="62508"/>
                </a:lnTo>
                <a:lnTo>
                  <a:pt x="1634132" y="62508"/>
                </a:lnTo>
                <a:lnTo>
                  <a:pt x="1651991" y="62508"/>
                </a:lnTo>
                <a:lnTo>
                  <a:pt x="1660921" y="62508"/>
                </a:lnTo>
                <a:lnTo>
                  <a:pt x="1687710" y="71438"/>
                </a:lnTo>
                <a:lnTo>
                  <a:pt x="1723429" y="71438"/>
                </a:lnTo>
                <a:lnTo>
                  <a:pt x="1750218" y="71438"/>
                </a:lnTo>
                <a:lnTo>
                  <a:pt x="1768077" y="71438"/>
                </a:lnTo>
                <a:lnTo>
                  <a:pt x="1759147" y="71438"/>
                </a:lnTo>
                <a:lnTo>
                  <a:pt x="1750218" y="71438"/>
                </a:lnTo>
                <a:lnTo>
                  <a:pt x="1750218" y="71438"/>
                </a:lnTo>
                <a:lnTo>
                  <a:pt x="1750218" y="71438"/>
                </a:lnTo>
                <a:lnTo>
                  <a:pt x="1750218" y="71438"/>
                </a:lnTo>
                <a:lnTo>
                  <a:pt x="1768077" y="71438"/>
                </a:lnTo>
                <a:lnTo>
                  <a:pt x="1785936" y="71438"/>
                </a:lnTo>
                <a:lnTo>
                  <a:pt x="1812725" y="62508"/>
                </a:lnTo>
                <a:lnTo>
                  <a:pt x="1821655" y="62508"/>
                </a:lnTo>
                <a:lnTo>
                  <a:pt x="1830585" y="53578"/>
                </a:lnTo>
                <a:lnTo>
                  <a:pt x="1821655" y="62508"/>
                </a:lnTo>
                <a:lnTo>
                  <a:pt x="1812725" y="62508"/>
                </a:lnTo>
                <a:lnTo>
                  <a:pt x="1812725" y="62508"/>
                </a:lnTo>
                <a:lnTo>
                  <a:pt x="1803796" y="62508"/>
                </a:lnTo>
                <a:lnTo>
                  <a:pt x="1812725" y="62508"/>
                </a:lnTo>
                <a:lnTo>
                  <a:pt x="1812725" y="53578"/>
                </a:lnTo>
                <a:lnTo>
                  <a:pt x="1812725" y="53578"/>
                </a:lnTo>
                <a:lnTo>
                  <a:pt x="1803796" y="53578"/>
                </a:lnTo>
                <a:lnTo>
                  <a:pt x="1794866" y="62508"/>
                </a:lnTo>
                <a:lnTo>
                  <a:pt x="1803796" y="62508"/>
                </a:lnTo>
                <a:lnTo>
                  <a:pt x="1803796" y="62508"/>
                </a:lnTo>
                <a:lnTo>
                  <a:pt x="1830585" y="62508"/>
                </a:lnTo>
                <a:lnTo>
                  <a:pt x="1839514" y="53578"/>
                </a:lnTo>
                <a:lnTo>
                  <a:pt x="1848444" y="53578"/>
                </a:lnTo>
                <a:lnTo>
                  <a:pt x="1848444" y="53578"/>
                </a:lnTo>
                <a:lnTo>
                  <a:pt x="1848444" y="53578"/>
                </a:lnTo>
                <a:lnTo>
                  <a:pt x="1839514" y="62508"/>
                </a:lnTo>
                <a:lnTo>
                  <a:pt x="1821655" y="62508"/>
                </a:lnTo>
                <a:lnTo>
                  <a:pt x="182165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393905" y="2277070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98227" y="8930"/>
                </a:moveTo>
                <a:lnTo>
                  <a:pt x="71438" y="8930"/>
                </a:lnTo>
                <a:lnTo>
                  <a:pt x="53579" y="8930"/>
                </a:lnTo>
                <a:lnTo>
                  <a:pt x="35719" y="8930"/>
                </a:lnTo>
                <a:lnTo>
                  <a:pt x="26790" y="0"/>
                </a:ln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26790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9" y="44649"/>
                </a:lnTo>
                <a:lnTo>
                  <a:pt x="53579" y="62508"/>
                </a:lnTo>
                <a:lnTo>
                  <a:pt x="35719" y="80367"/>
                </a:lnTo>
                <a:lnTo>
                  <a:pt x="2679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17860" y="133945"/>
                </a:lnTo>
                <a:lnTo>
                  <a:pt x="1786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259711" y="1678781"/>
            <a:ext cx="312540" cy="705446"/>
          </a:xfrm>
          <a:custGeom>
            <a:avLst/>
            <a:gdLst/>
            <a:ahLst/>
            <a:cxnLst/>
            <a:rect l="0" t="0" r="0" b="0"/>
            <a:pathLst>
              <a:path w="312540" h="705446">
                <a:moveTo>
                  <a:pt x="8930" y="696516"/>
                </a:moveTo>
                <a:lnTo>
                  <a:pt x="8930" y="705445"/>
                </a:lnTo>
                <a:lnTo>
                  <a:pt x="8930" y="705445"/>
                </a:lnTo>
                <a:lnTo>
                  <a:pt x="0" y="696516"/>
                </a:lnTo>
                <a:lnTo>
                  <a:pt x="0" y="687586"/>
                </a:lnTo>
                <a:lnTo>
                  <a:pt x="0" y="678656"/>
                </a:lnTo>
                <a:lnTo>
                  <a:pt x="8930" y="651867"/>
                </a:lnTo>
                <a:lnTo>
                  <a:pt x="8930" y="625078"/>
                </a:lnTo>
                <a:lnTo>
                  <a:pt x="17859" y="589359"/>
                </a:lnTo>
                <a:lnTo>
                  <a:pt x="35719" y="544711"/>
                </a:lnTo>
                <a:lnTo>
                  <a:pt x="53578" y="500063"/>
                </a:lnTo>
                <a:lnTo>
                  <a:pt x="80367" y="446484"/>
                </a:lnTo>
                <a:lnTo>
                  <a:pt x="107156" y="383977"/>
                </a:lnTo>
                <a:lnTo>
                  <a:pt x="133945" y="321469"/>
                </a:lnTo>
                <a:lnTo>
                  <a:pt x="160734" y="250031"/>
                </a:lnTo>
                <a:lnTo>
                  <a:pt x="196453" y="187523"/>
                </a:lnTo>
                <a:lnTo>
                  <a:pt x="223242" y="125016"/>
                </a:lnTo>
                <a:lnTo>
                  <a:pt x="258961" y="80367"/>
                </a:lnTo>
                <a:lnTo>
                  <a:pt x="276820" y="35719"/>
                </a:lnTo>
                <a:lnTo>
                  <a:pt x="294680" y="17859"/>
                </a:lnTo>
                <a:lnTo>
                  <a:pt x="303609" y="0"/>
                </a:lnTo>
                <a:lnTo>
                  <a:pt x="312539" y="0"/>
                </a:lnTo>
                <a:lnTo>
                  <a:pt x="303609" y="0"/>
                </a:lnTo>
                <a:lnTo>
                  <a:pt x="294680" y="8930"/>
                </a:lnTo>
                <a:lnTo>
                  <a:pt x="276820" y="8930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82891" y="1312664"/>
            <a:ext cx="205383" cy="276821"/>
          </a:xfrm>
          <a:custGeom>
            <a:avLst/>
            <a:gdLst/>
            <a:ahLst/>
            <a:cxnLst/>
            <a:rect l="0" t="0" r="0" b="0"/>
            <a:pathLst>
              <a:path w="205383" h="276821">
                <a:moveTo>
                  <a:pt x="187523" y="8930"/>
                </a:moveTo>
                <a:lnTo>
                  <a:pt x="187523" y="8930"/>
                </a:lnTo>
                <a:lnTo>
                  <a:pt x="178593" y="8930"/>
                </a:lnTo>
                <a:lnTo>
                  <a:pt x="169664" y="8930"/>
                </a:lnTo>
                <a:lnTo>
                  <a:pt x="15180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98226" y="17859"/>
                </a:lnTo>
                <a:lnTo>
                  <a:pt x="80367" y="26789"/>
                </a:lnTo>
                <a:lnTo>
                  <a:pt x="62507" y="44649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8" y="71438"/>
                </a:lnTo>
                <a:lnTo>
                  <a:pt x="35718" y="80367"/>
                </a:lnTo>
                <a:lnTo>
                  <a:pt x="53578" y="80367"/>
                </a:lnTo>
                <a:lnTo>
                  <a:pt x="62507" y="89297"/>
                </a:lnTo>
                <a:lnTo>
                  <a:pt x="89297" y="89297"/>
                </a:lnTo>
                <a:lnTo>
                  <a:pt x="116086" y="98226"/>
                </a:lnTo>
                <a:lnTo>
                  <a:pt x="151804" y="107156"/>
                </a:lnTo>
                <a:lnTo>
                  <a:pt x="178593" y="116086"/>
                </a:lnTo>
                <a:lnTo>
                  <a:pt x="196453" y="133945"/>
                </a:lnTo>
                <a:lnTo>
                  <a:pt x="205382" y="160734"/>
                </a:lnTo>
                <a:lnTo>
                  <a:pt x="205382" y="187523"/>
                </a:lnTo>
                <a:lnTo>
                  <a:pt x="196453" y="205383"/>
                </a:lnTo>
                <a:lnTo>
                  <a:pt x="169664" y="232172"/>
                </a:lnTo>
                <a:lnTo>
                  <a:pt x="142875" y="258961"/>
                </a:lnTo>
                <a:lnTo>
                  <a:pt x="107156" y="267890"/>
                </a:lnTo>
                <a:lnTo>
                  <a:pt x="71437" y="276820"/>
                </a:lnTo>
                <a:lnTo>
                  <a:pt x="44648" y="276820"/>
                </a:lnTo>
                <a:lnTo>
                  <a:pt x="17859" y="276820"/>
                </a:lnTo>
                <a:lnTo>
                  <a:pt x="8929" y="267890"/>
                </a:lnTo>
                <a:lnTo>
                  <a:pt x="0" y="258961"/>
                </a:lnTo>
                <a:lnTo>
                  <a:pt x="8929" y="241101"/>
                </a:lnTo>
                <a:lnTo>
                  <a:pt x="17859" y="232172"/>
                </a:lnTo>
                <a:lnTo>
                  <a:pt x="44648" y="223242"/>
                </a:lnTo>
                <a:lnTo>
                  <a:pt x="71437" y="214312"/>
                </a:lnTo>
                <a:lnTo>
                  <a:pt x="107156" y="205383"/>
                </a:lnTo>
                <a:lnTo>
                  <a:pt x="133945" y="196453"/>
                </a:lnTo>
                <a:lnTo>
                  <a:pt x="13394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232922" y="1410890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17859" y="142875"/>
                </a:lnTo>
                <a:lnTo>
                  <a:pt x="35719" y="142875"/>
                </a:lnTo>
                <a:lnTo>
                  <a:pt x="62508" y="142875"/>
                </a:lnTo>
                <a:lnTo>
                  <a:pt x="80367" y="133946"/>
                </a:lnTo>
                <a:lnTo>
                  <a:pt x="107156" y="125016"/>
                </a:lnTo>
                <a:lnTo>
                  <a:pt x="125016" y="107157"/>
                </a:lnTo>
                <a:lnTo>
                  <a:pt x="133945" y="80368"/>
                </a:lnTo>
                <a:lnTo>
                  <a:pt x="133945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366867" y="1446609"/>
            <a:ext cx="44650" cy="133946"/>
          </a:xfrm>
          <a:custGeom>
            <a:avLst/>
            <a:gdLst/>
            <a:ahLst/>
            <a:cxnLst/>
            <a:rect l="0" t="0" r="0" b="0"/>
            <a:pathLst>
              <a:path w="44650" h="133946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25016"/>
                </a:lnTo>
                <a:lnTo>
                  <a:pt x="35719" y="116086"/>
                </a:lnTo>
                <a:lnTo>
                  <a:pt x="44649" y="89297"/>
                </a:lnTo>
                <a:lnTo>
                  <a:pt x="35719" y="62508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40078" y="1312664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8930" y="17859"/>
                </a:move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411516" y="1357313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17859" y="80366"/>
                </a:moveTo>
                <a:lnTo>
                  <a:pt x="8929" y="80366"/>
                </a:lnTo>
                <a:lnTo>
                  <a:pt x="8929" y="8929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8" y="107156"/>
                </a:lnTo>
                <a:lnTo>
                  <a:pt x="53578" y="98226"/>
                </a:lnTo>
                <a:lnTo>
                  <a:pt x="62507" y="89296"/>
                </a:lnTo>
                <a:lnTo>
                  <a:pt x="71437" y="71437"/>
                </a:lnTo>
                <a:lnTo>
                  <a:pt x="80367" y="53577"/>
                </a:lnTo>
                <a:lnTo>
                  <a:pt x="89297" y="35718"/>
                </a:lnTo>
                <a:lnTo>
                  <a:pt x="89297" y="1785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62507" y="35718"/>
                </a:lnTo>
                <a:lnTo>
                  <a:pt x="62507" y="53577"/>
                </a:lnTo>
                <a:lnTo>
                  <a:pt x="53578" y="80366"/>
                </a:lnTo>
                <a:lnTo>
                  <a:pt x="53578" y="107156"/>
                </a:lnTo>
                <a:lnTo>
                  <a:pt x="53578" y="125015"/>
                </a:lnTo>
                <a:lnTo>
                  <a:pt x="62507" y="142874"/>
                </a:lnTo>
                <a:lnTo>
                  <a:pt x="71437" y="151804"/>
                </a:lnTo>
                <a:lnTo>
                  <a:pt x="80367" y="151804"/>
                </a:lnTo>
                <a:lnTo>
                  <a:pt x="89297" y="142874"/>
                </a:lnTo>
                <a:lnTo>
                  <a:pt x="98226" y="133945"/>
                </a:lnTo>
                <a:lnTo>
                  <a:pt x="116086" y="107156"/>
                </a:lnTo>
                <a:lnTo>
                  <a:pt x="125015" y="80366"/>
                </a:lnTo>
                <a:lnTo>
                  <a:pt x="133945" y="53577"/>
                </a:lnTo>
                <a:lnTo>
                  <a:pt x="133945" y="535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545461" y="1339453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26789" y="17860"/>
                </a:moveTo>
                <a:lnTo>
                  <a:pt x="2678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71437"/>
                </a:lnTo>
                <a:lnTo>
                  <a:pt x="8930" y="9822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17859" y="160734"/>
                </a:lnTo>
                <a:lnTo>
                  <a:pt x="26789" y="151805"/>
                </a:lnTo>
                <a:lnTo>
                  <a:pt x="44648" y="125016"/>
                </a:lnTo>
                <a:lnTo>
                  <a:pt x="62508" y="98226"/>
                </a:lnTo>
                <a:lnTo>
                  <a:pt x="71437" y="80367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69664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16086" y="196453"/>
                </a:lnTo>
                <a:lnTo>
                  <a:pt x="125016" y="187523"/>
                </a:lnTo>
                <a:lnTo>
                  <a:pt x="133945" y="160734"/>
                </a:lnTo>
                <a:lnTo>
                  <a:pt x="151805" y="133945"/>
                </a:lnTo>
                <a:lnTo>
                  <a:pt x="160734" y="98226"/>
                </a:lnTo>
                <a:lnTo>
                  <a:pt x="169664" y="53578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732984" y="1187648"/>
            <a:ext cx="44650" cy="339329"/>
          </a:xfrm>
          <a:custGeom>
            <a:avLst/>
            <a:gdLst/>
            <a:ahLst/>
            <a:cxnLst/>
            <a:rect l="0" t="0" r="0" b="0"/>
            <a:pathLst>
              <a:path w="44650" h="339329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87524"/>
                </a:lnTo>
                <a:lnTo>
                  <a:pt x="8930" y="241102"/>
                </a:lnTo>
                <a:lnTo>
                  <a:pt x="17860" y="285750"/>
                </a:lnTo>
                <a:lnTo>
                  <a:pt x="26789" y="312539"/>
                </a:lnTo>
                <a:lnTo>
                  <a:pt x="35719" y="339328"/>
                </a:lnTo>
                <a:lnTo>
                  <a:pt x="35719" y="339328"/>
                </a:lnTo>
                <a:lnTo>
                  <a:pt x="44649" y="339328"/>
                </a:lnTo>
                <a:lnTo>
                  <a:pt x="35719" y="330399"/>
                </a:lnTo>
                <a:lnTo>
                  <a:pt x="26789" y="303610"/>
                </a:lnTo>
                <a:lnTo>
                  <a:pt x="8930" y="276821"/>
                </a:lnTo>
                <a:lnTo>
                  <a:pt x="8930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634758" y="1357313"/>
            <a:ext cx="160735" cy="26790"/>
          </a:xfrm>
          <a:custGeom>
            <a:avLst/>
            <a:gdLst/>
            <a:ahLst/>
            <a:cxnLst/>
            <a:rect l="0" t="0" r="0" b="0"/>
            <a:pathLst>
              <a:path w="160735" h="26790">
                <a:moveTo>
                  <a:pt x="0" y="0"/>
                </a:moveTo>
                <a:lnTo>
                  <a:pt x="8930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7" y="26789"/>
                </a:lnTo>
                <a:lnTo>
                  <a:pt x="89297" y="2678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16" name="Freeform 418815"/>
          <p:cNvSpPr/>
          <p:nvPr/>
        </p:nvSpPr>
        <p:spPr bwMode="auto">
          <a:xfrm>
            <a:off x="6795492" y="1419820"/>
            <a:ext cx="44650" cy="98228"/>
          </a:xfrm>
          <a:custGeom>
            <a:avLst/>
            <a:gdLst/>
            <a:ahLst/>
            <a:cxnLst/>
            <a:rect l="0" t="0" r="0" b="0"/>
            <a:pathLst>
              <a:path w="44650" h="98228">
                <a:moveTo>
                  <a:pt x="44649" y="0"/>
                </a:moveTo>
                <a:lnTo>
                  <a:pt x="35719" y="0"/>
                </a:lnTo>
                <a:lnTo>
                  <a:pt x="26789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44649" y="44649"/>
                </a:lnTo>
                <a:lnTo>
                  <a:pt x="4464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17" name="Freeform 418816"/>
          <p:cNvSpPr/>
          <p:nvPr/>
        </p:nvSpPr>
        <p:spPr bwMode="auto">
          <a:xfrm>
            <a:off x="6840141" y="1268016"/>
            <a:ext cx="53579" cy="8930"/>
          </a:xfrm>
          <a:custGeom>
            <a:avLst/>
            <a:gdLst/>
            <a:ahLst/>
            <a:cxnLst/>
            <a:rect l="0" t="0" r="0" b="0"/>
            <a:pathLst>
              <a:path w="53579" h="8930">
                <a:moveTo>
                  <a:pt x="26789" y="8929"/>
                </a:moveTo>
                <a:lnTo>
                  <a:pt x="1785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18" name="Freeform 418817"/>
          <p:cNvSpPr/>
          <p:nvPr/>
        </p:nvSpPr>
        <p:spPr bwMode="auto">
          <a:xfrm>
            <a:off x="6929438" y="1214437"/>
            <a:ext cx="116086" cy="312540"/>
          </a:xfrm>
          <a:custGeom>
            <a:avLst/>
            <a:gdLst/>
            <a:ahLst/>
            <a:cxnLst/>
            <a:rect l="0" t="0" r="0" b="0"/>
            <a:pathLst>
              <a:path w="116086" h="312540">
                <a:moveTo>
                  <a:pt x="116085" y="71438"/>
                </a:moveTo>
                <a:lnTo>
                  <a:pt x="116085" y="62508"/>
                </a:lnTo>
                <a:lnTo>
                  <a:pt x="116085" y="53579"/>
                </a:lnTo>
                <a:lnTo>
                  <a:pt x="116085" y="35719"/>
                </a:lnTo>
                <a:lnTo>
                  <a:pt x="116085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8930"/>
                </a:lnTo>
                <a:lnTo>
                  <a:pt x="89296" y="17860"/>
                </a:lnTo>
                <a:lnTo>
                  <a:pt x="80367" y="44649"/>
                </a:lnTo>
                <a:lnTo>
                  <a:pt x="62507" y="80368"/>
                </a:lnTo>
                <a:lnTo>
                  <a:pt x="53578" y="116086"/>
                </a:lnTo>
                <a:lnTo>
                  <a:pt x="44648" y="160735"/>
                </a:lnTo>
                <a:lnTo>
                  <a:pt x="35718" y="205383"/>
                </a:lnTo>
                <a:lnTo>
                  <a:pt x="44648" y="241102"/>
                </a:lnTo>
                <a:lnTo>
                  <a:pt x="44648" y="267891"/>
                </a:lnTo>
                <a:lnTo>
                  <a:pt x="44648" y="294680"/>
                </a:lnTo>
                <a:lnTo>
                  <a:pt x="44648" y="312539"/>
                </a:lnTo>
                <a:lnTo>
                  <a:pt x="44648" y="312539"/>
                </a:lnTo>
                <a:lnTo>
                  <a:pt x="35718" y="312539"/>
                </a:lnTo>
                <a:lnTo>
                  <a:pt x="17859" y="30361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0" name="Freeform 418819"/>
          <p:cNvSpPr/>
          <p:nvPr/>
        </p:nvSpPr>
        <p:spPr bwMode="auto">
          <a:xfrm>
            <a:off x="6858000" y="14108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1" name="Freeform 418820"/>
          <p:cNvSpPr/>
          <p:nvPr/>
        </p:nvSpPr>
        <p:spPr bwMode="auto">
          <a:xfrm>
            <a:off x="6875859" y="1410890"/>
            <a:ext cx="187525" cy="17861"/>
          </a:xfrm>
          <a:custGeom>
            <a:avLst/>
            <a:gdLst/>
            <a:ahLst/>
            <a:cxnLst/>
            <a:rect l="0" t="0" r="0" b="0"/>
            <a:pathLst>
              <a:path w="187525" h="17861">
                <a:moveTo>
                  <a:pt x="0" y="0"/>
                </a:moveTo>
                <a:lnTo>
                  <a:pt x="17860" y="0"/>
                </a:lnTo>
                <a:lnTo>
                  <a:pt x="44649" y="8930"/>
                </a:lnTo>
                <a:lnTo>
                  <a:pt x="80368" y="8930"/>
                </a:lnTo>
                <a:lnTo>
                  <a:pt x="116086" y="893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87524" y="8930"/>
                </a:lnTo>
                <a:lnTo>
                  <a:pt x="18752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2" name="Freeform 418821"/>
          <p:cNvSpPr/>
          <p:nvPr/>
        </p:nvSpPr>
        <p:spPr bwMode="auto">
          <a:xfrm>
            <a:off x="7036594" y="1419820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3571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8929" y="80367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3" name="Freeform 418822"/>
          <p:cNvSpPr/>
          <p:nvPr/>
        </p:nvSpPr>
        <p:spPr bwMode="auto">
          <a:xfrm>
            <a:off x="7054453" y="1285875"/>
            <a:ext cx="71439" cy="17860"/>
          </a:xfrm>
          <a:custGeom>
            <a:avLst/>
            <a:gdLst/>
            <a:ahLst/>
            <a:cxnLst/>
            <a:rect l="0" t="0" r="0" b="0"/>
            <a:pathLst>
              <a:path w="71439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17859"/>
                </a:lnTo>
                <a:lnTo>
                  <a:pt x="71438" y="17859"/>
                </a:lnTo>
                <a:lnTo>
                  <a:pt x="7143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4" name="Freeform 418823"/>
          <p:cNvSpPr/>
          <p:nvPr/>
        </p:nvSpPr>
        <p:spPr bwMode="auto">
          <a:xfrm>
            <a:off x="7179469" y="1410890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9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5" name="Freeform 418824"/>
          <p:cNvSpPr/>
          <p:nvPr/>
        </p:nvSpPr>
        <p:spPr bwMode="auto">
          <a:xfrm>
            <a:off x="7456289" y="1285875"/>
            <a:ext cx="276821" cy="187524"/>
          </a:xfrm>
          <a:custGeom>
            <a:avLst/>
            <a:gdLst/>
            <a:ahLst/>
            <a:cxnLst/>
            <a:rect l="0" t="0" r="0" b="0"/>
            <a:pathLst>
              <a:path w="276821" h="187524">
                <a:moveTo>
                  <a:pt x="8930" y="1785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26789" y="151804"/>
                </a:lnTo>
                <a:lnTo>
                  <a:pt x="35719" y="142875"/>
                </a:lnTo>
                <a:lnTo>
                  <a:pt x="35719" y="125015"/>
                </a:lnTo>
                <a:lnTo>
                  <a:pt x="35719" y="98227"/>
                </a:lnTo>
                <a:lnTo>
                  <a:pt x="44649" y="71438"/>
                </a:lnTo>
                <a:lnTo>
                  <a:pt x="53578" y="44648"/>
                </a:lnTo>
                <a:lnTo>
                  <a:pt x="62508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17859"/>
                </a:lnTo>
                <a:lnTo>
                  <a:pt x="116086" y="35719"/>
                </a:lnTo>
                <a:lnTo>
                  <a:pt x="125016" y="62508"/>
                </a:lnTo>
                <a:lnTo>
                  <a:pt x="125016" y="89297"/>
                </a:lnTo>
                <a:lnTo>
                  <a:pt x="133945" y="125015"/>
                </a:lnTo>
                <a:lnTo>
                  <a:pt x="133945" y="151804"/>
                </a:lnTo>
                <a:lnTo>
                  <a:pt x="133945" y="169664"/>
                </a:lnTo>
                <a:lnTo>
                  <a:pt x="142875" y="187523"/>
                </a:lnTo>
                <a:lnTo>
                  <a:pt x="151805" y="187523"/>
                </a:lnTo>
                <a:lnTo>
                  <a:pt x="160734" y="178594"/>
                </a:lnTo>
                <a:lnTo>
                  <a:pt x="169664" y="160734"/>
                </a:lnTo>
                <a:lnTo>
                  <a:pt x="187524" y="133945"/>
                </a:lnTo>
                <a:lnTo>
                  <a:pt x="205383" y="98227"/>
                </a:lnTo>
                <a:lnTo>
                  <a:pt x="223242" y="53578"/>
                </a:lnTo>
                <a:lnTo>
                  <a:pt x="241102" y="26789"/>
                </a:lnTo>
                <a:lnTo>
                  <a:pt x="250031" y="8930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26789"/>
                </a:lnTo>
                <a:lnTo>
                  <a:pt x="241102" y="53578"/>
                </a:lnTo>
                <a:lnTo>
                  <a:pt x="241102" y="80367"/>
                </a:lnTo>
                <a:lnTo>
                  <a:pt x="232172" y="107156"/>
                </a:lnTo>
                <a:lnTo>
                  <a:pt x="232172" y="133945"/>
                </a:lnTo>
                <a:lnTo>
                  <a:pt x="232172" y="151804"/>
                </a:lnTo>
                <a:lnTo>
                  <a:pt x="232172" y="160734"/>
                </a:lnTo>
                <a:lnTo>
                  <a:pt x="232172" y="169664"/>
                </a:lnTo>
                <a:lnTo>
                  <a:pt x="241102" y="169664"/>
                </a:lnTo>
                <a:lnTo>
                  <a:pt x="250031" y="160734"/>
                </a:lnTo>
                <a:lnTo>
                  <a:pt x="258961" y="133945"/>
                </a:lnTo>
                <a:lnTo>
                  <a:pt x="267891" y="107156"/>
                </a:lnTo>
                <a:lnTo>
                  <a:pt x="276820" y="80367"/>
                </a:lnTo>
                <a:lnTo>
                  <a:pt x="276820" y="53578"/>
                </a:lnTo>
                <a:lnTo>
                  <a:pt x="267891" y="26789"/>
                </a:lnTo>
                <a:lnTo>
                  <a:pt x="258961" y="17859"/>
                </a:lnTo>
                <a:lnTo>
                  <a:pt x="241102" y="17859"/>
                </a:lnTo>
                <a:lnTo>
                  <a:pt x="232172" y="26789"/>
                </a:lnTo>
                <a:lnTo>
                  <a:pt x="223242" y="44648"/>
                </a:lnTo>
                <a:lnTo>
                  <a:pt x="214313" y="62508"/>
                </a:lnTo>
                <a:lnTo>
                  <a:pt x="214313" y="80367"/>
                </a:lnTo>
                <a:lnTo>
                  <a:pt x="223242" y="98227"/>
                </a:lnTo>
                <a:lnTo>
                  <a:pt x="232172" y="107156"/>
                </a:lnTo>
                <a:lnTo>
                  <a:pt x="241102" y="107156"/>
                </a:lnTo>
                <a:lnTo>
                  <a:pt x="258961" y="107156"/>
                </a:lnTo>
                <a:lnTo>
                  <a:pt x="25896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6" name="Freeform 418825"/>
          <p:cNvSpPr/>
          <p:nvPr/>
        </p:nvSpPr>
        <p:spPr bwMode="auto">
          <a:xfrm>
            <a:off x="7831336" y="1116211"/>
            <a:ext cx="80368" cy="375048"/>
          </a:xfrm>
          <a:custGeom>
            <a:avLst/>
            <a:gdLst/>
            <a:ahLst/>
            <a:cxnLst/>
            <a:rect l="0" t="0" r="0" b="0"/>
            <a:pathLst>
              <a:path w="80368" h="375048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17859" y="214312"/>
                </a:lnTo>
                <a:lnTo>
                  <a:pt x="17859" y="258961"/>
                </a:lnTo>
                <a:lnTo>
                  <a:pt x="26789" y="303609"/>
                </a:lnTo>
                <a:lnTo>
                  <a:pt x="35719" y="339328"/>
                </a:lnTo>
                <a:lnTo>
                  <a:pt x="44648" y="357187"/>
                </a:lnTo>
                <a:lnTo>
                  <a:pt x="62508" y="375047"/>
                </a:lnTo>
                <a:lnTo>
                  <a:pt x="71437" y="375047"/>
                </a:lnTo>
                <a:lnTo>
                  <a:pt x="80367" y="357187"/>
                </a:lnTo>
                <a:lnTo>
                  <a:pt x="80367" y="339328"/>
                </a:lnTo>
                <a:lnTo>
                  <a:pt x="71437" y="303609"/>
                </a:lnTo>
                <a:lnTo>
                  <a:pt x="71437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7" name="Freeform 418826"/>
          <p:cNvSpPr/>
          <p:nvPr/>
        </p:nvSpPr>
        <p:spPr bwMode="auto">
          <a:xfrm>
            <a:off x="7733109" y="1268016"/>
            <a:ext cx="241103" cy="26790"/>
          </a:xfrm>
          <a:custGeom>
            <a:avLst/>
            <a:gdLst/>
            <a:ahLst/>
            <a:cxnLst/>
            <a:rect l="0" t="0" r="0" b="0"/>
            <a:pathLst>
              <a:path w="241103" h="26790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26789"/>
                </a:lnTo>
                <a:lnTo>
                  <a:pt x="53579" y="26789"/>
                </a:lnTo>
                <a:lnTo>
                  <a:pt x="89297" y="17859"/>
                </a:lnTo>
                <a:lnTo>
                  <a:pt x="125016" y="17859"/>
                </a:lnTo>
                <a:lnTo>
                  <a:pt x="160735" y="17859"/>
                </a:lnTo>
                <a:lnTo>
                  <a:pt x="196454" y="17859"/>
                </a:lnTo>
                <a:lnTo>
                  <a:pt x="223243" y="17859"/>
                </a:lnTo>
                <a:lnTo>
                  <a:pt x="241102" y="17859"/>
                </a:lnTo>
                <a:lnTo>
                  <a:pt x="24110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8" name="Freeform 418827"/>
          <p:cNvSpPr/>
          <p:nvPr/>
        </p:nvSpPr>
        <p:spPr bwMode="auto">
          <a:xfrm>
            <a:off x="7920633" y="1143000"/>
            <a:ext cx="276820" cy="330399"/>
          </a:xfrm>
          <a:custGeom>
            <a:avLst/>
            <a:gdLst/>
            <a:ahLst/>
            <a:cxnLst/>
            <a:rect l="0" t="0" r="0" b="0"/>
            <a:pathLst>
              <a:path w="276820" h="330399">
                <a:moveTo>
                  <a:pt x="35719" y="178594"/>
                </a:moveTo>
                <a:lnTo>
                  <a:pt x="26789" y="178594"/>
                </a:lnTo>
                <a:lnTo>
                  <a:pt x="26789" y="178594"/>
                </a:lnTo>
                <a:lnTo>
                  <a:pt x="17859" y="178594"/>
                </a:lnTo>
                <a:lnTo>
                  <a:pt x="17859" y="187523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8930" y="303609"/>
                </a:lnTo>
                <a:lnTo>
                  <a:pt x="8930" y="321469"/>
                </a:lnTo>
                <a:lnTo>
                  <a:pt x="17859" y="330398"/>
                </a:lnTo>
                <a:lnTo>
                  <a:pt x="26789" y="321469"/>
                </a:lnTo>
                <a:lnTo>
                  <a:pt x="44648" y="312539"/>
                </a:lnTo>
                <a:lnTo>
                  <a:pt x="53578" y="303609"/>
                </a:lnTo>
                <a:lnTo>
                  <a:pt x="71437" y="276820"/>
                </a:lnTo>
                <a:lnTo>
                  <a:pt x="89297" y="250031"/>
                </a:lnTo>
                <a:lnTo>
                  <a:pt x="98226" y="223242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07156" y="214313"/>
                </a:lnTo>
                <a:lnTo>
                  <a:pt x="107156" y="232172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16086" y="276820"/>
                </a:lnTo>
                <a:lnTo>
                  <a:pt x="125015" y="276820"/>
                </a:lnTo>
                <a:lnTo>
                  <a:pt x="142875" y="285750"/>
                </a:lnTo>
                <a:lnTo>
                  <a:pt x="151805" y="285750"/>
                </a:lnTo>
                <a:lnTo>
                  <a:pt x="169664" y="276820"/>
                </a:lnTo>
                <a:lnTo>
                  <a:pt x="187523" y="258961"/>
                </a:lnTo>
                <a:lnTo>
                  <a:pt x="205383" y="241102"/>
                </a:lnTo>
                <a:lnTo>
                  <a:pt x="232172" y="214313"/>
                </a:lnTo>
                <a:lnTo>
                  <a:pt x="250031" y="178594"/>
                </a:lnTo>
                <a:lnTo>
                  <a:pt x="258961" y="142875"/>
                </a:lnTo>
                <a:lnTo>
                  <a:pt x="267890" y="98227"/>
                </a:lnTo>
                <a:lnTo>
                  <a:pt x="276819" y="62508"/>
                </a:lnTo>
                <a:lnTo>
                  <a:pt x="276819" y="35719"/>
                </a:lnTo>
                <a:lnTo>
                  <a:pt x="267890" y="8930"/>
                </a:lnTo>
                <a:lnTo>
                  <a:pt x="267890" y="0"/>
                </a:lnTo>
                <a:lnTo>
                  <a:pt x="250031" y="0"/>
                </a:lnTo>
                <a:lnTo>
                  <a:pt x="232172" y="0"/>
                </a:lnTo>
                <a:lnTo>
                  <a:pt x="223242" y="8930"/>
                </a:lnTo>
                <a:lnTo>
                  <a:pt x="205383" y="35719"/>
                </a:lnTo>
                <a:lnTo>
                  <a:pt x="196453" y="62508"/>
                </a:lnTo>
                <a:lnTo>
                  <a:pt x="196453" y="89297"/>
                </a:lnTo>
                <a:lnTo>
                  <a:pt x="196453" y="125016"/>
                </a:lnTo>
                <a:lnTo>
                  <a:pt x="214312" y="160734"/>
                </a:lnTo>
                <a:lnTo>
                  <a:pt x="223242" y="196453"/>
                </a:lnTo>
                <a:lnTo>
                  <a:pt x="232172" y="223242"/>
                </a:lnTo>
                <a:lnTo>
                  <a:pt x="250031" y="250031"/>
                </a:lnTo>
                <a:lnTo>
                  <a:pt x="267890" y="267890"/>
                </a:lnTo>
                <a:lnTo>
                  <a:pt x="276819" y="276820"/>
                </a:lnTo>
                <a:lnTo>
                  <a:pt x="276819" y="276820"/>
                </a:lnTo>
                <a:lnTo>
                  <a:pt x="276819" y="267890"/>
                </a:lnTo>
                <a:lnTo>
                  <a:pt x="258961" y="250031"/>
                </a:lnTo>
                <a:lnTo>
                  <a:pt x="232172" y="232172"/>
                </a:lnTo>
                <a:lnTo>
                  <a:pt x="205383" y="196453"/>
                </a:lnTo>
                <a:lnTo>
                  <a:pt x="20538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29" name="Freeform 418828"/>
          <p:cNvSpPr/>
          <p:nvPr/>
        </p:nvSpPr>
        <p:spPr bwMode="auto">
          <a:xfrm>
            <a:off x="7992070" y="1223367"/>
            <a:ext cx="464344" cy="178595"/>
          </a:xfrm>
          <a:custGeom>
            <a:avLst/>
            <a:gdLst/>
            <a:ahLst/>
            <a:cxnLst/>
            <a:rect l="0" t="0" r="0" b="0"/>
            <a:pathLst>
              <a:path w="464344" h="178595">
                <a:moveTo>
                  <a:pt x="893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26789"/>
                </a:lnTo>
                <a:lnTo>
                  <a:pt x="71438" y="35719"/>
                </a:lnTo>
                <a:lnTo>
                  <a:pt x="107157" y="53578"/>
                </a:lnTo>
                <a:lnTo>
                  <a:pt x="151805" y="71438"/>
                </a:lnTo>
                <a:lnTo>
                  <a:pt x="196453" y="80367"/>
                </a:lnTo>
                <a:lnTo>
                  <a:pt x="241101" y="89297"/>
                </a:lnTo>
                <a:lnTo>
                  <a:pt x="276820" y="98227"/>
                </a:lnTo>
                <a:lnTo>
                  <a:pt x="294679" y="107156"/>
                </a:lnTo>
                <a:lnTo>
                  <a:pt x="312539" y="116086"/>
                </a:lnTo>
                <a:lnTo>
                  <a:pt x="330398" y="116086"/>
                </a:lnTo>
                <a:lnTo>
                  <a:pt x="330398" y="125016"/>
                </a:lnTo>
                <a:lnTo>
                  <a:pt x="330398" y="133946"/>
                </a:lnTo>
                <a:lnTo>
                  <a:pt x="321468" y="142875"/>
                </a:lnTo>
                <a:lnTo>
                  <a:pt x="312539" y="160735"/>
                </a:lnTo>
                <a:lnTo>
                  <a:pt x="312539" y="169664"/>
                </a:lnTo>
                <a:lnTo>
                  <a:pt x="303609" y="169664"/>
                </a:lnTo>
                <a:lnTo>
                  <a:pt x="312539" y="169664"/>
                </a:lnTo>
                <a:lnTo>
                  <a:pt x="321468" y="160735"/>
                </a:lnTo>
                <a:lnTo>
                  <a:pt x="330398" y="151805"/>
                </a:lnTo>
                <a:lnTo>
                  <a:pt x="348257" y="142875"/>
                </a:lnTo>
                <a:lnTo>
                  <a:pt x="366117" y="125016"/>
                </a:lnTo>
                <a:lnTo>
                  <a:pt x="366117" y="107156"/>
                </a:lnTo>
                <a:lnTo>
                  <a:pt x="375046" y="98227"/>
                </a:lnTo>
                <a:lnTo>
                  <a:pt x="383976" y="89297"/>
                </a:lnTo>
                <a:lnTo>
                  <a:pt x="383976" y="89297"/>
                </a:lnTo>
                <a:lnTo>
                  <a:pt x="383976" y="89297"/>
                </a:lnTo>
                <a:lnTo>
                  <a:pt x="375046" y="107156"/>
                </a:lnTo>
                <a:lnTo>
                  <a:pt x="366117" y="125016"/>
                </a:lnTo>
                <a:lnTo>
                  <a:pt x="357187" y="142875"/>
                </a:lnTo>
                <a:lnTo>
                  <a:pt x="357187" y="151805"/>
                </a:lnTo>
                <a:lnTo>
                  <a:pt x="357187" y="169664"/>
                </a:lnTo>
                <a:lnTo>
                  <a:pt x="357187" y="169664"/>
                </a:lnTo>
                <a:lnTo>
                  <a:pt x="357187" y="178594"/>
                </a:lnTo>
                <a:lnTo>
                  <a:pt x="366117" y="178594"/>
                </a:lnTo>
                <a:lnTo>
                  <a:pt x="383976" y="169664"/>
                </a:lnTo>
                <a:lnTo>
                  <a:pt x="392906" y="160735"/>
                </a:lnTo>
                <a:lnTo>
                  <a:pt x="401835" y="142875"/>
                </a:lnTo>
                <a:lnTo>
                  <a:pt x="410765" y="125016"/>
                </a:lnTo>
                <a:lnTo>
                  <a:pt x="410765" y="116086"/>
                </a:lnTo>
                <a:lnTo>
                  <a:pt x="410765" y="116086"/>
                </a:lnTo>
                <a:lnTo>
                  <a:pt x="419695" y="116086"/>
                </a:lnTo>
                <a:lnTo>
                  <a:pt x="419695" y="116086"/>
                </a:lnTo>
                <a:lnTo>
                  <a:pt x="428625" y="125016"/>
                </a:lnTo>
                <a:lnTo>
                  <a:pt x="437554" y="133946"/>
                </a:lnTo>
                <a:lnTo>
                  <a:pt x="446484" y="133946"/>
                </a:lnTo>
                <a:lnTo>
                  <a:pt x="446484" y="133946"/>
                </a:lnTo>
                <a:lnTo>
                  <a:pt x="455414" y="133946"/>
                </a:lnTo>
                <a:lnTo>
                  <a:pt x="464343" y="125016"/>
                </a:lnTo>
                <a:lnTo>
                  <a:pt x="464343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0" name="Freeform 418829"/>
          <p:cNvSpPr/>
          <p:nvPr/>
        </p:nvSpPr>
        <p:spPr bwMode="auto">
          <a:xfrm>
            <a:off x="8411765" y="1116211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62508" y="0"/>
                </a:moveTo>
                <a:lnTo>
                  <a:pt x="6250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1" name="Freeform 418830"/>
          <p:cNvSpPr/>
          <p:nvPr/>
        </p:nvSpPr>
        <p:spPr bwMode="auto">
          <a:xfrm>
            <a:off x="6750844" y="1669851"/>
            <a:ext cx="267891" cy="214314"/>
          </a:xfrm>
          <a:custGeom>
            <a:avLst/>
            <a:gdLst/>
            <a:ahLst/>
            <a:cxnLst/>
            <a:rect l="0" t="0" r="0" b="0"/>
            <a:pathLst>
              <a:path w="267891" h="214314">
                <a:moveTo>
                  <a:pt x="0" y="107157"/>
                </a:moveTo>
                <a:lnTo>
                  <a:pt x="0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17859" y="80368"/>
                </a:lnTo>
                <a:lnTo>
                  <a:pt x="26789" y="71438"/>
                </a:lnTo>
                <a:lnTo>
                  <a:pt x="53578" y="44649"/>
                </a:lnTo>
                <a:lnTo>
                  <a:pt x="89297" y="26789"/>
                </a:lnTo>
                <a:lnTo>
                  <a:pt x="125015" y="17860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1" y="8930"/>
                </a:lnTo>
                <a:lnTo>
                  <a:pt x="250031" y="26789"/>
                </a:lnTo>
                <a:lnTo>
                  <a:pt x="241101" y="53578"/>
                </a:lnTo>
                <a:lnTo>
                  <a:pt x="223242" y="80368"/>
                </a:lnTo>
                <a:lnTo>
                  <a:pt x="196453" y="116086"/>
                </a:lnTo>
                <a:lnTo>
                  <a:pt x="160734" y="151805"/>
                </a:lnTo>
                <a:lnTo>
                  <a:pt x="125015" y="178594"/>
                </a:lnTo>
                <a:lnTo>
                  <a:pt x="98226" y="196453"/>
                </a:lnTo>
                <a:lnTo>
                  <a:pt x="71437" y="214313"/>
                </a:lnTo>
                <a:lnTo>
                  <a:pt x="53578" y="214313"/>
                </a:lnTo>
                <a:lnTo>
                  <a:pt x="44648" y="214313"/>
                </a:lnTo>
                <a:lnTo>
                  <a:pt x="44648" y="205383"/>
                </a:lnTo>
                <a:lnTo>
                  <a:pt x="53578" y="196453"/>
                </a:lnTo>
                <a:lnTo>
                  <a:pt x="71437" y="178594"/>
                </a:lnTo>
                <a:lnTo>
                  <a:pt x="107156" y="178594"/>
                </a:lnTo>
                <a:lnTo>
                  <a:pt x="142875" y="169664"/>
                </a:lnTo>
                <a:lnTo>
                  <a:pt x="178594" y="169664"/>
                </a:lnTo>
                <a:lnTo>
                  <a:pt x="214312" y="169664"/>
                </a:lnTo>
                <a:lnTo>
                  <a:pt x="241101" y="178594"/>
                </a:lnTo>
                <a:lnTo>
                  <a:pt x="267890" y="178594"/>
                </a:lnTo>
                <a:lnTo>
                  <a:pt x="26789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2" name="Freeform 418831"/>
          <p:cNvSpPr/>
          <p:nvPr/>
        </p:nvSpPr>
        <p:spPr bwMode="auto">
          <a:xfrm>
            <a:off x="7108031" y="1830586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8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3" name="Freeform 418832"/>
          <p:cNvSpPr/>
          <p:nvPr/>
        </p:nvSpPr>
        <p:spPr bwMode="auto">
          <a:xfrm>
            <a:off x="7224117" y="1625203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14312"/>
                </a:lnTo>
                <a:lnTo>
                  <a:pt x="17860" y="223242"/>
                </a:lnTo>
                <a:lnTo>
                  <a:pt x="26789" y="214312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4" name="Freeform 418833"/>
          <p:cNvSpPr/>
          <p:nvPr/>
        </p:nvSpPr>
        <p:spPr bwMode="auto">
          <a:xfrm>
            <a:off x="7331273" y="1616273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07157" y="62508"/>
                </a:lnTo>
                <a:lnTo>
                  <a:pt x="98227" y="98227"/>
                </a:lnTo>
                <a:lnTo>
                  <a:pt x="89297" y="133946"/>
                </a:lnTo>
                <a:lnTo>
                  <a:pt x="71438" y="160735"/>
                </a:lnTo>
                <a:lnTo>
                  <a:pt x="62508" y="187524"/>
                </a:lnTo>
                <a:lnTo>
                  <a:pt x="62508" y="205383"/>
                </a:lnTo>
                <a:lnTo>
                  <a:pt x="62508" y="223242"/>
                </a:lnTo>
                <a:lnTo>
                  <a:pt x="62508" y="223242"/>
                </a:lnTo>
                <a:lnTo>
                  <a:pt x="71438" y="214313"/>
                </a:lnTo>
                <a:lnTo>
                  <a:pt x="80368" y="196453"/>
                </a:lnTo>
                <a:lnTo>
                  <a:pt x="8036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5" name="Freeform 418834"/>
          <p:cNvSpPr/>
          <p:nvPr/>
        </p:nvSpPr>
        <p:spPr bwMode="auto">
          <a:xfrm>
            <a:off x="7581305" y="1580554"/>
            <a:ext cx="267891" cy="232173"/>
          </a:xfrm>
          <a:custGeom>
            <a:avLst/>
            <a:gdLst/>
            <a:ahLst/>
            <a:cxnLst/>
            <a:rect l="0" t="0" r="0" b="0"/>
            <a:pathLst>
              <a:path w="267891" h="232173">
                <a:moveTo>
                  <a:pt x="151804" y="187524"/>
                </a:moveTo>
                <a:lnTo>
                  <a:pt x="142875" y="178594"/>
                </a:lnTo>
                <a:lnTo>
                  <a:pt x="133945" y="178594"/>
                </a:lnTo>
                <a:lnTo>
                  <a:pt x="133945" y="160735"/>
                </a:lnTo>
                <a:lnTo>
                  <a:pt x="125015" y="151805"/>
                </a:lnTo>
                <a:lnTo>
                  <a:pt x="116086" y="125016"/>
                </a:lnTo>
                <a:lnTo>
                  <a:pt x="116086" y="107157"/>
                </a:lnTo>
                <a:lnTo>
                  <a:pt x="125015" y="80368"/>
                </a:lnTo>
                <a:lnTo>
                  <a:pt x="125015" y="53579"/>
                </a:lnTo>
                <a:lnTo>
                  <a:pt x="133945" y="35719"/>
                </a:lnTo>
                <a:lnTo>
                  <a:pt x="133945" y="1786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26790"/>
                </a:lnTo>
                <a:lnTo>
                  <a:pt x="142875" y="53579"/>
                </a:lnTo>
                <a:lnTo>
                  <a:pt x="151804" y="80368"/>
                </a:lnTo>
                <a:lnTo>
                  <a:pt x="151804" y="107157"/>
                </a:lnTo>
                <a:lnTo>
                  <a:pt x="160734" y="125016"/>
                </a:lnTo>
                <a:lnTo>
                  <a:pt x="169664" y="151805"/>
                </a:lnTo>
                <a:lnTo>
                  <a:pt x="178593" y="160735"/>
                </a:lnTo>
                <a:lnTo>
                  <a:pt x="187523" y="178594"/>
                </a:lnTo>
                <a:lnTo>
                  <a:pt x="196453" y="187524"/>
                </a:lnTo>
                <a:lnTo>
                  <a:pt x="196453" y="187524"/>
                </a:lnTo>
                <a:lnTo>
                  <a:pt x="205383" y="187524"/>
                </a:lnTo>
                <a:lnTo>
                  <a:pt x="196453" y="187524"/>
                </a:lnTo>
                <a:lnTo>
                  <a:pt x="196453" y="178594"/>
                </a:lnTo>
                <a:lnTo>
                  <a:pt x="187523" y="169665"/>
                </a:lnTo>
                <a:lnTo>
                  <a:pt x="169664" y="160735"/>
                </a:lnTo>
                <a:lnTo>
                  <a:pt x="142875" y="142875"/>
                </a:lnTo>
                <a:lnTo>
                  <a:pt x="116086" y="125016"/>
                </a:lnTo>
                <a:lnTo>
                  <a:pt x="89297" y="107157"/>
                </a:lnTo>
                <a:lnTo>
                  <a:pt x="53578" y="98227"/>
                </a:lnTo>
                <a:lnTo>
                  <a:pt x="26789" y="89297"/>
                </a:lnTo>
                <a:lnTo>
                  <a:pt x="8929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26789" y="80368"/>
                </a:lnTo>
                <a:lnTo>
                  <a:pt x="62508" y="80368"/>
                </a:lnTo>
                <a:lnTo>
                  <a:pt x="107156" y="80368"/>
                </a:lnTo>
                <a:lnTo>
                  <a:pt x="160734" y="80368"/>
                </a:lnTo>
                <a:lnTo>
                  <a:pt x="205383" y="71438"/>
                </a:lnTo>
                <a:lnTo>
                  <a:pt x="241101" y="71438"/>
                </a:lnTo>
                <a:lnTo>
                  <a:pt x="258961" y="80368"/>
                </a:lnTo>
                <a:lnTo>
                  <a:pt x="267890" y="98227"/>
                </a:lnTo>
                <a:lnTo>
                  <a:pt x="258961" y="116086"/>
                </a:lnTo>
                <a:lnTo>
                  <a:pt x="232172" y="142875"/>
                </a:lnTo>
                <a:lnTo>
                  <a:pt x="196453" y="169665"/>
                </a:lnTo>
                <a:lnTo>
                  <a:pt x="160734" y="196454"/>
                </a:lnTo>
                <a:lnTo>
                  <a:pt x="133945" y="214313"/>
                </a:lnTo>
                <a:lnTo>
                  <a:pt x="116086" y="223243"/>
                </a:lnTo>
                <a:lnTo>
                  <a:pt x="107156" y="232172"/>
                </a:lnTo>
                <a:lnTo>
                  <a:pt x="125015" y="223243"/>
                </a:lnTo>
                <a:lnTo>
                  <a:pt x="142875" y="205383"/>
                </a:lnTo>
                <a:lnTo>
                  <a:pt x="178593" y="187524"/>
                </a:lnTo>
                <a:lnTo>
                  <a:pt x="17859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6" name="Freeform 418835"/>
          <p:cNvSpPr/>
          <p:nvPr/>
        </p:nvSpPr>
        <p:spPr bwMode="auto">
          <a:xfrm>
            <a:off x="8036719" y="1544836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17859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29" y="178593"/>
                </a:lnTo>
                <a:lnTo>
                  <a:pt x="26789" y="160734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7" name="Freeform 418836"/>
          <p:cNvSpPr/>
          <p:nvPr/>
        </p:nvSpPr>
        <p:spPr bwMode="auto">
          <a:xfrm>
            <a:off x="8117086" y="1562695"/>
            <a:ext cx="169664" cy="151806"/>
          </a:xfrm>
          <a:custGeom>
            <a:avLst/>
            <a:gdLst/>
            <a:ahLst/>
            <a:cxnLst/>
            <a:rect l="0" t="0" r="0" b="0"/>
            <a:pathLst>
              <a:path w="169664" h="151806">
                <a:moveTo>
                  <a:pt x="53578" y="35719"/>
                </a:moveTo>
                <a:lnTo>
                  <a:pt x="44648" y="44649"/>
                </a:lnTo>
                <a:lnTo>
                  <a:pt x="35719" y="53578"/>
                </a:lnTo>
                <a:lnTo>
                  <a:pt x="17859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35719" y="151805"/>
                </a:lnTo>
                <a:lnTo>
                  <a:pt x="62508" y="151805"/>
                </a:lnTo>
                <a:lnTo>
                  <a:pt x="89296" y="151805"/>
                </a:lnTo>
                <a:lnTo>
                  <a:pt x="116085" y="151805"/>
                </a:lnTo>
                <a:lnTo>
                  <a:pt x="142874" y="133945"/>
                </a:lnTo>
                <a:lnTo>
                  <a:pt x="160734" y="125016"/>
                </a:lnTo>
                <a:lnTo>
                  <a:pt x="169663" y="98227"/>
                </a:lnTo>
                <a:lnTo>
                  <a:pt x="169663" y="80367"/>
                </a:lnTo>
                <a:lnTo>
                  <a:pt x="151804" y="53578"/>
                </a:lnTo>
                <a:lnTo>
                  <a:pt x="125015" y="26789"/>
                </a:lnTo>
                <a:lnTo>
                  <a:pt x="98226" y="8930"/>
                </a:lnTo>
                <a:lnTo>
                  <a:pt x="71437" y="0"/>
                </a:lnTo>
                <a:lnTo>
                  <a:pt x="35719" y="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44649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8" name="Freeform 418837"/>
          <p:cNvSpPr/>
          <p:nvPr/>
        </p:nvSpPr>
        <p:spPr bwMode="auto">
          <a:xfrm>
            <a:off x="8349257" y="1419820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39" name="Freeform 418838"/>
          <p:cNvSpPr/>
          <p:nvPr/>
        </p:nvSpPr>
        <p:spPr bwMode="auto">
          <a:xfrm>
            <a:off x="8384976" y="1410890"/>
            <a:ext cx="107157" cy="98228"/>
          </a:xfrm>
          <a:custGeom>
            <a:avLst/>
            <a:gdLst/>
            <a:ahLst/>
            <a:cxnLst/>
            <a:rect l="0" t="0" r="0" b="0"/>
            <a:pathLst>
              <a:path w="107157" h="98228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6" y="35719"/>
                </a:lnTo>
                <a:lnTo>
                  <a:pt x="107156" y="44649"/>
                </a:lnTo>
                <a:lnTo>
                  <a:pt x="107156" y="53579"/>
                </a:lnTo>
                <a:lnTo>
                  <a:pt x="98226" y="62508"/>
                </a:lnTo>
                <a:lnTo>
                  <a:pt x="89297" y="71438"/>
                </a:lnTo>
                <a:lnTo>
                  <a:pt x="71437" y="89297"/>
                </a:lnTo>
                <a:lnTo>
                  <a:pt x="71437" y="89297"/>
                </a:lnTo>
                <a:lnTo>
                  <a:pt x="62508" y="98227"/>
                </a:lnTo>
                <a:lnTo>
                  <a:pt x="71437" y="98227"/>
                </a:lnTo>
                <a:lnTo>
                  <a:pt x="71437" y="89297"/>
                </a:lnTo>
                <a:lnTo>
                  <a:pt x="7143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0" name="Freeform 418839"/>
          <p:cNvSpPr/>
          <p:nvPr/>
        </p:nvSpPr>
        <p:spPr bwMode="auto">
          <a:xfrm>
            <a:off x="7366992" y="2143125"/>
            <a:ext cx="35720" cy="678657"/>
          </a:xfrm>
          <a:custGeom>
            <a:avLst/>
            <a:gdLst/>
            <a:ahLst/>
            <a:cxnLst/>
            <a:rect l="0" t="0" r="0" b="0"/>
            <a:pathLst>
              <a:path w="35720" h="678657">
                <a:moveTo>
                  <a:pt x="35719" y="35719"/>
                </a:moveTo>
                <a:lnTo>
                  <a:pt x="35719" y="3571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35719" y="35719"/>
                </a:lnTo>
                <a:lnTo>
                  <a:pt x="35719" y="80367"/>
                </a:lnTo>
                <a:lnTo>
                  <a:pt x="26789" y="142875"/>
                </a:lnTo>
                <a:lnTo>
                  <a:pt x="26789" y="223242"/>
                </a:lnTo>
                <a:lnTo>
                  <a:pt x="17860" y="321469"/>
                </a:lnTo>
                <a:lnTo>
                  <a:pt x="8930" y="419695"/>
                </a:lnTo>
                <a:lnTo>
                  <a:pt x="8930" y="508992"/>
                </a:lnTo>
                <a:lnTo>
                  <a:pt x="8930" y="589359"/>
                </a:lnTo>
                <a:lnTo>
                  <a:pt x="8930" y="642938"/>
                </a:lnTo>
                <a:lnTo>
                  <a:pt x="0" y="678656"/>
                </a:lnTo>
                <a:lnTo>
                  <a:pt x="0" y="6786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1" name="Freeform 418840"/>
          <p:cNvSpPr/>
          <p:nvPr/>
        </p:nvSpPr>
        <p:spPr bwMode="auto">
          <a:xfrm>
            <a:off x="6840141" y="2241351"/>
            <a:ext cx="44649" cy="500064"/>
          </a:xfrm>
          <a:custGeom>
            <a:avLst/>
            <a:gdLst/>
            <a:ahLst/>
            <a:cxnLst/>
            <a:rect l="0" t="0" r="0" b="0"/>
            <a:pathLst>
              <a:path w="44649" h="500064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35718" y="62508"/>
                </a:lnTo>
                <a:lnTo>
                  <a:pt x="26789" y="116086"/>
                </a:lnTo>
                <a:lnTo>
                  <a:pt x="17859" y="187524"/>
                </a:lnTo>
                <a:lnTo>
                  <a:pt x="8929" y="276821"/>
                </a:lnTo>
                <a:lnTo>
                  <a:pt x="0" y="357188"/>
                </a:lnTo>
                <a:lnTo>
                  <a:pt x="0" y="428626"/>
                </a:lnTo>
                <a:lnTo>
                  <a:pt x="0" y="473274"/>
                </a:lnTo>
                <a:lnTo>
                  <a:pt x="0" y="500063"/>
                </a:lnTo>
                <a:lnTo>
                  <a:pt x="0" y="500063"/>
                </a:lnTo>
                <a:lnTo>
                  <a:pt x="0" y="5000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2" name="Freeform 418841"/>
          <p:cNvSpPr/>
          <p:nvPr/>
        </p:nvSpPr>
        <p:spPr bwMode="auto">
          <a:xfrm>
            <a:off x="6947297" y="2169914"/>
            <a:ext cx="267892" cy="169665"/>
          </a:xfrm>
          <a:custGeom>
            <a:avLst/>
            <a:gdLst/>
            <a:ahLst/>
            <a:cxnLst/>
            <a:rect l="0" t="0" r="0" b="0"/>
            <a:pathLst>
              <a:path w="267892" h="169665">
                <a:moveTo>
                  <a:pt x="893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98226"/>
                </a:lnTo>
                <a:lnTo>
                  <a:pt x="53578" y="89297"/>
                </a:lnTo>
                <a:lnTo>
                  <a:pt x="53578" y="71437"/>
                </a:lnTo>
                <a:lnTo>
                  <a:pt x="62508" y="53578"/>
                </a:lnTo>
                <a:lnTo>
                  <a:pt x="6250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35719" y="169664"/>
                </a:lnTo>
                <a:lnTo>
                  <a:pt x="44648" y="160734"/>
                </a:lnTo>
                <a:lnTo>
                  <a:pt x="62508" y="151805"/>
                </a:lnTo>
                <a:lnTo>
                  <a:pt x="80367" y="133945"/>
                </a:lnTo>
                <a:lnTo>
                  <a:pt x="98226" y="107156"/>
                </a:lnTo>
                <a:lnTo>
                  <a:pt x="116086" y="80367"/>
                </a:lnTo>
                <a:lnTo>
                  <a:pt x="125016" y="53578"/>
                </a:lnTo>
                <a:lnTo>
                  <a:pt x="133945" y="26789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59"/>
                </a:lnTo>
                <a:lnTo>
                  <a:pt x="133945" y="44648"/>
                </a:lnTo>
                <a:lnTo>
                  <a:pt x="133945" y="71437"/>
                </a:lnTo>
                <a:lnTo>
                  <a:pt x="133945" y="98226"/>
                </a:lnTo>
                <a:lnTo>
                  <a:pt x="142875" y="116086"/>
                </a:lnTo>
                <a:lnTo>
                  <a:pt x="151805" y="142875"/>
                </a:lnTo>
                <a:lnTo>
                  <a:pt x="169664" y="151805"/>
                </a:lnTo>
                <a:lnTo>
                  <a:pt x="187523" y="160734"/>
                </a:lnTo>
                <a:lnTo>
                  <a:pt x="205383" y="160734"/>
                </a:lnTo>
                <a:lnTo>
                  <a:pt x="223242" y="151805"/>
                </a:lnTo>
                <a:lnTo>
                  <a:pt x="241101" y="142875"/>
                </a:lnTo>
                <a:lnTo>
                  <a:pt x="258961" y="125015"/>
                </a:lnTo>
                <a:lnTo>
                  <a:pt x="267891" y="98226"/>
                </a:lnTo>
                <a:lnTo>
                  <a:pt x="267891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3" name="Freeform 418842"/>
          <p:cNvSpPr/>
          <p:nvPr/>
        </p:nvSpPr>
        <p:spPr bwMode="auto">
          <a:xfrm>
            <a:off x="7090172" y="2143125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116086" y="0"/>
                </a:moveTo>
                <a:lnTo>
                  <a:pt x="107156" y="8929"/>
                </a:lnTo>
                <a:lnTo>
                  <a:pt x="89297" y="17859"/>
                </a:lnTo>
                <a:lnTo>
                  <a:pt x="80367" y="44648"/>
                </a:lnTo>
                <a:lnTo>
                  <a:pt x="53578" y="80367"/>
                </a:lnTo>
                <a:lnTo>
                  <a:pt x="35719" y="125015"/>
                </a:lnTo>
                <a:lnTo>
                  <a:pt x="17859" y="169664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4" name="Freeform 418843"/>
          <p:cNvSpPr/>
          <p:nvPr/>
        </p:nvSpPr>
        <p:spPr bwMode="auto">
          <a:xfrm>
            <a:off x="7215188" y="2125265"/>
            <a:ext cx="107157" cy="285751"/>
          </a:xfrm>
          <a:custGeom>
            <a:avLst/>
            <a:gdLst/>
            <a:ahLst/>
            <a:cxnLst/>
            <a:rect l="0" t="0" r="0" b="0"/>
            <a:pathLst>
              <a:path w="107157" h="285751">
                <a:moveTo>
                  <a:pt x="0" y="80368"/>
                </a:moveTo>
                <a:lnTo>
                  <a:pt x="0" y="89297"/>
                </a:lnTo>
                <a:lnTo>
                  <a:pt x="0" y="9822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8929" y="205383"/>
                </a:lnTo>
                <a:lnTo>
                  <a:pt x="17859" y="241102"/>
                </a:lnTo>
                <a:lnTo>
                  <a:pt x="8929" y="258961"/>
                </a:lnTo>
                <a:lnTo>
                  <a:pt x="8929" y="276821"/>
                </a:lnTo>
                <a:lnTo>
                  <a:pt x="8929" y="285750"/>
                </a:lnTo>
                <a:lnTo>
                  <a:pt x="8929" y="285750"/>
                </a:lnTo>
                <a:lnTo>
                  <a:pt x="0" y="276821"/>
                </a:lnTo>
                <a:lnTo>
                  <a:pt x="0" y="250032"/>
                </a:lnTo>
                <a:lnTo>
                  <a:pt x="0" y="223243"/>
                </a:lnTo>
                <a:lnTo>
                  <a:pt x="8929" y="178594"/>
                </a:lnTo>
                <a:lnTo>
                  <a:pt x="8929" y="133946"/>
                </a:lnTo>
                <a:lnTo>
                  <a:pt x="26789" y="89297"/>
                </a:lnTo>
                <a:lnTo>
                  <a:pt x="35718" y="53579"/>
                </a:lnTo>
                <a:lnTo>
                  <a:pt x="53578" y="26789"/>
                </a:lnTo>
                <a:lnTo>
                  <a:pt x="71437" y="8930"/>
                </a:lnTo>
                <a:lnTo>
                  <a:pt x="89296" y="0"/>
                </a:lnTo>
                <a:lnTo>
                  <a:pt x="9822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98226" y="62508"/>
                </a:lnTo>
                <a:lnTo>
                  <a:pt x="80367" y="80368"/>
                </a:lnTo>
                <a:lnTo>
                  <a:pt x="62507" y="98227"/>
                </a:lnTo>
                <a:lnTo>
                  <a:pt x="44648" y="116086"/>
                </a:lnTo>
                <a:lnTo>
                  <a:pt x="35718" y="116086"/>
                </a:lnTo>
                <a:lnTo>
                  <a:pt x="3571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5" name="Freeform 418844"/>
          <p:cNvSpPr/>
          <p:nvPr/>
        </p:nvSpPr>
        <p:spPr bwMode="auto">
          <a:xfrm>
            <a:off x="7518797" y="2071687"/>
            <a:ext cx="178595" cy="303611"/>
          </a:xfrm>
          <a:custGeom>
            <a:avLst/>
            <a:gdLst/>
            <a:ahLst/>
            <a:cxnLst/>
            <a:rect l="0" t="0" r="0" b="0"/>
            <a:pathLst>
              <a:path w="178595" h="303611">
                <a:moveTo>
                  <a:pt x="151805" y="71438"/>
                </a:moveTo>
                <a:lnTo>
                  <a:pt x="151805" y="71438"/>
                </a:lnTo>
                <a:lnTo>
                  <a:pt x="160734" y="62508"/>
                </a:lnTo>
                <a:lnTo>
                  <a:pt x="169664" y="44649"/>
                </a:lnTo>
                <a:lnTo>
                  <a:pt x="169664" y="35719"/>
                </a:lnTo>
                <a:lnTo>
                  <a:pt x="178594" y="17860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17860"/>
                </a:lnTo>
                <a:lnTo>
                  <a:pt x="133945" y="44649"/>
                </a:lnTo>
                <a:lnTo>
                  <a:pt x="125016" y="71438"/>
                </a:lnTo>
                <a:lnTo>
                  <a:pt x="116086" y="107157"/>
                </a:lnTo>
                <a:lnTo>
                  <a:pt x="116086" y="142875"/>
                </a:lnTo>
                <a:lnTo>
                  <a:pt x="116086" y="178594"/>
                </a:lnTo>
                <a:lnTo>
                  <a:pt x="116086" y="205383"/>
                </a:lnTo>
                <a:lnTo>
                  <a:pt x="125016" y="232172"/>
                </a:lnTo>
                <a:lnTo>
                  <a:pt x="125016" y="258961"/>
                </a:lnTo>
                <a:lnTo>
                  <a:pt x="125016" y="267891"/>
                </a:lnTo>
                <a:lnTo>
                  <a:pt x="125016" y="285750"/>
                </a:lnTo>
                <a:lnTo>
                  <a:pt x="107156" y="294680"/>
                </a:lnTo>
                <a:lnTo>
                  <a:pt x="89297" y="303610"/>
                </a:lnTo>
                <a:lnTo>
                  <a:pt x="71437" y="294680"/>
                </a:lnTo>
                <a:lnTo>
                  <a:pt x="44648" y="276821"/>
                </a:lnTo>
                <a:lnTo>
                  <a:pt x="26789" y="258961"/>
                </a:lnTo>
                <a:lnTo>
                  <a:pt x="8930" y="241102"/>
                </a:lnTo>
                <a:lnTo>
                  <a:pt x="0" y="223242"/>
                </a:lnTo>
                <a:lnTo>
                  <a:pt x="0" y="214313"/>
                </a:lnTo>
                <a:lnTo>
                  <a:pt x="0" y="205383"/>
                </a:lnTo>
                <a:lnTo>
                  <a:pt x="17859" y="205383"/>
                </a:lnTo>
                <a:lnTo>
                  <a:pt x="35719" y="196453"/>
                </a:lnTo>
                <a:lnTo>
                  <a:pt x="71437" y="196453"/>
                </a:lnTo>
                <a:lnTo>
                  <a:pt x="98226" y="196453"/>
                </a:lnTo>
                <a:lnTo>
                  <a:pt x="125016" y="187524"/>
                </a:lnTo>
                <a:lnTo>
                  <a:pt x="151805" y="187524"/>
                </a:lnTo>
                <a:lnTo>
                  <a:pt x="169664" y="178594"/>
                </a:lnTo>
                <a:lnTo>
                  <a:pt x="178594" y="178594"/>
                </a:lnTo>
                <a:lnTo>
                  <a:pt x="178594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6" name="Freeform 418845"/>
          <p:cNvSpPr/>
          <p:nvPr/>
        </p:nvSpPr>
        <p:spPr bwMode="auto">
          <a:xfrm>
            <a:off x="7715250" y="2187773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33946"/>
                </a:lnTo>
                <a:lnTo>
                  <a:pt x="8930" y="116086"/>
                </a:lnTo>
                <a:lnTo>
                  <a:pt x="17859" y="80367"/>
                </a:lnTo>
                <a:lnTo>
                  <a:pt x="26789" y="53578"/>
                </a:lnTo>
                <a:lnTo>
                  <a:pt x="35719" y="3571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7" name="Freeform 418846"/>
          <p:cNvSpPr/>
          <p:nvPr/>
        </p:nvSpPr>
        <p:spPr bwMode="auto">
          <a:xfrm>
            <a:off x="7777758" y="2196703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44648"/>
                </a:lnTo>
                <a:lnTo>
                  <a:pt x="17859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8" y="116086"/>
                </a:lnTo>
                <a:lnTo>
                  <a:pt x="53578" y="89297"/>
                </a:lnTo>
                <a:lnTo>
                  <a:pt x="62508" y="62508"/>
                </a:lnTo>
                <a:lnTo>
                  <a:pt x="71437" y="3571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71437" y="44648"/>
                </a:lnTo>
                <a:lnTo>
                  <a:pt x="62508" y="71437"/>
                </a:lnTo>
                <a:lnTo>
                  <a:pt x="62508" y="98226"/>
                </a:lnTo>
                <a:lnTo>
                  <a:pt x="62508" y="116086"/>
                </a:lnTo>
                <a:lnTo>
                  <a:pt x="71437" y="133945"/>
                </a:lnTo>
                <a:lnTo>
                  <a:pt x="80367" y="133945"/>
                </a:lnTo>
                <a:lnTo>
                  <a:pt x="80367" y="133945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0" name="Freeform 5119"/>
          <p:cNvSpPr/>
          <p:nvPr/>
        </p:nvSpPr>
        <p:spPr bwMode="auto">
          <a:xfrm>
            <a:off x="7965281" y="2178844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62508" y="8929"/>
                </a:move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26789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16085"/>
                </a:lnTo>
                <a:lnTo>
                  <a:pt x="26789" y="133945"/>
                </a:lnTo>
                <a:lnTo>
                  <a:pt x="44649" y="133945"/>
                </a:lnTo>
                <a:lnTo>
                  <a:pt x="71438" y="133945"/>
                </a:lnTo>
                <a:lnTo>
                  <a:pt x="107157" y="125015"/>
                </a:lnTo>
                <a:lnTo>
                  <a:pt x="107157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1" name="Freeform 5120"/>
          <p:cNvSpPr/>
          <p:nvPr/>
        </p:nvSpPr>
        <p:spPr bwMode="auto">
          <a:xfrm>
            <a:off x="7366992" y="2027039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3" name="Freeform 5122"/>
          <p:cNvSpPr/>
          <p:nvPr/>
        </p:nvSpPr>
        <p:spPr bwMode="auto">
          <a:xfrm>
            <a:off x="7349133" y="20181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6" name="Freeform 5125"/>
          <p:cNvSpPr/>
          <p:nvPr/>
        </p:nvSpPr>
        <p:spPr bwMode="auto">
          <a:xfrm>
            <a:off x="7322344" y="1535906"/>
            <a:ext cx="1134070" cy="482204"/>
          </a:xfrm>
          <a:custGeom>
            <a:avLst/>
            <a:gdLst/>
            <a:ahLst/>
            <a:cxnLst/>
            <a:rect l="0" t="0" r="0" b="0"/>
            <a:pathLst>
              <a:path w="1134070" h="482204">
                <a:moveTo>
                  <a:pt x="8929" y="482203"/>
                </a:moveTo>
                <a:lnTo>
                  <a:pt x="8929" y="482203"/>
                </a:lnTo>
                <a:lnTo>
                  <a:pt x="8929" y="482203"/>
                </a:lnTo>
                <a:lnTo>
                  <a:pt x="0" y="482203"/>
                </a:lnTo>
                <a:lnTo>
                  <a:pt x="0" y="482203"/>
                </a:lnTo>
                <a:lnTo>
                  <a:pt x="0" y="482203"/>
                </a:lnTo>
                <a:lnTo>
                  <a:pt x="8929" y="482203"/>
                </a:lnTo>
                <a:lnTo>
                  <a:pt x="8929" y="482203"/>
                </a:lnTo>
                <a:lnTo>
                  <a:pt x="8929" y="482203"/>
                </a:lnTo>
                <a:lnTo>
                  <a:pt x="0" y="482203"/>
                </a:lnTo>
                <a:lnTo>
                  <a:pt x="0" y="473273"/>
                </a:lnTo>
                <a:lnTo>
                  <a:pt x="8929" y="473273"/>
                </a:lnTo>
                <a:lnTo>
                  <a:pt x="17859" y="473273"/>
                </a:lnTo>
                <a:lnTo>
                  <a:pt x="26789" y="464344"/>
                </a:lnTo>
                <a:lnTo>
                  <a:pt x="44648" y="446484"/>
                </a:lnTo>
                <a:lnTo>
                  <a:pt x="71437" y="437555"/>
                </a:lnTo>
                <a:lnTo>
                  <a:pt x="89297" y="428625"/>
                </a:lnTo>
                <a:lnTo>
                  <a:pt x="116086" y="410766"/>
                </a:lnTo>
                <a:lnTo>
                  <a:pt x="151804" y="401836"/>
                </a:lnTo>
                <a:lnTo>
                  <a:pt x="187523" y="392906"/>
                </a:lnTo>
                <a:lnTo>
                  <a:pt x="223242" y="383977"/>
                </a:lnTo>
                <a:lnTo>
                  <a:pt x="258961" y="383977"/>
                </a:lnTo>
                <a:lnTo>
                  <a:pt x="294679" y="383977"/>
                </a:lnTo>
                <a:lnTo>
                  <a:pt x="330398" y="383977"/>
                </a:lnTo>
                <a:lnTo>
                  <a:pt x="366117" y="392906"/>
                </a:lnTo>
                <a:lnTo>
                  <a:pt x="401836" y="392906"/>
                </a:lnTo>
                <a:lnTo>
                  <a:pt x="437554" y="392906"/>
                </a:lnTo>
                <a:lnTo>
                  <a:pt x="482203" y="383977"/>
                </a:lnTo>
                <a:lnTo>
                  <a:pt x="517922" y="375047"/>
                </a:lnTo>
                <a:lnTo>
                  <a:pt x="571500" y="366117"/>
                </a:lnTo>
                <a:lnTo>
                  <a:pt x="616148" y="348258"/>
                </a:lnTo>
                <a:lnTo>
                  <a:pt x="678656" y="330398"/>
                </a:lnTo>
                <a:lnTo>
                  <a:pt x="732234" y="321469"/>
                </a:lnTo>
                <a:lnTo>
                  <a:pt x="785812" y="303609"/>
                </a:lnTo>
                <a:lnTo>
                  <a:pt x="839390" y="294680"/>
                </a:lnTo>
                <a:lnTo>
                  <a:pt x="884038" y="285750"/>
                </a:lnTo>
                <a:lnTo>
                  <a:pt x="928686" y="285750"/>
                </a:lnTo>
                <a:lnTo>
                  <a:pt x="973335" y="276820"/>
                </a:lnTo>
                <a:lnTo>
                  <a:pt x="1009054" y="276820"/>
                </a:lnTo>
                <a:lnTo>
                  <a:pt x="1035843" y="267891"/>
                </a:lnTo>
                <a:lnTo>
                  <a:pt x="1053702" y="258961"/>
                </a:lnTo>
                <a:lnTo>
                  <a:pt x="1071561" y="241102"/>
                </a:lnTo>
                <a:lnTo>
                  <a:pt x="1080491" y="232172"/>
                </a:lnTo>
                <a:lnTo>
                  <a:pt x="1089421" y="205383"/>
                </a:lnTo>
                <a:lnTo>
                  <a:pt x="1098351" y="187523"/>
                </a:lnTo>
                <a:lnTo>
                  <a:pt x="1098351" y="160734"/>
                </a:lnTo>
                <a:lnTo>
                  <a:pt x="1116210" y="133945"/>
                </a:lnTo>
                <a:lnTo>
                  <a:pt x="1116210" y="107156"/>
                </a:lnTo>
                <a:lnTo>
                  <a:pt x="1125140" y="89297"/>
                </a:lnTo>
                <a:lnTo>
                  <a:pt x="1134069" y="71438"/>
                </a:lnTo>
                <a:lnTo>
                  <a:pt x="1134069" y="62508"/>
                </a:lnTo>
                <a:lnTo>
                  <a:pt x="1134069" y="53578"/>
                </a:lnTo>
                <a:lnTo>
                  <a:pt x="1125140" y="44648"/>
                </a:lnTo>
                <a:lnTo>
                  <a:pt x="1125140" y="35719"/>
                </a:lnTo>
                <a:lnTo>
                  <a:pt x="1116210" y="35719"/>
                </a:lnTo>
                <a:lnTo>
                  <a:pt x="1116210" y="26789"/>
                </a:lnTo>
                <a:lnTo>
                  <a:pt x="1125140" y="26789"/>
                </a:lnTo>
                <a:lnTo>
                  <a:pt x="1125140" y="17859"/>
                </a:lnTo>
                <a:lnTo>
                  <a:pt x="1125140" y="17859"/>
                </a:lnTo>
                <a:lnTo>
                  <a:pt x="1125140" y="17859"/>
                </a:lnTo>
                <a:lnTo>
                  <a:pt x="1116210" y="8930"/>
                </a:lnTo>
                <a:lnTo>
                  <a:pt x="1116210" y="8930"/>
                </a:lnTo>
                <a:lnTo>
                  <a:pt x="1116210" y="0"/>
                </a:lnTo>
                <a:lnTo>
                  <a:pt x="1116210" y="0"/>
                </a:lnTo>
                <a:lnTo>
                  <a:pt x="1125140" y="0"/>
                </a:lnTo>
                <a:lnTo>
                  <a:pt x="1116210" y="0"/>
                </a:lnTo>
                <a:lnTo>
                  <a:pt x="1125140" y="0"/>
                </a:lnTo>
                <a:lnTo>
                  <a:pt x="1125140" y="0"/>
                </a:lnTo>
                <a:lnTo>
                  <a:pt x="1125140" y="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16210" y="8930"/>
                </a:lnTo>
                <a:lnTo>
                  <a:pt x="1116210" y="17859"/>
                </a:lnTo>
                <a:lnTo>
                  <a:pt x="1116210" y="17859"/>
                </a:lnTo>
                <a:lnTo>
                  <a:pt x="1107280" y="17859"/>
                </a:lnTo>
                <a:lnTo>
                  <a:pt x="110728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7" name="Freeform 5126"/>
          <p:cNvSpPr/>
          <p:nvPr/>
        </p:nvSpPr>
        <p:spPr bwMode="auto">
          <a:xfrm>
            <a:off x="7375922" y="1866304"/>
            <a:ext cx="401837" cy="160736"/>
          </a:xfrm>
          <a:custGeom>
            <a:avLst/>
            <a:gdLst/>
            <a:ahLst/>
            <a:cxnLst/>
            <a:rect l="0" t="0" r="0" b="0"/>
            <a:pathLst>
              <a:path w="401837" h="16073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30" y="71438"/>
                </a:lnTo>
                <a:lnTo>
                  <a:pt x="17859" y="89297"/>
                </a:lnTo>
                <a:lnTo>
                  <a:pt x="35719" y="107157"/>
                </a:lnTo>
                <a:lnTo>
                  <a:pt x="53578" y="11608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25016" y="116086"/>
                </a:lnTo>
                <a:lnTo>
                  <a:pt x="160734" y="107157"/>
                </a:lnTo>
                <a:lnTo>
                  <a:pt x="196453" y="89297"/>
                </a:lnTo>
                <a:lnTo>
                  <a:pt x="223242" y="80368"/>
                </a:lnTo>
                <a:lnTo>
                  <a:pt x="258961" y="71438"/>
                </a:lnTo>
                <a:lnTo>
                  <a:pt x="285750" y="62508"/>
                </a:lnTo>
                <a:lnTo>
                  <a:pt x="312539" y="62508"/>
                </a:lnTo>
                <a:lnTo>
                  <a:pt x="339328" y="71438"/>
                </a:lnTo>
                <a:lnTo>
                  <a:pt x="357187" y="89297"/>
                </a:lnTo>
                <a:lnTo>
                  <a:pt x="375047" y="107157"/>
                </a:lnTo>
                <a:lnTo>
                  <a:pt x="392906" y="125016"/>
                </a:lnTo>
                <a:lnTo>
                  <a:pt x="401836" y="151805"/>
                </a:lnTo>
                <a:lnTo>
                  <a:pt x="401836" y="160735"/>
                </a:lnTo>
                <a:lnTo>
                  <a:pt x="40183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8" name="Freeform 5127"/>
          <p:cNvSpPr/>
          <p:nvPr/>
        </p:nvSpPr>
        <p:spPr bwMode="auto">
          <a:xfrm>
            <a:off x="7081242" y="2625328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71438" y="17860"/>
                </a:move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35719" y="89297"/>
                </a:lnTo>
                <a:lnTo>
                  <a:pt x="53578" y="98227"/>
                </a:lnTo>
                <a:lnTo>
                  <a:pt x="71438" y="10715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25016" y="133945"/>
                </a:lnTo>
                <a:lnTo>
                  <a:pt x="133946" y="142875"/>
                </a:lnTo>
                <a:lnTo>
                  <a:pt x="133946" y="160735"/>
                </a:lnTo>
                <a:lnTo>
                  <a:pt x="133946" y="187523"/>
                </a:lnTo>
                <a:lnTo>
                  <a:pt x="116086" y="196453"/>
                </a:lnTo>
                <a:lnTo>
                  <a:pt x="107156" y="214312"/>
                </a:lnTo>
                <a:lnTo>
                  <a:pt x="89297" y="223242"/>
                </a:lnTo>
                <a:lnTo>
                  <a:pt x="71438" y="223242"/>
                </a:lnTo>
                <a:lnTo>
                  <a:pt x="62508" y="214312"/>
                </a:lnTo>
                <a:lnTo>
                  <a:pt x="62508" y="205383"/>
                </a:lnTo>
                <a:lnTo>
                  <a:pt x="62508" y="187523"/>
                </a:lnTo>
                <a:lnTo>
                  <a:pt x="71438" y="160735"/>
                </a:lnTo>
                <a:lnTo>
                  <a:pt x="98227" y="133945"/>
                </a:lnTo>
                <a:lnTo>
                  <a:pt x="116086" y="107156"/>
                </a:lnTo>
                <a:lnTo>
                  <a:pt x="142875" y="80367"/>
                </a:lnTo>
                <a:lnTo>
                  <a:pt x="160735" y="62508"/>
                </a:lnTo>
                <a:lnTo>
                  <a:pt x="169664" y="53578"/>
                </a:lnTo>
                <a:lnTo>
                  <a:pt x="169664" y="35719"/>
                </a:lnTo>
                <a:lnTo>
                  <a:pt x="160735" y="35719"/>
                </a:lnTo>
                <a:lnTo>
                  <a:pt x="142875" y="26789"/>
                </a:lnTo>
                <a:lnTo>
                  <a:pt x="125016" y="26789"/>
                </a:lnTo>
                <a:lnTo>
                  <a:pt x="107156" y="26789"/>
                </a:lnTo>
                <a:lnTo>
                  <a:pt x="89297" y="1786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29" name="Freeform 5128"/>
          <p:cNvSpPr/>
          <p:nvPr/>
        </p:nvSpPr>
        <p:spPr bwMode="auto">
          <a:xfrm>
            <a:off x="7697391" y="2553891"/>
            <a:ext cx="258962" cy="178594"/>
          </a:xfrm>
          <a:custGeom>
            <a:avLst/>
            <a:gdLst/>
            <a:ahLst/>
            <a:cxnLst/>
            <a:rect l="0" t="0" r="0" b="0"/>
            <a:pathLst>
              <a:path w="258962" h="178594">
                <a:moveTo>
                  <a:pt x="8929" y="35718"/>
                </a:move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8"/>
                </a:lnTo>
                <a:lnTo>
                  <a:pt x="26789" y="26789"/>
                </a:lnTo>
                <a:lnTo>
                  <a:pt x="35718" y="17859"/>
                </a:lnTo>
                <a:lnTo>
                  <a:pt x="53578" y="8929"/>
                </a:lnTo>
                <a:lnTo>
                  <a:pt x="7143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6" y="26789"/>
                </a:lnTo>
                <a:lnTo>
                  <a:pt x="89297" y="44648"/>
                </a:lnTo>
                <a:lnTo>
                  <a:pt x="80367" y="71437"/>
                </a:lnTo>
                <a:lnTo>
                  <a:pt x="62507" y="107156"/>
                </a:lnTo>
                <a:lnTo>
                  <a:pt x="44648" y="125015"/>
                </a:lnTo>
                <a:lnTo>
                  <a:pt x="26789" y="151804"/>
                </a:lnTo>
                <a:lnTo>
                  <a:pt x="17859" y="169664"/>
                </a:lnTo>
                <a:lnTo>
                  <a:pt x="8929" y="178593"/>
                </a:lnTo>
                <a:lnTo>
                  <a:pt x="0" y="178593"/>
                </a:lnTo>
                <a:lnTo>
                  <a:pt x="8929" y="178593"/>
                </a:lnTo>
                <a:lnTo>
                  <a:pt x="26789" y="169664"/>
                </a:lnTo>
                <a:lnTo>
                  <a:pt x="44648" y="160734"/>
                </a:lnTo>
                <a:lnTo>
                  <a:pt x="80367" y="151804"/>
                </a:lnTo>
                <a:lnTo>
                  <a:pt x="116086" y="142875"/>
                </a:lnTo>
                <a:lnTo>
                  <a:pt x="151804" y="142875"/>
                </a:lnTo>
                <a:lnTo>
                  <a:pt x="187523" y="151804"/>
                </a:lnTo>
                <a:lnTo>
                  <a:pt x="223242" y="151804"/>
                </a:lnTo>
                <a:lnTo>
                  <a:pt x="241101" y="160734"/>
                </a:lnTo>
                <a:lnTo>
                  <a:pt x="258961" y="160734"/>
                </a:lnTo>
                <a:lnTo>
                  <a:pt x="25896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0" name="Freeform 5129"/>
          <p:cNvSpPr/>
          <p:nvPr/>
        </p:nvSpPr>
        <p:spPr bwMode="auto">
          <a:xfrm>
            <a:off x="7858125" y="2518172"/>
            <a:ext cx="232173" cy="214313"/>
          </a:xfrm>
          <a:custGeom>
            <a:avLst/>
            <a:gdLst/>
            <a:ahLst/>
            <a:cxnLst/>
            <a:rect l="0" t="0" r="0" b="0"/>
            <a:pathLst>
              <a:path w="232173" h="214313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8036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60734" y="17859"/>
                </a:lnTo>
                <a:lnTo>
                  <a:pt x="151805" y="26789"/>
                </a:lnTo>
                <a:lnTo>
                  <a:pt x="125016" y="44648"/>
                </a:lnTo>
                <a:lnTo>
                  <a:pt x="107156" y="53578"/>
                </a:lnTo>
                <a:lnTo>
                  <a:pt x="89297" y="71437"/>
                </a:lnTo>
                <a:lnTo>
                  <a:pt x="80367" y="80367"/>
                </a:lnTo>
                <a:lnTo>
                  <a:pt x="80367" y="80367"/>
                </a:lnTo>
                <a:lnTo>
                  <a:pt x="98227" y="80367"/>
                </a:lnTo>
                <a:lnTo>
                  <a:pt x="116086" y="80367"/>
                </a:lnTo>
                <a:lnTo>
                  <a:pt x="151805" y="80367"/>
                </a:lnTo>
                <a:lnTo>
                  <a:pt x="187523" y="89297"/>
                </a:lnTo>
                <a:lnTo>
                  <a:pt x="214313" y="98226"/>
                </a:lnTo>
                <a:lnTo>
                  <a:pt x="232172" y="107156"/>
                </a:lnTo>
                <a:lnTo>
                  <a:pt x="232172" y="133945"/>
                </a:lnTo>
                <a:lnTo>
                  <a:pt x="223242" y="151805"/>
                </a:lnTo>
                <a:lnTo>
                  <a:pt x="205383" y="169664"/>
                </a:lnTo>
                <a:lnTo>
                  <a:pt x="169664" y="196453"/>
                </a:lnTo>
                <a:lnTo>
                  <a:pt x="142875" y="214312"/>
                </a:lnTo>
                <a:lnTo>
                  <a:pt x="116086" y="214312"/>
                </a:lnTo>
                <a:lnTo>
                  <a:pt x="107156" y="214312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1" name="Freeform 5130"/>
          <p:cNvSpPr/>
          <p:nvPr/>
        </p:nvSpPr>
        <p:spPr bwMode="auto">
          <a:xfrm>
            <a:off x="8429624" y="2482453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89297" y="44649"/>
                </a:moveTo>
                <a:lnTo>
                  <a:pt x="8929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187524"/>
                </a:lnTo>
                <a:lnTo>
                  <a:pt x="17860" y="169664"/>
                </a:lnTo>
                <a:lnTo>
                  <a:pt x="8930" y="151805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8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16086"/>
                </a:lnTo>
                <a:lnTo>
                  <a:pt x="71438" y="107156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2" name="Freeform 5131"/>
          <p:cNvSpPr/>
          <p:nvPr/>
        </p:nvSpPr>
        <p:spPr bwMode="auto">
          <a:xfrm>
            <a:off x="8518921" y="2482453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6073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23242"/>
                </a:lnTo>
                <a:lnTo>
                  <a:pt x="17859" y="214313"/>
                </a:lnTo>
                <a:lnTo>
                  <a:pt x="1785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3" name="Freeform 5132"/>
          <p:cNvSpPr/>
          <p:nvPr/>
        </p:nvSpPr>
        <p:spPr bwMode="auto">
          <a:xfrm>
            <a:off x="8518921" y="2580680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17859" y="26789"/>
                </a:lnTo>
                <a:lnTo>
                  <a:pt x="893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4" name="Freeform 5133"/>
          <p:cNvSpPr/>
          <p:nvPr/>
        </p:nvSpPr>
        <p:spPr bwMode="auto">
          <a:xfrm>
            <a:off x="8554640" y="2446734"/>
            <a:ext cx="125016" cy="250033"/>
          </a:xfrm>
          <a:custGeom>
            <a:avLst/>
            <a:gdLst/>
            <a:ahLst/>
            <a:cxnLst/>
            <a:rect l="0" t="0" r="0" b="0"/>
            <a:pathLst>
              <a:path w="125016" h="250033">
                <a:moveTo>
                  <a:pt x="8930" y="125016"/>
                </a:moveTo>
                <a:lnTo>
                  <a:pt x="8930" y="12501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8930" y="151805"/>
                </a:lnTo>
                <a:lnTo>
                  <a:pt x="0" y="160735"/>
                </a:lnTo>
                <a:lnTo>
                  <a:pt x="8930" y="178594"/>
                </a:lnTo>
                <a:lnTo>
                  <a:pt x="0" y="196454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8930" y="223243"/>
                </a:lnTo>
                <a:lnTo>
                  <a:pt x="8930" y="205383"/>
                </a:lnTo>
                <a:lnTo>
                  <a:pt x="17859" y="196454"/>
                </a:lnTo>
                <a:lnTo>
                  <a:pt x="17859" y="178594"/>
                </a:lnTo>
                <a:lnTo>
                  <a:pt x="1785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9" y="196454"/>
                </a:lnTo>
                <a:lnTo>
                  <a:pt x="35719" y="205383"/>
                </a:lnTo>
                <a:lnTo>
                  <a:pt x="44648" y="214313"/>
                </a:lnTo>
                <a:lnTo>
                  <a:pt x="53578" y="223243"/>
                </a:lnTo>
                <a:lnTo>
                  <a:pt x="62508" y="223243"/>
                </a:lnTo>
                <a:lnTo>
                  <a:pt x="80367" y="223243"/>
                </a:lnTo>
                <a:lnTo>
                  <a:pt x="80367" y="214313"/>
                </a:lnTo>
                <a:lnTo>
                  <a:pt x="80367" y="196454"/>
                </a:lnTo>
                <a:lnTo>
                  <a:pt x="62508" y="178594"/>
                </a:lnTo>
                <a:lnTo>
                  <a:pt x="53578" y="151805"/>
                </a:lnTo>
                <a:lnTo>
                  <a:pt x="53578" y="125016"/>
                </a:lnTo>
                <a:lnTo>
                  <a:pt x="44648" y="98227"/>
                </a:lnTo>
                <a:lnTo>
                  <a:pt x="44648" y="62508"/>
                </a:lnTo>
                <a:lnTo>
                  <a:pt x="44648" y="4464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17860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98227"/>
                </a:lnTo>
                <a:lnTo>
                  <a:pt x="89297" y="133946"/>
                </a:lnTo>
                <a:lnTo>
                  <a:pt x="89297" y="169664"/>
                </a:lnTo>
                <a:lnTo>
                  <a:pt x="98226" y="205383"/>
                </a:lnTo>
                <a:lnTo>
                  <a:pt x="107156" y="232172"/>
                </a:lnTo>
                <a:lnTo>
                  <a:pt x="116086" y="241102"/>
                </a:lnTo>
                <a:lnTo>
                  <a:pt x="125015" y="250032"/>
                </a:lnTo>
                <a:lnTo>
                  <a:pt x="116086" y="250032"/>
                </a:lnTo>
                <a:lnTo>
                  <a:pt x="98226" y="241102"/>
                </a:lnTo>
                <a:lnTo>
                  <a:pt x="89297" y="223243"/>
                </a:lnTo>
                <a:lnTo>
                  <a:pt x="89297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5" name="Freeform 5134"/>
          <p:cNvSpPr/>
          <p:nvPr/>
        </p:nvSpPr>
        <p:spPr bwMode="auto">
          <a:xfrm>
            <a:off x="8518921" y="2455664"/>
            <a:ext cx="205384" cy="35720"/>
          </a:xfrm>
          <a:custGeom>
            <a:avLst/>
            <a:gdLst/>
            <a:ahLst/>
            <a:cxnLst/>
            <a:rect l="0" t="0" r="0" b="0"/>
            <a:pathLst>
              <a:path w="205384" h="35720">
                <a:moveTo>
                  <a:pt x="0" y="35719"/>
                </a:moveTo>
                <a:lnTo>
                  <a:pt x="8930" y="35719"/>
                </a:lnTo>
                <a:lnTo>
                  <a:pt x="35719" y="26789"/>
                </a:lnTo>
                <a:lnTo>
                  <a:pt x="71438" y="26789"/>
                </a:lnTo>
                <a:lnTo>
                  <a:pt x="116086" y="17859"/>
                </a:lnTo>
                <a:lnTo>
                  <a:pt x="160734" y="8930"/>
                </a:lnTo>
                <a:lnTo>
                  <a:pt x="18752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6" name="Freeform 5135"/>
          <p:cNvSpPr/>
          <p:nvPr/>
        </p:nvSpPr>
        <p:spPr bwMode="auto">
          <a:xfrm>
            <a:off x="6170414" y="2937867"/>
            <a:ext cx="241103" cy="312540"/>
          </a:xfrm>
          <a:custGeom>
            <a:avLst/>
            <a:gdLst/>
            <a:ahLst/>
            <a:cxnLst/>
            <a:rect l="0" t="0" r="0" b="0"/>
            <a:pathLst>
              <a:path w="241103" h="312540">
                <a:moveTo>
                  <a:pt x="116086" y="107156"/>
                </a:moveTo>
                <a:lnTo>
                  <a:pt x="116086" y="98226"/>
                </a:lnTo>
                <a:lnTo>
                  <a:pt x="107156" y="98226"/>
                </a:lnTo>
                <a:lnTo>
                  <a:pt x="107156" y="89297"/>
                </a:lnTo>
                <a:lnTo>
                  <a:pt x="98227" y="80367"/>
                </a:lnTo>
                <a:lnTo>
                  <a:pt x="89297" y="71437"/>
                </a:lnTo>
                <a:lnTo>
                  <a:pt x="80367" y="71437"/>
                </a:lnTo>
                <a:lnTo>
                  <a:pt x="71438" y="80367"/>
                </a:lnTo>
                <a:lnTo>
                  <a:pt x="62508" y="89297"/>
                </a:lnTo>
                <a:lnTo>
                  <a:pt x="53578" y="107156"/>
                </a:lnTo>
                <a:lnTo>
                  <a:pt x="44649" y="142875"/>
                </a:lnTo>
                <a:lnTo>
                  <a:pt x="26789" y="178594"/>
                </a:lnTo>
                <a:lnTo>
                  <a:pt x="17859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8930" y="294679"/>
                </a:lnTo>
                <a:lnTo>
                  <a:pt x="8930" y="303609"/>
                </a:lnTo>
                <a:lnTo>
                  <a:pt x="17859" y="312539"/>
                </a:lnTo>
                <a:lnTo>
                  <a:pt x="35719" y="303609"/>
                </a:lnTo>
                <a:lnTo>
                  <a:pt x="44649" y="285750"/>
                </a:lnTo>
                <a:lnTo>
                  <a:pt x="53578" y="258961"/>
                </a:lnTo>
                <a:lnTo>
                  <a:pt x="71438" y="232172"/>
                </a:lnTo>
                <a:lnTo>
                  <a:pt x="80367" y="196453"/>
                </a:lnTo>
                <a:lnTo>
                  <a:pt x="80367" y="160734"/>
                </a:lnTo>
                <a:lnTo>
                  <a:pt x="80367" y="116086"/>
                </a:lnTo>
                <a:lnTo>
                  <a:pt x="80367" y="80367"/>
                </a:lnTo>
                <a:lnTo>
                  <a:pt x="80367" y="53578"/>
                </a:lnTo>
                <a:lnTo>
                  <a:pt x="80367" y="2678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35719"/>
                </a:lnTo>
                <a:lnTo>
                  <a:pt x="80367" y="62508"/>
                </a:lnTo>
                <a:lnTo>
                  <a:pt x="80367" y="98226"/>
                </a:lnTo>
                <a:lnTo>
                  <a:pt x="89297" y="125015"/>
                </a:lnTo>
                <a:lnTo>
                  <a:pt x="89297" y="160734"/>
                </a:lnTo>
                <a:lnTo>
                  <a:pt x="107156" y="187523"/>
                </a:lnTo>
                <a:lnTo>
                  <a:pt x="116086" y="205383"/>
                </a:lnTo>
                <a:lnTo>
                  <a:pt x="133945" y="223242"/>
                </a:lnTo>
                <a:lnTo>
                  <a:pt x="151805" y="232172"/>
                </a:lnTo>
                <a:lnTo>
                  <a:pt x="169664" y="223242"/>
                </a:lnTo>
                <a:lnTo>
                  <a:pt x="187524" y="223242"/>
                </a:lnTo>
                <a:lnTo>
                  <a:pt x="196453" y="205383"/>
                </a:lnTo>
                <a:lnTo>
                  <a:pt x="205383" y="187523"/>
                </a:lnTo>
                <a:lnTo>
                  <a:pt x="205383" y="160734"/>
                </a:lnTo>
                <a:lnTo>
                  <a:pt x="205383" y="133945"/>
                </a:lnTo>
                <a:lnTo>
                  <a:pt x="196453" y="116086"/>
                </a:lnTo>
                <a:lnTo>
                  <a:pt x="187524" y="107156"/>
                </a:lnTo>
                <a:lnTo>
                  <a:pt x="178594" y="98226"/>
                </a:lnTo>
                <a:lnTo>
                  <a:pt x="169664" y="107156"/>
                </a:lnTo>
                <a:lnTo>
                  <a:pt x="160734" y="116086"/>
                </a:lnTo>
                <a:lnTo>
                  <a:pt x="160734" y="142875"/>
                </a:lnTo>
                <a:lnTo>
                  <a:pt x="160734" y="160734"/>
                </a:lnTo>
                <a:lnTo>
                  <a:pt x="160734" y="187523"/>
                </a:lnTo>
                <a:lnTo>
                  <a:pt x="169664" y="205383"/>
                </a:lnTo>
                <a:lnTo>
                  <a:pt x="178594" y="214312"/>
                </a:lnTo>
                <a:lnTo>
                  <a:pt x="196453" y="223242"/>
                </a:lnTo>
                <a:lnTo>
                  <a:pt x="205383" y="214312"/>
                </a:lnTo>
                <a:lnTo>
                  <a:pt x="223242" y="205383"/>
                </a:lnTo>
                <a:lnTo>
                  <a:pt x="232172" y="187523"/>
                </a:lnTo>
                <a:lnTo>
                  <a:pt x="241102" y="160734"/>
                </a:lnTo>
                <a:lnTo>
                  <a:pt x="241102" y="133945"/>
                </a:lnTo>
                <a:lnTo>
                  <a:pt x="241102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7" name="Freeform 5136"/>
          <p:cNvSpPr/>
          <p:nvPr/>
        </p:nvSpPr>
        <p:spPr bwMode="auto">
          <a:xfrm>
            <a:off x="6420445" y="3000375"/>
            <a:ext cx="160736" cy="160735"/>
          </a:xfrm>
          <a:custGeom>
            <a:avLst/>
            <a:gdLst/>
            <a:ahLst/>
            <a:cxnLst/>
            <a:rect l="0" t="0" r="0" b="0"/>
            <a:pathLst>
              <a:path w="160736" h="160735">
                <a:moveTo>
                  <a:pt x="0" y="35718"/>
                </a:moveTo>
                <a:lnTo>
                  <a:pt x="0" y="44648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33945"/>
                </a:lnTo>
                <a:lnTo>
                  <a:pt x="35719" y="125015"/>
                </a:lnTo>
                <a:lnTo>
                  <a:pt x="35719" y="116086"/>
                </a:lnTo>
                <a:lnTo>
                  <a:pt x="35719" y="98226"/>
                </a:lnTo>
                <a:lnTo>
                  <a:pt x="4464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98226"/>
                </a:lnTo>
                <a:lnTo>
                  <a:pt x="53578" y="107156"/>
                </a:lnTo>
                <a:lnTo>
                  <a:pt x="62508" y="125015"/>
                </a:lnTo>
                <a:lnTo>
                  <a:pt x="62508" y="133945"/>
                </a:lnTo>
                <a:lnTo>
                  <a:pt x="71438" y="142875"/>
                </a:lnTo>
                <a:lnTo>
                  <a:pt x="71438" y="142875"/>
                </a:lnTo>
                <a:lnTo>
                  <a:pt x="80368" y="142875"/>
                </a:lnTo>
                <a:lnTo>
                  <a:pt x="80368" y="142875"/>
                </a:lnTo>
                <a:lnTo>
                  <a:pt x="89297" y="133945"/>
                </a:lnTo>
                <a:lnTo>
                  <a:pt x="89297" y="116086"/>
                </a:lnTo>
                <a:lnTo>
                  <a:pt x="98227" y="98226"/>
                </a:lnTo>
                <a:lnTo>
                  <a:pt x="98227" y="80367"/>
                </a:lnTo>
                <a:lnTo>
                  <a:pt x="98227" y="53578"/>
                </a:lnTo>
                <a:lnTo>
                  <a:pt x="98227" y="2678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17859"/>
                </a:lnTo>
                <a:lnTo>
                  <a:pt x="80368" y="35718"/>
                </a:lnTo>
                <a:lnTo>
                  <a:pt x="80368" y="53578"/>
                </a:lnTo>
                <a:lnTo>
                  <a:pt x="80368" y="80367"/>
                </a:lnTo>
                <a:lnTo>
                  <a:pt x="80368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98227" y="133945"/>
                </a:lnTo>
                <a:lnTo>
                  <a:pt x="98227" y="142875"/>
                </a:lnTo>
                <a:lnTo>
                  <a:pt x="107157" y="142875"/>
                </a:lnTo>
                <a:lnTo>
                  <a:pt x="116086" y="133945"/>
                </a:lnTo>
                <a:lnTo>
                  <a:pt x="116086" y="116086"/>
                </a:lnTo>
                <a:lnTo>
                  <a:pt x="125016" y="98226"/>
                </a:lnTo>
                <a:lnTo>
                  <a:pt x="125016" y="80367"/>
                </a:lnTo>
                <a:lnTo>
                  <a:pt x="133946" y="53578"/>
                </a:lnTo>
                <a:lnTo>
                  <a:pt x="133946" y="3571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80367"/>
                </a:lnTo>
                <a:lnTo>
                  <a:pt x="160735" y="98226"/>
                </a:lnTo>
                <a:lnTo>
                  <a:pt x="151805" y="116086"/>
                </a:lnTo>
                <a:lnTo>
                  <a:pt x="133946" y="125015"/>
                </a:lnTo>
                <a:lnTo>
                  <a:pt x="125016" y="142875"/>
                </a:lnTo>
                <a:lnTo>
                  <a:pt x="116086" y="151804"/>
                </a:lnTo>
                <a:lnTo>
                  <a:pt x="107157" y="160734"/>
                </a:lnTo>
                <a:lnTo>
                  <a:pt x="107157" y="160734"/>
                </a:lnTo>
                <a:lnTo>
                  <a:pt x="98227" y="151804"/>
                </a:lnTo>
                <a:lnTo>
                  <a:pt x="107157" y="151804"/>
                </a:lnTo>
                <a:lnTo>
                  <a:pt x="107157" y="133945"/>
                </a:lnTo>
                <a:lnTo>
                  <a:pt x="107157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8" name="Freeform 5137"/>
          <p:cNvSpPr/>
          <p:nvPr/>
        </p:nvSpPr>
        <p:spPr bwMode="auto">
          <a:xfrm>
            <a:off x="6599039" y="2937867"/>
            <a:ext cx="53579" cy="250032"/>
          </a:xfrm>
          <a:custGeom>
            <a:avLst/>
            <a:gdLst/>
            <a:ahLst/>
            <a:cxnLst/>
            <a:rect l="0" t="0" r="0" b="0"/>
            <a:pathLst>
              <a:path w="53579" h="25003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1785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35719" y="241101"/>
                </a:lnTo>
                <a:lnTo>
                  <a:pt x="44649" y="223242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39" name="Freeform 5138"/>
          <p:cNvSpPr/>
          <p:nvPr/>
        </p:nvSpPr>
        <p:spPr bwMode="auto">
          <a:xfrm>
            <a:off x="6652617" y="3098601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9" y="80367"/>
                </a:lnTo>
                <a:lnTo>
                  <a:pt x="44649" y="8929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0" name="Freeform 5139"/>
          <p:cNvSpPr/>
          <p:nvPr/>
        </p:nvSpPr>
        <p:spPr bwMode="auto">
          <a:xfrm>
            <a:off x="7152680" y="3000375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1" name="Freeform 5140"/>
          <p:cNvSpPr/>
          <p:nvPr/>
        </p:nvSpPr>
        <p:spPr bwMode="auto">
          <a:xfrm>
            <a:off x="7143750" y="2973586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18752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78593"/>
                </a:lnTo>
                <a:lnTo>
                  <a:pt x="26789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2" name="Freeform 5141"/>
          <p:cNvSpPr/>
          <p:nvPr/>
        </p:nvSpPr>
        <p:spPr bwMode="auto">
          <a:xfrm>
            <a:off x="7215188" y="2973586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8929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53578"/>
                </a:lnTo>
                <a:lnTo>
                  <a:pt x="26789" y="89296"/>
                </a:lnTo>
                <a:lnTo>
                  <a:pt x="35718" y="125015"/>
                </a:lnTo>
                <a:lnTo>
                  <a:pt x="35718" y="160734"/>
                </a:lnTo>
                <a:lnTo>
                  <a:pt x="35718" y="187523"/>
                </a:lnTo>
                <a:lnTo>
                  <a:pt x="35718" y="21431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3" name="Freeform 5142"/>
          <p:cNvSpPr/>
          <p:nvPr/>
        </p:nvSpPr>
        <p:spPr bwMode="auto">
          <a:xfrm>
            <a:off x="7706320" y="2928937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9" y="44649"/>
                </a:lnTo>
                <a:lnTo>
                  <a:pt x="62508" y="35719"/>
                </a:lnTo>
                <a:lnTo>
                  <a:pt x="80368" y="26789"/>
                </a:lnTo>
                <a:lnTo>
                  <a:pt x="107157" y="26789"/>
                </a:lnTo>
                <a:lnTo>
                  <a:pt x="11608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4" name="Freeform 5143"/>
          <p:cNvSpPr/>
          <p:nvPr/>
        </p:nvSpPr>
        <p:spPr bwMode="auto">
          <a:xfrm>
            <a:off x="7697391" y="2964656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89297"/>
                </a:lnTo>
                <a:lnTo>
                  <a:pt x="26789" y="80367"/>
                </a:lnTo>
                <a:lnTo>
                  <a:pt x="35718" y="71437"/>
                </a:lnTo>
                <a:lnTo>
                  <a:pt x="53578" y="53578"/>
                </a:lnTo>
                <a:lnTo>
                  <a:pt x="71437" y="44648"/>
                </a:lnTo>
                <a:lnTo>
                  <a:pt x="89297" y="35719"/>
                </a:lnTo>
                <a:lnTo>
                  <a:pt x="116086" y="3571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42875" y="71437"/>
                </a:lnTo>
                <a:lnTo>
                  <a:pt x="133945" y="89297"/>
                </a:lnTo>
                <a:lnTo>
                  <a:pt x="125015" y="116086"/>
                </a:lnTo>
                <a:lnTo>
                  <a:pt x="116086" y="142875"/>
                </a:lnTo>
                <a:lnTo>
                  <a:pt x="98226" y="160734"/>
                </a:lnTo>
                <a:lnTo>
                  <a:pt x="80367" y="169664"/>
                </a:lnTo>
                <a:lnTo>
                  <a:pt x="62507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62507" y="151805"/>
                </a:lnTo>
                <a:lnTo>
                  <a:pt x="6250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5" name="Freeform 5144"/>
          <p:cNvSpPr/>
          <p:nvPr/>
        </p:nvSpPr>
        <p:spPr bwMode="auto">
          <a:xfrm>
            <a:off x="7893844" y="2955726"/>
            <a:ext cx="303609" cy="142876"/>
          </a:xfrm>
          <a:custGeom>
            <a:avLst/>
            <a:gdLst/>
            <a:ahLst/>
            <a:cxnLst/>
            <a:rect l="0" t="0" r="0" b="0"/>
            <a:pathLst>
              <a:path w="303609" h="142876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44649"/>
                </a:lnTo>
                <a:lnTo>
                  <a:pt x="53578" y="71438"/>
                </a:lnTo>
                <a:lnTo>
                  <a:pt x="44648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98226" y="125016"/>
                </a:lnTo>
                <a:lnTo>
                  <a:pt x="151804" y="116086"/>
                </a:lnTo>
                <a:lnTo>
                  <a:pt x="205383" y="107156"/>
                </a:lnTo>
                <a:lnTo>
                  <a:pt x="250031" y="98227"/>
                </a:lnTo>
                <a:lnTo>
                  <a:pt x="285750" y="98227"/>
                </a:lnTo>
                <a:lnTo>
                  <a:pt x="303608" y="98227"/>
                </a:lnTo>
                <a:lnTo>
                  <a:pt x="30360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6" name="Freeform 5145"/>
          <p:cNvSpPr/>
          <p:nvPr/>
        </p:nvSpPr>
        <p:spPr bwMode="auto">
          <a:xfrm>
            <a:off x="6920508" y="2857500"/>
            <a:ext cx="125016" cy="803672"/>
          </a:xfrm>
          <a:custGeom>
            <a:avLst/>
            <a:gdLst/>
            <a:ahLst/>
            <a:cxnLst/>
            <a:rect l="0" t="0" r="0" b="0"/>
            <a:pathLst>
              <a:path w="125016" h="803672">
                <a:moveTo>
                  <a:pt x="116086" y="17859"/>
                </a:move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07156" y="17859"/>
                </a:lnTo>
                <a:lnTo>
                  <a:pt x="98226" y="44648"/>
                </a:lnTo>
                <a:lnTo>
                  <a:pt x="80367" y="80367"/>
                </a:lnTo>
                <a:lnTo>
                  <a:pt x="62508" y="125015"/>
                </a:lnTo>
                <a:lnTo>
                  <a:pt x="44648" y="196453"/>
                </a:lnTo>
                <a:lnTo>
                  <a:pt x="26789" y="276820"/>
                </a:lnTo>
                <a:lnTo>
                  <a:pt x="8930" y="375046"/>
                </a:lnTo>
                <a:lnTo>
                  <a:pt x="0" y="464343"/>
                </a:lnTo>
                <a:lnTo>
                  <a:pt x="8930" y="571500"/>
                </a:lnTo>
                <a:lnTo>
                  <a:pt x="17859" y="651867"/>
                </a:lnTo>
                <a:lnTo>
                  <a:pt x="35719" y="732234"/>
                </a:lnTo>
                <a:lnTo>
                  <a:pt x="53578" y="803671"/>
                </a:lnTo>
                <a:lnTo>
                  <a:pt x="53578" y="8036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7" name="Freeform 5146"/>
          <p:cNvSpPr/>
          <p:nvPr/>
        </p:nvSpPr>
        <p:spPr bwMode="auto">
          <a:xfrm>
            <a:off x="7036594" y="3750468"/>
            <a:ext cx="241102" cy="223244"/>
          </a:xfrm>
          <a:custGeom>
            <a:avLst/>
            <a:gdLst/>
            <a:ahLst/>
            <a:cxnLst/>
            <a:rect l="0" t="0" r="0" b="0"/>
            <a:pathLst>
              <a:path w="241102" h="223244">
                <a:moveTo>
                  <a:pt x="71437" y="80368"/>
                </a:moveTo>
                <a:lnTo>
                  <a:pt x="71437" y="80368"/>
                </a:lnTo>
                <a:lnTo>
                  <a:pt x="71437" y="80368"/>
                </a:lnTo>
                <a:lnTo>
                  <a:pt x="71437" y="71438"/>
                </a:lnTo>
                <a:lnTo>
                  <a:pt x="71437" y="71438"/>
                </a:lnTo>
                <a:lnTo>
                  <a:pt x="71437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6250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7" y="53578"/>
                </a:lnTo>
                <a:lnTo>
                  <a:pt x="80367" y="35719"/>
                </a:lnTo>
                <a:lnTo>
                  <a:pt x="89297" y="26789"/>
                </a:lnTo>
                <a:lnTo>
                  <a:pt x="107156" y="17860"/>
                </a:lnTo>
                <a:lnTo>
                  <a:pt x="125015" y="8930"/>
                </a:lnTo>
                <a:lnTo>
                  <a:pt x="142875" y="8930"/>
                </a:lnTo>
                <a:lnTo>
                  <a:pt x="151804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87523" y="26789"/>
                </a:lnTo>
                <a:lnTo>
                  <a:pt x="187523" y="44649"/>
                </a:lnTo>
                <a:lnTo>
                  <a:pt x="178594" y="71438"/>
                </a:lnTo>
                <a:lnTo>
                  <a:pt x="169664" y="98227"/>
                </a:lnTo>
                <a:lnTo>
                  <a:pt x="151804" y="125016"/>
                </a:lnTo>
                <a:lnTo>
                  <a:pt x="133945" y="151805"/>
                </a:lnTo>
                <a:lnTo>
                  <a:pt x="107156" y="178594"/>
                </a:lnTo>
                <a:lnTo>
                  <a:pt x="80367" y="187524"/>
                </a:lnTo>
                <a:lnTo>
                  <a:pt x="53578" y="205383"/>
                </a:lnTo>
                <a:lnTo>
                  <a:pt x="35719" y="205383"/>
                </a:lnTo>
                <a:lnTo>
                  <a:pt x="17859" y="196453"/>
                </a:lnTo>
                <a:lnTo>
                  <a:pt x="8929" y="187524"/>
                </a:lnTo>
                <a:lnTo>
                  <a:pt x="0" y="178594"/>
                </a:lnTo>
                <a:lnTo>
                  <a:pt x="8929" y="169664"/>
                </a:lnTo>
                <a:lnTo>
                  <a:pt x="26789" y="169664"/>
                </a:lnTo>
                <a:lnTo>
                  <a:pt x="53578" y="169664"/>
                </a:lnTo>
                <a:lnTo>
                  <a:pt x="89297" y="178594"/>
                </a:lnTo>
                <a:lnTo>
                  <a:pt x="125015" y="187524"/>
                </a:lnTo>
                <a:lnTo>
                  <a:pt x="160734" y="205383"/>
                </a:lnTo>
                <a:lnTo>
                  <a:pt x="196453" y="214313"/>
                </a:lnTo>
                <a:lnTo>
                  <a:pt x="223242" y="214313"/>
                </a:lnTo>
                <a:lnTo>
                  <a:pt x="241101" y="223243"/>
                </a:lnTo>
                <a:lnTo>
                  <a:pt x="241101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8" name="Freeform 5147"/>
          <p:cNvSpPr/>
          <p:nvPr/>
        </p:nvSpPr>
        <p:spPr bwMode="auto">
          <a:xfrm>
            <a:off x="7268766" y="3464718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8929" y="53578"/>
                </a:move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35718" y="169664"/>
                </a:lnTo>
                <a:lnTo>
                  <a:pt x="44648" y="151805"/>
                </a:lnTo>
                <a:lnTo>
                  <a:pt x="53578" y="133946"/>
                </a:lnTo>
                <a:lnTo>
                  <a:pt x="62507" y="116086"/>
                </a:lnTo>
                <a:lnTo>
                  <a:pt x="71437" y="98227"/>
                </a:lnTo>
                <a:lnTo>
                  <a:pt x="71437" y="89297"/>
                </a:lnTo>
                <a:lnTo>
                  <a:pt x="71437" y="89297"/>
                </a:lnTo>
                <a:lnTo>
                  <a:pt x="71437" y="98227"/>
                </a:lnTo>
                <a:lnTo>
                  <a:pt x="71437" y="107157"/>
                </a:lnTo>
                <a:lnTo>
                  <a:pt x="71437" y="125016"/>
                </a:lnTo>
                <a:lnTo>
                  <a:pt x="71437" y="142875"/>
                </a:lnTo>
                <a:lnTo>
                  <a:pt x="71437" y="151805"/>
                </a:lnTo>
                <a:lnTo>
                  <a:pt x="80367" y="169664"/>
                </a:lnTo>
                <a:lnTo>
                  <a:pt x="89297" y="178594"/>
                </a:lnTo>
                <a:lnTo>
                  <a:pt x="98226" y="178594"/>
                </a:lnTo>
                <a:lnTo>
                  <a:pt x="116086" y="178594"/>
                </a:lnTo>
                <a:lnTo>
                  <a:pt x="125015" y="169664"/>
                </a:lnTo>
                <a:lnTo>
                  <a:pt x="142875" y="160735"/>
                </a:lnTo>
                <a:lnTo>
                  <a:pt x="151804" y="142875"/>
                </a:lnTo>
                <a:lnTo>
                  <a:pt x="160734" y="125016"/>
                </a:lnTo>
                <a:lnTo>
                  <a:pt x="160734" y="98227"/>
                </a:lnTo>
                <a:lnTo>
                  <a:pt x="160734" y="80368"/>
                </a:lnTo>
                <a:lnTo>
                  <a:pt x="151804" y="53578"/>
                </a:lnTo>
                <a:lnTo>
                  <a:pt x="151804" y="35719"/>
                </a:lnTo>
                <a:lnTo>
                  <a:pt x="151804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8930"/>
                </a:lnTo>
                <a:lnTo>
                  <a:pt x="142875" y="17860"/>
                </a:lnTo>
                <a:lnTo>
                  <a:pt x="151804" y="17860"/>
                </a:lnTo>
                <a:lnTo>
                  <a:pt x="151804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49" name="Freeform 5148"/>
          <p:cNvSpPr/>
          <p:nvPr/>
        </p:nvSpPr>
        <p:spPr bwMode="auto">
          <a:xfrm>
            <a:off x="7456289" y="3545086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50" name="Freeform 5149"/>
          <p:cNvSpPr/>
          <p:nvPr/>
        </p:nvSpPr>
        <p:spPr bwMode="auto">
          <a:xfrm>
            <a:off x="7643813" y="3446859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51" name="Freeform 5150"/>
          <p:cNvSpPr/>
          <p:nvPr/>
        </p:nvSpPr>
        <p:spPr bwMode="auto">
          <a:xfrm>
            <a:off x="7509867" y="3795117"/>
            <a:ext cx="160736" cy="8930"/>
          </a:xfrm>
          <a:custGeom>
            <a:avLst/>
            <a:gdLst/>
            <a:ahLst/>
            <a:cxnLst/>
            <a:rect l="0" t="0" r="0" b="0"/>
            <a:pathLst>
              <a:path w="160736" h="8930">
                <a:moveTo>
                  <a:pt x="0" y="8929"/>
                </a:moveTo>
                <a:lnTo>
                  <a:pt x="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8929"/>
                </a:lnTo>
                <a:lnTo>
                  <a:pt x="160735" y="8929"/>
                </a:lnTo>
                <a:lnTo>
                  <a:pt x="16073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8" name="Freeform 418847"/>
          <p:cNvSpPr/>
          <p:nvPr/>
        </p:nvSpPr>
        <p:spPr bwMode="auto">
          <a:xfrm>
            <a:off x="7804547" y="3661171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49" name="Freeform 418848"/>
          <p:cNvSpPr/>
          <p:nvPr/>
        </p:nvSpPr>
        <p:spPr bwMode="auto">
          <a:xfrm>
            <a:off x="8018859" y="3750468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0" name="Freeform 418849"/>
          <p:cNvSpPr/>
          <p:nvPr/>
        </p:nvSpPr>
        <p:spPr bwMode="auto">
          <a:xfrm>
            <a:off x="8027789" y="3804046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17860"/>
                </a:moveTo>
                <a:lnTo>
                  <a:pt x="8930" y="1786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1" name="Freeform 418850"/>
          <p:cNvSpPr/>
          <p:nvPr/>
        </p:nvSpPr>
        <p:spPr bwMode="auto">
          <a:xfrm>
            <a:off x="8322468" y="3598664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53578" y="53578"/>
                </a:moveTo>
                <a:lnTo>
                  <a:pt x="44648" y="53578"/>
                </a:lnTo>
                <a:lnTo>
                  <a:pt x="35719" y="62507"/>
                </a:lnTo>
                <a:lnTo>
                  <a:pt x="17859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0" y="62507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8" y="2678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17859"/>
                </a:lnTo>
                <a:lnTo>
                  <a:pt x="80367" y="35718"/>
                </a:lnTo>
                <a:lnTo>
                  <a:pt x="80367" y="53578"/>
                </a:lnTo>
                <a:lnTo>
                  <a:pt x="71437" y="80367"/>
                </a:lnTo>
                <a:lnTo>
                  <a:pt x="62508" y="107156"/>
                </a:lnTo>
                <a:lnTo>
                  <a:pt x="53578" y="125015"/>
                </a:lnTo>
                <a:lnTo>
                  <a:pt x="35719" y="151804"/>
                </a:lnTo>
                <a:lnTo>
                  <a:pt x="35719" y="169664"/>
                </a:lnTo>
                <a:lnTo>
                  <a:pt x="26789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17859" y="178593"/>
                </a:lnTo>
                <a:lnTo>
                  <a:pt x="26789" y="169664"/>
                </a:lnTo>
                <a:lnTo>
                  <a:pt x="35719" y="178593"/>
                </a:lnTo>
                <a:lnTo>
                  <a:pt x="44648" y="178593"/>
                </a:lnTo>
                <a:lnTo>
                  <a:pt x="53578" y="187523"/>
                </a:lnTo>
                <a:lnTo>
                  <a:pt x="71437" y="196453"/>
                </a:lnTo>
                <a:lnTo>
                  <a:pt x="80367" y="196453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2" name="Freeform 418851"/>
          <p:cNvSpPr/>
          <p:nvPr/>
        </p:nvSpPr>
        <p:spPr bwMode="auto">
          <a:xfrm>
            <a:off x="8358187" y="3357562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0" y="26789"/>
                </a:move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107156"/>
                </a:lnTo>
                <a:lnTo>
                  <a:pt x="98226" y="125016"/>
                </a:lnTo>
                <a:lnTo>
                  <a:pt x="98226" y="142875"/>
                </a:lnTo>
                <a:lnTo>
                  <a:pt x="98226" y="151805"/>
                </a:lnTo>
                <a:lnTo>
                  <a:pt x="89297" y="151805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3" name="Freeform 418852"/>
          <p:cNvSpPr/>
          <p:nvPr/>
        </p:nvSpPr>
        <p:spPr bwMode="auto">
          <a:xfrm>
            <a:off x="8456413" y="3652242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62508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4" name="Freeform 418853"/>
          <p:cNvSpPr/>
          <p:nvPr/>
        </p:nvSpPr>
        <p:spPr bwMode="auto">
          <a:xfrm>
            <a:off x="8563570" y="3536156"/>
            <a:ext cx="98227" cy="241102"/>
          </a:xfrm>
          <a:custGeom>
            <a:avLst/>
            <a:gdLst/>
            <a:ahLst/>
            <a:cxnLst/>
            <a:rect l="0" t="0" r="0" b="0"/>
            <a:pathLst>
              <a:path w="98227" h="241102">
                <a:moveTo>
                  <a:pt x="98226" y="0"/>
                </a:moveTo>
                <a:lnTo>
                  <a:pt x="98226" y="0"/>
                </a:lnTo>
                <a:lnTo>
                  <a:pt x="71437" y="0"/>
                </a:lnTo>
                <a:lnTo>
                  <a:pt x="44648" y="17859"/>
                </a:lnTo>
                <a:lnTo>
                  <a:pt x="26789" y="35719"/>
                </a:lnTo>
                <a:lnTo>
                  <a:pt x="8929" y="62508"/>
                </a:lnTo>
                <a:lnTo>
                  <a:pt x="8929" y="98226"/>
                </a:lnTo>
                <a:lnTo>
                  <a:pt x="17859" y="133945"/>
                </a:lnTo>
                <a:lnTo>
                  <a:pt x="17859" y="160734"/>
                </a:lnTo>
                <a:lnTo>
                  <a:pt x="8929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5" name="Freeform 418854"/>
          <p:cNvSpPr/>
          <p:nvPr/>
        </p:nvSpPr>
        <p:spPr bwMode="auto">
          <a:xfrm>
            <a:off x="8036719" y="4045148"/>
            <a:ext cx="160734" cy="35720"/>
          </a:xfrm>
          <a:custGeom>
            <a:avLst/>
            <a:gdLst/>
            <a:ahLst/>
            <a:cxnLst/>
            <a:rect l="0" t="0" r="0" b="0"/>
            <a:pathLst>
              <a:path w="160734" h="35720">
                <a:moveTo>
                  <a:pt x="8929" y="35719"/>
                </a:move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60733" y="0"/>
                </a:lnTo>
                <a:lnTo>
                  <a:pt x="160733" y="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6" name="Freeform 418855"/>
          <p:cNvSpPr/>
          <p:nvPr/>
        </p:nvSpPr>
        <p:spPr bwMode="auto">
          <a:xfrm>
            <a:off x="8036719" y="4134445"/>
            <a:ext cx="205383" cy="17860"/>
          </a:xfrm>
          <a:custGeom>
            <a:avLst/>
            <a:gdLst/>
            <a:ahLst/>
            <a:cxnLst/>
            <a:rect l="0" t="0" r="0" b="0"/>
            <a:pathLst>
              <a:path w="205383" h="17860">
                <a:moveTo>
                  <a:pt x="0" y="17859"/>
                </a:moveTo>
                <a:lnTo>
                  <a:pt x="8929" y="17859"/>
                </a:lnTo>
                <a:lnTo>
                  <a:pt x="26789" y="17859"/>
                </a:lnTo>
                <a:lnTo>
                  <a:pt x="62508" y="1785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78593" y="893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7" name="Freeform 418856"/>
          <p:cNvSpPr/>
          <p:nvPr/>
        </p:nvSpPr>
        <p:spPr bwMode="auto">
          <a:xfrm>
            <a:off x="8340327" y="3982640"/>
            <a:ext cx="44650" cy="187525"/>
          </a:xfrm>
          <a:custGeom>
            <a:avLst/>
            <a:gdLst/>
            <a:ahLst/>
            <a:cxnLst/>
            <a:rect l="0" t="0" r="0" b="0"/>
            <a:pathLst>
              <a:path w="44650" h="18752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9" y="187524"/>
                </a:lnTo>
                <a:lnTo>
                  <a:pt x="4464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8" name="Freeform 418857"/>
          <p:cNvSpPr/>
          <p:nvPr/>
        </p:nvSpPr>
        <p:spPr bwMode="auto">
          <a:xfrm>
            <a:off x="8393905" y="3991570"/>
            <a:ext cx="53580" cy="151806"/>
          </a:xfrm>
          <a:custGeom>
            <a:avLst/>
            <a:gdLst/>
            <a:ahLst/>
            <a:cxnLst/>
            <a:rect l="0" t="0" r="0" b="0"/>
            <a:pathLst>
              <a:path w="53580" h="15180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9" y="17859"/>
                </a:lnTo>
                <a:lnTo>
                  <a:pt x="53579" y="35719"/>
                </a:lnTo>
                <a:lnTo>
                  <a:pt x="53579" y="53578"/>
                </a:lnTo>
                <a:lnTo>
                  <a:pt x="35719" y="80367"/>
                </a:lnTo>
                <a:lnTo>
                  <a:pt x="1786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26790" y="151805"/>
                </a:lnTo>
                <a:lnTo>
                  <a:pt x="26790" y="142875"/>
                </a:lnTo>
                <a:lnTo>
                  <a:pt x="35719" y="125016"/>
                </a:lnTo>
                <a:lnTo>
                  <a:pt x="44649" y="107156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59" name="Freeform 418858"/>
          <p:cNvSpPr/>
          <p:nvPr/>
        </p:nvSpPr>
        <p:spPr bwMode="auto">
          <a:xfrm>
            <a:off x="8492132" y="3937992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71438" y="26789"/>
                </a:moveTo>
                <a:lnTo>
                  <a:pt x="53578" y="26789"/>
                </a:lnTo>
                <a:lnTo>
                  <a:pt x="35719" y="17859"/>
                </a:lnTo>
                <a:lnTo>
                  <a:pt x="17859" y="892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35719" y="26789"/>
                </a:lnTo>
                <a:lnTo>
                  <a:pt x="62508" y="35719"/>
                </a:lnTo>
                <a:lnTo>
                  <a:pt x="80367" y="44648"/>
                </a:lnTo>
                <a:lnTo>
                  <a:pt x="80367" y="53578"/>
                </a:lnTo>
                <a:lnTo>
                  <a:pt x="71438" y="71437"/>
                </a:lnTo>
                <a:lnTo>
                  <a:pt x="44648" y="89297"/>
                </a:lnTo>
                <a:lnTo>
                  <a:pt x="17859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0" name="Freeform 418859"/>
          <p:cNvSpPr/>
          <p:nvPr/>
        </p:nvSpPr>
        <p:spPr bwMode="auto">
          <a:xfrm>
            <a:off x="6777633" y="4420195"/>
            <a:ext cx="419696" cy="401837"/>
          </a:xfrm>
          <a:custGeom>
            <a:avLst/>
            <a:gdLst/>
            <a:ahLst/>
            <a:cxnLst/>
            <a:rect l="0" t="0" r="0" b="0"/>
            <a:pathLst>
              <a:path w="419696" h="401837">
                <a:moveTo>
                  <a:pt x="71437" y="160734"/>
                </a:moveTo>
                <a:lnTo>
                  <a:pt x="71437" y="160734"/>
                </a:lnTo>
                <a:lnTo>
                  <a:pt x="53578" y="160734"/>
                </a:lnTo>
                <a:lnTo>
                  <a:pt x="44648" y="160734"/>
                </a:lnTo>
                <a:lnTo>
                  <a:pt x="35719" y="160734"/>
                </a:lnTo>
                <a:lnTo>
                  <a:pt x="17859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33945"/>
                </a:lnTo>
                <a:lnTo>
                  <a:pt x="0" y="107156"/>
                </a:lnTo>
                <a:lnTo>
                  <a:pt x="8930" y="89297"/>
                </a:lnTo>
                <a:lnTo>
                  <a:pt x="17859" y="62508"/>
                </a:lnTo>
                <a:lnTo>
                  <a:pt x="35719" y="35719"/>
                </a:lnTo>
                <a:lnTo>
                  <a:pt x="53578" y="17859"/>
                </a:lnTo>
                <a:lnTo>
                  <a:pt x="89297" y="8930"/>
                </a:lnTo>
                <a:lnTo>
                  <a:pt x="116086" y="0"/>
                </a:lnTo>
                <a:lnTo>
                  <a:pt x="160734" y="8930"/>
                </a:lnTo>
                <a:lnTo>
                  <a:pt x="196453" y="17859"/>
                </a:lnTo>
                <a:lnTo>
                  <a:pt x="223242" y="44648"/>
                </a:lnTo>
                <a:lnTo>
                  <a:pt x="250031" y="71437"/>
                </a:lnTo>
                <a:lnTo>
                  <a:pt x="250031" y="107156"/>
                </a:lnTo>
                <a:lnTo>
                  <a:pt x="250031" y="151805"/>
                </a:lnTo>
                <a:lnTo>
                  <a:pt x="241101" y="205383"/>
                </a:lnTo>
                <a:lnTo>
                  <a:pt x="214312" y="250031"/>
                </a:lnTo>
                <a:lnTo>
                  <a:pt x="196453" y="303609"/>
                </a:lnTo>
                <a:lnTo>
                  <a:pt x="160734" y="348258"/>
                </a:lnTo>
                <a:lnTo>
                  <a:pt x="125015" y="383976"/>
                </a:lnTo>
                <a:lnTo>
                  <a:pt x="98226" y="401836"/>
                </a:lnTo>
                <a:lnTo>
                  <a:pt x="62508" y="401836"/>
                </a:lnTo>
                <a:lnTo>
                  <a:pt x="35719" y="392906"/>
                </a:lnTo>
                <a:lnTo>
                  <a:pt x="26789" y="357187"/>
                </a:lnTo>
                <a:lnTo>
                  <a:pt x="26789" y="330398"/>
                </a:lnTo>
                <a:lnTo>
                  <a:pt x="44648" y="303609"/>
                </a:lnTo>
                <a:lnTo>
                  <a:pt x="71437" y="285750"/>
                </a:lnTo>
                <a:lnTo>
                  <a:pt x="116086" y="276820"/>
                </a:lnTo>
                <a:lnTo>
                  <a:pt x="169664" y="276820"/>
                </a:lnTo>
                <a:lnTo>
                  <a:pt x="223242" y="276820"/>
                </a:lnTo>
                <a:lnTo>
                  <a:pt x="276820" y="276820"/>
                </a:lnTo>
                <a:lnTo>
                  <a:pt x="321469" y="285750"/>
                </a:lnTo>
                <a:lnTo>
                  <a:pt x="366117" y="294680"/>
                </a:lnTo>
                <a:lnTo>
                  <a:pt x="392906" y="294680"/>
                </a:lnTo>
                <a:lnTo>
                  <a:pt x="410765" y="294680"/>
                </a:lnTo>
                <a:lnTo>
                  <a:pt x="410765" y="294680"/>
                </a:lnTo>
                <a:lnTo>
                  <a:pt x="419695" y="294680"/>
                </a:lnTo>
                <a:lnTo>
                  <a:pt x="419695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1" name="Freeform 418860"/>
          <p:cNvSpPr/>
          <p:nvPr/>
        </p:nvSpPr>
        <p:spPr bwMode="auto">
          <a:xfrm>
            <a:off x="7063383" y="4152304"/>
            <a:ext cx="35720" cy="133947"/>
          </a:xfrm>
          <a:custGeom>
            <a:avLst/>
            <a:gdLst/>
            <a:ahLst/>
            <a:cxnLst/>
            <a:rect l="0" t="0" r="0" b="0"/>
            <a:pathLst>
              <a:path w="35720" h="13394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33946"/>
                </a:lnTo>
                <a:lnTo>
                  <a:pt x="35719" y="12501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2" name="Freeform 418861"/>
          <p:cNvSpPr/>
          <p:nvPr/>
        </p:nvSpPr>
        <p:spPr bwMode="auto">
          <a:xfrm>
            <a:off x="7143750" y="4134445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71438" y="62508"/>
                </a:lnTo>
                <a:lnTo>
                  <a:pt x="53578" y="89297"/>
                </a:lnTo>
                <a:lnTo>
                  <a:pt x="44648" y="98226"/>
                </a:lnTo>
                <a:lnTo>
                  <a:pt x="44648" y="116086"/>
                </a:lnTo>
                <a:lnTo>
                  <a:pt x="44648" y="11608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2501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3" name="Freeform 418862"/>
          <p:cNvSpPr/>
          <p:nvPr/>
        </p:nvSpPr>
        <p:spPr bwMode="auto">
          <a:xfrm>
            <a:off x="7268766" y="4098726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0" y="3571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33945" y="17860"/>
                </a:lnTo>
                <a:lnTo>
                  <a:pt x="133945" y="3571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16086" y="160735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69664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4" name="Freeform 418863"/>
          <p:cNvSpPr/>
          <p:nvPr/>
        </p:nvSpPr>
        <p:spPr bwMode="auto">
          <a:xfrm>
            <a:off x="2857500" y="3741539"/>
            <a:ext cx="857251" cy="535782"/>
          </a:xfrm>
          <a:custGeom>
            <a:avLst/>
            <a:gdLst/>
            <a:ahLst/>
            <a:cxnLst/>
            <a:rect l="0" t="0" r="0" b="0"/>
            <a:pathLst>
              <a:path w="857251" h="535782">
                <a:moveTo>
                  <a:pt x="473273" y="44648"/>
                </a:moveTo>
                <a:lnTo>
                  <a:pt x="473273" y="44648"/>
                </a:lnTo>
                <a:lnTo>
                  <a:pt x="464344" y="35718"/>
                </a:lnTo>
                <a:lnTo>
                  <a:pt x="446484" y="35718"/>
                </a:lnTo>
                <a:lnTo>
                  <a:pt x="428625" y="26789"/>
                </a:lnTo>
                <a:lnTo>
                  <a:pt x="410766" y="17859"/>
                </a:lnTo>
                <a:lnTo>
                  <a:pt x="392906" y="8929"/>
                </a:lnTo>
                <a:lnTo>
                  <a:pt x="375047" y="8929"/>
                </a:lnTo>
                <a:lnTo>
                  <a:pt x="357188" y="0"/>
                </a:lnTo>
                <a:lnTo>
                  <a:pt x="330398" y="0"/>
                </a:lnTo>
                <a:lnTo>
                  <a:pt x="312539" y="0"/>
                </a:lnTo>
                <a:lnTo>
                  <a:pt x="285750" y="0"/>
                </a:lnTo>
                <a:lnTo>
                  <a:pt x="267891" y="0"/>
                </a:lnTo>
                <a:lnTo>
                  <a:pt x="241102" y="0"/>
                </a:lnTo>
                <a:lnTo>
                  <a:pt x="214313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51805" y="17859"/>
                </a:lnTo>
                <a:lnTo>
                  <a:pt x="125016" y="35718"/>
                </a:lnTo>
                <a:lnTo>
                  <a:pt x="107156" y="44648"/>
                </a:lnTo>
                <a:lnTo>
                  <a:pt x="89297" y="62507"/>
                </a:lnTo>
                <a:lnTo>
                  <a:pt x="71438" y="71437"/>
                </a:lnTo>
                <a:lnTo>
                  <a:pt x="53578" y="89297"/>
                </a:lnTo>
                <a:lnTo>
                  <a:pt x="35719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0" y="321468"/>
                </a:lnTo>
                <a:lnTo>
                  <a:pt x="8930" y="339328"/>
                </a:lnTo>
                <a:lnTo>
                  <a:pt x="17859" y="366117"/>
                </a:lnTo>
                <a:lnTo>
                  <a:pt x="26789" y="383976"/>
                </a:lnTo>
                <a:lnTo>
                  <a:pt x="35719" y="410765"/>
                </a:lnTo>
                <a:lnTo>
                  <a:pt x="53578" y="437554"/>
                </a:lnTo>
                <a:lnTo>
                  <a:pt x="71438" y="446484"/>
                </a:lnTo>
                <a:lnTo>
                  <a:pt x="89297" y="464343"/>
                </a:lnTo>
                <a:lnTo>
                  <a:pt x="116086" y="482203"/>
                </a:lnTo>
                <a:lnTo>
                  <a:pt x="142875" y="491132"/>
                </a:lnTo>
                <a:lnTo>
                  <a:pt x="169664" y="500062"/>
                </a:lnTo>
                <a:lnTo>
                  <a:pt x="205383" y="508992"/>
                </a:lnTo>
                <a:lnTo>
                  <a:pt x="241102" y="526851"/>
                </a:lnTo>
                <a:lnTo>
                  <a:pt x="267891" y="526851"/>
                </a:lnTo>
                <a:lnTo>
                  <a:pt x="303609" y="535781"/>
                </a:lnTo>
                <a:lnTo>
                  <a:pt x="339328" y="535781"/>
                </a:lnTo>
                <a:lnTo>
                  <a:pt x="375047" y="535781"/>
                </a:lnTo>
                <a:lnTo>
                  <a:pt x="419695" y="526851"/>
                </a:lnTo>
                <a:lnTo>
                  <a:pt x="464344" y="517922"/>
                </a:lnTo>
                <a:lnTo>
                  <a:pt x="508992" y="508992"/>
                </a:lnTo>
                <a:lnTo>
                  <a:pt x="553641" y="500062"/>
                </a:lnTo>
                <a:lnTo>
                  <a:pt x="598289" y="482203"/>
                </a:lnTo>
                <a:lnTo>
                  <a:pt x="642938" y="464343"/>
                </a:lnTo>
                <a:lnTo>
                  <a:pt x="678656" y="455414"/>
                </a:lnTo>
                <a:lnTo>
                  <a:pt x="705445" y="437554"/>
                </a:lnTo>
                <a:lnTo>
                  <a:pt x="732234" y="419695"/>
                </a:lnTo>
                <a:lnTo>
                  <a:pt x="759023" y="401836"/>
                </a:lnTo>
                <a:lnTo>
                  <a:pt x="785813" y="383976"/>
                </a:lnTo>
                <a:lnTo>
                  <a:pt x="803672" y="357187"/>
                </a:lnTo>
                <a:lnTo>
                  <a:pt x="830461" y="339328"/>
                </a:lnTo>
                <a:lnTo>
                  <a:pt x="848320" y="321468"/>
                </a:lnTo>
                <a:lnTo>
                  <a:pt x="857250" y="294679"/>
                </a:lnTo>
                <a:lnTo>
                  <a:pt x="857250" y="276820"/>
                </a:lnTo>
                <a:lnTo>
                  <a:pt x="857250" y="258961"/>
                </a:lnTo>
                <a:lnTo>
                  <a:pt x="848320" y="232172"/>
                </a:lnTo>
                <a:lnTo>
                  <a:pt x="830461" y="214312"/>
                </a:lnTo>
                <a:lnTo>
                  <a:pt x="812602" y="187523"/>
                </a:lnTo>
                <a:lnTo>
                  <a:pt x="785813" y="169664"/>
                </a:lnTo>
                <a:lnTo>
                  <a:pt x="759023" y="142875"/>
                </a:lnTo>
                <a:lnTo>
                  <a:pt x="732234" y="116086"/>
                </a:lnTo>
                <a:lnTo>
                  <a:pt x="696516" y="89297"/>
                </a:lnTo>
                <a:lnTo>
                  <a:pt x="660797" y="71437"/>
                </a:lnTo>
                <a:lnTo>
                  <a:pt x="616148" y="53578"/>
                </a:lnTo>
                <a:lnTo>
                  <a:pt x="580430" y="44648"/>
                </a:lnTo>
                <a:lnTo>
                  <a:pt x="526852" y="35718"/>
                </a:lnTo>
                <a:lnTo>
                  <a:pt x="482203" y="26789"/>
                </a:lnTo>
                <a:lnTo>
                  <a:pt x="428625" y="26789"/>
                </a:lnTo>
                <a:lnTo>
                  <a:pt x="366117" y="35718"/>
                </a:lnTo>
                <a:lnTo>
                  <a:pt x="366117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5" name="Freeform 418864"/>
          <p:cNvSpPr/>
          <p:nvPr/>
        </p:nvSpPr>
        <p:spPr bwMode="auto">
          <a:xfrm>
            <a:off x="4723805" y="4304109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8929" y="17859"/>
                </a:move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3"/>
                </a:lnTo>
                <a:lnTo>
                  <a:pt x="17859" y="187523"/>
                </a:lnTo>
                <a:lnTo>
                  <a:pt x="17859" y="178594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6" name="Freeform 418865"/>
          <p:cNvSpPr/>
          <p:nvPr/>
        </p:nvSpPr>
        <p:spPr bwMode="auto">
          <a:xfrm>
            <a:off x="4616648" y="4473773"/>
            <a:ext cx="250033" cy="26790"/>
          </a:xfrm>
          <a:custGeom>
            <a:avLst/>
            <a:gdLst/>
            <a:ahLst/>
            <a:cxnLst/>
            <a:rect l="0" t="0" r="0" b="0"/>
            <a:pathLst>
              <a:path w="250033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90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17859"/>
                </a:lnTo>
                <a:lnTo>
                  <a:pt x="133946" y="8930"/>
                </a:lnTo>
                <a:lnTo>
                  <a:pt x="160735" y="8930"/>
                </a:lnTo>
                <a:lnTo>
                  <a:pt x="196454" y="8930"/>
                </a:lnTo>
                <a:lnTo>
                  <a:pt x="223243" y="0"/>
                </a:lnTo>
                <a:lnTo>
                  <a:pt x="232172" y="8930"/>
                </a:lnTo>
                <a:lnTo>
                  <a:pt x="250032" y="17859"/>
                </a:lnTo>
                <a:lnTo>
                  <a:pt x="250032" y="17859"/>
                </a:lnTo>
                <a:lnTo>
                  <a:pt x="250032" y="26789"/>
                </a:lnTo>
                <a:lnTo>
                  <a:pt x="241102" y="26789"/>
                </a:lnTo>
                <a:lnTo>
                  <a:pt x="232172" y="17859"/>
                </a:lnTo>
                <a:lnTo>
                  <a:pt x="23217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7" name="Freeform 418866"/>
          <p:cNvSpPr/>
          <p:nvPr/>
        </p:nvSpPr>
        <p:spPr bwMode="auto">
          <a:xfrm>
            <a:off x="4563070" y="4205882"/>
            <a:ext cx="276822" cy="80369"/>
          </a:xfrm>
          <a:custGeom>
            <a:avLst/>
            <a:gdLst/>
            <a:ahLst/>
            <a:cxnLst/>
            <a:rect l="0" t="0" r="0" b="0"/>
            <a:pathLst>
              <a:path w="276822" h="80369">
                <a:moveTo>
                  <a:pt x="8930" y="80368"/>
                </a:moveTo>
                <a:lnTo>
                  <a:pt x="8930" y="80368"/>
                </a:lnTo>
                <a:lnTo>
                  <a:pt x="0" y="80368"/>
                </a:lnTo>
                <a:lnTo>
                  <a:pt x="0" y="71438"/>
                </a:lnTo>
                <a:lnTo>
                  <a:pt x="17860" y="62508"/>
                </a:lnTo>
                <a:lnTo>
                  <a:pt x="35719" y="53579"/>
                </a:lnTo>
                <a:lnTo>
                  <a:pt x="62508" y="44649"/>
                </a:lnTo>
                <a:lnTo>
                  <a:pt x="89297" y="26789"/>
                </a:lnTo>
                <a:lnTo>
                  <a:pt x="133946" y="17860"/>
                </a:lnTo>
                <a:lnTo>
                  <a:pt x="169664" y="0"/>
                </a:lnTo>
                <a:lnTo>
                  <a:pt x="205383" y="0"/>
                </a:lnTo>
                <a:lnTo>
                  <a:pt x="241102" y="0"/>
                </a:lnTo>
                <a:lnTo>
                  <a:pt x="267891" y="8930"/>
                </a:lnTo>
                <a:lnTo>
                  <a:pt x="276821" y="8930"/>
                </a:lnTo>
                <a:lnTo>
                  <a:pt x="27682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8" name="Freeform 418867"/>
          <p:cNvSpPr/>
          <p:nvPr/>
        </p:nvSpPr>
        <p:spPr bwMode="auto">
          <a:xfrm>
            <a:off x="4947047" y="4286250"/>
            <a:ext cx="160735" cy="205383"/>
          </a:xfrm>
          <a:custGeom>
            <a:avLst/>
            <a:gdLst/>
            <a:ahLst/>
            <a:cxnLst/>
            <a:rect l="0" t="0" r="0" b="0"/>
            <a:pathLst>
              <a:path w="160735" h="20538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17859" y="187523"/>
                </a:lnTo>
                <a:lnTo>
                  <a:pt x="35719" y="196453"/>
                </a:lnTo>
                <a:lnTo>
                  <a:pt x="53578" y="205382"/>
                </a:lnTo>
                <a:lnTo>
                  <a:pt x="80367" y="205382"/>
                </a:lnTo>
                <a:lnTo>
                  <a:pt x="107156" y="196453"/>
                </a:lnTo>
                <a:lnTo>
                  <a:pt x="133945" y="187523"/>
                </a:lnTo>
                <a:lnTo>
                  <a:pt x="151805" y="169664"/>
                </a:lnTo>
                <a:lnTo>
                  <a:pt x="160734" y="151804"/>
                </a:lnTo>
                <a:lnTo>
                  <a:pt x="160734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69" name="Freeform 418868"/>
          <p:cNvSpPr/>
          <p:nvPr/>
        </p:nvSpPr>
        <p:spPr bwMode="auto">
          <a:xfrm>
            <a:off x="5152430" y="4223742"/>
            <a:ext cx="62509" cy="276821"/>
          </a:xfrm>
          <a:custGeom>
            <a:avLst/>
            <a:gdLst/>
            <a:ahLst/>
            <a:cxnLst/>
            <a:rect l="0" t="0" r="0" b="0"/>
            <a:pathLst>
              <a:path w="62509" h="276821">
                <a:moveTo>
                  <a:pt x="0" y="8929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8" y="62508"/>
                </a:lnTo>
                <a:lnTo>
                  <a:pt x="44648" y="98226"/>
                </a:lnTo>
                <a:lnTo>
                  <a:pt x="44648" y="133945"/>
                </a:lnTo>
                <a:lnTo>
                  <a:pt x="53578" y="178594"/>
                </a:lnTo>
                <a:lnTo>
                  <a:pt x="53578" y="214312"/>
                </a:lnTo>
                <a:lnTo>
                  <a:pt x="62508" y="241101"/>
                </a:lnTo>
                <a:lnTo>
                  <a:pt x="62508" y="258961"/>
                </a:lnTo>
                <a:lnTo>
                  <a:pt x="62508" y="276820"/>
                </a:lnTo>
                <a:lnTo>
                  <a:pt x="62508" y="276820"/>
                </a:lnTo>
                <a:lnTo>
                  <a:pt x="62508" y="258961"/>
                </a:lnTo>
                <a:lnTo>
                  <a:pt x="62508" y="241101"/>
                </a:lnTo>
                <a:lnTo>
                  <a:pt x="62508" y="205383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8870" name="Freeform 418869"/>
          <p:cNvSpPr/>
          <p:nvPr/>
        </p:nvSpPr>
        <p:spPr bwMode="auto">
          <a:xfrm>
            <a:off x="5107781" y="4205882"/>
            <a:ext cx="276822" cy="133947"/>
          </a:xfrm>
          <a:custGeom>
            <a:avLst/>
            <a:gdLst/>
            <a:ahLst/>
            <a:cxnLst/>
            <a:rect l="0" t="0" r="0" b="0"/>
            <a:pathLst>
              <a:path w="276822" h="133947">
                <a:moveTo>
                  <a:pt x="8930" y="35719"/>
                </a:moveTo>
                <a:lnTo>
                  <a:pt x="8930" y="44649"/>
                </a:ln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35719" y="44649"/>
                </a:lnTo>
                <a:lnTo>
                  <a:pt x="71438" y="35719"/>
                </a:lnTo>
                <a:lnTo>
                  <a:pt x="116086" y="26789"/>
                </a:lnTo>
                <a:lnTo>
                  <a:pt x="169664" y="17860"/>
                </a:lnTo>
                <a:lnTo>
                  <a:pt x="214313" y="8930"/>
                </a:lnTo>
                <a:lnTo>
                  <a:pt x="241102" y="0"/>
                </a:lnTo>
                <a:lnTo>
                  <a:pt x="267891" y="8930"/>
                </a:lnTo>
                <a:lnTo>
                  <a:pt x="276821" y="26789"/>
                </a:lnTo>
                <a:lnTo>
                  <a:pt x="267891" y="44649"/>
                </a:lnTo>
                <a:lnTo>
                  <a:pt x="241102" y="71438"/>
                </a:lnTo>
                <a:lnTo>
                  <a:pt x="205383" y="98227"/>
                </a:lnTo>
                <a:lnTo>
                  <a:pt x="169664" y="116086"/>
                </a:lnTo>
                <a:lnTo>
                  <a:pt x="142875" y="133946"/>
                </a:lnTo>
                <a:lnTo>
                  <a:pt x="125016" y="133946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Figure C.22 </a:t>
            </a:r>
            <a:r>
              <a:rPr lang="en-US" altLang="en-US" sz="2800" smtClean="0"/>
              <a:t>Inserting Pipeline Registers into Data Path </a:t>
            </a:r>
          </a:p>
        </p:txBody>
      </p:sp>
      <p:pic>
        <p:nvPicPr>
          <p:cNvPr id="15363" name="Picture 4" descr="F06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3" y="1569376"/>
            <a:ext cx="8281987" cy="4455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8393905" y="2473523"/>
            <a:ext cx="125017" cy="294681"/>
          </a:xfrm>
          <a:custGeom>
            <a:avLst/>
            <a:gdLst/>
            <a:ahLst/>
            <a:cxnLst/>
            <a:rect l="0" t="0" r="0" b="0"/>
            <a:pathLst>
              <a:path w="125017" h="294681">
                <a:moveTo>
                  <a:pt x="0" y="98227"/>
                </a:move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96454"/>
                </a:lnTo>
                <a:lnTo>
                  <a:pt x="8930" y="214313"/>
                </a:lnTo>
                <a:lnTo>
                  <a:pt x="17860" y="232172"/>
                </a:lnTo>
                <a:lnTo>
                  <a:pt x="17860" y="241102"/>
                </a:lnTo>
                <a:lnTo>
                  <a:pt x="26790" y="250032"/>
                </a:lnTo>
                <a:lnTo>
                  <a:pt x="26790" y="250032"/>
                </a:lnTo>
                <a:lnTo>
                  <a:pt x="26790" y="250032"/>
                </a:lnTo>
                <a:lnTo>
                  <a:pt x="26790" y="241102"/>
                </a:lnTo>
                <a:lnTo>
                  <a:pt x="35719" y="223243"/>
                </a:lnTo>
                <a:lnTo>
                  <a:pt x="44649" y="196454"/>
                </a:lnTo>
                <a:lnTo>
                  <a:pt x="53579" y="160735"/>
                </a:lnTo>
                <a:lnTo>
                  <a:pt x="53579" y="133946"/>
                </a:lnTo>
                <a:lnTo>
                  <a:pt x="62508" y="116086"/>
                </a:lnTo>
                <a:lnTo>
                  <a:pt x="62508" y="107157"/>
                </a:lnTo>
                <a:lnTo>
                  <a:pt x="62508" y="116086"/>
                </a:lnTo>
                <a:lnTo>
                  <a:pt x="62508" y="142875"/>
                </a:lnTo>
                <a:lnTo>
                  <a:pt x="62508" y="169665"/>
                </a:lnTo>
                <a:lnTo>
                  <a:pt x="62508" y="205383"/>
                </a:lnTo>
                <a:lnTo>
                  <a:pt x="71438" y="241102"/>
                </a:lnTo>
                <a:lnTo>
                  <a:pt x="71438" y="267891"/>
                </a:lnTo>
                <a:lnTo>
                  <a:pt x="71438" y="285750"/>
                </a:lnTo>
                <a:lnTo>
                  <a:pt x="71438" y="294680"/>
                </a:lnTo>
                <a:lnTo>
                  <a:pt x="71438" y="294680"/>
                </a:lnTo>
                <a:lnTo>
                  <a:pt x="80368" y="276821"/>
                </a:lnTo>
                <a:lnTo>
                  <a:pt x="89297" y="250032"/>
                </a:lnTo>
                <a:lnTo>
                  <a:pt x="98227" y="205383"/>
                </a:lnTo>
                <a:lnTo>
                  <a:pt x="107157" y="160735"/>
                </a:lnTo>
                <a:lnTo>
                  <a:pt x="116086" y="107157"/>
                </a:lnTo>
                <a:lnTo>
                  <a:pt x="125016" y="53579"/>
                </a:lnTo>
                <a:lnTo>
                  <a:pt x="125016" y="1786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17860"/>
                </a:lnTo>
                <a:lnTo>
                  <a:pt x="107157" y="35719"/>
                </a:lnTo>
                <a:lnTo>
                  <a:pt x="107157" y="53579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8527851" y="2518172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78594"/>
                </a:lnTo>
                <a:lnTo>
                  <a:pt x="26789" y="160734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518921" y="2437804"/>
            <a:ext cx="151806" cy="267892"/>
          </a:xfrm>
          <a:custGeom>
            <a:avLst/>
            <a:gdLst/>
            <a:ahLst/>
            <a:cxnLst/>
            <a:rect l="0" t="0" r="0" b="0"/>
            <a:pathLst>
              <a:path w="151806" h="267892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17859" y="26790"/>
                </a:lnTo>
                <a:lnTo>
                  <a:pt x="35719" y="17860"/>
                </a:lnTo>
                <a:lnTo>
                  <a:pt x="53578" y="17860"/>
                </a:lnTo>
                <a:lnTo>
                  <a:pt x="8036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17860"/>
                </a:lnTo>
                <a:lnTo>
                  <a:pt x="133945" y="26790"/>
                </a:lnTo>
                <a:lnTo>
                  <a:pt x="125016" y="53579"/>
                </a:lnTo>
                <a:lnTo>
                  <a:pt x="107156" y="71438"/>
                </a:lnTo>
                <a:lnTo>
                  <a:pt x="89297" y="89298"/>
                </a:lnTo>
                <a:lnTo>
                  <a:pt x="62508" y="107157"/>
                </a:lnTo>
                <a:lnTo>
                  <a:pt x="4464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16087"/>
                </a:lnTo>
                <a:lnTo>
                  <a:pt x="62508" y="107157"/>
                </a:lnTo>
                <a:lnTo>
                  <a:pt x="89297" y="107157"/>
                </a:lnTo>
                <a:lnTo>
                  <a:pt x="116086" y="107157"/>
                </a:lnTo>
                <a:lnTo>
                  <a:pt x="133945" y="107157"/>
                </a:lnTo>
                <a:lnTo>
                  <a:pt x="142875" y="125016"/>
                </a:lnTo>
                <a:lnTo>
                  <a:pt x="151805" y="142876"/>
                </a:lnTo>
                <a:lnTo>
                  <a:pt x="151805" y="169665"/>
                </a:lnTo>
                <a:lnTo>
                  <a:pt x="133945" y="196454"/>
                </a:lnTo>
                <a:lnTo>
                  <a:pt x="116086" y="223243"/>
                </a:lnTo>
                <a:lnTo>
                  <a:pt x="89297" y="241102"/>
                </a:lnTo>
                <a:lnTo>
                  <a:pt x="62508" y="258962"/>
                </a:lnTo>
                <a:lnTo>
                  <a:pt x="35719" y="26789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063383" y="2473523"/>
            <a:ext cx="294681" cy="330399"/>
          </a:xfrm>
          <a:custGeom>
            <a:avLst/>
            <a:gdLst/>
            <a:ahLst/>
            <a:cxnLst/>
            <a:rect l="0" t="0" r="0" b="0"/>
            <a:pathLst>
              <a:path w="294681" h="330399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214313"/>
                </a:lnTo>
                <a:lnTo>
                  <a:pt x="17859" y="250032"/>
                </a:lnTo>
                <a:lnTo>
                  <a:pt x="17859" y="276821"/>
                </a:lnTo>
                <a:lnTo>
                  <a:pt x="17859" y="303610"/>
                </a:lnTo>
                <a:lnTo>
                  <a:pt x="26789" y="321469"/>
                </a:lnTo>
                <a:lnTo>
                  <a:pt x="26789" y="330398"/>
                </a:lnTo>
                <a:lnTo>
                  <a:pt x="26789" y="330398"/>
                </a:lnTo>
                <a:lnTo>
                  <a:pt x="26789" y="321469"/>
                </a:lnTo>
                <a:lnTo>
                  <a:pt x="35719" y="303610"/>
                </a:lnTo>
                <a:lnTo>
                  <a:pt x="35719" y="276821"/>
                </a:lnTo>
                <a:lnTo>
                  <a:pt x="35719" y="232172"/>
                </a:lnTo>
                <a:lnTo>
                  <a:pt x="44648" y="187524"/>
                </a:lnTo>
                <a:lnTo>
                  <a:pt x="53578" y="151805"/>
                </a:lnTo>
                <a:lnTo>
                  <a:pt x="62508" y="107157"/>
                </a:lnTo>
                <a:lnTo>
                  <a:pt x="62508" y="89297"/>
                </a:lnTo>
                <a:lnTo>
                  <a:pt x="80367" y="71438"/>
                </a:lnTo>
                <a:lnTo>
                  <a:pt x="80367" y="80368"/>
                </a:lnTo>
                <a:lnTo>
                  <a:pt x="89297" y="98227"/>
                </a:lnTo>
                <a:lnTo>
                  <a:pt x="89297" y="133946"/>
                </a:lnTo>
                <a:lnTo>
                  <a:pt x="98226" y="178594"/>
                </a:lnTo>
                <a:lnTo>
                  <a:pt x="98226" y="214313"/>
                </a:lnTo>
                <a:lnTo>
                  <a:pt x="98226" y="258961"/>
                </a:lnTo>
                <a:lnTo>
                  <a:pt x="98226" y="294680"/>
                </a:lnTo>
                <a:lnTo>
                  <a:pt x="98226" y="312540"/>
                </a:lnTo>
                <a:lnTo>
                  <a:pt x="98226" y="321469"/>
                </a:lnTo>
                <a:lnTo>
                  <a:pt x="107156" y="321469"/>
                </a:lnTo>
                <a:lnTo>
                  <a:pt x="116086" y="303610"/>
                </a:lnTo>
                <a:lnTo>
                  <a:pt x="125015" y="267891"/>
                </a:lnTo>
                <a:lnTo>
                  <a:pt x="133945" y="223243"/>
                </a:lnTo>
                <a:lnTo>
                  <a:pt x="151805" y="160735"/>
                </a:lnTo>
                <a:lnTo>
                  <a:pt x="169664" y="98227"/>
                </a:lnTo>
                <a:lnTo>
                  <a:pt x="187523" y="53579"/>
                </a:lnTo>
                <a:lnTo>
                  <a:pt x="205383" y="17860"/>
                </a:lnTo>
                <a:lnTo>
                  <a:pt x="223242" y="0"/>
                </a:lnTo>
                <a:lnTo>
                  <a:pt x="241101" y="8930"/>
                </a:lnTo>
                <a:lnTo>
                  <a:pt x="250031" y="26790"/>
                </a:lnTo>
                <a:lnTo>
                  <a:pt x="258961" y="71438"/>
                </a:lnTo>
                <a:lnTo>
                  <a:pt x="258961" y="116086"/>
                </a:lnTo>
                <a:lnTo>
                  <a:pt x="267890" y="169665"/>
                </a:lnTo>
                <a:lnTo>
                  <a:pt x="267890" y="205383"/>
                </a:lnTo>
                <a:lnTo>
                  <a:pt x="276820" y="241102"/>
                </a:lnTo>
                <a:lnTo>
                  <a:pt x="285750" y="258961"/>
                </a:lnTo>
                <a:lnTo>
                  <a:pt x="285750" y="267891"/>
                </a:lnTo>
                <a:lnTo>
                  <a:pt x="294680" y="258961"/>
                </a:lnTo>
                <a:lnTo>
                  <a:pt x="294680" y="241102"/>
                </a:lnTo>
                <a:lnTo>
                  <a:pt x="29468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68516" y="2589609"/>
            <a:ext cx="241102" cy="205384"/>
          </a:xfrm>
          <a:custGeom>
            <a:avLst/>
            <a:gdLst/>
            <a:ahLst/>
            <a:cxnLst/>
            <a:rect l="0" t="0" r="0" b="0"/>
            <a:pathLst>
              <a:path w="241102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9"/>
                </a:lnTo>
                <a:lnTo>
                  <a:pt x="17859" y="80368"/>
                </a:lnTo>
                <a:lnTo>
                  <a:pt x="17859" y="107157"/>
                </a:lnTo>
                <a:lnTo>
                  <a:pt x="26789" y="142875"/>
                </a:lnTo>
                <a:lnTo>
                  <a:pt x="26789" y="169664"/>
                </a:lnTo>
                <a:lnTo>
                  <a:pt x="44648" y="187524"/>
                </a:lnTo>
                <a:lnTo>
                  <a:pt x="53578" y="205383"/>
                </a:lnTo>
                <a:lnTo>
                  <a:pt x="80367" y="205383"/>
                </a:lnTo>
                <a:lnTo>
                  <a:pt x="107156" y="196454"/>
                </a:lnTo>
                <a:lnTo>
                  <a:pt x="133945" y="178594"/>
                </a:lnTo>
                <a:lnTo>
                  <a:pt x="169664" y="160735"/>
                </a:lnTo>
                <a:lnTo>
                  <a:pt x="196453" y="142875"/>
                </a:lnTo>
                <a:lnTo>
                  <a:pt x="223242" y="125016"/>
                </a:lnTo>
                <a:lnTo>
                  <a:pt x="241101" y="116086"/>
                </a:lnTo>
                <a:lnTo>
                  <a:pt x="241101" y="116086"/>
                </a:lnTo>
                <a:lnTo>
                  <a:pt x="241101" y="116086"/>
                </a:lnTo>
                <a:lnTo>
                  <a:pt x="24110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304234" y="2625328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0" y="116086"/>
                </a:moveTo>
                <a:lnTo>
                  <a:pt x="0" y="107156"/>
                </a:lnTo>
                <a:lnTo>
                  <a:pt x="8930" y="107156"/>
                </a:lnTo>
                <a:lnTo>
                  <a:pt x="26789" y="89297"/>
                </a:lnTo>
                <a:lnTo>
                  <a:pt x="44649" y="62508"/>
                </a:lnTo>
                <a:lnTo>
                  <a:pt x="71438" y="44649"/>
                </a:lnTo>
                <a:lnTo>
                  <a:pt x="89297" y="1786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313164" y="2428875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142875"/>
                </a:moveTo>
                <a:lnTo>
                  <a:pt x="0" y="142875"/>
                </a:lnTo>
                <a:lnTo>
                  <a:pt x="8930" y="133945"/>
                </a:lnTo>
                <a:lnTo>
                  <a:pt x="17859" y="116086"/>
                </a:lnTo>
                <a:lnTo>
                  <a:pt x="35719" y="98227"/>
                </a:lnTo>
                <a:lnTo>
                  <a:pt x="62508" y="80367"/>
                </a:lnTo>
                <a:lnTo>
                  <a:pt x="98227" y="53578"/>
                </a:lnTo>
                <a:lnTo>
                  <a:pt x="125016" y="35719"/>
                </a:lnTo>
                <a:lnTo>
                  <a:pt x="16073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223617" y="2589609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62508"/>
                </a:lnTo>
                <a:lnTo>
                  <a:pt x="35719" y="89297"/>
                </a:lnTo>
                <a:lnTo>
                  <a:pt x="53578" y="125016"/>
                </a:lnTo>
                <a:lnTo>
                  <a:pt x="62508" y="160735"/>
                </a:lnTo>
                <a:lnTo>
                  <a:pt x="71438" y="187524"/>
                </a:lnTo>
                <a:lnTo>
                  <a:pt x="80367" y="214312"/>
                </a:lnTo>
                <a:lnTo>
                  <a:pt x="89297" y="223242"/>
                </a:lnTo>
                <a:lnTo>
                  <a:pt x="89297" y="223242"/>
                </a:lnTo>
                <a:lnTo>
                  <a:pt x="89297" y="214312"/>
                </a:lnTo>
                <a:lnTo>
                  <a:pt x="80367" y="19645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43250" y="2544961"/>
            <a:ext cx="366118" cy="250032"/>
          </a:xfrm>
          <a:custGeom>
            <a:avLst/>
            <a:gdLst/>
            <a:ahLst/>
            <a:cxnLst/>
            <a:rect l="0" t="0" r="0" b="0"/>
            <a:pathLst>
              <a:path w="366118" h="250032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17859" y="53578"/>
                </a:lnTo>
                <a:lnTo>
                  <a:pt x="44648" y="44648"/>
                </a:lnTo>
                <a:lnTo>
                  <a:pt x="89297" y="26789"/>
                </a:lnTo>
                <a:lnTo>
                  <a:pt x="142875" y="17859"/>
                </a:lnTo>
                <a:lnTo>
                  <a:pt x="205383" y="0"/>
                </a:lnTo>
                <a:lnTo>
                  <a:pt x="258961" y="0"/>
                </a:lnTo>
                <a:lnTo>
                  <a:pt x="312539" y="8930"/>
                </a:lnTo>
                <a:lnTo>
                  <a:pt x="348258" y="35719"/>
                </a:lnTo>
                <a:lnTo>
                  <a:pt x="366117" y="71437"/>
                </a:lnTo>
                <a:lnTo>
                  <a:pt x="366117" y="116086"/>
                </a:lnTo>
                <a:lnTo>
                  <a:pt x="339328" y="160734"/>
                </a:lnTo>
                <a:lnTo>
                  <a:pt x="303609" y="205383"/>
                </a:lnTo>
                <a:lnTo>
                  <a:pt x="267891" y="241102"/>
                </a:lnTo>
                <a:lnTo>
                  <a:pt x="241102" y="250031"/>
                </a:lnTo>
                <a:lnTo>
                  <a:pt x="223242" y="250031"/>
                </a:lnTo>
                <a:lnTo>
                  <a:pt x="223242" y="223242"/>
                </a:lnTo>
                <a:lnTo>
                  <a:pt x="241102" y="169664"/>
                </a:lnTo>
                <a:lnTo>
                  <a:pt x="241102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250156" y="991195"/>
            <a:ext cx="187525" cy="312540"/>
          </a:xfrm>
          <a:custGeom>
            <a:avLst/>
            <a:gdLst/>
            <a:ahLst/>
            <a:cxnLst/>
            <a:rect l="0" t="0" r="0" b="0"/>
            <a:pathLst>
              <a:path w="187525" h="312540">
                <a:moveTo>
                  <a:pt x="26789" y="71438"/>
                </a:move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51805"/>
                </a:lnTo>
                <a:lnTo>
                  <a:pt x="44649" y="187524"/>
                </a:lnTo>
                <a:lnTo>
                  <a:pt x="44649" y="223242"/>
                </a:lnTo>
                <a:lnTo>
                  <a:pt x="53578" y="258961"/>
                </a:lnTo>
                <a:lnTo>
                  <a:pt x="62508" y="276821"/>
                </a:lnTo>
                <a:lnTo>
                  <a:pt x="62508" y="294680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12539"/>
                </a:lnTo>
                <a:lnTo>
                  <a:pt x="71438" y="303610"/>
                </a:lnTo>
                <a:lnTo>
                  <a:pt x="71438" y="276821"/>
                </a:lnTo>
                <a:lnTo>
                  <a:pt x="62508" y="250032"/>
                </a:lnTo>
                <a:lnTo>
                  <a:pt x="53578" y="214313"/>
                </a:lnTo>
                <a:lnTo>
                  <a:pt x="44649" y="178594"/>
                </a:lnTo>
                <a:lnTo>
                  <a:pt x="35719" y="142875"/>
                </a:lnTo>
                <a:lnTo>
                  <a:pt x="17860" y="116086"/>
                </a:lnTo>
                <a:lnTo>
                  <a:pt x="8930" y="9822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26789" y="80367"/>
                </a:lnTo>
                <a:lnTo>
                  <a:pt x="44649" y="71438"/>
                </a:lnTo>
                <a:lnTo>
                  <a:pt x="80367" y="53578"/>
                </a:lnTo>
                <a:lnTo>
                  <a:pt x="116086" y="35719"/>
                </a:lnTo>
                <a:lnTo>
                  <a:pt x="151805" y="1786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68016" y="1125141"/>
            <a:ext cx="241102" cy="107157"/>
          </a:xfrm>
          <a:custGeom>
            <a:avLst/>
            <a:gdLst/>
            <a:ahLst/>
            <a:cxnLst/>
            <a:rect l="0" t="0" r="0" b="0"/>
            <a:pathLst>
              <a:path w="241102" h="107157">
                <a:moveTo>
                  <a:pt x="0" y="107156"/>
                </a:moveTo>
                <a:lnTo>
                  <a:pt x="8929" y="98226"/>
                </a:lnTo>
                <a:lnTo>
                  <a:pt x="26789" y="89296"/>
                </a:lnTo>
                <a:lnTo>
                  <a:pt x="62507" y="71437"/>
                </a:lnTo>
                <a:lnTo>
                  <a:pt x="107156" y="44648"/>
                </a:lnTo>
                <a:lnTo>
                  <a:pt x="142875" y="26789"/>
                </a:lnTo>
                <a:lnTo>
                  <a:pt x="187523" y="8929"/>
                </a:lnTo>
                <a:lnTo>
                  <a:pt x="21431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035969" y="2357437"/>
            <a:ext cx="500063" cy="464345"/>
          </a:xfrm>
          <a:custGeom>
            <a:avLst/>
            <a:gdLst/>
            <a:ahLst/>
            <a:cxnLst/>
            <a:rect l="0" t="0" r="0" b="0"/>
            <a:pathLst>
              <a:path w="500063" h="464345">
                <a:moveTo>
                  <a:pt x="348258" y="89297"/>
                </a:moveTo>
                <a:lnTo>
                  <a:pt x="339328" y="89297"/>
                </a:lnTo>
                <a:lnTo>
                  <a:pt x="339328" y="80367"/>
                </a:lnTo>
                <a:lnTo>
                  <a:pt x="339328" y="80367"/>
                </a:lnTo>
                <a:lnTo>
                  <a:pt x="330398" y="80367"/>
                </a:lnTo>
                <a:lnTo>
                  <a:pt x="321469" y="71438"/>
                </a:lnTo>
                <a:lnTo>
                  <a:pt x="312539" y="62508"/>
                </a:lnTo>
                <a:lnTo>
                  <a:pt x="294679" y="44649"/>
                </a:lnTo>
                <a:lnTo>
                  <a:pt x="285750" y="35719"/>
                </a:lnTo>
                <a:lnTo>
                  <a:pt x="258961" y="26789"/>
                </a:lnTo>
                <a:lnTo>
                  <a:pt x="241101" y="8930"/>
                </a:lnTo>
                <a:lnTo>
                  <a:pt x="214312" y="0"/>
                </a:lnTo>
                <a:lnTo>
                  <a:pt x="178594" y="0"/>
                </a:lnTo>
                <a:lnTo>
                  <a:pt x="151804" y="8930"/>
                </a:lnTo>
                <a:lnTo>
                  <a:pt x="125015" y="17860"/>
                </a:lnTo>
                <a:lnTo>
                  <a:pt x="89297" y="44649"/>
                </a:lnTo>
                <a:lnTo>
                  <a:pt x="53578" y="80367"/>
                </a:lnTo>
                <a:lnTo>
                  <a:pt x="26789" y="133946"/>
                </a:lnTo>
                <a:lnTo>
                  <a:pt x="8929" y="187524"/>
                </a:lnTo>
                <a:lnTo>
                  <a:pt x="0" y="258961"/>
                </a:lnTo>
                <a:lnTo>
                  <a:pt x="0" y="321469"/>
                </a:lnTo>
                <a:lnTo>
                  <a:pt x="26789" y="383977"/>
                </a:lnTo>
                <a:lnTo>
                  <a:pt x="62508" y="428626"/>
                </a:lnTo>
                <a:lnTo>
                  <a:pt x="116086" y="464344"/>
                </a:lnTo>
                <a:lnTo>
                  <a:pt x="187523" y="464344"/>
                </a:lnTo>
                <a:lnTo>
                  <a:pt x="258961" y="455414"/>
                </a:lnTo>
                <a:lnTo>
                  <a:pt x="330398" y="419696"/>
                </a:lnTo>
                <a:lnTo>
                  <a:pt x="401836" y="375047"/>
                </a:lnTo>
                <a:lnTo>
                  <a:pt x="455414" y="321469"/>
                </a:lnTo>
                <a:lnTo>
                  <a:pt x="500062" y="267891"/>
                </a:lnTo>
                <a:lnTo>
                  <a:pt x="500062" y="214313"/>
                </a:lnTo>
                <a:lnTo>
                  <a:pt x="482203" y="169665"/>
                </a:lnTo>
                <a:lnTo>
                  <a:pt x="428625" y="125016"/>
                </a:lnTo>
                <a:lnTo>
                  <a:pt x="366117" y="89297"/>
                </a:lnTo>
                <a:lnTo>
                  <a:pt x="36611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107656" y="2393156"/>
            <a:ext cx="598290" cy="455415"/>
          </a:xfrm>
          <a:custGeom>
            <a:avLst/>
            <a:gdLst/>
            <a:ahLst/>
            <a:cxnLst/>
            <a:rect l="0" t="0" r="0" b="0"/>
            <a:pathLst>
              <a:path w="598290" h="455415">
                <a:moveTo>
                  <a:pt x="276821" y="89297"/>
                </a:moveTo>
                <a:lnTo>
                  <a:pt x="267891" y="80367"/>
                </a:lnTo>
                <a:lnTo>
                  <a:pt x="258961" y="62508"/>
                </a:lnTo>
                <a:lnTo>
                  <a:pt x="241102" y="44648"/>
                </a:lnTo>
                <a:lnTo>
                  <a:pt x="223242" y="26789"/>
                </a:lnTo>
                <a:lnTo>
                  <a:pt x="196453" y="8930"/>
                </a:lnTo>
                <a:lnTo>
                  <a:pt x="178594" y="0"/>
                </a:lnTo>
                <a:lnTo>
                  <a:pt x="151805" y="0"/>
                </a:lnTo>
                <a:lnTo>
                  <a:pt x="125016" y="8930"/>
                </a:lnTo>
                <a:lnTo>
                  <a:pt x="107157" y="35719"/>
                </a:lnTo>
                <a:lnTo>
                  <a:pt x="80367" y="80367"/>
                </a:lnTo>
                <a:lnTo>
                  <a:pt x="53578" y="151805"/>
                </a:lnTo>
                <a:lnTo>
                  <a:pt x="35719" y="214313"/>
                </a:lnTo>
                <a:lnTo>
                  <a:pt x="26789" y="294680"/>
                </a:lnTo>
                <a:lnTo>
                  <a:pt x="44649" y="357188"/>
                </a:lnTo>
                <a:lnTo>
                  <a:pt x="71438" y="410765"/>
                </a:lnTo>
                <a:lnTo>
                  <a:pt x="116086" y="437555"/>
                </a:lnTo>
                <a:lnTo>
                  <a:pt x="178594" y="455414"/>
                </a:lnTo>
                <a:lnTo>
                  <a:pt x="250032" y="446484"/>
                </a:lnTo>
                <a:lnTo>
                  <a:pt x="330399" y="428625"/>
                </a:lnTo>
                <a:lnTo>
                  <a:pt x="410766" y="392907"/>
                </a:lnTo>
                <a:lnTo>
                  <a:pt x="491133" y="348258"/>
                </a:lnTo>
                <a:lnTo>
                  <a:pt x="544711" y="294680"/>
                </a:lnTo>
                <a:lnTo>
                  <a:pt x="589360" y="232172"/>
                </a:lnTo>
                <a:lnTo>
                  <a:pt x="598289" y="178594"/>
                </a:lnTo>
                <a:lnTo>
                  <a:pt x="580430" y="116086"/>
                </a:lnTo>
                <a:lnTo>
                  <a:pt x="517922" y="62508"/>
                </a:lnTo>
                <a:lnTo>
                  <a:pt x="419696" y="26789"/>
                </a:lnTo>
                <a:lnTo>
                  <a:pt x="321469" y="8930"/>
                </a:lnTo>
                <a:lnTo>
                  <a:pt x="205383" y="8930"/>
                </a:lnTo>
                <a:lnTo>
                  <a:pt x="116086" y="35719"/>
                </a:lnTo>
                <a:lnTo>
                  <a:pt x="4464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20383" y="2339578"/>
            <a:ext cx="642938" cy="526852"/>
          </a:xfrm>
          <a:custGeom>
            <a:avLst/>
            <a:gdLst/>
            <a:ahLst/>
            <a:cxnLst/>
            <a:rect l="0" t="0" r="0" b="0"/>
            <a:pathLst>
              <a:path w="642938" h="526852">
                <a:moveTo>
                  <a:pt x="232172" y="116086"/>
                </a:moveTo>
                <a:lnTo>
                  <a:pt x="232172" y="98226"/>
                </a:lnTo>
                <a:lnTo>
                  <a:pt x="223242" y="89297"/>
                </a:lnTo>
                <a:lnTo>
                  <a:pt x="223242" y="62508"/>
                </a:lnTo>
                <a:lnTo>
                  <a:pt x="214312" y="44648"/>
                </a:lnTo>
                <a:lnTo>
                  <a:pt x="205383" y="17859"/>
                </a:lnTo>
                <a:lnTo>
                  <a:pt x="187523" y="8930"/>
                </a:lnTo>
                <a:lnTo>
                  <a:pt x="160734" y="0"/>
                </a:lnTo>
                <a:lnTo>
                  <a:pt x="133945" y="8930"/>
                </a:lnTo>
                <a:lnTo>
                  <a:pt x="107156" y="26789"/>
                </a:lnTo>
                <a:lnTo>
                  <a:pt x="71437" y="53578"/>
                </a:lnTo>
                <a:lnTo>
                  <a:pt x="44648" y="98226"/>
                </a:lnTo>
                <a:lnTo>
                  <a:pt x="17859" y="160735"/>
                </a:lnTo>
                <a:lnTo>
                  <a:pt x="0" y="232172"/>
                </a:lnTo>
                <a:lnTo>
                  <a:pt x="0" y="312539"/>
                </a:lnTo>
                <a:lnTo>
                  <a:pt x="17859" y="392906"/>
                </a:lnTo>
                <a:lnTo>
                  <a:pt x="53578" y="455414"/>
                </a:lnTo>
                <a:lnTo>
                  <a:pt x="98226" y="500062"/>
                </a:lnTo>
                <a:lnTo>
                  <a:pt x="160734" y="526851"/>
                </a:lnTo>
                <a:lnTo>
                  <a:pt x="232172" y="526851"/>
                </a:lnTo>
                <a:lnTo>
                  <a:pt x="312539" y="500062"/>
                </a:lnTo>
                <a:lnTo>
                  <a:pt x="401836" y="464343"/>
                </a:lnTo>
                <a:lnTo>
                  <a:pt x="491133" y="401836"/>
                </a:lnTo>
                <a:lnTo>
                  <a:pt x="562570" y="339328"/>
                </a:lnTo>
                <a:lnTo>
                  <a:pt x="616148" y="267891"/>
                </a:lnTo>
                <a:lnTo>
                  <a:pt x="642937" y="196453"/>
                </a:lnTo>
                <a:lnTo>
                  <a:pt x="625078" y="125016"/>
                </a:lnTo>
                <a:lnTo>
                  <a:pt x="571500" y="62508"/>
                </a:lnTo>
                <a:lnTo>
                  <a:pt x="491133" y="26789"/>
                </a:lnTo>
                <a:lnTo>
                  <a:pt x="392906" y="8930"/>
                </a:lnTo>
                <a:lnTo>
                  <a:pt x="303609" y="17859"/>
                </a:lnTo>
                <a:lnTo>
                  <a:pt x="232172" y="44648"/>
                </a:lnTo>
                <a:lnTo>
                  <a:pt x="187523" y="71437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17023" y="2303859"/>
            <a:ext cx="705446" cy="616149"/>
          </a:xfrm>
          <a:custGeom>
            <a:avLst/>
            <a:gdLst/>
            <a:ahLst/>
            <a:cxnLst/>
            <a:rect l="0" t="0" r="0" b="0"/>
            <a:pathLst>
              <a:path w="705446" h="616149">
                <a:moveTo>
                  <a:pt x="223243" y="8930"/>
                </a:moveTo>
                <a:lnTo>
                  <a:pt x="214313" y="8930"/>
                </a:lnTo>
                <a:lnTo>
                  <a:pt x="196454" y="17860"/>
                </a:lnTo>
                <a:lnTo>
                  <a:pt x="178594" y="26789"/>
                </a:lnTo>
                <a:lnTo>
                  <a:pt x="151805" y="53578"/>
                </a:lnTo>
                <a:lnTo>
                  <a:pt x="116086" y="89297"/>
                </a:lnTo>
                <a:lnTo>
                  <a:pt x="80368" y="142875"/>
                </a:lnTo>
                <a:lnTo>
                  <a:pt x="44649" y="205383"/>
                </a:lnTo>
                <a:lnTo>
                  <a:pt x="17860" y="285750"/>
                </a:lnTo>
                <a:lnTo>
                  <a:pt x="0" y="375047"/>
                </a:lnTo>
                <a:lnTo>
                  <a:pt x="8930" y="455414"/>
                </a:lnTo>
                <a:lnTo>
                  <a:pt x="35719" y="517922"/>
                </a:lnTo>
                <a:lnTo>
                  <a:pt x="71438" y="571500"/>
                </a:lnTo>
                <a:lnTo>
                  <a:pt x="133946" y="607219"/>
                </a:lnTo>
                <a:lnTo>
                  <a:pt x="214313" y="616148"/>
                </a:lnTo>
                <a:lnTo>
                  <a:pt x="303610" y="616148"/>
                </a:lnTo>
                <a:lnTo>
                  <a:pt x="401836" y="598289"/>
                </a:lnTo>
                <a:lnTo>
                  <a:pt x="508993" y="571500"/>
                </a:lnTo>
                <a:lnTo>
                  <a:pt x="589359" y="526852"/>
                </a:lnTo>
                <a:lnTo>
                  <a:pt x="660797" y="464344"/>
                </a:lnTo>
                <a:lnTo>
                  <a:pt x="687586" y="383977"/>
                </a:lnTo>
                <a:lnTo>
                  <a:pt x="705445" y="303610"/>
                </a:lnTo>
                <a:lnTo>
                  <a:pt x="678656" y="214313"/>
                </a:lnTo>
                <a:lnTo>
                  <a:pt x="625078" y="133945"/>
                </a:lnTo>
                <a:lnTo>
                  <a:pt x="553641" y="71438"/>
                </a:lnTo>
                <a:lnTo>
                  <a:pt x="473274" y="26789"/>
                </a:lnTo>
                <a:lnTo>
                  <a:pt x="392907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303859" y="3384351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35719"/>
                </a:move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6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375297" y="3009304"/>
            <a:ext cx="1982392" cy="410767"/>
          </a:xfrm>
          <a:custGeom>
            <a:avLst/>
            <a:gdLst/>
            <a:ahLst/>
            <a:cxnLst/>
            <a:rect l="0" t="0" r="0" b="0"/>
            <a:pathLst>
              <a:path w="1982392" h="410767">
                <a:moveTo>
                  <a:pt x="0" y="330399"/>
                </a:moveTo>
                <a:lnTo>
                  <a:pt x="35719" y="303610"/>
                </a:lnTo>
                <a:lnTo>
                  <a:pt x="71437" y="276821"/>
                </a:lnTo>
                <a:lnTo>
                  <a:pt x="116086" y="250032"/>
                </a:lnTo>
                <a:lnTo>
                  <a:pt x="169664" y="223242"/>
                </a:lnTo>
                <a:lnTo>
                  <a:pt x="223242" y="196453"/>
                </a:lnTo>
                <a:lnTo>
                  <a:pt x="285750" y="178594"/>
                </a:lnTo>
                <a:lnTo>
                  <a:pt x="348258" y="151805"/>
                </a:lnTo>
                <a:lnTo>
                  <a:pt x="419695" y="125016"/>
                </a:lnTo>
                <a:lnTo>
                  <a:pt x="500062" y="98227"/>
                </a:lnTo>
                <a:lnTo>
                  <a:pt x="580430" y="71438"/>
                </a:lnTo>
                <a:lnTo>
                  <a:pt x="660797" y="53578"/>
                </a:lnTo>
                <a:lnTo>
                  <a:pt x="750094" y="35719"/>
                </a:lnTo>
                <a:lnTo>
                  <a:pt x="830461" y="17860"/>
                </a:lnTo>
                <a:lnTo>
                  <a:pt x="919758" y="8930"/>
                </a:lnTo>
                <a:lnTo>
                  <a:pt x="1000125" y="8930"/>
                </a:lnTo>
                <a:lnTo>
                  <a:pt x="1080492" y="0"/>
                </a:lnTo>
                <a:lnTo>
                  <a:pt x="1160859" y="8930"/>
                </a:lnTo>
                <a:lnTo>
                  <a:pt x="1241226" y="8930"/>
                </a:lnTo>
                <a:lnTo>
                  <a:pt x="1312664" y="26789"/>
                </a:lnTo>
                <a:lnTo>
                  <a:pt x="1384101" y="35719"/>
                </a:lnTo>
                <a:lnTo>
                  <a:pt x="1455539" y="53578"/>
                </a:lnTo>
                <a:lnTo>
                  <a:pt x="1526976" y="71438"/>
                </a:lnTo>
                <a:lnTo>
                  <a:pt x="1589484" y="89297"/>
                </a:lnTo>
                <a:lnTo>
                  <a:pt x="1651992" y="107157"/>
                </a:lnTo>
                <a:lnTo>
                  <a:pt x="1705570" y="133946"/>
                </a:lnTo>
                <a:lnTo>
                  <a:pt x="1750219" y="160735"/>
                </a:lnTo>
                <a:lnTo>
                  <a:pt x="1794867" y="187524"/>
                </a:lnTo>
                <a:lnTo>
                  <a:pt x="1821656" y="214313"/>
                </a:lnTo>
                <a:lnTo>
                  <a:pt x="1839516" y="241102"/>
                </a:lnTo>
                <a:lnTo>
                  <a:pt x="1848445" y="276821"/>
                </a:lnTo>
                <a:lnTo>
                  <a:pt x="1857375" y="303610"/>
                </a:lnTo>
                <a:lnTo>
                  <a:pt x="1866305" y="321469"/>
                </a:lnTo>
                <a:lnTo>
                  <a:pt x="1875234" y="339328"/>
                </a:lnTo>
                <a:lnTo>
                  <a:pt x="1884164" y="357188"/>
                </a:lnTo>
                <a:lnTo>
                  <a:pt x="1902023" y="375047"/>
                </a:lnTo>
                <a:lnTo>
                  <a:pt x="1910953" y="383977"/>
                </a:lnTo>
                <a:lnTo>
                  <a:pt x="1928812" y="392907"/>
                </a:lnTo>
                <a:lnTo>
                  <a:pt x="1946672" y="401836"/>
                </a:lnTo>
                <a:lnTo>
                  <a:pt x="1955601" y="401836"/>
                </a:lnTo>
                <a:lnTo>
                  <a:pt x="1973461" y="410766"/>
                </a:lnTo>
                <a:lnTo>
                  <a:pt x="1982391" y="410766"/>
                </a:lnTo>
                <a:lnTo>
                  <a:pt x="1982391" y="410766"/>
                </a:lnTo>
                <a:lnTo>
                  <a:pt x="1982391" y="410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438055" y="3080742"/>
            <a:ext cx="1857376" cy="491134"/>
          </a:xfrm>
          <a:custGeom>
            <a:avLst/>
            <a:gdLst/>
            <a:ahLst/>
            <a:cxnLst/>
            <a:rect l="0" t="0" r="0" b="0"/>
            <a:pathLst>
              <a:path w="1857376" h="491134">
                <a:moveTo>
                  <a:pt x="0" y="348258"/>
                </a:move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0" y="348258"/>
                </a:lnTo>
                <a:lnTo>
                  <a:pt x="8929" y="348258"/>
                </a:lnTo>
                <a:lnTo>
                  <a:pt x="17859" y="339328"/>
                </a:lnTo>
                <a:lnTo>
                  <a:pt x="26789" y="321469"/>
                </a:lnTo>
                <a:lnTo>
                  <a:pt x="53578" y="312539"/>
                </a:lnTo>
                <a:lnTo>
                  <a:pt x="80367" y="294679"/>
                </a:lnTo>
                <a:lnTo>
                  <a:pt x="116086" y="267890"/>
                </a:lnTo>
                <a:lnTo>
                  <a:pt x="160734" y="250031"/>
                </a:lnTo>
                <a:lnTo>
                  <a:pt x="196453" y="223242"/>
                </a:lnTo>
                <a:lnTo>
                  <a:pt x="241101" y="205383"/>
                </a:lnTo>
                <a:lnTo>
                  <a:pt x="285750" y="178594"/>
                </a:lnTo>
                <a:lnTo>
                  <a:pt x="330398" y="151804"/>
                </a:lnTo>
                <a:lnTo>
                  <a:pt x="375047" y="133945"/>
                </a:lnTo>
                <a:lnTo>
                  <a:pt x="437554" y="107156"/>
                </a:lnTo>
                <a:lnTo>
                  <a:pt x="491133" y="89297"/>
                </a:lnTo>
                <a:lnTo>
                  <a:pt x="562570" y="71437"/>
                </a:lnTo>
                <a:lnTo>
                  <a:pt x="634008" y="53578"/>
                </a:lnTo>
                <a:lnTo>
                  <a:pt x="714375" y="35719"/>
                </a:lnTo>
                <a:lnTo>
                  <a:pt x="794742" y="26789"/>
                </a:lnTo>
                <a:lnTo>
                  <a:pt x="875109" y="8929"/>
                </a:lnTo>
                <a:lnTo>
                  <a:pt x="955476" y="0"/>
                </a:lnTo>
                <a:lnTo>
                  <a:pt x="1035843" y="0"/>
                </a:lnTo>
                <a:lnTo>
                  <a:pt x="1116211" y="0"/>
                </a:lnTo>
                <a:lnTo>
                  <a:pt x="1187648" y="8929"/>
                </a:lnTo>
                <a:lnTo>
                  <a:pt x="1268015" y="8929"/>
                </a:lnTo>
                <a:lnTo>
                  <a:pt x="1339453" y="26789"/>
                </a:lnTo>
                <a:lnTo>
                  <a:pt x="1401961" y="44648"/>
                </a:lnTo>
                <a:lnTo>
                  <a:pt x="1473398" y="71437"/>
                </a:lnTo>
                <a:lnTo>
                  <a:pt x="1535906" y="98226"/>
                </a:lnTo>
                <a:lnTo>
                  <a:pt x="1589484" y="125015"/>
                </a:lnTo>
                <a:lnTo>
                  <a:pt x="1643062" y="160734"/>
                </a:lnTo>
                <a:lnTo>
                  <a:pt x="1696640" y="196453"/>
                </a:lnTo>
                <a:lnTo>
                  <a:pt x="1741289" y="232172"/>
                </a:lnTo>
                <a:lnTo>
                  <a:pt x="1768078" y="267890"/>
                </a:lnTo>
                <a:lnTo>
                  <a:pt x="1794867" y="303609"/>
                </a:lnTo>
                <a:lnTo>
                  <a:pt x="1812726" y="339328"/>
                </a:lnTo>
                <a:lnTo>
                  <a:pt x="1821656" y="375047"/>
                </a:lnTo>
                <a:lnTo>
                  <a:pt x="1830586" y="401836"/>
                </a:lnTo>
                <a:lnTo>
                  <a:pt x="1830586" y="428625"/>
                </a:lnTo>
                <a:lnTo>
                  <a:pt x="1839515" y="455414"/>
                </a:lnTo>
                <a:lnTo>
                  <a:pt x="1839515" y="473273"/>
                </a:lnTo>
                <a:lnTo>
                  <a:pt x="1848445" y="491133"/>
                </a:lnTo>
                <a:lnTo>
                  <a:pt x="1857375" y="491133"/>
                </a:lnTo>
                <a:lnTo>
                  <a:pt x="1857375" y="49113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295430" y="3295054"/>
            <a:ext cx="1607344" cy="312540"/>
          </a:xfrm>
          <a:custGeom>
            <a:avLst/>
            <a:gdLst/>
            <a:ahLst/>
            <a:cxnLst/>
            <a:rect l="0" t="0" r="0" b="0"/>
            <a:pathLst>
              <a:path w="1607344" h="312540">
                <a:moveTo>
                  <a:pt x="0" y="312539"/>
                </a:moveTo>
                <a:lnTo>
                  <a:pt x="0" y="312539"/>
                </a:lnTo>
                <a:lnTo>
                  <a:pt x="0" y="303610"/>
                </a:lnTo>
                <a:lnTo>
                  <a:pt x="0" y="303610"/>
                </a:lnTo>
                <a:lnTo>
                  <a:pt x="0" y="303610"/>
                </a:lnTo>
                <a:lnTo>
                  <a:pt x="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0" y="276821"/>
                </a:lnTo>
                <a:lnTo>
                  <a:pt x="8929" y="267891"/>
                </a:lnTo>
                <a:lnTo>
                  <a:pt x="17859" y="267891"/>
                </a:lnTo>
                <a:lnTo>
                  <a:pt x="26789" y="258961"/>
                </a:lnTo>
                <a:lnTo>
                  <a:pt x="44648" y="241102"/>
                </a:lnTo>
                <a:lnTo>
                  <a:pt x="62508" y="232172"/>
                </a:lnTo>
                <a:lnTo>
                  <a:pt x="98226" y="214313"/>
                </a:lnTo>
                <a:lnTo>
                  <a:pt x="133945" y="187524"/>
                </a:lnTo>
                <a:lnTo>
                  <a:pt x="169664" y="169664"/>
                </a:lnTo>
                <a:lnTo>
                  <a:pt x="205383" y="151805"/>
                </a:lnTo>
                <a:lnTo>
                  <a:pt x="241101" y="125016"/>
                </a:lnTo>
                <a:lnTo>
                  <a:pt x="276820" y="107157"/>
                </a:lnTo>
                <a:lnTo>
                  <a:pt x="321468" y="89297"/>
                </a:lnTo>
                <a:lnTo>
                  <a:pt x="366117" y="71438"/>
                </a:lnTo>
                <a:lnTo>
                  <a:pt x="419695" y="53578"/>
                </a:lnTo>
                <a:lnTo>
                  <a:pt x="464343" y="35719"/>
                </a:lnTo>
                <a:lnTo>
                  <a:pt x="526851" y="26789"/>
                </a:lnTo>
                <a:lnTo>
                  <a:pt x="580429" y="17860"/>
                </a:lnTo>
                <a:lnTo>
                  <a:pt x="651867" y="8930"/>
                </a:lnTo>
                <a:lnTo>
                  <a:pt x="723304" y="8930"/>
                </a:lnTo>
                <a:lnTo>
                  <a:pt x="785812" y="8930"/>
                </a:lnTo>
                <a:lnTo>
                  <a:pt x="866179" y="0"/>
                </a:lnTo>
                <a:lnTo>
                  <a:pt x="937617" y="0"/>
                </a:lnTo>
                <a:lnTo>
                  <a:pt x="1009054" y="8930"/>
                </a:lnTo>
                <a:lnTo>
                  <a:pt x="1080492" y="8930"/>
                </a:lnTo>
                <a:lnTo>
                  <a:pt x="1143000" y="17860"/>
                </a:lnTo>
                <a:lnTo>
                  <a:pt x="1214437" y="35719"/>
                </a:lnTo>
                <a:lnTo>
                  <a:pt x="1276945" y="53578"/>
                </a:lnTo>
                <a:lnTo>
                  <a:pt x="1339453" y="62508"/>
                </a:lnTo>
                <a:lnTo>
                  <a:pt x="1393031" y="80367"/>
                </a:lnTo>
                <a:lnTo>
                  <a:pt x="1437679" y="98227"/>
                </a:lnTo>
                <a:lnTo>
                  <a:pt x="1482328" y="116086"/>
                </a:lnTo>
                <a:lnTo>
                  <a:pt x="1526976" y="133946"/>
                </a:lnTo>
                <a:lnTo>
                  <a:pt x="1553765" y="142875"/>
                </a:lnTo>
                <a:lnTo>
                  <a:pt x="1571625" y="160735"/>
                </a:lnTo>
                <a:lnTo>
                  <a:pt x="1580554" y="169664"/>
                </a:lnTo>
                <a:lnTo>
                  <a:pt x="1589484" y="187524"/>
                </a:lnTo>
                <a:lnTo>
                  <a:pt x="1589484" y="205383"/>
                </a:lnTo>
                <a:lnTo>
                  <a:pt x="1598414" y="214313"/>
                </a:lnTo>
                <a:lnTo>
                  <a:pt x="1607343" y="214313"/>
                </a:lnTo>
                <a:lnTo>
                  <a:pt x="1607343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5334000"/>
            <a:ext cx="8307387" cy="152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Fields in pipeline registers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IF/ID.IR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ID/EX.IR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EX/MEM.IR 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; Instruction copied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ID/EX.A, ID/EX.B  EX/</a:t>
            </a:r>
            <a:r>
              <a:rPr lang="en-US" dirty="0" err="1" smtClean="0"/>
              <a:t>MEM.ALUoutput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6387" name="Picture 4" descr="F0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9916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57213" y="4000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4000" kern="0" baseline="0" dirty="0" smtClean="0">
                <a:solidFill>
                  <a:srgbClr val="FF0000"/>
                </a:solidFill>
              </a:rPr>
              <a:t>Figure C.22 </a:t>
            </a:r>
            <a:r>
              <a:rPr lang="en-US" altLang="en-US" sz="4000" kern="0" baseline="0" dirty="0" smtClean="0"/>
              <a:t>Inserting Pipeline Registers into Data Path </a:t>
            </a:r>
            <a:endParaRPr lang="en-US" kern="0" baseline="0" dirty="0"/>
          </a:p>
        </p:txBody>
      </p:sp>
      <p:sp>
        <p:nvSpPr>
          <p:cNvPr id="2" name="Freeform 1"/>
          <p:cNvSpPr/>
          <p:nvPr/>
        </p:nvSpPr>
        <p:spPr bwMode="auto">
          <a:xfrm>
            <a:off x="910828" y="5518547"/>
            <a:ext cx="4580931" cy="642938"/>
          </a:xfrm>
          <a:custGeom>
            <a:avLst/>
            <a:gdLst/>
            <a:ahLst/>
            <a:cxnLst/>
            <a:rect l="0" t="0" r="0" b="0"/>
            <a:pathLst>
              <a:path w="4580931" h="642938">
                <a:moveTo>
                  <a:pt x="133946" y="526851"/>
                </a:moveTo>
                <a:lnTo>
                  <a:pt x="133946" y="535780"/>
                </a:lnTo>
                <a:lnTo>
                  <a:pt x="133946" y="526851"/>
                </a:lnTo>
                <a:lnTo>
                  <a:pt x="125016" y="526851"/>
                </a:lnTo>
                <a:lnTo>
                  <a:pt x="125016" y="526851"/>
                </a:lnTo>
                <a:lnTo>
                  <a:pt x="133946" y="526851"/>
                </a:lnTo>
                <a:lnTo>
                  <a:pt x="133946" y="526851"/>
                </a:lnTo>
                <a:lnTo>
                  <a:pt x="142875" y="517921"/>
                </a:lnTo>
                <a:lnTo>
                  <a:pt x="151805" y="517921"/>
                </a:lnTo>
                <a:lnTo>
                  <a:pt x="160735" y="526851"/>
                </a:lnTo>
                <a:lnTo>
                  <a:pt x="169664" y="526851"/>
                </a:lnTo>
                <a:lnTo>
                  <a:pt x="169664" y="535780"/>
                </a:lnTo>
                <a:lnTo>
                  <a:pt x="178594" y="535780"/>
                </a:lnTo>
                <a:lnTo>
                  <a:pt x="187524" y="544710"/>
                </a:lnTo>
                <a:lnTo>
                  <a:pt x="196453" y="553640"/>
                </a:lnTo>
                <a:lnTo>
                  <a:pt x="196453" y="553640"/>
                </a:lnTo>
                <a:lnTo>
                  <a:pt x="205383" y="562569"/>
                </a:lnTo>
                <a:lnTo>
                  <a:pt x="214313" y="571499"/>
                </a:lnTo>
                <a:lnTo>
                  <a:pt x="223242" y="580429"/>
                </a:lnTo>
                <a:lnTo>
                  <a:pt x="232172" y="580429"/>
                </a:lnTo>
                <a:lnTo>
                  <a:pt x="250031" y="589358"/>
                </a:lnTo>
                <a:lnTo>
                  <a:pt x="267891" y="580429"/>
                </a:lnTo>
                <a:lnTo>
                  <a:pt x="285750" y="580429"/>
                </a:lnTo>
                <a:lnTo>
                  <a:pt x="312539" y="580429"/>
                </a:lnTo>
                <a:lnTo>
                  <a:pt x="339328" y="580429"/>
                </a:lnTo>
                <a:lnTo>
                  <a:pt x="366117" y="589358"/>
                </a:lnTo>
                <a:lnTo>
                  <a:pt x="392906" y="589358"/>
                </a:lnTo>
                <a:lnTo>
                  <a:pt x="419695" y="598288"/>
                </a:lnTo>
                <a:lnTo>
                  <a:pt x="455414" y="598288"/>
                </a:lnTo>
                <a:lnTo>
                  <a:pt x="491133" y="607218"/>
                </a:lnTo>
                <a:lnTo>
                  <a:pt x="526852" y="607218"/>
                </a:lnTo>
                <a:lnTo>
                  <a:pt x="571500" y="616148"/>
                </a:lnTo>
                <a:lnTo>
                  <a:pt x="607219" y="616148"/>
                </a:lnTo>
                <a:lnTo>
                  <a:pt x="651867" y="616148"/>
                </a:lnTo>
                <a:lnTo>
                  <a:pt x="696516" y="616148"/>
                </a:lnTo>
                <a:lnTo>
                  <a:pt x="741164" y="625077"/>
                </a:lnTo>
                <a:lnTo>
                  <a:pt x="776883" y="625077"/>
                </a:lnTo>
                <a:lnTo>
                  <a:pt x="812602" y="625077"/>
                </a:lnTo>
                <a:lnTo>
                  <a:pt x="857250" y="625077"/>
                </a:lnTo>
                <a:lnTo>
                  <a:pt x="892969" y="616148"/>
                </a:lnTo>
                <a:lnTo>
                  <a:pt x="937617" y="616148"/>
                </a:lnTo>
                <a:lnTo>
                  <a:pt x="973336" y="616148"/>
                </a:lnTo>
                <a:lnTo>
                  <a:pt x="1017985" y="616148"/>
                </a:lnTo>
                <a:lnTo>
                  <a:pt x="1062633" y="616148"/>
                </a:lnTo>
                <a:lnTo>
                  <a:pt x="1107281" y="616148"/>
                </a:lnTo>
                <a:lnTo>
                  <a:pt x="1151930" y="607218"/>
                </a:lnTo>
                <a:lnTo>
                  <a:pt x="1205508" y="607218"/>
                </a:lnTo>
                <a:lnTo>
                  <a:pt x="1250156" y="607218"/>
                </a:lnTo>
                <a:lnTo>
                  <a:pt x="1303735" y="598288"/>
                </a:lnTo>
                <a:lnTo>
                  <a:pt x="1348383" y="598288"/>
                </a:lnTo>
                <a:lnTo>
                  <a:pt x="1393031" y="598288"/>
                </a:lnTo>
                <a:lnTo>
                  <a:pt x="1437680" y="598288"/>
                </a:lnTo>
                <a:lnTo>
                  <a:pt x="1482328" y="598288"/>
                </a:lnTo>
                <a:lnTo>
                  <a:pt x="1526977" y="598288"/>
                </a:lnTo>
                <a:lnTo>
                  <a:pt x="1571625" y="598288"/>
                </a:lnTo>
                <a:lnTo>
                  <a:pt x="1616274" y="598288"/>
                </a:lnTo>
                <a:lnTo>
                  <a:pt x="1660922" y="598288"/>
                </a:lnTo>
                <a:lnTo>
                  <a:pt x="1714500" y="598288"/>
                </a:lnTo>
                <a:lnTo>
                  <a:pt x="1759149" y="598288"/>
                </a:lnTo>
                <a:lnTo>
                  <a:pt x="1812727" y="598288"/>
                </a:lnTo>
                <a:lnTo>
                  <a:pt x="1866305" y="598288"/>
                </a:lnTo>
                <a:lnTo>
                  <a:pt x="1919883" y="589358"/>
                </a:lnTo>
                <a:lnTo>
                  <a:pt x="1973461" y="589358"/>
                </a:lnTo>
                <a:lnTo>
                  <a:pt x="2027039" y="580429"/>
                </a:lnTo>
                <a:lnTo>
                  <a:pt x="2071688" y="580429"/>
                </a:lnTo>
                <a:lnTo>
                  <a:pt x="2125266" y="580429"/>
                </a:lnTo>
                <a:lnTo>
                  <a:pt x="2178844" y="580429"/>
                </a:lnTo>
                <a:lnTo>
                  <a:pt x="2232422" y="580429"/>
                </a:lnTo>
                <a:lnTo>
                  <a:pt x="2277070" y="589358"/>
                </a:lnTo>
                <a:lnTo>
                  <a:pt x="2330649" y="589358"/>
                </a:lnTo>
                <a:lnTo>
                  <a:pt x="2375297" y="598288"/>
                </a:lnTo>
                <a:lnTo>
                  <a:pt x="2428875" y="598288"/>
                </a:lnTo>
                <a:lnTo>
                  <a:pt x="2473524" y="607218"/>
                </a:lnTo>
                <a:lnTo>
                  <a:pt x="2527102" y="607218"/>
                </a:lnTo>
                <a:lnTo>
                  <a:pt x="2580680" y="607218"/>
                </a:lnTo>
                <a:lnTo>
                  <a:pt x="2634258" y="616148"/>
                </a:lnTo>
                <a:lnTo>
                  <a:pt x="2687836" y="616148"/>
                </a:lnTo>
                <a:lnTo>
                  <a:pt x="2732485" y="616148"/>
                </a:lnTo>
                <a:lnTo>
                  <a:pt x="2786063" y="616148"/>
                </a:lnTo>
                <a:lnTo>
                  <a:pt x="2830711" y="616148"/>
                </a:lnTo>
                <a:lnTo>
                  <a:pt x="2884289" y="616148"/>
                </a:lnTo>
                <a:lnTo>
                  <a:pt x="2937867" y="616148"/>
                </a:lnTo>
                <a:lnTo>
                  <a:pt x="2982516" y="625077"/>
                </a:lnTo>
                <a:lnTo>
                  <a:pt x="3036094" y="625077"/>
                </a:lnTo>
                <a:lnTo>
                  <a:pt x="3089672" y="634007"/>
                </a:lnTo>
                <a:lnTo>
                  <a:pt x="3143250" y="634007"/>
                </a:lnTo>
                <a:lnTo>
                  <a:pt x="3187899" y="642937"/>
                </a:lnTo>
                <a:lnTo>
                  <a:pt x="3241477" y="642937"/>
                </a:lnTo>
                <a:lnTo>
                  <a:pt x="3286125" y="642937"/>
                </a:lnTo>
                <a:lnTo>
                  <a:pt x="3339703" y="642937"/>
                </a:lnTo>
                <a:lnTo>
                  <a:pt x="3384352" y="642937"/>
                </a:lnTo>
                <a:lnTo>
                  <a:pt x="3429000" y="642937"/>
                </a:lnTo>
                <a:lnTo>
                  <a:pt x="3482578" y="642937"/>
                </a:lnTo>
                <a:lnTo>
                  <a:pt x="3527227" y="642937"/>
                </a:lnTo>
                <a:lnTo>
                  <a:pt x="3571875" y="642937"/>
                </a:lnTo>
                <a:lnTo>
                  <a:pt x="3616524" y="642937"/>
                </a:lnTo>
                <a:lnTo>
                  <a:pt x="3661172" y="642937"/>
                </a:lnTo>
                <a:lnTo>
                  <a:pt x="3705820" y="642937"/>
                </a:lnTo>
                <a:lnTo>
                  <a:pt x="3750469" y="642937"/>
                </a:lnTo>
                <a:lnTo>
                  <a:pt x="3795117" y="642937"/>
                </a:lnTo>
                <a:lnTo>
                  <a:pt x="3839766" y="634007"/>
                </a:lnTo>
                <a:lnTo>
                  <a:pt x="3884414" y="634007"/>
                </a:lnTo>
                <a:lnTo>
                  <a:pt x="3920133" y="634007"/>
                </a:lnTo>
                <a:lnTo>
                  <a:pt x="3955852" y="642937"/>
                </a:lnTo>
                <a:lnTo>
                  <a:pt x="3991570" y="642937"/>
                </a:lnTo>
                <a:lnTo>
                  <a:pt x="4027289" y="642937"/>
                </a:lnTo>
                <a:lnTo>
                  <a:pt x="4063008" y="642937"/>
                </a:lnTo>
                <a:lnTo>
                  <a:pt x="4098727" y="634007"/>
                </a:lnTo>
                <a:lnTo>
                  <a:pt x="4134445" y="634007"/>
                </a:lnTo>
                <a:lnTo>
                  <a:pt x="4170164" y="634007"/>
                </a:lnTo>
                <a:lnTo>
                  <a:pt x="4214813" y="625077"/>
                </a:lnTo>
                <a:lnTo>
                  <a:pt x="4250531" y="625077"/>
                </a:lnTo>
                <a:lnTo>
                  <a:pt x="4286250" y="625077"/>
                </a:lnTo>
                <a:lnTo>
                  <a:pt x="4313039" y="616148"/>
                </a:lnTo>
                <a:lnTo>
                  <a:pt x="4339828" y="607218"/>
                </a:lnTo>
                <a:lnTo>
                  <a:pt x="4366617" y="607218"/>
                </a:lnTo>
                <a:lnTo>
                  <a:pt x="4402336" y="598288"/>
                </a:lnTo>
                <a:lnTo>
                  <a:pt x="4420195" y="589358"/>
                </a:lnTo>
                <a:lnTo>
                  <a:pt x="4446985" y="580429"/>
                </a:lnTo>
                <a:lnTo>
                  <a:pt x="4473774" y="571499"/>
                </a:lnTo>
                <a:lnTo>
                  <a:pt x="4491633" y="562569"/>
                </a:lnTo>
                <a:lnTo>
                  <a:pt x="4509492" y="544710"/>
                </a:lnTo>
                <a:lnTo>
                  <a:pt x="4527352" y="535780"/>
                </a:lnTo>
                <a:lnTo>
                  <a:pt x="4554141" y="517921"/>
                </a:lnTo>
                <a:lnTo>
                  <a:pt x="4563070" y="500062"/>
                </a:lnTo>
                <a:lnTo>
                  <a:pt x="4572000" y="482202"/>
                </a:lnTo>
                <a:lnTo>
                  <a:pt x="4580930" y="455413"/>
                </a:lnTo>
                <a:lnTo>
                  <a:pt x="4580930" y="428624"/>
                </a:lnTo>
                <a:lnTo>
                  <a:pt x="4580930" y="401835"/>
                </a:lnTo>
                <a:lnTo>
                  <a:pt x="4572000" y="383976"/>
                </a:lnTo>
                <a:lnTo>
                  <a:pt x="4563070" y="357187"/>
                </a:lnTo>
                <a:lnTo>
                  <a:pt x="4554141" y="339327"/>
                </a:lnTo>
                <a:lnTo>
                  <a:pt x="4545211" y="312538"/>
                </a:lnTo>
                <a:lnTo>
                  <a:pt x="4527352" y="294679"/>
                </a:lnTo>
                <a:lnTo>
                  <a:pt x="4509492" y="267890"/>
                </a:lnTo>
                <a:lnTo>
                  <a:pt x="4491633" y="241101"/>
                </a:lnTo>
                <a:lnTo>
                  <a:pt x="4464844" y="223241"/>
                </a:lnTo>
                <a:lnTo>
                  <a:pt x="4438055" y="205382"/>
                </a:lnTo>
                <a:lnTo>
                  <a:pt x="4402336" y="187523"/>
                </a:lnTo>
                <a:lnTo>
                  <a:pt x="4366617" y="160733"/>
                </a:lnTo>
                <a:lnTo>
                  <a:pt x="4330899" y="142874"/>
                </a:lnTo>
                <a:lnTo>
                  <a:pt x="4286250" y="133944"/>
                </a:lnTo>
                <a:lnTo>
                  <a:pt x="4232672" y="116085"/>
                </a:lnTo>
                <a:lnTo>
                  <a:pt x="4179094" y="98226"/>
                </a:lnTo>
                <a:lnTo>
                  <a:pt x="4125516" y="89296"/>
                </a:lnTo>
                <a:lnTo>
                  <a:pt x="4063008" y="71437"/>
                </a:lnTo>
                <a:lnTo>
                  <a:pt x="3991570" y="62507"/>
                </a:lnTo>
                <a:lnTo>
                  <a:pt x="3920133" y="53578"/>
                </a:lnTo>
                <a:lnTo>
                  <a:pt x="3857625" y="44648"/>
                </a:lnTo>
                <a:lnTo>
                  <a:pt x="3777258" y="35719"/>
                </a:lnTo>
                <a:lnTo>
                  <a:pt x="3705820" y="26789"/>
                </a:lnTo>
                <a:lnTo>
                  <a:pt x="3625453" y="17859"/>
                </a:lnTo>
                <a:lnTo>
                  <a:pt x="3536156" y="8930"/>
                </a:lnTo>
                <a:lnTo>
                  <a:pt x="3446860" y="8930"/>
                </a:lnTo>
                <a:lnTo>
                  <a:pt x="3348633" y="0"/>
                </a:lnTo>
                <a:lnTo>
                  <a:pt x="3250406" y="0"/>
                </a:lnTo>
                <a:lnTo>
                  <a:pt x="3134320" y="0"/>
                </a:lnTo>
                <a:lnTo>
                  <a:pt x="3027164" y="0"/>
                </a:lnTo>
                <a:lnTo>
                  <a:pt x="2911078" y="0"/>
                </a:lnTo>
                <a:lnTo>
                  <a:pt x="2803922" y="0"/>
                </a:lnTo>
                <a:lnTo>
                  <a:pt x="2687836" y="8930"/>
                </a:lnTo>
                <a:lnTo>
                  <a:pt x="2580680" y="8930"/>
                </a:lnTo>
                <a:lnTo>
                  <a:pt x="2473524" y="17859"/>
                </a:lnTo>
                <a:lnTo>
                  <a:pt x="2366367" y="17859"/>
                </a:lnTo>
                <a:lnTo>
                  <a:pt x="2268141" y="26789"/>
                </a:lnTo>
                <a:lnTo>
                  <a:pt x="2169914" y="26789"/>
                </a:lnTo>
                <a:lnTo>
                  <a:pt x="2071688" y="26789"/>
                </a:lnTo>
                <a:lnTo>
                  <a:pt x="1973461" y="26789"/>
                </a:lnTo>
                <a:lnTo>
                  <a:pt x="1875235" y="26789"/>
                </a:lnTo>
                <a:lnTo>
                  <a:pt x="1768078" y="26789"/>
                </a:lnTo>
                <a:lnTo>
                  <a:pt x="1669852" y="26789"/>
                </a:lnTo>
                <a:lnTo>
                  <a:pt x="1571625" y="26789"/>
                </a:lnTo>
                <a:lnTo>
                  <a:pt x="1482328" y="26789"/>
                </a:lnTo>
                <a:lnTo>
                  <a:pt x="1393031" y="26789"/>
                </a:lnTo>
                <a:lnTo>
                  <a:pt x="1312664" y="26789"/>
                </a:lnTo>
                <a:lnTo>
                  <a:pt x="1232297" y="26789"/>
                </a:lnTo>
                <a:lnTo>
                  <a:pt x="1151930" y="35719"/>
                </a:lnTo>
                <a:lnTo>
                  <a:pt x="1071563" y="35719"/>
                </a:lnTo>
                <a:lnTo>
                  <a:pt x="982266" y="44648"/>
                </a:lnTo>
                <a:lnTo>
                  <a:pt x="901899" y="44648"/>
                </a:lnTo>
                <a:lnTo>
                  <a:pt x="821531" y="53578"/>
                </a:lnTo>
                <a:lnTo>
                  <a:pt x="741164" y="53578"/>
                </a:lnTo>
                <a:lnTo>
                  <a:pt x="660797" y="62507"/>
                </a:lnTo>
                <a:lnTo>
                  <a:pt x="571500" y="71437"/>
                </a:lnTo>
                <a:lnTo>
                  <a:pt x="500063" y="80366"/>
                </a:lnTo>
                <a:lnTo>
                  <a:pt x="419695" y="89296"/>
                </a:lnTo>
                <a:lnTo>
                  <a:pt x="348258" y="107155"/>
                </a:lnTo>
                <a:lnTo>
                  <a:pt x="285750" y="116085"/>
                </a:lnTo>
                <a:lnTo>
                  <a:pt x="223242" y="142874"/>
                </a:lnTo>
                <a:lnTo>
                  <a:pt x="160735" y="160733"/>
                </a:lnTo>
                <a:lnTo>
                  <a:pt x="116086" y="196452"/>
                </a:lnTo>
                <a:lnTo>
                  <a:pt x="71438" y="223241"/>
                </a:lnTo>
                <a:lnTo>
                  <a:pt x="35719" y="258960"/>
                </a:lnTo>
                <a:lnTo>
                  <a:pt x="17860" y="294679"/>
                </a:lnTo>
                <a:lnTo>
                  <a:pt x="0" y="330398"/>
                </a:lnTo>
                <a:lnTo>
                  <a:pt x="0" y="357187"/>
                </a:lnTo>
                <a:lnTo>
                  <a:pt x="0" y="392905"/>
                </a:lnTo>
                <a:lnTo>
                  <a:pt x="17860" y="419694"/>
                </a:lnTo>
                <a:lnTo>
                  <a:pt x="53578" y="446483"/>
                </a:lnTo>
                <a:lnTo>
                  <a:pt x="107156" y="464343"/>
                </a:lnTo>
                <a:lnTo>
                  <a:pt x="169664" y="482202"/>
                </a:lnTo>
                <a:lnTo>
                  <a:pt x="250031" y="500062"/>
                </a:lnTo>
                <a:lnTo>
                  <a:pt x="339328" y="517921"/>
                </a:lnTo>
                <a:lnTo>
                  <a:pt x="428625" y="535780"/>
                </a:lnTo>
                <a:lnTo>
                  <a:pt x="517922" y="562569"/>
                </a:lnTo>
                <a:lnTo>
                  <a:pt x="607219" y="589358"/>
                </a:lnTo>
                <a:lnTo>
                  <a:pt x="607219" y="5893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116211" y="647402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053703" y="6107905"/>
            <a:ext cx="1151931" cy="508994"/>
          </a:xfrm>
          <a:custGeom>
            <a:avLst/>
            <a:gdLst/>
            <a:ahLst/>
            <a:cxnLst/>
            <a:rect l="0" t="0" r="0" b="0"/>
            <a:pathLst>
              <a:path w="1151931" h="508994">
                <a:moveTo>
                  <a:pt x="62508" y="366118"/>
                </a:moveTo>
                <a:lnTo>
                  <a:pt x="62508" y="375047"/>
                </a:lnTo>
                <a:lnTo>
                  <a:pt x="62508" y="375047"/>
                </a:lnTo>
                <a:lnTo>
                  <a:pt x="62508" y="383977"/>
                </a:lnTo>
                <a:lnTo>
                  <a:pt x="62508" y="383977"/>
                </a:lnTo>
                <a:lnTo>
                  <a:pt x="62508" y="392907"/>
                </a:lnTo>
                <a:lnTo>
                  <a:pt x="62508" y="401836"/>
                </a:lnTo>
                <a:lnTo>
                  <a:pt x="62508" y="401836"/>
                </a:lnTo>
                <a:lnTo>
                  <a:pt x="62508" y="401836"/>
                </a:lnTo>
                <a:lnTo>
                  <a:pt x="71438" y="410766"/>
                </a:lnTo>
                <a:lnTo>
                  <a:pt x="71438" y="410766"/>
                </a:lnTo>
                <a:lnTo>
                  <a:pt x="80367" y="410766"/>
                </a:lnTo>
                <a:lnTo>
                  <a:pt x="80367" y="419696"/>
                </a:lnTo>
                <a:lnTo>
                  <a:pt x="89297" y="419696"/>
                </a:lnTo>
                <a:lnTo>
                  <a:pt x="98227" y="428625"/>
                </a:lnTo>
                <a:lnTo>
                  <a:pt x="107156" y="428625"/>
                </a:lnTo>
                <a:lnTo>
                  <a:pt x="107156" y="437555"/>
                </a:lnTo>
                <a:lnTo>
                  <a:pt x="116086" y="437555"/>
                </a:lnTo>
                <a:lnTo>
                  <a:pt x="125016" y="446485"/>
                </a:lnTo>
                <a:lnTo>
                  <a:pt x="133946" y="446485"/>
                </a:lnTo>
                <a:lnTo>
                  <a:pt x="142875" y="455415"/>
                </a:lnTo>
                <a:lnTo>
                  <a:pt x="151805" y="455415"/>
                </a:lnTo>
                <a:lnTo>
                  <a:pt x="169664" y="464344"/>
                </a:lnTo>
                <a:lnTo>
                  <a:pt x="187524" y="464344"/>
                </a:lnTo>
                <a:lnTo>
                  <a:pt x="205383" y="464344"/>
                </a:lnTo>
                <a:lnTo>
                  <a:pt x="223242" y="473274"/>
                </a:lnTo>
                <a:lnTo>
                  <a:pt x="250031" y="473274"/>
                </a:lnTo>
                <a:lnTo>
                  <a:pt x="267891" y="473274"/>
                </a:lnTo>
                <a:lnTo>
                  <a:pt x="294680" y="482204"/>
                </a:lnTo>
                <a:lnTo>
                  <a:pt x="321469" y="482204"/>
                </a:lnTo>
                <a:lnTo>
                  <a:pt x="357188" y="482204"/>
                </a:lnTo>
                <a:lnTo>
                  <a:pt x="383977" y="482204"/>
                </a:lnTo>
                <a:lnTo>
                  <a:pt x="410766" y="491133"/>
                </a:lnTo>
                <a:lnTo>
                  <a:pt x="437555" y="491133"/>
                </a:lnTo>
                <a:lnTo>
                  <a:pt x="473274" y="491133"/>
                </a:lnTo>
                <a:lnTo>
                  <a:pt x="500063" y="500063"/>
                </a:lnTo>
                <a:lnTo>
                  <a:pt x="526852" y="500063"/>
                </a:lnTo>
                <a:lnTo>
                  <a:pt x="553641" y="500063"/>
                </a:lnTo>
                <a:lnTo>
                  <a:pt x="589360" y="500063"/>
                </a:lnTo>
                <a:lnTo>
                  <a:pt x="616149" y="500063"/>
                </a:lnTo>
                <a:lnTo>
                  <a:pt x="642938" y="508993"/>
                </a:lnTo>
                <a:lnTo>
                  <a:pt x="669727" y="508993"/>
                </a:lnTo>
                <a:lnTo>
                  <a:pt x="696516" y="508993"/>
                </a:lnTo>
                <a:lnTo>
                  <a:pt x="723305" y="508993"/>
                </a:lnTo>
                <a:lnTo>
                  <a:pt x="750094" y="508993"/>
                </a:lnTo>
                <a:lnTo>
                  <a:pt x="767953" y="508993"/>
                </a:lnTo>
                <a:lnTo>
                  <a:pt x="794742" y="508993"/>
                </a:lnTo>
                <a:lnTo>
                  <a:pt x="821531" y="508993"/>
                </a:lnTo>
                <a:lnTo>
                  <a:pt x="848320" y="508993"/>
                </a:lnTo>
                <a:lnTo>
                  <a:pt x="866180" y="500063"/>
                </a:lnTo>
                <a:lnTo>
                  <a:pt x="892969" y="500063"/>
                </a:lnTo>
                <a:lnTo>
                  <a:pt x="919758" y="491133"/>
                </a:lnTo>
                <a:lnTo>
                  <a:pt x="946547" y="482204"/>
                </a:lnTo>
                <a:lnTo>
                  <a:pt x="991195" y="455415"/>
                </a:lnTo>
                <a:lnTo>
                  <a:pt x="1035844" y="437555"/>
                </a:lnTo>
                <a:lnTo>
                  <a:pt x="1071563" y="410766"/>
                </a:lnTo>
                <a:lnTo>
                  <a:pt x="1107281" y="375047"/>
                </a:lnTo>
                <a:lnTo>
                  <a:pt x="1125141" y="357188"/>
                </a:lnTo>
                <a:lnTo>
                  <a:pt x="1143000" y="339329"/>
                </a:lnTo>
                <a:lnTo>
                  <a:pt x="1151930" y="321469"/>
                </a:lnTo>
                <a:lnTo>
                  <a:pt x="1151930" y="321469"/>
                </a:lnTo>
                <a:lnTo>
                  <a:pt x="1151930" y="303610"/>
                </a:lnTo>
                <a:lnTo>
                  <a:pt x="1151930" y="294680"/>
                </a:lnTo>
                <a:lnTo>
                  <a:pt x="1151930" y="276821"/>
                </a:lnTo>
                <a:lnTo>
                  <a:pt x="1143000" y="258961"/>
                </a:lnTo>
                <a:lnTo>
                  <a:pt x="1143000" y="241102"/>
                </a:lnTo>
                <a:lnTo>
                  <a:pt x="1134070" y="223243"/>
                </a:lnTo>
                <a:lnTo>
                  <a:pt x="1125141" y="214313"/>
                </a:lnTo>
                <a:lnTo>
                  <a:pt x="1116211" y="196454"/>
                </a:lnTo>
                <a:lnTo>
                  <a:pt x="1098352" y="178594"/>
                </a:lnTo>
                <a:lnTo>
                  <a:pt x="1089422" y="169665"/>
                </a:lnTo>
                <a:lnTo>
                  <a:pt x="1080492" y="160735"/>
                </a:lnTo>
                <a:lnTo>
                  <a:pt x="1062633" y="142875"/>
                </a:lnTo>
                <a:lnTo>
                  <a:pt x="1053703" y="133946"/>
                </a:lnTo>
                <a:lnTo>
                  <a:pt x="1044774" y="125016"/>
                </a:lnTo>
                <a:lnTo>
                  <a:pt x="1026914" y="107157"/>
                </a:lnTo>
                <a:lnTo>
                  <a:pt x="1017985" y="98227"/>
                </a:lnTo>
                <a:lnTo>
                  <a:pt x="1000125" y="89297"/>
                </a:lnTo>
                <a:lnTo>
                  <a:pt x="982266" y="80368"/>
                </a:lnTo>
                <a:lnTo>
                  <a:pt x="964406" y="71438"/>
                </a:lnTo>
                <a:lnTo>
                  <a:pt x="955477" y="62508"/>
                </a:lnTo>
                <a:lnTo>
                  <a:pt x="937617" y="53579"/>
                </a:lnTo>
                <a:lnTo>
                  <a:pt x="919758" y="44649"/>
                </a:lnTo>
                <a:lnTo>
                  <a:pt x="901899" y="35719"/>
                </a:lnTo>
                <a:lnTo>
                  <a:pt x="884039" y="26790"/>
                </a:lnTo>
                <a:lnTo>
                  <a:pt x="866180" y="26790"/>
                </a:lnTo>
                <a:lnTo>
                  <a:pt x="848320" y="17860"/>
                </a:lnTo>
                <a:lnTo>
                  <a:pt x="821531" y="8930"/>
                </a:lnTo>
                <a:lnTo>
                  <a:pt x="794742" y="8930"/>
                </a:lnTo>
                <a:lnTo>
                  <a:pt x="767953" y="0"/>
                </a:lnTo>
                <a:lnTo>
                  <a:pt x="741164" y="0"/>
                </a:lnTo>
                <a:lnTo>
                  <a:pt x="714375" y="0"/>
                </a:lnTo>
                <a:lnTo>
                  <a:pt x="687586" y="8930"/>
                </a:lnTo>
                <a:lnTo>
                  <a:pt x="660797" y="8930"/>
                </a:lnTo>
                <a:lnTo>
                  <a:pt x="634008" y="8930"/>
                </a:lnTo>
                <a:lnTo>
                  <a:pt x="598289" y="8930"/>
                </a:lnTo>
                <a:lnTo>
                  <a:pt x="562570" y="8930"/>
                </a:lnTo>
                <a:lnTo>
                  <a:pt x="535781" y="8930"/>
                </a:lnTo>
                <a:lnTo>
                  <a:pt x="500063" y="8930"/>
                </a:lnTo>
                <a:lnTo>
                  <a:pt x="464344" y="8930"/>
                </a:lnTo>
                <a:lnTo>
                  <a:pt x="428625" y="8930"/>
                </a:lnTo>
                <a:lnTo>
                  <a:pt x="401836" y="17860"/>
                </a:lnTo>
                <a:lnTo>
                  <a:pt x="366117" y="17860"/>
                </a:lnTo>
                <a:lnTo>
                  <a:pt x="330399" y="17860"/>
                </a:lnTo>
                <a:lnTo>
                  <a:pt x="303610" y="17860"/>
                </a:lnTo>
                <a:lnTo>
                  <a:pt x="267891" y="26790"/>
                </a:lnTo>
                <a:lnTo>
                  <a:pt x="241102" y="26790"/>
                </a:lnTo>
                <a:lnTo>
                  <a:pt x="205383" y="26790"/>
                </a:lnTo>
                <a:lnTo>
                  <a:pt x="178594" y="26790"/>
                </a:lnTo>
                <a:lnTo>
                  <a:pt x="160735" y="35719"/>
                </a:lnTo>
                <a:lnTo>
                  <a:pt x="142875" y="35719"/>
                </a:lnTo>
                <a:lnTo>
                  <a:pt x="116086" y="35719"/>
                </a:lnTo>
                <a:lnTo>
                  <a:pt x="107156" y="44649"/>
                </a:lnTo>
                <a:lnTo>
                  <a:pt x="89297" y="53579"/>
                </a:lnTo>
                <a:lnTo>
                  <a:pt x="71438" y="53579"/>
                </a:lnTo>
                <a:lnTo>
                  <a:pt x="62508" y="62508"/>
                </a:lnTo>
                <a:lnTo>
                  <a:pt x="53578" y="80368"/>
                </a:lnTo>
                <a:lnTo>
                  <a:pt x="35719" y="89297"/>
                </a:lnTo>
                <a:lnTo>
                  <a:pt x="26789" y="116086"/>
                </a:lnTo>
                <a:lnTo>
                  <a:pt x="17860" y="133946"/>
                </a:lnTo>
                <a:lnTo>
                  <a:pt x="8930" y="160735"/>
                </a:lnTo>
                <a:lnTo>
                  <a:pt x="8930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0" y="303610"/>
                </a:lnTo>
                <a:lnTo>
                  <a:pt x="0" y="330399"/>
                </a:lnTo>
                <a:lnTo>
                  <a:pt x="8930" y="357188"/>
                </a:lnTo>
                <a:lnTo>
                  <a:pt x="17860" y="375047"/>
                </a:lnTo>
                <a:lnTo>
                  <a:pt x="26789" y="383977"/>
                </a:lnTo>
                <a:lnTo>
                  <a:pt x="35719" y="392907"/>
                </a:lnTo>
                <a:lnTo>
                  <a:pt x="53578" y="410766"/>
                </a:lnTo>
                <a:lnTo>
                  <a:pt x="71438" y="428625"/>
                </a:lnTo>
                <a:lnTo>
                  <a:pt x="98227" y="446485"/>
                </a:lnTo>
                <a:lnTo>
                  <a:pt x="98227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366617" y="6429374"/>
            <a:ext cx="1196579" cy="62509"/>
          </a:xfrm>
          <a:custGeom>
            <a:avLst/>
            <a:gdLst/>
            <a:ahLst/>
            <a:cxnLst/>
            <a:rect l="0" t="0" r="0" b="0"/>
            <a:pathLst>
              <a:path w="1196579" h="62509">
                <a:moveTo>
                  <a:pt x="8930" y="35719"/>
                </a:moveTo>
                <a:lnTo>
                  <a:pt x="893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80367" y="8930"/>
                </a:lnTo>
                <a:lnTo>
                  <a:pt x="133946" y="8930"/>
                </a:lnTo>
                <a:lnTo>
                  <a:pt x="187524" y="8930"/>
                </a:lnTo>
                <a:lnTo>
                  <a:pt x="250031" y="8930"/>
                </a:lnTo>
                <a:lnTo>
                  <a:pt x="321469" y="17860"/>
                </a:lnTo>
                <a:lnTo>
                  <a:pt x="392906" y="17860"/>
                </a:lnTo>
                <a:lnTo>
                  <a:pt x="473274" y="26789"/>
                </a:lnTo>
                <a:lnTo>
                  <a:pt x="553641" y="26789"/>
                </a:lnTo>
                <a:lnTo>
                  <a:pt x="642938" y="26789"/>
                </a:lnTo>
                <a:lnTo>
                  <a:pt x="741164" y="35719"/>
                </a:lnTo>
                <a:lnTo>
                  <a:pt x="812602" y="44649"/>
                </a:lnTo>
                <a:lnTo>
                  <a:pt x="928688" y="53578"/>
                </a:lnTo>
                <a:lnTo>
                  <a:pt x="1026914" y="62508"/>
                </a:lnTo>
                <a:lnTo>
                  <a:pt x="1116211" y="62508"/>
                </a:lnTo>
                <a:lnTo>
                  <a:pt x="1196578" y="44649"/>
                </a:lnTo>
                <a:lnTo>
                  <a:pt x="119657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928813" y="6447234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8929" y="53578"/>
                </a:moveTo>
                <a:lnTo>
                  <a:pt x="8929" y="44648"/>
                </a:lnTo>
                <a:lnTo>
                  <a:pt x="8929" y="35718"/>
                </a:lnTo>
                <a:lnTo>
                  <a:pt x="8929" y="35718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46797" y="6456163"/>
            <a:ext cx="178595" cy="80368"/>
          </a:xfrm>
          <a:custGeom>
            <a:avLst/>
            <a:gdLst/>
            <a:ahLst/>
            <a:cxnLst/>
            <a:rect l="0" t="0" r="0" b="0"/>
            <a:pathLst>
              <a:path w="178595" h="80368">
                <a:moveTo>
                  <a:pt x="0" y="71438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17859" y="71438"/>
                </a:lnTo>
                <a:lnTo>
                  <a:pt x="44648" y="62508"/>
                </a:lnTo>
                <a:lnTo>
                  <a:pt x="80367" y="44649"/>
                </a:lnTo>
                <a:lnTo>
                  <a:pt x="133945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04813" y="0"/>
            <a:ext cx="8716962" cy="514350"/>
          </a:xfrm>
        </p:spPr>
        <p:txBody>
          <a:bodyPr/>
          <a:lstStyle/>
          <a:p>
            <a:r>
              <a:rPr lang="en-US" altLang="en-US" smtClean="0"/>
              <a:t>Figure </a:t>
            </a:r>
            <a:r>
              <a:rPr lang="en-US" altLang="en-US" smtClean="0">
                <a:solidFill>
                  <a:srgbClr val="C00000"/>
                </a:solidFill>
                <a:sym typeface="Wingdings" panose="05000000000000000000" pitchFamily="2" charset="2"/>
              </a:rPr>
              <a:t>C.23</a:t>
            </a:r>
            <a:endParaRPr lang="en-US" altLang="en-US" smtClean="0">
              <a:solidFill>
                <a:srgbClr val="C00000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46113"/>
            <a:ext cx="8229600" cy="596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>
                <a:solidFill>
                  <a:srgbClr val="000000"/>
                </a:solidFill>
                <a:miter lim="800000"/>
                <a:headEnd type="none" w="med" len="med"/>
                <a:tailEnd type="none" w="sm" len="sm"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3670102" y="0"/>
            <a:ext cx="294680" cy="321470"/>
          </a:xfrm>
          <a:custGeom>
            <a:avLst/>
            <a:gdLst/>
            <a:ahLst/>
            <a:cxnLst/>
            <a:rect l="0" t="0" r="0" b="0"/>
            <a:pathLst>
              <a:path w="294680" h="321470">
                <a:moveTo>
                  <a:pt x="35718" y="17859"/>
                </a:move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53578"/>
                </a:lnTo>
                <a:lnTo>
                  <a:pt x="44648" y="116086"/>
                </a:lnTo>
                <a:lnTo>
                  <a:pt x="44648" y="169664"/>
                </a:lnTo>
                <a:lnTo>
                  <a:pt x="44648" y="223242"/>
                </a:lnTo>
                <a:lnTo>
                  <a:pt x="44648" y="258961"/>
                </a:lnTo>
                <a:lnTo>
                  <a:pt x="53578" y="285750"/>
                </a:lnTo>
                <a:lnTo>
                  <a:pt x="53578" y="294680"/>
                </a:lnTo>
                <a:lnTo>
                  <a:pt x="53578" y="294680"/>
                </a:lnTo>
                <a:lnTo>
                  <a:pt x="44648" y="285750"/>
                </a:lnTo>
                <a:lnTo>
                  <a:pt x="35718" y="276820"/>
                </a:lnTo>
                <a:lnTo>
                  <a:pt x="26789" y="267891"/>
                </a:lnTo>
                <a:lnTo>
                  <a:pt x="17859" y="258961"/>
                </a:lnTo>
                <a:lnTo>
                  <a:pt x="8929" y="232172"/>
                </a:lnTo>
                <a:lnTo>
                  <a:pt x="0" y="214312"/>
                </a:lnTo>
                <a:lnTo>
                  <a:pt x="0" y="178594"/>
                </a:lnTo>
                <a:lnTo>
                  <a:pt x="0" y="151805"/>
                </a:lnTo>
                <a:lnTo>
                  <a:pt x="0" y="116086"/>
                </a:lnTo>
                <a:lnTo>
                  <a:pt x="8929" y="98227"/>
                </a:lnTo>
                <a:lnTo>
                  <a:pt x="17859" y="71437"/>
                </a:lnTo>
                <a:lnTo>
                  <a:pt x="35718" y="53578"/>
                </a:lnTo>
                <a:lnTo>
                  <a:pt x="53578" y="26789"/>
                </a:lnTo>
                <a:lnTo>
                  <a:pt x="7143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8930"/>
                </a:lnTo>
                <a:lnTo>
                  <a:pt x="151804" y="35719"/>
                </a:lnTo>
                <a:lnTo>
                  <a:pt x="142875" y="62508"/>
                </a:lnTo>
                <a:lnTo>
                  <a:pt x="133945" y="89297"/>
                </a:lnTo>
                <a:lnTo>
                  <a:pt x="107156" y="160734"/>
                </a:lnTo>
                <a:lnTo>
                  <a:pt x="89296" y="214312"/>
                </a:lnTo>
                <a:lnTo>
                  <a:pt x="89296" y="250031"/>
                </a:lnTo>
                <a:lnTo>
                  <a:pt x="116086" y="276820"/>
                </a:lnTo>
                <a:lnTo>
                  <a:pt x="142875" y="294680"/>
                </a:lnTo>
                <a:lnTo>
                  <a:pt x="178593" y="303609"/>
                </a:lnTo>
                <a:lnTo>
                  <a:pt x="214312" y="312539"/>
                </a:lnTo>
                <a:lnTo>
                  <a:pt x="250031" y="312539"/>
                </a:lnTo>
                <a:lnTo>
                  <a:pt x="276820" y="321469"/>
                </a:lnTo>
                <a:lnTo>
                  <a:pt x="294679" y="321469"/>
                </a:lnTo>
                <a:lnTo>
                  <a:pt x="29467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911203" y="196453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7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62508" y="8930"/>
                </a:lnTo>
                <a:lnTo>
                  <a:pt x="44649" y="35719"/>
                </a:lnTo>
                <a:lnTo>
                  <a:pt x="35719" y="71438"/>
                </a:lnTo>
                <a:lnTo>
                  <a:pt x="44649" y="98227"/>
                </a:lnTo>
                <a:lnTo>
                  <a:pt x="62508" y="116086"/>
                </a:lnTo>
                <a:lnTo>
                  <a:pt x="89297" y="125016"/>
                </a:lnTo>
                <a:lnTo>
                  <a:pt x="107156" y="125016"/>
                </a:lnTo>
                <a:lnTo>
                  <a:pt x="125016" y="116086"/>
                </a:lnTo>
                <a:lnTo>
                  <a:pt x="142875" y="107156"/>
                </a:lnTo>
                <a:lnTo>
                  <a:pt x="160735" y="98227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116586" y="169664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26789" y="0"/>
                </a:moveTo>
                <a:lnTo>
                  <a:pt x="17859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134445" y="196453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44649" y="17859"/>
                </a:move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35719"/>
                </a:lnTo>
                <a:lnTo>
                  <a:pt x="80368" y="71438"/>
                </a:lnTo>
                <a:lnTo>
                  <a:pt x="89297" y="107156"/>
                </a:lnTo>
                <a:lnTo>
                  <a:pt x="98227" y="151805"/>
                </a:lnTo>
                <a:lnTo>
                  <a:pt x="107157" y="178594"/>
                </a:lnTo>
                <a:lnTo>
                  <a:pt x="116086" y="205383"/>
                </a:lnTo>
                <a:lnTo>
                  <a:pt x="107157" y="232172"/>
                </a:lnTo>
                <a:lnTo>
                  <a:pt x="98227" y="250031"/>
                </a:lnTo>
                <a:lnTo>
                  <a:pt x="80368" y="258961"/>
                </a:lnTo>
                <a:lnTo>
                  <a:pt x="53578" y="258961"/>
                </a:lnTo>
                <a:lnTo>
                  <a:pt x="26789" y="24110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68391" y="151805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0" y="8929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44648"/>
                </a:lnTo>
                <a:lnTo>
                  <a:pt x="17859" y="71437"/>
                </a:lnTo>
                <a:lnTo>
                  <a:pt x="26789" y="107156"/>
                </a:lnTo>
                <a:lnTo>
                  <a:pt x="35718" y="133945"/>
                </a:lnTo>
                <a:lnTo>
                  <a:pt x="44648" y="151804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51804"/>
                </a:lnTo>
                <a:lnTo>
                  <a:pt x="53578" y="142875"/>
                </a:lnTo>
                <a:lnTo>
                  <a:pt x="53578" y="125015"/>
                </a:lnTo>
                <a:lnTo>
                  <a:pt x="5357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241602" y="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17859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402336" y="98227"/>
            <a:ext cx="71438" cy="187524"/>
          </a:xfrm>
          <a:custGeom>
            <a:avLst/>
            <a:gdLst/>
            <a:ahLst/>
            <a:cxnLst/>
            <a:rect l="0" t="0" r="0" b="0"/>
            <a:pathLst>
              <a:path w="71438" h="187524">
                <a:moveTo>
                  <a:pt x="8930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17859" y="89296"/>
                </a:lnTo>
                <a:lnTo>
                  <a:pt x="26789" y="107156"/>
                </a:lnTo>
                <a:lnTo>
                  <a:pt x="53578" y="133945"/>
                </a:lnTo>
                <a:lnTo>
                  <a:pt x="71437" y="160734"/>
                </a:lnTo>
                <a:lnTo>
                  <a:pt x="71437" y="169664"/>
                </a:lnTo>
                <a:lnTo>
                  <a:pt x="71437" y="178593"/>
                </a:lnTo>
                <a:lnTo>
                  <a:pt x="62508" y="187523"/>
                </a:lnTo>
                <a:lnTo>
                  <a:pt x="53578" y="187523"/>
                </a:lnTo>
                <a:lnTo>
                  <a:pt x="35719" y="178593"/>
                </a:lnTo>
                <a:lnTo>
                  <a:pt x="26789" y="169664"/>
                </a:lnTo>
                <a:lnTo>
                  <a:pt x="8930" y="16073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00563" y="0"/>
            <a:ext cx="80368" cy="285751"/>
          </a:xfrm>
          <a:custGeom>
            <a:avLst/>
            <a:gdLst/>
            <a:ahLst/>
            <a:cxnLst/>
            <a:rect l="0" t="0" r="0" b="0"/>
            <a:pathLst>
              <a:path w="80368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17859" y="44648"/>
                </a:lnTo>
                <a:lnTo>
                  <a:pt x="35718" y="107156"/>
                </a:lnTo>
                <a:lnTo>
                  <a:pt x="44648" y="169664"/>
                </a:lnTo>
                <a:lnTo>
                  <a:pt x="62507" y="223242"/>
                </a:lnTo>
                <a:lnTo>
                  <a:pt x="71437" y="267891"/>
                </a:lnTo>
                <a:lnTo>
                  <a:pt x="71437" y="276820"/>
                </a:lnTo>
                <a:lnTo>
                  <a:pt x="80367" y="285750"/>
                </a:lnTo>
                <a:lnTo>
                  <a:pt x="71437" y="285750"/>
                </a:lnTo>
                <a:lnTo>
                  <a:pt x="62507" y="276820"/>
                </a:lnTo>
                <a:lnTo>
                  <a:pt x="6250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438055" y="187523"/>
            <a:ext cx="71438" cy="35720"/>
          </a:xfrm>
          <a:custGeom>
            <a:avLst/>
            <a:gdLst/>
            <a:ahLst/>
            <a:cxnLst/>
            <a:rect l="0" t="0" r="0" b="0"/>
            <a:pathLst>
              <a:path w="71438" h="35720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63070" y="214312"/>
            <a:ext cx="294681" cy="98228"/>
          </a:xfrm>
          <a:custGeom>
            <a:avLst/>
            <a:gdLst/>
            <a:ahLst/>
            <a:cxnLst/>
            <a:rect l="0" t="0" r="0" b="0"/>
            <a:pathLst>
              <a:path w="294681" h="98228">
                <a:moveTo>
                  <a:pt x="8930" y="35719"/>
                </a:move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62508" y="53579"/>
                </a:lnTo>
                <a:lnTo>
                  <a:pt x="71438" y="44649"/>
                </a:lnTo>
                <a:lnTo>
                  <a:pt x="80368" y="26790"/>
                </a:lnTo>
                <a:lnTo>
                  <a:pt x="80368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8930"/>
                </a:lnTo>
                <a:lnTo>
                  <a:pt x="80368" y="35719"/>
                </a:lnTo>
                <a:lnTo>
                  <a:pt x="80368" y="53579"/>
                </a:lnTo>
                <a:lnTo>
                  <a:pt x="80368" y="80368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7" y="98227"/>
                </a:lnTo>
                <a:lnTo>
                  <a:pt x="116086" y="89297"/>
                </a:lnTo>
                <a:lnTo>
                  <a:pt x="125016" y="80368"/>
                </a:lnTo>
                <a:lnTo>
                  <a:pt x="133946" y="71438"/>
                </a:lnTo>
                <a:lnTo>
                  <a:pt x="142875" y="62508"/>
                </a:lnTo>
                <a:lnTo>
                  <a:pt x="151805" y="44649"/>
                </a:lnTo>
                <a:lnTo>
                  <a:pt x="160735" y="35719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5" y="26790"/>
                </a:lnTo>
                <a:lnTo>
                  <a:pt x="151805" y="35719"/>
                </a:lnTo>
                <a:lnTo>
                  <a:pt x="151805" y="53579"/>
                </a:lnTo>
                <a:lnTo>
                  <a:pt x="151805" y="62508"/>
                </a:lnTo>
                <a:lnTo>
                  <a:pt x="160735" y="62508"/>
                </a:lnTo>
                <a:lnTo>
                  <a:pt x="160735" y="62508"/>
                </a:lnTo>
                <a:lnTo>
                  <a:pt x="169664" y="62508"/>
                </a:lnTo>
                <a:lnTo>
                  <a:pt x="187524" y="53579"/>
                </a:lnTo>
                <a:lnTo>
                  <a:pt x="205383" y="44649"/>
                </a:lnTo>
                <a:lnTo>
                  <a:pt x="223243" y="35719"/>
                </a:lnTo>
                <a:lnTo>
                  <a:pt x="250032" y="26790"/>
                </a:lnTo>
                <a:lnTo>
                  <a:pt x="267891" y="17860"/>
                </a:lnTo>
                <a:lnTo>
                  <a:pt x="276821" y="17860"/>
                </a:lnTo>
                <a:lnTo>
                  <a:pt x="285750" y="8930"/>
                </a:lnTo>
                <a:lnTo>
                  <a:pt x="285750" y="8930"/>
                </a:lnTo>
                <a:lnTo>
                  <a:pt x="294680" y="8930"/>
                </a:lnTo>
                <a:lnTo>
                  <a:pt x="29468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991695" y="35719"/>
            <a:ext cx="107158" cy="258962"/>
          </a:xfrm>
          <a:custGeom>
            <a:avLst/>
            <a:gdLst/>
            <a:ahLst/>
            <a:cxnLst/>
            <a:rect l="0" t="0" r="0" b="0"/>
            <a:pathLst>
              <a:path w="107158" h="258962">
                <a:moveTo>
                  <a:pt x="107157" y="0"/>
                </a:moveTo>
                <a:lnTo>
                  <a:pt x="9822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80367"/>
                </a:lnTo>
                <a:lnTo>
                  <a:pt x="89297" y="133945"/>
                </a:lnTo>
                <a:lnTo>
                  <a:pt x="89297" y="187523"/>
                </a:lnTo>
                <a:lnTo>
                  <a:pt x="89297" y="223242"/>
                </a:lnTo>
                <a:lnTo>
                  <a:pt x="98227" y="250031"/>
                </a:lnTo>
                <a:lnTo>
                  <a:pt x="98227" y="258961"/>
                </a:lnTo>
                <a:lnTo>
                  <a:pt x="89297" y="258961"/>
                </a:lnTo>
                <a:lnTo>
                  <a:pt x="80368" y="258961"/>
                </a:lnTo>
                <a:lnTo>
                  <a:pt x="62508" y="250031"/>
                </a:lnTo>
                <a:lnTo>
                  <a:pt x="53578" y="241101"/>
                </a:lnTo>
                <a:lnTo>
                  <a:pt x="35719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50594" y="44648"/>
            <a:ext cx="357188" cy="80369"/>
          </a:xfrm>
          <a:custGeom>
            <a:avLst/>
            <a:gdLst/>
            <a:ahLst/>
            <a:cxnLst/>
            <a:rect l="0" t="0" r="0" b="0"/>
            <a:pathLst>
              <a:path w="357188" h="80369">
                <a:moveTo>
                  <a:pt x="26789" y="80368"/>
                </a:moveTo>
                <a:lnTo>
                  <a:pt x="17859" y="80368"/>
                </a:lnTo>
                <a:lnTo>
                  <a:pt x="8929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26789" y="71438"/>
                </a:lnTo>
                <a:lnTo>
                  <a:pt x="53578" y="71438"/>
                </a:lnTo>
                <a:lnTo>
                  <a:pt x="80367" y="62508"/>
                </a:lnTo>
                <a:lnTo>
                  <a:pt x="125015" y="53579"/>
                </a:lnTo>
                <a:lnTo>
                  <a:pt x="169664" y="44649"/>
                </a:lnTo>
                <a:lnTo>
                  <a:pt x="223242" y="35719"/>
                </a:lnTo>
                <a:lnTo>
                  <a:pt x="276820" y="17860"/>
                </a:lnTo>
                <a:lnTo>
                  <a:pt x="321469" y="893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134570" y="178594"/>
            <a:ext cx="160736" cy="133946"/>
          </a:xfrm>
          <a:custGeom>
            <a:avLst/>
            <a:gdLst/>
            <a:ahLst/>
            <a:cxnLst/>
            <a:rect l="0" t="0" r="0" b="0"/>
            <a:pathLst>
              <a:path w="160736" h="133946">
                <a:moveTo>
                  <a:pt x="8930" y="17859"/>
                </a:moveTo>
                <a:lnTo>
                  <a:pt x="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07156"/>
                </a:lnTo>
                <a:lnTo>
                  <a:pt x="44649" y="116086"/>
                </a:lnTo>
                <a:lnTo>
                  <a:pt x="53578" y="125015"/>
                </a:lnTo>
                <a:lnTo>
                  <a:pt x="62508" y="133945"/>
                </a:lnTo>
                <a:lnTo>
                  <a:pt x="71438" y="133945"/>
                </a:lnTo>
                <a:lnTo>
                  <a:pt x="71438" y="133945"/>
                </a:lnTo>
                <a:lnTo>
                  <a:pt x="71438" y="125015"/>
                </a:lnTo>
                <a:lnTo>
                  <a:pt x="71438" y="116086"/>
                </a:lnTo>
                <a:lnTo>
                  <a:pt x="71438" y="107156"/>
                </a:lnTo>
                <a:lnTo>
                  <a:pt x="71438" y="98226"/>
                </a:lnTo>
                <a:lnTo>
                  <a:pt x="71438" y="89297"/>
                </a:lnTo>
                <a:lnTo>
                  <a:pt x="80368" y="62508"/>
                </a:lnTo>
                <a:lnTo>
                  <a:pt x="89297" y="44648"/>
                </a:lnTo>
                <a:lnTo>
                  <a:pt x="98227" y="26789"/>
                </a:lnTo>
                <a:lnTo>
                  <a:pt x="107157" y="17859"/>
                </a:lnTo>
                <a:lnTo>
                  <a:pt x="125016" y="8929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29"/>
                </a:lnTo>
                <a:lnTo>
                  <a:pt x="16073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304234" y="71437"/>
            <a:ext cx="687587" cy="410767"/>
          </a:xfrm>
          <a:custGeom>
            <a:avLst/>
            <a:gdLst/>
            <a:ahLst/>
            <a:cxnLst/>
            <a:rect l="0" t="0" r="0" b="0"/>
            <a:pathLst>
              <a:path w="687587" h="410767">
                <a:moveTo>
                  <a:pt x="35719" y="142875"/>
                </a:moveTo>
                <a:lnTo>
                  <a:pt x="35719" y="133946"/>
                </a:lnTo>
                <a:lnTo>
                  <a:pt x="35719" y="133946"/>
                </a:lnTo>
                <a:lnTo>
                  <a:pt x="44649" y="125016"/>
                </a:lnTo>
                <a:lnTo>
                  <a:pt x="44649" y="125016"/>
                </a:lnTo>
                <a:lnTo>
                  <a:pt x="35719" y="116086"/>
                </a:lnTo>
                <a:lnTo>
                  <a:pt x="35719" y="116086"/>
                </a:lnTo>
                <a:lnTo>
                  <a:pt x="26789" y="133946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8930" y="241102"/>
                </a:lnTo>
                <a:lnTo>
                  <a:pt x="26789" y="241102"/>
                </a:lnTo>
                <a:lnTo>
                  <a:pt x="35719" y="232172"/>
                </a:lnTo>
                <a:lnTo>
                  <a:pt x="44649" y="223243"/>
                </a:lnTo>
                <a:lnTo>
                  <a:pt x="53579" y="214313"/>
                </a:lnTo>
                <a:lnTo>
                  <a:pt x="62508" y="205383"/>
                </a:lnTo>
                <a:lnTo>
                  <a:pt x="80368" y="187524"/>
                </a:lnTo>
                <a:lnTo>
                  <a:pt x="89297" y="178594"/>
                </a:lnTo>
                <a:lnTo>
                  <a:pt x="98227" y="160735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25016" y="133946"/>
                </a:lnTo>
                <a:lnTo>
                  <a:pt x="125016" y="142875"/>
                </a:lnTo>
                <a:lnTo>
                  <a:pt x="125016" y="160735"/>
                </a:lnTo>
                <a:lnTo>
                  <a:pt x="116086" y="178594"/>
                </a:lnTo>
                <a:lnTo>
                  <a:pt x="116086" y="205383"/>
                </a:lnTo>
                <a:lnTo>
                  <a:pt x="116086" y="214313"/>
                </a:lnTo>
                <a:lnTo>
                  <a:pt x="125016" y="223243"/>
                </a:lnTo>
                <a:lnTo>
                  <a:pt x="133946" y="223243"/>
                </a:lnTo>
                <a:lnTo>
                  <a:pt x="142875" y="223243"/>
                </a:lnTo>
                <a:lnTo>
                  <a:pt x="151805" y="214313"/>
                </a:lnTo>
                <a:lnTo>
                  <a:pt x="160735" y="205383"/>
                </a:lnTo>
                <a:lnTo>
                  <a:pt x="169664" y="205383"/>
                </a:lnTo>
                <a:lnTo>
                  <a:pt x="178594" y="187524"/>
                </a:lnTo>
                <a:lnTo>
                  <a:pt x="187524" y="178594"/>
                </a:lnTo>
                <a:lnTo>
                  <a:pt x="196454" y="169665"/>
                </a:lnTo>
                <a:lnTo>
                  <a:pt x="205383" y="160735"/>
                </a:lnTo>
                <a:lnTo>
                  <a:pt x="214313" y="151805"/>
                </a:lnTo>
                <a:lnTo>
                  <a:pt x="214313" y="151805"/>
                </a:lnTo>
                <a:lnTo>
                  <a:pt x="214313" y="160735"/>
                </a:lnTo>
                <a:lnTo>
                  <a:pt x="214313" y="178594"/>
                </a:lnTo>
                <a:lnTo>
                  <a:pt x="205383" y="196454"/>
                </a:lnTo>
                <a:lnTo>
                  <a:pt x="205383" y="214313"/>
                </a:lnTo>
                <a:lnTo>
                  <a:pt x="205383" y="223243"/>
                </a:lnTo>
                <a:lnTo>
                  <a:pt x="205383" y="232172"/>
                </a:lnTo>
                <a:lnTo>
                  <a:pt x="223243" y="223243"/>
                </a:lnTo>
                <a:lnTo>
                  <a:pt x="232172" y="223243"/>
                </a:lnTo>
                <a:lnTo>
                  <a:pt x="241102" y="214313"/>
                </a:lnTo>
                <a:lnTo>
                  <a:pt x="250032" y="205383"/>
                </a:lnTo>
                <a:lnTo>
                  <a:pt x="250032" y="196454"/>
                </a:lnTo>
                <a:lnTo>
                  <a:pt x="267891" y="187524"/>
                </a:lnTo>
                <a:lnTo>
                  <a:pt x="276821" y="178594"/>
                </a:lnTo>
                <a:lnTo>
                  <a:pt x="285750" y="169665"/>
                </a:lnTo>
                <a:lnTo>
                  <a:pt x="294680" y="169665"/>
                </a:lnTo>
                <a:lnTo>
                  <a:pt x="294680" y="169665"/>
                </a:lnTo>
                <a:lnTo>
                  <a:pt x="294680" y="169665"/>
                </a:lnTo>
                <a:lnTo>
                  <a:pt x="294680" y="178594"/>
                </a:lnTo>
                <a:lnTo>
                  <a:pt x="285750" y="187524"/>
                </a:lnTo>
                <a:lnTo>
                  <a:pt x="285750" y="196454"/>
                </a:lnTo>
                <a:lnTo>
                  <a:pt x="285750" y="205383"/>
                </a:lnTo>
                <a:lnTo>
                  <a:pt x="285750" y="205383"/>
                </a:lnTo>
                <a:lnTo>
                  <a:pt x="294680" y="196454"/>
                </a:lnTo>
                <a:lnTo>
                  <a:pt x="303610" y="196454"/>
                </a:lnTo>
                <a:lnTo>
                  <a:pt x="303610" y="187524"/>
                </a:lnTo>
                <a:lnTo>
                  <a:pt x="312539" y="169665"/>
                </a:lnTo>
                <a:lnTo>
                  <a:pt x="321469" y="151805"/>
                </a:lnTo>
                <a:lnTo>
                  <a:pt x="339329" y="133946"/>
                </a:lnTo>
                <a:lnTo>
                  <a:pt x="348258" y="116086"/>
                </a:lnTo>
                <a:lnTo>
                  <a:pt x="357188" y="107157"/>
                </a:lnTo>
                <a:lnTo>
                  <a:pt x="357188" y="98227"/>
                </a:lnTo>
                <a:lnTo>
                  <a:pt x="366118" y="98227"/>
                </a:lnTo>
                <a:lnTo>
                  <a:pt x="366118" y="98227"/>
                </a:lnTo>
                <a:lnTo>
                  <a:pt x="366118" y="107157"/>
                </a:lnTo>
                <a:lnTo>
                  <a:pt x="366118" y="116086"/>
                </a:lnTo>
                <a:lnTo>
                  <a:pt x="366118" y="125016"/>
                </a:lnTo>
                <a:lnTo>
                  <a:pt x="366118" y="133946"/>
                </a:lnTo>
                <a:lnTo>
                  <a:pt x="357188" y="142875"/>
                </a:lnTo>
                <a:lnTo>
                  <a:pt x="366118" y="151805"/>
                </a:lnTo>
                <a:lnTo>
                  <a:pt x="366118" y="151805"/>
                </a:lnTo>
                <a:lnTo>
                  <a:pt x="366118" y="151805"/>
                </a:lnTo>
                <a:lnTo>
                  <a:pt x="375047" y="142875"/>
                </a:lnTo>
                <a:lnTo>
                  <a:pt x="383977" y="125016"/>
                </a:lnTo>
                <a:lnTo>
                  <a:pt x="392907" y="116086"/>
                </a:lnTo>
                <a:lnTo>
                  <a:pt x="401836" y="89297"/>
                </a:lnTo>
                <a:lnTo>
                  <a:pt x="410766" y="71438"/>
                </a:lnTo>
                <a:lnTo>
                  <a:pt x="410766" y="53579"/>
                </a:lnTo>
                <a:lnTo>
                  <a:pt x="419696" y="35719"/>
                </a:lnTo>
                <a:lnTo>
                  <a:pt x="419696" y="17860"/>
                </a:lnTo>
                <a:lnTo>
                  <a:pt x="419696" y="8930"/>
                </a:lnTo>
                <a:lnTo>
                  <a:pt x="419696" y="0"/>
                </a:lnTo>
                <a:lnTo>
                  <a:pt x="419696" y="0"/>
                </a:lnTo>
                <a:lnTo>
                  <a:pt x="419696" y="8930"/>
                </a:lnTo>
                <a:lnTo>
                  <a:pt x="419696" y="17860"/>
                </a:lnTo>
                <a:lnTo>
                  <a:pt x="410766" y="26790"/>
                </a:lnTo>
                <a:lnTo>
                  <a:pt x="410766" y="80368"/>
                </a:lnTo>
                <a:lnTo>
                  <a:pt x="401836" y="133946"/>
                </a:lnTo>
                <a:lnTo>
                  <a:pt x="401836" y="187524"/>
                </a:lnTo>
                <a:lnTo>
                  <a:pt x="410766" y="250032"/>
                </a:lnTo>
                <a:lnTo>
                  <a:pt x="410766" y="294680"/>
                </a:lnTo>
                <a:lnTo>
                  <a:pt x="419696" y="339329"/>
                </a:lnTo>
                <a:lnTo>
                  <a:pt x="428625" y="366118"/>
                </a:lnTo>
                <a:lnTo>
                  <a:pt x="446485" y="392907"/>
                </a:lnTo>
                <a:lnTo>
                  <a:pt x="464344" y="401836"/>
                </a:lnTo>
                <a:lnTo>
                  <a:pt x="482204" y="410766"/>
                </a:lnTo>
                <a:lnTo>
                  <a:pt x="500063" y="401836"/>
                </a:lnTo>
                <a:lnTo>
                  <a:pt x="508993" y="383977"/>
                </a:lnTo>
                <a:lnTo>
                  <a:pt x="517922" y="357188"/>
                </a:lnTo>
                <a:lnTo>
                  <a:pt x="517922" y="321469"/>
                </a:lnTo>
                <a:lnTo>
                  <a:pt x="508993" y="294680"/>
                </a:lnTo>
                <a:lnTo>
                  <a:pt x="500063" y="267891"/>
                </a:lnTo>
                <a:lnTo>
                  <a:pt x="482204" y="250032"/>
                </a:lnTo>
                <a:lnTo>
                  <a:pt x="473274" y="241102"/>
                </a:lnTo>
                <a:lnTo>
                  <a:pt x="464344" y="223243"/>
                </a:lnTo>
                <a:lnTo>
                  <a:pt x="446485" y="205383"/>
                </a:lnTo>
                <a:lnTo>
                  <a:pt x="428625" y="196454"/>
                </a:lnTo>
                <a:lnTo>
                  <a:pt x="410766" y="187524"/>
                </a:lnTo>
                <a:lnTo>
                  <a:pt x="401836" y="187524"/>
                </a:lnTo>
                <a:lnTo>
                  <a:pt x="401836" y="196454"/>
                </a:lnTo>
                <a:lnTo>
                  <a:pt x="410766" y="205383"/>
                </a:lnTo>
                <a:lnTo>
                  <a:pt x="428625" y="205383"/>
                </a:lnTo>
                <a:lnTo>
                  <a:pt x="446485" y="205383"/>
                </a:lnTo>
                <a:lnTo>
                  <a:pt x="464344" y="196454"/>
                </a:lnTo>
                <a:lnTo>
                  <a:pt x="482204" y="196454"/>
                </a:lnTo>
                <a:lnTo>
                  <a:pt x="491133" y="187524"/>
                </a:lnTo>
                <a:lnTo>
                  <a:pt x="508993" y="178594"/>
                </a:lnTo>
                <a:lnTo>
                  <a:pt x="517922" y="169665"/>
                </a:lnTo>
                <a:lnTo>
                  <a:pt x="535782" y="160735"/>
                </a:lnTo>
                <a:lnTo>
                  <a:pt x="544711" y="142875"/>
                </a:lnTo>
                <a:lnTo>
                  <a:pt x="553641" y="142875"/>
                </a:lnTo>
                <a:lnTo>
                  <a:pt x="553641" y="142875"/>
                </a:lnTo>
                <a:lnTo>
                  <a:pt x="553641" y="142875"/>
                </a:lnTo>
                <a:lnTo>
                  <a:pt x="544711" y="151805"/>
                </a:lnTo>
                <a:lnTo>
                  <a:pt x="535782" y="169665"/>
                </a:lnTo>
                <a:lnTo>
                  <a:pt x="535782" y="187524"/>
                </a:lnTo>
                <a:lnTo>
                  <a:pt x="535782" y="196454"/>
                </a:lnTo>
                <a:lnTo>
                  <a:pt x="535782" y="205383"/>
                </a:lnTo>
                <a:lnTo>
                  <a:pt x="544711" y="205383"/>
                </a:lnTo>
                <a:lnTo>
                  <a:pt x="553641" y="205383"/>
                </a:lnTo>
                <a:lnTo>
                  <a:pt x="562571" y="196454"/>
                </a:lnTo>
                <a:lnTo>
                  <a:pt x="571500" y="196454"/>
                </a:lnTo>
                <a:lnTo>
                  <a:pt x="580430" y="187524"/>
                </a:lnTo>
                <a:lnTo>
                  <a:pt x="589360" y="178594"/>
                </a:lnTo>
                <a:lnTo>
                  <a:pt x="598289" y="169665"/>
                </a:lnTo>
                <a:lnTo>
                  <a:pt x="616149" y="160735"/>
                </a:lnTo>
                <a:lnTo>
                  <a:pt x="625079" y="151805"/>
                </a:lnTo>
                <a:lnTo>
                  <a:pt x="634008" y="151805"/>
                </a:lnTo>
                <a:lnTo>
                  <a:pt x="634008" y="151805"/>
                </a:lnTo>
                <a:lnTo>
                  <a:pt x="642938" y="160735"/>
                </a:lnTo>
                <a:lnTo>
                  <a:pt x="651868" y="178594"/>
                </a:lnTo>
                <a:lnTo>
                  <a:pt x="651868" y="196454"/>
                </a:lnTo>
                <a:lnTo>
                  <a:pt x="660797" y="214313"/>
                </a:lnTo>
                <a:lnTo>
                  <a:pt x="669727" y="214313"/>
                </a:lnTo>
                <a:lnTo>
                  <a:pt x="678657" y="214313"/>
                </a:lnTo>
                <a:lnTo>
                  <a:pt x="678657" y="196454"/>
                </a:lnTo>
                <a:lnTo>
                  <a:pt x="687586" y="187524"/>
                </a:lnTo>
                <a:lnTo>
                  <a:pt x="68758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161484" y="0"/>
            <a:ext cx="160736" cy="232173"/>
          </a:xfrm>
          <a:custGeom>
            <a:avLst/>
            <a:gdLst/>
            <a:ahLst/>
            <a:cxnLst/>
            <a:rect l="0" t="0" r="0" b="0"/>
            <a:pathLst>
              <a:path w="160736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17859"/>
                </a:lnTo>
                <a:lnTo>
                  <a:pt x="35719" y="44648"/>
                </a:lnTo>
                <a:lnTo>
                  <a:pt x="44649" y="71437"/>
                </a:lnTo>
                <a:lnTo>
                  <a:pt x="71438" y="133945"/>
                </a:lnTo>
                <a:lnTo>
                  <a:pt x="89297" y="178594"/>
                </a:lnTo>
                <a:lnTo>
                  <a:pt x="98227" y="205383"/>
                </a:lnTo>
                <a:lnTo>
                  <a:pt x="116086" y="223242"/>
                </a:lnTo>
                <a:lnTo>
                  <a:pt x="125016" y="232172"/>
                </a:lnTo>
                <a:lnTo>
                  <a:pt x="142875" y="232172"/>
                </a:lnTo>
                <a:lnTo>
                  <a:pt x="160735" y="223242"/>
                </a:lnTo>
                <a:lnTo>
                  <a:pt x="160735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331148" y="125016"/>
            <a:ext cx="151806" cy="89297"/>
          </a:xfrm>
          <a:custGeom>
            <a:avLst/>
            <a:gdLst/>
            <a:ahLst/>
            <a:cxnLst/>
            <a:rect l="0" t="0" r="0" b="0"/>
            <a:pathLst>
              <a:path w="151806" h="89297">
                <a:moveTo>
                  <a:pt x="17860" y="62507"/>
                </a:move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26790" y="62507"/>
                </a:lnTo>
                <a:lnTo>
                  <a:pt x="35719" y="53578"/>
                </a:lnTo>
                <a:lnTo>
                  <a:pt x="53579" y="44648"/>
                </a:lnTo>
                <a:lnTo>
                  <a:pt x="62508" y="35718"/>
                </a:lnTo>
                <a:lnTo>
                  <a:pt x="80368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9" y="26789"/>
                </a:lnTo>
                <a:lnTo>
                  <a:pt x="44649" y="44648"/>
                </a:lnTo>
                <a:lnTo>
                  <a:pt x="44649" y="53578"/>
                </a:lnTo>
                <a:lnTo>
                  <a:pt x="53579" y="71437"/>
                </a:lnTo>
                <a:lnTo>
                  <a:pt x="62508" y="80367"/>
                </a:lnTo>
                <a:lnTo>
                  <a:pt x="80368" y="89296"/>
                </a:lnTo>
                <a:lnTo>
                  <a:pt x="98227" y="89296"/>
                </a:lnTo>
                <a:lnTo>
                  <a:pt x="116086" y="89296"/>
                </a:lnTo>
                <a:lnTo>
                  <a:pt x="133946" y="80367"/>
                </a:lnTo>
                <a:lnTo>
                  <a:pt x="151805" y="62507"/>
                </a:lnTo>
                <a:lnTo>
                  <a:pt x="151805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518672" y="89297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0" y="71437"/>
                </a:moveTo>
                <a:lnTo>
                  <a:pt x="8930" y="62508"/>
                </a:lnTo>
                <a:lnTo>
                  <a:pt x="8930" y="5357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8" y="11608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6" y="71437"/>
                </a:lnTo>
                <a:lnTo>
                  <a:pt x="107156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697266" y="0"/>
            <a:ext cx="223243" cy="196454"/>
          </a:xfrm>
          <a:custGeom>
            <a:avLst/>
            <a:gdLst/>
            <a:ahLst/>
            <a:cxnLst/>
            <a:rect l="0" t="0" r="0" b="0"/>
            <a:pathLst>
              <a:path w="223243" h="196454">
                <a:moveTo>
                  <a:pt x="17859" y="133945"/>
                </a:moveTo>
                <a:lnTo>
                  <a:pt x="8929" y="142875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96453"/>
                </a:lnTo>
                <a:lnTo>
                  <a:pt x="26789" y="196453"/>
                </a:lnTo>
                <a:lnTo>
                  <a:pt x="35718" y="196453"/>
                </a:lnTo>
                <a:lnTo>
                  <a:pt x="53578" y="187523"/>
                </a:lnTo>
                <a:lnTo>
                  <a:pt x="62507" y="178594"/>
                </a:lnTo>
                <a:lnTo>
                  <a:pt x="71437" y="160734"/>
                </a:lnTo>
                <a:lnTo>
                  <a:pt x="80367" y="160734"/>
                </a:lnTo>
                <a:lnTo>
                  <a:pt x="80367" y="142875"/>
                </a:lnTo>
                <a:lnTo>
                  <a:pt x="80367" y="142875"/>
                </a:lnTo>
                <a:lnTo>
                  <a:pt x="80367" y="142875"/>
                </a:lnTo>
                <a:lnTo>
                  <a:pt x="71437" y="142875"/>
                </a:lnTo>
                <a:lnTo>
                  <a:pt x="71437" y="151805"/>
                </a:lnTo>
                <a:lnTo>
                  <a:pt x="62507" y="160734"/>
                </a:lnTo>
                <a:lnTo>
                  <a:pt x="62507" y="169664"/>
                </a:lnTo>
                <a:lnTo>
                  <a:pt x="62507" y="178594"/>
                </a:lnTo>
                <a:lnTo>
                  <a:pt x="62507" y="187523"/>
                </a:lnTo>
                <a:lnTo>
                  <a:pt x="71437" y="187523"/>
                </a:lnTo>
                <a:lnTo>
                  <a:pt x="80367" y="187523"/>
                </a:lnTo>
                <a:lnTo>
                  <a:pt x="98226" y="187523"/>
                </a:lnTo>
                <a:lnTo>
                  <a:pt x="116086" y="178594"/>
                </a:lnTo>
                <a:lnTo>
                  <a:pt x="133945" y="160734"/>
                </a:lnTo>
                <a:lnTo>
                  <a:pt x="151804" y="142875"/>
                </a:lnTo>
                <a:lnTo>
                  <a:pt x="178593" y="125016"/>
                </a:lnTo>
                <a:lnTo>
                  <a:pt x="187523" y="89297"/>
                </a:lnTo>
                <a:lnTo>
                  <a:pt x="205382" y="62508"/>
                </a:lnTo>
                <a:lnTo>
                  <a:pt x="214312" y="35719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14312" y="0"/>
                </a:lnTo>
                <a:lnTo>
                  <a:pt x="214312" y="0"/>
                </a:lnTo>
                <a:lnTo>
                  <a:pt x="205382" y="0"/>
                </a:lnTo>
                <a:lnTo>
                  <a:pt x="205382" y="0"/>
                </a:lnTo>
                <a:lnTo>
                  <a:pt x="196453" y="26789"/>
                </a:lnTo>
                <a:lnTo>
                  <a:pt x="196453" y="53578"/>
                </a:lnTo>
                <a:lnTo>
                  <a:pt x="205382" y="80367"/>
                </a:lnTo>
                <a:lnTo>
                  <a:pt x="205382" y="107156"/>
                </a:lnTo>
                <a:lnTo>
                  <a:pt x="214312" y="125016"/>
                </a:lnTo>
                <a:lnTo>
                  <a:pt x="223242" y="142875"/>
                </a:lnTo>
                <a:lnTo>
                  <a:pt x="223242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295180" y="339328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80367" y="89297"/>
                </a:moveTo>
                <a:lnTo>
                  <a:pt x="71437" y="98227"/>
                </a:lnTo>
                <a:lnTo>
                  <a:pt x="62508" y="107156"/>
                </a:lnTo>
                <a:lnTo>
                  <a:pt x="44648" y="125016"/>
                </a:lnTo>
                <a:lnTo>
                  <a:pt x="35718" y="142875"/>
                </a:lnTo>
                <a:lnTo>
                  <a:pt x="17859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29" y="250031"/>
                </a:lnTo>
                <a:lnTo>
                  <a:pt x="17859" y="241102"/>
                </a:lnTo>
                <a:lnTo>
                  <a:pt x="35718" y="232172"/>
                </a:lnTo>
                <a:lnTo>
                  <a:pt x="62508" y="205383"/>
                </a:lnTo>
                <a:lnTo>
                  <a:pt x="80367" y="178594"/>
                </a:lnTo>
                <a:lnTo>
                  <a:pt x="98226" y="151805"/>
                </a:lnTo>
                <a:lnTo>
                  <a:pt x="116086" y="116086"/>
                </a:lnTo>
                <a:lnTo>
                  <a:pt x="125015" y="89297"/>
                </a:lnTo>
                <a:lnTo>
                  <a:pt x="133945" y="62508"/>
                </a:lnTo>
                <a:lnTo>
                  <a:pt x="133945" y="35719"/>
                </a:lnTo>
                <a:lnTo>
                  <a:pt x="125015" y="26789"/>
                </a:lnTo>
                <a:lnTo>
                  <a:pt x="125015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98226" y="26789"/>
                </a:lnTo>
                <a:lnTo>
                  <a:pt x="107156" y="53578"/>
                </a:lnTo>
                <a:lnTo>
                  <a:pt x="107156" y="80367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42875" y="160734"/>
                </a:lnTo>
                <a:lnTo>
                  <a:pt x="160734" y="169664"/>
                </a:lnTo>
                <a:lnTo>
                  <a:pt x="178593" y="178594"/>
                </a:lnTo>
                <a:lnTo>
                  <a:pt x="196453" y="178594"/>
                </a:lnTo>
                <a:lnTo>
                  <a:pt x="214312" y="169664"/>
                </a:lnTo>
                <a:lnTo>
                  <a:pt x="223242" y="151805"/>
                </a:lnTo>
                <a:lnTo>
                  <a:pt x="22324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446984" y="401836"/>
            <a:ext cx="178595" cy="151806"/>
          </a:xfrm>
          <a:custGeom>
            <a:avLst/>
            <a:gdLst/>
            <a:ahLst/>
            <a:cxnLst/>
            <a:rect l="0" t="0" r="0" b="0"/>
            <a:pathLst>
              <a:path w="178595" h="151806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62508" y="89297"/>
                </a:lnTo>
                <a:lnTo>
                  <a:pt x="80368" y="80367"/>
                </a:lnTo>
                <a:lnTo>
                  <a:pt x="107157" y="62508"/>
                </a:lnTo>
                <a:lnTo>
                  <a:pt x="125016" y="53578"/>
                </a:lnTo>
                <a:lnTo>
                  <a:pt x="142875" y="35719"/>
                </a:lnTo>
                <a:lnTo>
                  <a:pt x="151805" y="17859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8930"/>
                </a:lnTo>
                <a:lnTo>
                  <a:pt x="80368" y="26789"/>
                </a:lnTo>
                <a:lnTo>
                  <a:pt x="62508" y="44648"/>
                </a:lnTo>
                <a:lnTo>
                  <a:pt x="35719" y="71437"/>
                </a:lnTo>
                <a:lnTo>
                  <a:pt x="26789" y="98226"/>
                </a:lnTo>
                <a:lnTo>
                  <a:pt x="26789" y="125016"/>
                </a:lnTo>
                <a:lnTo>
                  <a:pt x="26789" y="142875"/>
                </a:lnTo>
                <a:lnTo>
                  <a:pt x="44649" y="151805"/>
                </a:lnTo>
                <a:lnTo>
                  <a:pt x="71438" y="151805"/>
                </a:lnTo>
                <a:lnTo>
                  <a:pt x="98227" y="142875"/>
                </a:lnTo>
                <a:lnTo>
                  <a:pt x="142875" y="133945"/>
                </a:lnTo>
                <a:lnTo>
                  <a:pt x="178594" y="107156"/>
                </a:lnTo>
                <a:lnTo>
                  <a:pt x="17859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634508" y="401836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17859"/>
                </a:lnTo>
                <a:lnTo>
                  <a:pt x="133945" y="26789"/>
                </a:lnTo>
                <a:lnTo>
                  <a:pt x="151805" y="44648"/>
                </a:lnTo>
                <a:lnTo>
                  <a:pt x="151805" y="53578"/>
                </a:lnTo>
                <a:lnTo>
                  <a:pt x="151805" y="71437"/>
                </a:lnTo>
                <a:lnTo>
                  <a:pt x="133945" y="89297"/>
                </a:lnTo>
                <a:lnTo>
                  <a:pt x="107156" y="107156"/>
                </a:lnTo>
                <a:lnTo>
                  <a:pt x="80367" y="116086"/>
                </a:lnTo>
                <a:lnTo>
                  <a:pt x="44648" y="133945"/>
                </a:lnTo>
                <a:lnTo>
                  <a:pt x="26789" y="133945"/>
                </a:lnTo>
                <a:lnTo>
                  <a:pt x="8930" y="12501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830961" y="419695"/>
            <a:ext cx="294681" cy="116087"/>
          </a:xfrm>
          <a:custGeom>
            <a:avLst/>
            <a:gdLst/>
            <a:ahLst/>
            <a:cxnLst/>
            <a:rect l="0" t="0" r="0" b="0"/>
            <a:pathLst>
              <a:path w="294681" h="116087">
                <a:moveTo>
                  <a:pt x="98227" y="8930"/>
                </a:moveTo>
                <a:lnTo>
                  <a:pt x="89297" y="8930"/>
                </a:lnTo>
                <a:lnTo>
                  <a:pt x="80367" y="8930"/>
                </a:lnTo>
                <a:lnTo>
                  <a:pt x="62508" y="8930"/>
                </a:lnTo>
                <a:lnTo>
                  <a:pt x="44648" y="8930"/>
                </a:lnTo>
                <a:lnTo>
                  <a:pt x="26789" y="1786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71438"/>
                </a:lnTo>
                <a:lnTo>
                  <a:pt x="53578" y="80367"/>
                </a:lnTo>
                <a:lnTo>
                  <a:pt x="80367" y="80367"/>
                </a:lnTo>
                <a:lnTo>
                  <a:pt x="98227" y="80367"/>
                </a:lnTo>
                <a:lnTo>
                  <a:pt x="116086" y="71438"/>
                </a:lnTo>
                <a:lnTo>
                  <a:pt x="133945" y="62508"/>
                </a:lnTo>
                <a:lnTo>
                  <a:pt x="151805" y="53578"/>
                </a:lnTo>
                <a:lnTo>
                  <a:pt x="160734" y="4464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51805" y="53578"/>
                </a:lnTo>
                <a:lnTo>
                  <a:pt x="151805" y="71438"/>
                </a:lnTo>
                <a:lnTo>
                  <a:pt x="160734" y="89297"/>
                </a:lnTo>
                <a:lnTo>
                  <a:pt x="169664" y="107157"/>
                </a:lnTo>
                <a:lnTo>
                  <a:pt x="178594" y="116086"/>
                </a:lnTo>
                <a:lnTo>
                  <a:pt x="196453" y="116086"/>
                </a:lnTo>
                <a:lnTo>
                  <a:pt x="205383" y="116086"/>
                </a:lnTo>
                <a:lnTo>
                  <a:pt x="214312" y="107157"/>
                </a:lnTo>
                <a:lnTo>
                  <a:pt x="223242" y="89297"/>
                </a:lnTo>
                <a:lnTo>
                  <a:pt x="241102" y="71438"/>
                </a:lnTo>
                <a:lnTo>
                  <a:pt x="250031" y="53578"/>
                </a:lnTo>
                <a:lnTo>
                  <a:pt x="250031" y="35719"/>
                </a:lnTo>
                <a:lnTo>
                  <a:pt x="258961" y="26789"/>
                </a:lnTo>
                <a:lnTo>
                  <a:pt x="258961" y="17860"/>
                </a:lnTo>
                <a:lnTo>
                  <a:pt x="258961" y="17860"/>
                </a:lnTo>
                <a:lnTo>
                  <a:pt x="258961" y="2678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76820" y="44649"/>
                </a:lnTo>
                <a:lnTo>
                  <a:pt x="276820" y="62508"/>
                </a:lnTo>
                <a:lnTo>
                  <a:pt x="285750" y="62508"/>
                </a:lnTo>
                <a:lnTo>
                  <a:pt x="294680" y="62508"/>
                </a:lnTo>
                <a:lnTo>
                  <a:pt x="29468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170289" y="455414"/>
            <a:ext cx="26790" cy="71439"/>
          </a:xfrm>
          <a:custGeom>
            <a:avLst/>
            <a:gdLst/>
            <a:ahLst/>
            <a:cxnLst/>
            <a:rect l="0" t="0" r="0" b="0"/>
            <a:pathLst>
              <a:path w="26790" h="71439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161359" y="375047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286375" y="419695"/>
            <a:ext cx="80368" cy="214314"/>
          </a:xfrm>
          <a:custGeom>
            <a:avLst/>
            <a:gdLst/>
            <a:ahLst/>
            <a:cxnLst/>
            <a:rect l="0" t="0" r="0" b="0"/>
            <a:pathLst>
              <a:path w="80368" h="214314">
                <a:moveTo>
                  <a:pt x="53578" y="71438"/>
                </a:moveTo>
                <a:lnTo>
                  <a:pt x="53578" y="71438"/>
                </a:lnTo>
                <a:lnTo>
                  <a:pt x="44648" y="80367"/>
                </a:lnTo>
                <a:lnTo>
                  <a:pt x="3571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26789" y="178594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9" y="214313"/>
                </a:lnTo>
                <a:lnTo>
                  <a:pt x="35719" y="214313"/>
                </a:lnTo>
                <a:lnTo>
                  <a:pt x="35719" y="214313"/>
                </a:lnTo>
                <a:lnTo>
                  <a:pt x="26789" y="205383"/>
                </a:lnTo>
                <a:lnTo>
                  <a:pt x="17859" y="187524"/>
                </a:lnTo>
                <a:lnTo>
                  <a:pt x="17859" y="160735"/>
                </a:lnTo>
                <a:lnTo>
                  <a:pt x="8930" y="133946"/>
                </a:lnTo>
                <a:lnTo>
                  <a:pt x="0" y="89297"/>
                </a:lnTo>
                <a:lnTo>
                  <a:pt x="0" y="62508"/>
                </a:lnTo>
                <a:lnTo>
                  <a:pt x="8930" y="35719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3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71438" y="80367"/>
                </a:lnTo>
                <a:lnTo>
                  <a:pt x="62508" y="89297"/>
                </a:lnTo>
                <a:lnTo>
                  <a:pt x="53578" y="98227"/>
                </a:lnTo>
                <a:lnTo>
                  <a:pt x="44648" y="98227"/>
                </a:lnTo>
                <a:lnTo>
                  <a:pt x="44648" y="98227"/>
                </a:lnTo>
                <a:lnTo>
                  <a:pt x="44648" y="89297"/>
                </a:lnTo>
                <a:lnTo>
                  <a:pt x="53578" y="62508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420320" y="321469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4464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71437"/>
                </a:lnTo>
                <a:lnTo>
                  <a:pt x="17860" y="89297"/>
                </a:lnTo>
                <a:lnTo>
                  <a:pt x="35719" y="116086"/>
                </a:lnTo>
                <a:lnTo>
                  <a:pt x="53578" y="142875"/>
                </a:lnTo>
                <a:lnTo>
                  <a:pt x="71438" y="160734"/>
                </a:lnTo>
                <a:lnTo>
                  <a:pt x="89297" y="178593"/>
                </a:lnTo>
                <a:lnTo>
                  <a:pt x="107157" y="187523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07157" y="187523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322094" y="375047"/>
            <a:ext cx="223243" cy="35720"/>
          </a:xfrm>
          <a:custGeom>
            <a:avLst/>
            <a:gdLst/>
            <a:ahLst/>
            <a:cxnLst/>
            <a:rect l="0" t="0" r="0" b="0"/>
            <a:pathLst>
              <a:path w="223243" h="35720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89297" y="1785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23242" y="35719"/>
                </a:lnTo>
                <a:lnTo>
                  <a:pt x="223242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554266" y="419695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892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8929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8" y="80367"/>
                </a:lnTo>
                <a:lnTo>
                  <a:pt x="35718" y="89297"/>
                </a:lnTo>
                <a:lnTo>
                  <a:pt x="44648" y="89297"/>
                </a:lnTo>
                <a:lnTo>
                  <a:pt x="44648" y="89297"/>
                </a:lnTo>
                <a:lnTo>
                  <a:pt x="35718" y="80367"/>
                </a:lnTo>
                <a:lnTo>
                  <a:pt x="35718" y="62508"/>
                </a:lnTo>
                <a:lnTo>
                  <a:pt x="3571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527477" y="348258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35718" y="17859"/>
                </a:lnTo>
                <a:lnTo>
                  <a:pt x="62507" y="26789"/>
                </a:lnTo>
                <a:lnTo>
                  <a:pt x="80367" y="44648"/>
                </a:lnTo>
                <a:lnTo>
                  <a:pt x="8036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688211" y="419695"/>
            <a:ext cx="178595" cy="44650"/>
          </a:xfrm>
          <a:custGeom>
            <a:avLst/>
            <a:gdLst/>
            <a:ahLst/>
            <a:cxnLst/>
            <a:rect l="0" t="0" r="0" b="0"/>
            <a:pathLst>
              <a:path w="178595" h="4465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35719" y="3571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7" y="44649"/>
                </a:lnTo>
                <a:lnTo>
                  <a:pt x="107156" y="44649"/>
                </a:lnTo>
                <a:lnTo>
                  <a:pt x="125016" y="35719"/>
                </a:lnTo>
                <a:lnTo>
                  <a:pt x="142875" y="26789"/>
                </a:lnTo>
                <a:lnTo>
                  <a:pt x="160734" y="1786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08" name="Freeform 17407"/>
          <p:cNvSpPr/>
          <p:nvPr/>
        </p:nvSpPr>
        <p:spPr bwMode="auto">
          <a:xfrm>
            <a:off x="5947172" y="285750"/>
            <a:ext cx="214313" cy="339329"/>
          </a:xfrm>
          <a:custGeom>
            <a:avLst/>
            <a:gdLst/>
            <a:ahLst/>
            <a:cxnLst/>
            <a:rect l="0" t="0" r="0" b="0"/>
            <a:pathLst>
              <a:path w="214313" h="339329">
                <a:moveTo>
                  <a:pt x="8930" y="10715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7" y="116086"/>
                </a:lnTo>
                <a:lnTo>
                  <a:pt x="71437" y="98227"/>
                </a:lnTo>
                <a:lnTo>
                  <a:pt x="71437" y="71437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17859"/>
                </a:lnTo>
                <a:lnTo>
                  <a:pt x="151805" y="44648"/>
                </a:lnTo>
                <a:lnTo>
                  <a:pt x="142875" y="80367"/>
                </a:lnTo>
                <a:lnTo>
                  <a:pt x="142875" y="116086"/>
                </a:lnTo>
                <a:lnTo>
                  <a:pt x="133945" y="169664"/>
                </a:lnTo>
                <a:lnTo>
                  <a:pt x="133945" y="214312"/>
                </a:lnTo>
                <a:lnTo>
                  <a:pt x="133945" y="258961"/>
                </a:lnTo>
                <a:lnTo>
                  <a:pt x="133945" y="294680"/>
                </a:lnTo>
                <a:lnTo>
                  <a:pt x="142875" y="321469"/>
                </a:lnTo>
                <a:lnTo>
                  <a:pt x="151805" y="339328"/>
                </a:lnTo>
                <a:lnTo>
                  <a:pt x="160734" y="339328"/>
                </a:lnTo>
                <a:lnTo>
                  <a:pt x="178594" y="339328"/>
                </a:lnTo>
                <a:lnTo>
                  <a:pt x="187523" y="330398"/>
                </a:lnTo>
                <a:lnTo>
                  <a:pt x="205383" y="312539"/>
                </a:lnTo>
                <a:lnTo>
                  <a:pt x="214312" y="294680"/>
                </a:lnTo>
                <a:lnTo>
                  <a:pt x="214312" y="267891"/>
                </a:lnTo>
                <a:lnTo>
                  <a:pt x="205383" y="241102"/>
                </a:lnTo>
                <a:lnTo>
                  <a:pt x="196453" y="214312"/>
                </a:lnTo>
                <a:lnTo>
                  <a:pt x="169664" y="196453"/>
                </a:lnTo>
                <a:lnTo>
                  <a:pt x="142875" y="187523"/>
                </a:lnTo>
                <a:lnTo>
                  <a:pt x="125016" y="17859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09" name="Freeform 17408"/>
          <p:cNvSpPr/>
          <p:nvPr/>
        </p:nvSpPr>
        <p:spPr bwMode="auto">
          <a:xfrm>
            <a:off x="6090047" y="267891"/>
            <a:ext cx="500063" cy="178594"/>
          </a:xfrm>
          <a:custGeom>
            <a:avLst/>
            <a:gdLst/>
            <a:ahLst/>
            <a:cxnLst/>
            <a:rect l="0" t="0" r="0" b="0"/>
            <a:pathLst>
              <a:path w="500063" h="178594">
                <a:moveTo>
                  <a:pt x="205383" y="0"/>
                </a:moveTo>
                <a:lnTo>
                  <a:pt x="205383" y="0"/>
                </a:lnTo>
                <a:lnTo>
                  <a:pt x="196453" y="0"/>
                </a:lnTo>
                <a:lnTo>
                  <a:pt x="196453" y="8929"/>
                </a:lnTo>
                <a:lnTo>
                  <a:pt x="187523" y="17859"/>
                </a:lnTo>
                <a:lnTo>
                  <a:pt x="178594" y="35718"/>
                </a:lnTo>
                <a:lnTo>
                  <a:pt x="178594" y="62507"/>
                </a:lnTo>
                <a:lnTo>
                  <a:pt x="178594" y="80367"/>
                </a:lnTo>
                <a:lnTo>
                  <a:pt x="187523" y="98226"/>
                </a:lnTo>
                <a:lnTo>
                  <a:pt x="187523" y="116086"/>
                </a:lnTo>
                <a:lnTo>
                  <a:pt x="196453" y="133945"/>
                </a:lnTo>
                <a:lnTo>
                  <a:pt x="196453" y="151804"/>
                </a:lnTo>
                <a:lnTo>
                  <a:pt x="196453" y="160734"/>
                </a:lnTo>
                <a:lnTo>
                  <a:pt x="187523" y="169664"/>
                </a:lnTo>
                <a:lnTo>
                  <a:pt x="169664" y="178593"/>
                </a:lnTo>
                <a:lnTo>
                  <a:pt x="142875" y="169664"/>
                </a:lnTo>
                <a:lnTo>
                  <a:pt x="116086" y="169664"/>
                </a:lnTo>
                <a:lnTo>
                  <a:pt x="89297" y="151804"/>
                </a:lnTo>
                <a:lnTo>
                  <a:pt x="62508" y="133945"/>
                </a:lnTo>
                <a:lnTo>
                  <a:pt x="35719" y="116086"/>
                </a:lnTo>
                <a:lnTo>
                  <a:pt x="17859" y="98226"/>
                </a:lnTo>
                <a:lnTo>
                  <a:pt x="0" y="89296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62508" y="89296"/>
                </a:lnTo>
                <a:lnTo>
                  <a:pt x="98226" y="89296"/>
                </a:lnTo>
                <a:lnTo>
                  <a:pt x="142875" y="98226"/>
                </a:lnTo>
                <a:lnTo>
                  <a:pt x="187523" y="98226"/>
                </a:lnTo>
                <a:lnTo>
                  <a:pt x="223242" y="89296"/>
                </a:lnTo>
                <a:lnTo>
                  <a:pt x="258961" y="89296"/>
                </a:lnTo>
                <a:lnTo>
                  <a:pt x="276820" y="80367"/>
                </a:lnTo>
                <a:lnTo>
                  <a:pt x="294680" y="71437"/>
                </a:lnTo>
                <a:lnTo>
                  <a:pt x="303609" y="53578"/>
                </a:lnTo>
                <a:lnTo>
                  <a:pt x="303609" y="44648"/>
                </a:lnTo>
                <a:lnTo>
                  <a:pt x="294680" y="35718"/>
                </a:lnTo>
                <a:lnTo>
                  <a:pt x="294680" y="26789"/>
                </a:lnTo>
                <a:lnTo>
                  <a:pt x="285750" y="17859"/>
                </a:lnTo>
                <a:lnTo>
                  <a:pt x="285750" y="26789"/>
                </a:lnTo>
                <a:lnTo>
                  <a:pt x="285750" y="35718"/>
                </a:lnTo>
                <a:lnTo>
                  <a:pt x="276820" y="44648"/>
                </a:lnTo>
                <a:lnTo>
                  <a:pt x="276820" y="62507"/>
                </a:lnTo>
                <a:lnTo>
                  <a:pt x="276820" y="80367"/>
                </a:lnTo>
                <a:lnTo>
                  <a:pt x="276820" y="98226"/>
                </a:lnTo>
                <a:lnTo>
                  <a:pt x="285750" y="107156"/>
                </a:lnTo>
                <a:lnTo>
                  <a:pt x="294680" y="116086"/>
                </a:lnTo>
                <a:lnTo>
                  <a:pt x="303609" y="125015"/>
                </a:lnTo>
                <a:lnTo>
                  <a:pt x="321469" y="125015"/>
                </a:lnTo>
                <a:lnTo>
                  <a:pt x="339328" y="116086"/>
                </a:lnTo>
                <a:lnTo>
                  <a:pt x="357187" y="107156"/>
                </a:lnTo>
                <a:lnTo>
                  <a:pt x="375047" y="98226"/>
                </a:lnTo>
                <a:lnTo>
                  <a:pt x="383976" y="80367"/>
                </a:lnTo>
                <a:lnTo>
                  <a:pt x="392906" y="71437"/>
                </a:lnTo>
                <a:lnTo>
                  <a:pt x="392906" y="53578"/>
                </a:lnTo>
                <a:lnTo>
                  <a:pt x="392906" y="53578"/>
                </a:lnTo>
                <a:lnTo>
                  <a:pt x="392906" y="44648"/>
                </a:lnTo>
                <a:lnTo>
                  <a:pt x="392906" y="53578"/>
                </a:lnTo>
                <a:lnTo>
                  <a:pt x="392906" y="62507"/>
                </a:lnTo>
                <a:lnTo>
                  <a:pt x="392906" y="80367"/>
                </a:lnTo>
                <a:lnTo>
                  <a:pt x="392906" y="89296"/>
                </a:lnTo>
                <a:lnTo>
                  <a:pt x="392906" y="107156"/>
                </a:lnTo>
                <a:lnTo>
                  <a:pt x="401836" y="116086"/>
                </a:lnTo>
                <a:lnTo>
                  <a:pt x="401836" y="116086"/>
                </a:lnTo>
                <a:lnTo>
                  <a:pt x="410766" y="125015"/>
                </a:lnTo>
                <a:lnTo>
                  <a:pt x="410766" y="125015"/>
                </a:lnTo>
                <a:lnTo>
                  <a:pt x="419695" y="125015"/>
                </a:lnTo>
                <a:lnTo>
                  <a:pt x="419695" y="116086"/>
                </a:lnTo>
                <a:lnTo>
                  <a:pt x="419695" y="107156"/>
                </a:lnTo>
                <a:lnTo>
                  <a:pt x="419695" y="107156"/>
                </a:lnTo>
                <a:lnTo>
                  <a:pt x="410766" y="107156"/>
                </a:lnTo>
                <a:lnTo>
                  <a:pt x="410766" y="107156"/>
                </a:lnTo>
                <a:lnTo>
                  <a:pt x="410766" y="107156"/>
                </a:lnTo>
                <a:lnTo>
                  <a:pt x="419695" y="107156"/>
                </a:lnTo>
                <a:lnTo>
                  <a:pt x="428625" y="116086"/>
                </a:lnTo>
                <a:lnTo>
                  <a:pt x="437555" y="116086"/>
                </a:lnTo>
                <a:lnTo>
                  <a:pt x="455414" y="116086"/>
                </a:lnTo>
                <a:lnTo>
                  <a:pt x="482203" y="116086"/>
                </a:lnTo>
                <a:lnTo>
                  <a:pt x="500062" y="107156"/>
                </a:lnTo>
                <a:lnTo>
                  <a:pt x="50006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2" name="Freeform 17411"/>
          <p:cNvSpPr/>
          <p:nvPr/>
        </p:nvSpPr>
        <p:spPr bwMode="auto">
          <a:xfrm>
            <a:off x="6697266" y="250031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62507" y="17860"/>
                </a:lnTo>
                <a:lnTo>
                  <a:pt x="62507" y="26789"/>
                </a:lnTo>
                <a:lnTo>
                  <a:pt x="80367" y="44649"/>
                </a:lnTo>
                <a:lnTo>
                  <a:pt x="98226" y="53578"/>
                </a:lnTo>
                <a:lnTo>
                  <a:pt x="116086" y="62508"/>
                </a:lnTo>
                <a:lnTo>
                  <a:pt x="133945" y="71438"/>
                </a:lnTo>
                <a:lnTo>
                  <a:pt x="151804" y="80367"/>
                </a:lnTo>
                <a:lnTo>
                  <a:pt x="160734" y="89297"/>
                </a:lnTo>
                <a:lnTo>
                  <a:pt x="151804" y="98227"/>
                </a:lnTo>
                <a:lnTo>
                  <a:pt x="133945" y="107156"/>
                </a:lnTo>
                <a:lnTo>
                  <a:pt x="107156" y="116086"/>
                </a:lnTo>
                <a:lnTo>
                  <a:pt x="71437" y="116086"/>
                </a:lnTo>
                <a:lnTo>
                  <a:pt x="35718" y="116086"/>
                </a:lnTo>
                <a:lnTo>
                  <a:pt x="17859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98227"/>
                </a:lnTo>
                <a:lnTo>
                  <a:pt x="892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3" name="Freeform 17412"/>
          <p:cNvSpPr/>
          <p:nvPr/>
        </p:nvSpPr>
        <p:spPr bwMode="auto">
          <a:xfrm>
            <a:off x="6902648" y="178594"/>
            <a:ext cx="62509" cy="178594"/>
          </a:xfrm>
          <a:custGeom>
            <a:avLst/>
            <a:gdLst/>
            <a:ahLst/>
            <a:cxnLst/>
            <a:rect l="0" t="0" r="0" b="0"/>
            <a:pathLst>
              <a:path w="62509" h="178594">
                <a:moveTo>
                  <a:pt x="44649" y="71437"/>
                </a:moveTo>
                <a:lnTo>
                  <a:pt x="53579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62508" y="26789"/>
                </a:lnTo>
                <a:lnTo>
                  <a:pt x="62508" y="8929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17859"/>
                </a:lnTo>
                <a:lnTo>
                  <a:pt x="44649" y="53578"/>
                </a:lnTo>
                <a:lnTo>
                  <a:pt x="44649" y="89297"/>
                </a:lnTo>
                <a:lnTo>
                  <a:pt x="44649" y="116086"/>
                </a:lnTo>
                <a:lnTo>
                  <a:pt x="35719" y="142875"/>
                </a:lnTo>
                <a:lnTo>
                  <a:pt x="35719" y="160734"/>
                </a:lnTo>
                <a:lnTo>
                  <a:pt x="44649" y="169664"/>
                </a:lnTo>
                <a:lnTo>
                  <a:pt x="44649" y="178593"/>
                </a:lnTo>
                <a:lnTo>
                  <a:pt x="44649" y="178593"/>
                </a:lnTo>
                <a:lnTo>
                  <a:pt x="35719" y="169664"/>
                </a:lnTo>
                <a:lnTo>
                  <a:pt x="35719" y="169664"/>
                </a:lnTo>
                <a:lnTo>
                  <a:pt x="17860" y="15180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4" name="Freeform 17413"/>
          <p:cNvSpPr/>
          <p:nvPr/>
        </p:nvSpPr>
        <p:spPr bwMode="auto">
          <a:xfrm>
            <a:off x="6795492" y="258961"/>
            <a:ext cx="205384" cy="17860"/>
          </a:xfrm>
          <a:custGeom>
            <a:avLst/>
            <a:gdLst/>
            <a:ahLst/>
            <a:cxnLst/>
            <a:rect l="0" t="0" r="0" b="0"/>
            <a:pathLst>
              <a:path w="205384" h="17860">
                <a:moveTo>
                  <a:pt x="8930" y="893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53578" y="8930"/>
                </a:lnTo>
                <a:lnTo>
                  <a:pt x="80367" y="8930"/>
                </a:lnTo>
                <a:lnTo>
                  <a:pt x="116086" y="8930"/>
                </a:lnTo>
                <a:lnTo>
                  <a:pt x="142875" y="17859"/>
                </a:lnTo>
                <a:lnTo>
                  <a:pt x="169664" y="17859"/>
                </a:lnTo>
                <a:lnTo>
                  <a:pt x="187524" y="17859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5" name="Freeform 17414"/>
          <p:cNvSpPr/>
          <p:nvPr/>
        </p:nvSpPr>
        <p:spPr bwMode="auto">
          <a:xfrm>
            <a:off x="6991945" y="250031"/>
            <a:ext cx="125017" cy="71439"/>
          </a:xfrm>
          <a:custGeom>
            <a:avLst/>
            <a:gdLst/>
            <a:ahLst/>
            <a:cxnLst/>
            <a:rect l="0" t="0" r="0" b="0"/>
            <a:pathLst>
              <a:path w="125017" h="71439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9" y="62508"/>
                </a:lnTo>
                <a:lnTo>
                  <a:pt x="53578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17860"/>
                </a:lnTo>
                <a:lnTo>
                  <a:pt x="80368" y="26789"/>
                </a:lnTo>
                <a:lnTo>
                  <a:pt x="80368" y="44649"/>
                </a:lnTo>
                <a:lnTo>
                  <a:pt x="71438" y="53578"/>
                </a:lnTo>
                <a:lnTo>
                  <a:pt x="71438" y="62508"/>
                </a:lnTo>
                <a:lnTo>
                  <a:pt x="80368" y="71438"/>
                </a:lnTo>
                <a:lnTo>
                  <a:pt x="89297" y="71438"/>
                </a:lnTo>
                <a:lnTo>
                  <a:pt x="98227" y="71438"/>
                </a:lnTo>
                <a:lnTo>
                  <a:pt x="107157" y="71438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6" name="Freeform 17415"/>
          <p:cNvSpPr/>
          <p:nvPr/>
        </p:nvSpPr>
        <p:spPr bwMode="auto">
          <a:xfrm>
            <a:off x="7161609" y="223242"/>
            <a:ext cx="71439" cy="214314"/>
          </a:xfrm>
          <a:custGeom>
            <a:avLst/>
            <a:gdLst/>
            <a:ahLst/>
            <a:cxnLst/>
            <a:rect l="0" t="0" r="0" b="0"/>
            <a:pathLst>
              <a:path w="71439" h="214314">
                <a:moveTo>
                  <a:pt x="53579" y="8930"/>
                </a:move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44649"/>
                </a:lnTo>
                <a:lnTo>
                  <a:pt x="17860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9" y="35719"/>
                </a:lnTo>
                <a:lnTo>
                  <a:pt x="53579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71438" y="71438"/>
                </a:lnTo>
                <a:lnTo>
                  <a:pt x="71438" y="89297"/>
                </a:lnTo>
                <a:lnTo>
                  <a:pt x="71438" y="116086"/>
                </a:lnTo>
                <a:lnTo>
                  <a:pt x="71438" y="133945"/>
                </a:lnTo>
                <a:lnTo>
                  <a:pt x="71438" y="160735"/>
                </a:lnTo>
                <a:lnTo>
                  <a:pt x="71438" y="178594"/>
                </a:lnTo>
                <a:lnTo>
                  <a:pt x="62508" y="196453"/>
                </a:lnTo>
                <a:lnTo>
                  <a:pt x="44649" y="205383"/>
                </a:lnTo>
                <a:lnTo>
                  <a:pt x="35719" y="214313"/>
                </a:lnTo>
                <a:lnTo>
                  <a:pt x="17860" y="205383"/>
                </a:lnTo>
                <a:lnTo>
                  <a:pt x="8930" y="205383"/>
                </a:lnTo>
                <a:lnTo>
                  <a:pt x="0" y="18752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7" name="Freeform 17416"/>
          <p:cNvSpPr/>
          <p:nvPr/>
        </p:nvSpPr>
        <p:spPr bwMode="auto">
          <a:xfrm>
            <a:off x="7268766" y="205383"/>
            <a:ext cx="178594" cy="107157"/>
          </a:xfrm>
          <a:custGeom>
            <a:avLst/>
            <a:gdLst/>
            <a:ahLst/>
            <a:cxnLst/>
            <a:rect l="0" t="0" r="0" b="0"/>
            <a:pathLst>
              <a:path w="178594" h="107157">
                <a:moveTo>
                  <a:pt x="26789" y="53578"/>
                </a:moveTo>
                <a:lnTo>
                  <a:pt x="26789" y="53578"/>
                </a:lnTo>
                <a:lnTo>
                  <a:pt x="26789" y="44648"/>
                </a:lnTo>
                <a:lnTo>
                  <a:pt x="26789" y="44648"/>
                </a:lnTo>
                <a:lnTo>
                  <a:pt x="35718" y="35719"/>
                </a:lnTo>
                <a:lnTo>
                  <a:pt x="35718" y="35719"/>
                </a:lnTo>
                <a:lnTo>
                  <a:pt x="53578" y="26789"/>
                </a:lnTo>
                <a:lnTo>
                  <a:pt x="62507" y="26789"/>
                </a:lnTo>
                <a:lnTo>
                  <a:pt x="80367" y="1785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98226" y="8929"/>
                </a:lnTo>
                <a:lnTo>
                  <a:pt x="62507" y="26789"/>
                </a:lnTo>
                <a:lnTo>
                  <a:pt x="35718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98226"/>
                </a:lnTo>
                <a:lnTo>
                  <a:pt x="17859" y="107156"/>
                </a:lnTo>
                <a:lnTo>
                  <a:pt x="35718" y="107156"/>
                </a:lnTo>
                <a:lnTo>
                  <a:pt x="71437" y="107156"/>
                </a:lnTo>
                <a:lnTo>
                  <a:pt x="107156" y="107156"/>
                </a:lnTo>
                <a:lnTo>
                  <a:pt x="142875" y="98226"/>
                </a:lnTo>
                <a:lnTo>
                  <a:pt x="178593" y="89297"/>
                </a:lnTo>
                <a:lnTo>
                  <a:pt x="17859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8" name="Freeform 17417"/>
          <p:cNvSpPr/>
          <p:nvPr/>
        </p:nvSpPr>
        <p:spPr bwMode="auto">
          <a:xfrm>
            <a:off x="7509867" y="196453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62508" y="17859"/>
                </a:move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53578" y="17859"/>
                </a:lnTo>
                <a:lnTo>
                  <a:pt x="71438" y="35719"/>
                </a:lnTo>
                <a:lnTo>
                  <a:pt x="89297" y="53578"/>
                </a:lnTo>
                <a:lnTo>
                  <a:pt x="98227" y="71438"/>
                </a:lnTo>
                <a:lnTo>
                  <a:pt x="89297" y="80367"/>
                </a:lnTo>
                <a:lnTo>
                  <a:pt x="71438" y="89297"/>
                </a:lnTo>
                <a:lnTo>
                  <a:pt x="53578" y="98227"/>
                </a:lnTo>
                <a:lnTo>
                  <a:pt x="35719" y="107156"/>
                </a:lnTo>
                <a:lnTo>
                  <a:pt x="17860" y="11608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19" name="Freeform 17418"/>
          <p:cNvSpPr/>
          <p:nvPr/>
        </p:nvSpPr>
        <p:spPr bwMode="auto">
          <a:xfrm>
            <a:off x="4045148" y="258961"/>
            <a:ext cx="3634384" cy="482204"/>
          </a:xfrm>
          <a:custGeom>
            <a:avLst/>
            <a:gdLst/>
            <a:ahLst/>
            <a:cxnLst/>
            <a:rect l="0" t="0" r="0" b="0"/>
            <a:pathLst>
              <a:path w="3634384" h="482204">
                <a:moveTo>
                  <a:pt x="0" y="473273"/>
                </a:moveTo>
                <a:lnTo>
                  <a:pt x="0" y="473273"/>
                </a:lnTo>
                <a:lnTo>
                  <a:pt x="8930" y="473273"/>
                </a:lnTo>
                <a:lnTo>
                  <a:pt x="17860" y="473273"/>
                </a:lnTo>
                <a:lnTo>
                  <a:pt x="44649" y="482203"/>
                </a:lnTo>
                <a:lnTo>
                  <a:pt x="80368" y="482203"/>
                </a:lnTo>
                <a:lnTo>
                  <a:pt x="133946" y="473273"/>
                </a:lnTo>
                <a:lnTo>
                  <a:pt x="205383" y="473273"/>
                </a:lnTo>
                <a:lnTo>
                  <a:pt x="303610" y="464344"/>
                </a:lnTo>
                <a:lnTo>
                  <a:pt x="410766" y="446484"/>
                </a:lnTo>
                <a:lnTo>
                  <a:pt x="544711" y="419695"/>
                </a:lnTo>
                <a:lnTo>
                  <a:pt x="696516" y="392906"/>
                </a:lnTo>
                <a:lnTo>
                  <a:pt x="866180" y="357187"/>
                </a:lnTo>
                <a:lnTo>
                  <a:pt x="1053704" y="330398"/>
                </a:lnTo>
                <a:lnTo>
                  <a:pt x="1276946" y="285750"/>
                </a:lnTo>
                <a:lnTo>
                  <a:pt x="1509118" y="241101"/>
                </a:lnTo>
                <a:lnTo>
                  <a:pt x="1777008" y="196453"/>
                </a:lnTo>
                <a:lnTo>
                  <a:pt x="2062758" y="151805"/>
                </a:lnTo>
                <a:lnTo>
                  <a:pt x="2366368" y="107156"/>
                </a:lnTo>
                <a:lnTo>
                  <a:pt x="2687836" y="71437"/>
                </a:lnTo>
                <a:lnTo>
                  <a:pt x="2937868" y="44648"/>
                </a:lnTo>
                <a:lnTo>
                  <a:pt x="3143250" y="26789"/>
                </a:lnTo>
                <a:lnTo>
                  <a:pt x="3321844" y="17859"/>
                </a:lnTo>
                <a:lnTo>
                  <a:pt x="3634383" y="0"/>
                </a:lnTo>
                <a:lnTo>
                  <a:pt x="3634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0" name="Freeform 17419"/>
          <p:cNvSpPr/>
          <p:nvPr/>
        </p:nvSpPr>
        <p:spPr bwMode="auto">
          <a:xfrm>
            <a:off x="2777133" y="9911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1" name="Freeform 17420"/>
          <p:cNvSpPr/>
          <p:nvPr/>
        </p:nvSpPr>
        <p:spPr bwMode="auto">
          <a:xfrm>
            <a:off x="2286000" y="821531"/>
            <a:ext cx="687587" cy="142876"/>
          </a:xfrm>
          <a:custGeom>
            <a:avLst/>
            <a:gdLst/>
            <a:ahLst/>
            <a:cxnLst/>
            <a:rect l="0" t="0" r="0" b="0"/>
            <a:pathLst>
              <a:path w="687587" h="142876">
                <a:moveTo>
                  <a:pt x="893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53578" y="71438"/>
                </a:lnTo>
                <a:lnTo>
                  <a:pt x="80367" y="71438"/>
                </a:lnTo>
                <a:lnTo>
                  <a:pt x="98227" y="71438"/>
                </a:lnTo>
                <a:lnTo>
                  <a:pt x="125016" y="62508"/>
                </a:lnTo>
                <a:lnTo>
                  <a:pt x="151805" y="53578"/>
                </a:lnTo>
                <a:lnTo>
                  <a:pt x="169664" y="44649"/>
                </a:lnTo>
                <a:lnTo>
                  <a:pt x="196453" y="35719"/>
                </a:lnTo>
                <a:lnTo>
                  <a:pt x="223242" y="26789"/>
                </a:lnTo>
                <a:lnTo>
                  <a:pt x="241102" y="17860"/>
                </a:lnTo>
                <a:lnTo>
                  <a:pt x="258961" y="17860"/>
                </a:lnTo>
                <a:lnTo>
                  <a:pt x="276820" y="17860"/>
                </a:lnTo>
                <a:lnTo>
                  <a:pt x="285750" y="17860"/>
                </a:lnTo>
                <a:lnTo>
                  <a:pt x="303609" y="26789"/>
                </a:lnTo>
                <a:lnTo>
                  <a:pt x="321469" y="26789"/>
                </a:lnTo>
                <a:lnTo>
                  <a:pt x="339328" y="35719"/>
                </a:lnTo>
                <a:lnTo>
                  <a:pt x="366117" y="35719"/>
                </a:lnTo>
                <a:lnTo>
                  <a:pt x="392906" y="35719"/>
                </a:lnTo>
                <a:lnTo>
                  <a:pt x="410766" y="26789"/>
                </a:lnTo>
                <a:lnTo>
                  <a:pt x="437555" y="26789"/>
                </a:lnTo>
                <a:lnTo>
                  <a:pt x="464344" y="17860"/>
                </a:lnTo>
                <a:lnTo>
                  <a:pt x="482203" y="17860"/>
                </a:lnTo>
                <a:lnTo>
                  <a:pt x="500063" y="8930"/>
                </a:lnTo>
                <a:lnTo>
                  <a:pt x="508992" y="8930"/>
                </a:lnTo>
                <a:lnTo>
                  <a:pt x="526852" y="0"/>
                </a:lnTo>
                <a:lnTo>
                  <a:pt x="535781" y="0"/>
                </a:lnTo>
                <a:lnTo>
                  <a:pt x="544711" y="0"/>
                </a:lnTo>
                <a:lnTo>
                  <a:pt x="553641" y="8930"/>
                </a:lnTo>
                <a:lnTo>
                  <a:pt x="562570" y="8930"/>
                </a:lnTo>
                <a:lnTo>
                  <a:pt x="571500" y="8930"/>
                </a:lnTo>
                <a:lnTo>
                  <a:pt x="589359" y="8930"/>
                </a:lnTo>
                <a:lnTo>
                  <a:pt x="598289" y="17860"/>
                </a:lnTo>
                <a:lnTo>
                  <a:pt x="616148" y="8930"/>
                </a:lnTo>
                <a:lnTo>
                  <a:pt x="634008" y="8930"/>
                </a:lnTo>
                <a:lnTo>
                  <a:pt x="642938" y="8930"/>
                </a:lnTo>
                <a:lnTo>
                  <a:pt x="651867" y="893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9727" y="8930"/>
                </a:lnTo>
                <a:lnTo>
                  <a:pt x="669727" y="8930"/>
                </a:lnTo>
                <a:lnTo>
                  <a:pt x="669727" y="8930"/>
                </a:lnTo>
                <a:lnTo>
                  <a:pt x="669727" y="8930"/>
                </a:lnTo>
                <a:lnTo>
                  <a:pt x="669727" y="17860"/>
                </a:lnTo>
                <a:lnTo>
                  <a:pt x="678656" y="17860"/>
                </a:lnTo>
                <a:lnTo>
                  <a:pt x="678656" y="26789"/>
                </a:lnTo>
                <a:lnTo>
                  <a:pt x="678656" y="26789"/>
                </a:lnTo>
                <a:lnTo>
                  <a:pt x="678656" y="26789"/>
                </a:lnTo>
                <a:lnTo>
                  <a:pt x="687586" y="26789"/>
                </a:lnTo>
                <a:lnTo>
                  <a:pt x="687586" y="26789"/>
                </a:lnTo>
                <a:lnTo>
                  <a:pt x="678656" y="26789"/>
                </a:lnTo>
                <a:lnTo>
                  <a:pt x="678656" y="35719"/>
                </a:lnTo>
                <a:lnTo>
                  <a:pt x="678656" y="44649"/>
                </a:lnTo>
                <a:lnTo>
                  <a:pt x="669727" y="53578"/>
                </a:lnTo>
                <a:lnTo>
                  <a:pt x="669727" y="62508"/>
                </a:lnTo>
                <a:lnTo>
                  <a:pt x="678656" y="80367"/>
                </a:lnTo>
                <a:lnTo>
                  <a:pt x="678656" y="89297"/>
                </a:lnTo>
                <a:lnTo>
                  <a:pt x="678656" y="98227"/>
                </a:lnTo>
                <a:lnTo>
                  <a:pt x="687586" y="98227"/>
                </a:lnTo>
                <a:lnTo>
                  <a:pt x="68758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2" name="Freeform 17421"/>
          <p:cNvSpPr/>
          <p:nvPr/>
        </p:nvSpPr>
        <p:spPr bwMode="auto">
          <a:xfrm>
            <a:off x="2723555" y="455414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0" y="214313"/>
                </a:move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50031"/>
                </a:lnTo>
                <a:lnTo>
                  <a:pt x="35718" y="250031"/>
                </a:lnTo>
                <a:lnTo>
                  <a:pt x="44648" y="241102"/>
                </a:lnTo>
                <a:lnTo>
                  <a:pt x="71437" y="223242"/>
                </a:lnTo>
                <a:lnTo>
                  <a:pt x="107156" y="187524"/>
                </a:lnTo>
                <a:lnTo>
                  <a:pt x="142875" y="142875"/>
                </a:lnTo>
                <a:lnTo>
                  <a:pt x="178593" y="89297"/>
                </a:lnTo>
                <a:lnTo>
                  <a:pt x="205383" y="44648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3" name="Freeform 17422"/>
          <p:cNvSpPr/>
          <p:nvPr/>
        </p:nvSpPr>
        <p:spPr bwMode="auto">
          <a:xfrm>
            <a:off x="1866305" y="1375172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5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3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2" y="8930"/>
                </a:lnTo>
                <a:lnTo>
                  <a:pt x="223242" y="8930"/>
                </a:lnTo>
                <a:lnTo>
                  <a:pt x="22324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4" name="Freeform 17423"/>
          <p:cNvSpPr/>
          <p:nvPr/>
        </p:nvSpPr>
        <p:spPr bwMode="auto">
          <a:xfrm>
            <a:off x="5679281" y="1384102"/>
            <a:ext cx="857251" cy="71438"/>
          </a:xfrm>
          <a:custGeom>
            <a:avLst/>
            <a:gdLst/>
            <a:ahLst/>
            <a:cxnLst/>
            <a:rect l="0" t="0" r="0" b="0"/>
            <a:pathLst>
              <a:path w="857251" h="71438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26788"/>
                </a:lnTo>
                <a:lnTo>
                  <a:pt x="98227" y="35718"/>
                </a:lnTo>
                <a:lnTo>
                  <a:pt x="116086" y="44648"/>
                </a:lnTo>
                <a:lnTo>
                  <a:pt x="142875" y="53577"/>
                </a:lnTo>
                <a:lnTo>
                  <a:pt x="160735" y="62507"/>
                </a:lnTo>
                <a:lnTo>
                  <a:pt x="187524" y="71437"/>
                </a:lnTo>
                <a:lnTo>
                  <a:pt x="214313" y="71437"/>
                </a:lnTo>
                <a:lnTo>
                  <a:pt x="250032" y="71437"/>
                </a:lnTo>
                <a:lnTo>
                  <a:pt x="285750" y="71437"/>
                </a:lnTo>
                <a:lnTo>
                  <a:pt x="330399" y="71437"/>
                </a:lnTo>
                <a:lnTo>
                  <a:pt x="366117" y="62507"/>
                </a:lnTo>
                <a:lnTo>
                  <a:pt x="410766" y="62507"/>
                </a:lnTo>
                <a:lnTo>
                  <a:pt x="464344" y="44648"/>
                </a:lnTo>
                <a:lnTo>
                  <a:pt x="508992" y="35718"/>
                </a:lnTo>
                <a:lnTo>
                  <a:pt x="553641" y="35718"/>
                </a:lnTo>
                <a:lnTo>
                  <a:pt x="598289" y="26788"/>
                </a:lnTo>
                <a:lnTo>
                  <a:pt x="634008" y="17859"/>
                </a:lnTo>
                <a:lnTo>
                  <a:pt x="669727" y="17859"/>
                </a:lnTo>
                <a:lnTo>
                  <a:pt x="705446" y="17859"/>
                </a:lnTo>
                <a:lnTo>
                  <a:pt x="732235" y="8929"/>
                </a:lnTo>
                <a:lnTo>
                  <a:pt x="767953" y="17859"/>
                </a:lnTo>
                <a:lnTo>
                  <a:pt x="785813" y="17859"/>
                </a:lnTo>
                <a:lnTo>
                  <a:pt x="812602" y="17859"/>
                </a:lnTo>
                <a:lnTo>
                  <a:pt x="830461" y="17859"/>
                </a:lnTo>
                <a:lnTo>
                  <a:pt x="848321" y="17859"/>
                </a:lnTo>
                <a:lnTo>
                  <a:pt x="857250" y="26788"/>
                </a:lnTo>
                <a:lnTo>
                  <a:pt x="857250" y="17859"/>
                </a:lnTo>
                <a:lnTo>
                  <a:pt x="85725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5" name="Freeform 17424"/>
          <p:cNvSpPr/>
          <p:nvPr/>
        </p:nvSpPr>
        <p:spPr bwMode="auto">
          <a:xfrm>
            <a:off x="4116586" y="123229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6" name="Freeform 17425"/>
          <p:cNvSpPr/>
          <p:nvPr/>
        </p:nvSpPr>
        <p:spPr bwMode="auto">
          <a:xfrm>
            <a:off x="3384352" y="1366242"/>
            <a:ext cx="1643063" cy="89298"/>
          </a:xfrm>
          <a:custGeom>
            <a:avLst/>
            <a:gdLst/>
            <a:ahLst/>
            <a:cxnLst/>
            <a:rect l="0" t="0" r="0" b="0"/>
            <a:pathLst>
              <a:path w="1643063" h="89298">
                <a:moveTo>
                  <a:pt x="0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98226" y="26789"/>
                </a:lnTo>
                <a:lnTo>
                  <a:pt x="107156" y="35719"/>
                </a:lnTo>
                <a:lnTo>
                  <a:pt x="125015" y="35719"/>
                </a:lnTo>
                <a:lnTo>
                  <a:pt x="142875" y="44648"/>
                </a:lnTo>
                <a:lnTo>
                  <a:pt x="160734" y="44648"/>
                </a:lnTo>
                <a:lnTo>
                  <a:pt x="178593" y="53578"/>
                </a:lnTo>
                <a:lnTo>
                  <a:pt x="205382" y="53578"/>
                </a:lnTo>
                <a:lnTo>
                  <a:pt x="223242" y="53578"/>
                </a:lnTo>
                <a:lnTo>
                  <a:pt x="250031" y="53578"/>
                </a:lnTo>
                <a:lnTo>
                  <a:pt x="276820" y="53578"/>
                </a:lnTo>
                <a:lnTo>
                  <a:pt x="294679" y="53578"/>
                </a:lnTo>
                <a:lnTo>
                  <a:pt x="321468" y="53578"/>
                </a:lnTo>
                <a:lnTo>
                  <a:pt x="348257" y="53578"/>
                </a:lnTo>
                <a:lnTo>
                  <a:pt x="383976" y="53578"/>
                </a:lnTo>
                <a:lnTo>
                  <a:pt x="410765" y="53578"/>
                </a:lnTo>
                <a:lnTo>
                  <a:pt x="446484" y="53578"/>
                </a:lnTo>
                <a:lnTo>
                  <a:pt x="473273" y="53578"/>
                </a:lnTo>
                <a:lnTo>
                  <a:pt x="508992" y="53578"/>
                </a:lnTo>
                <a:lnTo>
                  <a:pt x="544711" y="53578"/>
                </a:lnTo>
                <a:lnTo>
                  <a:pt x="580429" y="53578"/>
                </a:lnTo>
                <a:lnTo>
                  <a:pt x="625078" y="53578"/>
                </a:lnTo>
                <a:lnTo>
                  <a:pt x="660796" y="53578"/>
                </a:lnTo>
                <a:lnTo>
                  <a:pt x="696515" y="62508"/>
                </a:lnTo>
                <a:lnTo>
                  <a:pt x="732234" y="62508"/>
                </a:lnTo>
                <a:lnTo>
                  <a:pt x="776882" y="62508"/>
                </a:lnTo>
                <a:lnTo>
                  <a:pt x="812601" y="62508"/>
                </a:lnTo>
                <a:lnTo>
                  <a:pt x="848320" y="71437"/>
                </a:lnTo>
                <a:lnTo>
                  <a:pt x="884039" y="71437"/>
                </a:lnTo>
                <a:lnTo>
                  <a:pt x="910828" y="71437"/>
                </a:lnTo>
                <a:lnTo>
                  <a:pt x="946546" y="71437"/>
                </a:lnTo>
                <a:lnTo>
                  <a:pt x="982265" y="80367"/>
                </a:lnTo>
                <a:lnTo>
                  <a:pt x="1009054" y="80367"/>
                </a:lnTo>
                <a:lnTo>
                  <a:pt x="1044773" y="80367"/>
                </a:lnTo>
                <a:lnTo>
                  <a:pt x="1071562" y="80367"/>
                </a:lnTo>
                <a:lnTo>
                  <a:pt x="1098351" y="80367"/>
                </a:lnTo>
                <a:lnTo>
                  <a:pt x="1125140" y="89297"/>
                </a:lnTo>
                <a:lnTo>
                  <a:pt x="1151929" y="89297"/>
                </a:lnTo>
                <a:lnTo>
                  <a:pt x="1178718" y="89297"/>
                </a:lnTo>
                <a:lnTo>
                  <a:pt x="1205507" y="89297"/>
                </a:lnTo>
                <a:lnTo>
                  <a:pt x="1223367" y="89297"/>
                </a:lnTo>
                <a:lnTo>
                  <a:pt x="1250156" y="89297"/>
                </a:lnTo>
                <a:lnTo>
                  <a:pt x="1276945" y="89297"/>
                </a:lnTo>
                <a:lnTo>
                  <a:pt x="1294804" y="89297"/>
                </a:lnTo>
                <a:lnTo>
                  <a:pt x="1321593" y="89297"/>
                </a:lnTo>
                <a:lnTo>
                  <a:pt x="1348382" y="89297"/>
                </a:lnTo>
                <a:lnTo>
                  <a:pt x="1366242" y="80367"/>
                </a:lnTo>
                <a:lnTo>
                  <a:pt x="1393031" y="80367"/>
                </a:lnTo>
                <a:lnTo>
                  <a:pt x="1428750" y="80367"/>
                </a:lnTo>
                <a:lnTo>
                  <a:pt x="1455539" y="71437"/>
                </a:lnTo>
                <a:lnTo>
                  <a:pt x="1473398" y="71437"/>
                </a:lnTo>
                <a:lnTo>
                  <a:pt x="1500187" y="62508"/>
                </a:lnTo>
                <a:lnTo>
                  <a:pt x="1518046" y="62508"/>
                </a:lnTo>
                <a:lnTo>
                  <a:pt x="1535906" y="53578"/>
                </a:lnTo>
                <a:lnTo>
                  <a:pt x="1562695" y="53578"/>
                </a:lnTo>
                <a:lnTo>
                  <a:pt x="1580554" y="53578"/>
                </a:lnTo>
                <a:lnTo>
                  <a:pt x="1598414" y="53578"/>
                </a:lnTo>
                <a:lnTo>
                  <a:pt x="1616273" y="62508"/>
                </a:lnTo>
                <a:lnTo>
                  <a:pt x="1625203" y="62508"/>
                </a:lnTo>
                <a:lnTo>
                  <a:pt x="1643062" y="62508"/>
                </a:lnTo>
                <a:lnTo>
                  <a:pt x="164306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7" name="Freeform 17426"/>
          <p:cNvSpPr/>
          <p:nvPr/>
        </p:nvSpPr>
        <p:spPr bwMode="auto">
          <a:xfrm>
            <a:off x="6777633" y="1330523"/>
            <a:ext cx="634009" cy="26791"/>
          </a:xfrm>
          <a:custGeom>
            <a:avLst/>
            <a:gdLst/>
            <a:ahLst/>
            <a:cxnLst/>
            <a:rect l="0" t="0" r="0" b="0"/>
            <a:pathLst>
              <a:path w="634009" h="2679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26790"/>
                </a:lnTo>
                <a:lnTo>
                  <a:pt x="35719" y="26790"/>
                </a:lnTo>
                <a:lnTo>
                  <a:pt x="62508" y="26790"/>
                </a:lnTo>
                <a:lnTo>
                  <a:pt x="107156" y="17860"/>
                </a:lnTo>
                <a:lnTo>
                  <a:pt x="169664" y="17860"/>
                </a:lnTo>
                <a:lnTo>
                  <a:pt x="232172" y="8930"/>
                </a:lnTo>
                <a:lnTo>
                  <a:pt x="303609" y="8930"/>
                </a:lnTo>
                <a:lnTo>
                  <a:pt x="375047" y="0"/>
                </a:lnTo>
                <a:lnTo>
                  <a:pt x="437555" y="0"/>
                </a:lnTo>
                <a:lnTo>
                  <a:pt x="500062" y="0"/>
                </a:lnTo>
                <a:lnTo>
                  <a:pt x="544711" y="0"/>
                </a:lnTo>
                <a:lnTo>
                  <a:pt x="589359" y="0"/>
                </a:lnTo>
                <a:lnTo>
                  <a:pt x="616148" y="8930"/>
                </a:lnTo>
                <a:lnTo>
                  <a:pt x="634008" y="8930"/>
                </a:lnTo>
                <a:lnTo>
                  <a:pt x="63400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8" name="Freeform 17427"/>
          <p:cNvSpPr/>
          <p:nvPr/>
        </p:nvSpPr>
        <p:spPr bwMode="auto">
          <a:xfrm>
            <a:off x="1384102" y="1553765"/>
            <a:ext cx="571501" cy="26790"/>
          </a:xfrm>
          <a:custGeom>
            <a:avLst/>
            <a:gdLst/>
            <a:ahLst/>
            <a:cxnLst/>
            <a:rect l="0" t="0" r="0" b="0"/>
            <a:pathLst>
              <a:path w="571501" h="26790">
                <a:moveTo>
                  <a:pt x="0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17859" y="26789"/>
                </a:lnTo>
                <a:lnTo>
                  <a:pt x="35718" y="26789"/>
                </a:lnTo>
                <a:lnTo>
                  <a:pt x="71437" y="17860"/>
                </a:lnTo>
                <a:lnTo>
                  <a:pt x="116086" y="17860"/>
                </a:lnTo>
                <a:lnTo>
                  <a:pt x="160734" y="17860"/>
                </a:lnTo>
                <a:lnTo>
                  <a:pt x="214312" y="8930"/>
                </a:lnTo>
                <a:lnTo>
                  <a:pt x="267890" y="8930"/>
                </a:lnTo>
                <a:lnTo>
                  <a:pt x="321468" y="0"/>
                </a:lnTo>
                <a:lnTo>
                  <a:pt x="375046" y="0"/>
                </a:lnTo>
                <a:lnTo>
                  <a:pt x="428625" y="0"/>
                </a:lnTo>
                <a:lnTo>
                  <a:pt x="482203" y="0"/>
                </a:lnTo>
                <a:lnTo>
                  <a:pt x="526851" y="0"/>
                </a:lnTo>
                <a:lnTo>
                  <a:pt x="571500" y="8930"/>
                </a:lnTo>
                <a:lnTo>
                  <a:pt x="57150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29" name="Freeform 17428"/>
          <p:cNvSpPr/>
          <p:nvPr/>
        </p:nvSpPr>
        <p:spPr bwMode="auto">
          <a:xfrm>
            <a:off x="7161609" y="660797"/>
            <a:ext cx="392908" cy="357188"/>
          </a:xfrm>
          <a:custGeom>
            <a:avLst/>
            <a:gdLst/>
            <a:ahLst/>
            <a:cxnLst/>
            <a:rect l="0" t="0" r="0" b="0"/>
            <a:pathLst>
              <a:path w="392908" h="357188">
                <a:moveTo>
                  <a:pt x="8930" y="348258"/>
                </a:moveTo>
                <a:lnTo>
                  <a:pt x="8930" y="348258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48258"/>
                </a:lnTo>
                <a:lnTo>
                  <a:pt x="17860" y="321469"/>
                </a:lnTo>
                <a:lnTo>
                  <a:pt x="44649" y="294679"/>
                </a:lnTo>
                <a:lnTo>
                  <a:pt x="80368" y="250031"/>
                </a:lnTo>
                <a:lnTo>
                  <a:pt x="125016" y="205383"/>
                </a:lnTo>
                <a:lnTo>
                  <a:pt x="187524" y="151804"/>
                </a:lnTo>
                <a:lnTo>
                  <a:pt x="241102" y="107156"/>
                </a:lnTo>
                <a:lnTo>
                  <a:pt x="303610" y="62508"/>
                </a:lnTo>
                <a:lnTo>
                  <a:pt x="348258" y="35719"/>
                </a:lnTo>
                <a:lnTo>
                  <a:pt x="375047" y="8930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0" name="Freeform 17429"/>
          <p:cNvSpPr/>
          <p:nvPr/>
        </p:nvSpPr>
        <p:spPr bwMode="auto">
          <a:xfrm>
            <a:off x="7688461" y="339328"/>
            <a:ext cx="71438" cy="357189"/>
          </a:xfrm>
          <a:custGeom>
            <a:avLst/>
            <a:gdLst/>
            <a:ahLst/>
            <a:cxnLst/>
            <a:rect l="0" t="0" r="0" b="0"/>
            <a:pathLst>
              <a:path w="71438" h="357189">
                <a:moveTo>
                  <a:pt x="3571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0" y="133945"/>
                </a:lnTo>
                <a:lnTo>
                  <a:pt x="0" y="187524"/>
                </a:lnTo>
                <a:lnTo>
                  <a:pt x="0" y="241102"/>
                </a:lnTo>
                <a:lnTo>
                  <a:pt x="8930" y="294680"/>
                </a:lnTo>
                <a:lnTo>
                  <a:pt x="8930" y="330399"/>
                </a:lnTo>
                <a:lnTo>
                  <a:pt x="17859" y="348258"/>
                </a:lnTo>
                <a:lnTo>
                  <a:pt x="26789" y="357188"/>
                </a:lnTo>
                <a:lnTo>
                  <a:pt x="44648" y="357188"/>
                </a:lnTo>
                <a:lnTo>
                  <a:pt x="53578" y="348258"/>
                </a:lnTo>
                <a:lnTo>
                  <a:pt x="62508" y="330399"/>
                </a:lnTo>
                <a:lnTo>
                  <a:pt x="71437" y="30361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1" name="Freeform 17430"/>
          <p:cNvSpPr/>
          <p:nvPr/>
        </p:nvSpPr>
        <p:spPr bwMode="auto">
          <a:xfrm>
            <a:off x="7545586" y="473273"/>
            <a:ext cx="267892" cy="160736"/>
          </a:xfrm>
          <a:custGeom>
            <a:avLst/>
            <a:gdLst/>
            <a:ahLst/>
            <a:cxnLst/>
            <a:rect l="0" t="0" r="0" b="0"/>
            <a:pathLst>
              <a:path w="267892" h="160736">
                <a:moveTo>
                  <a:pt x="0" y="160735"/>
                </a:moveTo>
                <a:lnTo>
                  <a:pt x="8930" y="160735"/>
                </a:lnTo>
                <a:lnTo>
                  <a:pt x="17859" y="151805"/>
                </a:lnTo>
                <a:lnTo>
                  <a:pt x="35719" y="142875"/>
                </a:lnTo>
                <a:lnTo>
                  <a:pt x="71437" y="116086"/>
                </a:lnTo>
                <a:lnTo>
                  <a:pt x="116086" y="89297"/>
                </a:lnTo>
                <a:lnTo>
                  <a:pt x="160734" y="62508"/>
                </a:lnTo>
                <a:lnTo>
                  <a:pt x="205383" y="35719"/>
                </a:lnTo>
                <a:lnTo>
                  <a:pt x="241102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2" name="Freeform 17431"/>
          <p:cNvSpPr/>
          <p:nvPr/>
        </p:nvSpPr>
        <p:spPr bwMode="auto">
          <a:xfrm>
            <a:off x="7822406" y="366117"/>
            <a:ext cx="473274" cy="205384"/>
          </a:xfrm>
          <a:custGeom>
            <a:avLst/>
            <a:gdLst/>
            <a:ahLst/>
            <a:cxnLst/>
            <a:rect l="0" t="0" r="0" b="0"/>
            <a:pathLst>
              <a:path w="473274" h="205384">
                <a:moveTo>
                  <a:pt x="89297" y="26789"/>
                </a:moveTo>
                <a:lnTo>
                  <a:pt x="89297" y="17860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17860"/>
                </a:lnTo>
                <a:lnTo>
                  <a:pt x="53578" y="26789"/>
                </a:lnTo>
                <a:lnTo>
                  <a:pt x="3571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78594"/>
                </a:lnTo>
                <a:lnTo>
                  <a:pt x="26789" y="178594"/>
                </a:lnTo>
                <a:lnTo>
                  <a:pt x="44649" y="160735"/>
                </a:lnTo>
                <a:lnTo>
                  <a:pt x="62508" y="142875"/>
                </a:lnTo>
                <a:lnTo>
                  <a:pt x="89297" y="116086"/>
                </a:lnTo>
                <a:lnTo>
                  <a:pt x="107157" y="89297"/>
                </a:lnTo>
                <a:lnTo>
                  <a:pt x="116086" y="6250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16086" y="35719"/>
                </a:lnTo>
                <a:lnTo>
                  <a:pt x="107157" y="44649"/>
                </a:lnTo>
                <a:lnTo>
                  <a:pt x="98227" y="71438"/>
                </a:lnTo>
                <a:lnTo>
                  <a:pt x="89297" y="89297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98227" y="160735"/>
                </a:lnTo>
                <a:lnTo>
                  <a:pt x="116086" y="151805"/>
                </a:lnTo>
                <a:lnTo>
                  <a:pt x="142875" y="142875"/>
                </a:lnTo>
                <a:lnTo>
                  <a:pt x="169664" y="125016"/>
                </a:lnTo>
                <a:lnTo>
                  <a:pt x="196453" y="98227"/>
                </a:lnTo>
                <a:lnTo>
                  <a:pt x="223242" y="71438"/>
                </a:lnTo>
                <a:lnTo>
                  <a:pt x="250032" y="44649"/>
                </a:lnTo>
                <a:lnTo>
                  <a:pt x="267891" y="26789"/>
                </a:lnTo>
                <a:lnTo>
                  <a:pt x="276821" y="17860"/>
                </a:lnTo>
                <a:lnTo>
                  <a:pt x="276821" y="17860"/>
                </a:lnTo>
                <a:lnTo>
                  <a:pt x="267891" y="35719"/>
                </a:lnTo>
                <a:lnTo>
                  <a:pt x="258961" y="62508"/>
                </a:lnTo>
                <a:lnTo>
                  <a:pt x="250032" y="89297"/>
                </a:lnTo>
                <a:lnTo>
                  <a:pt x="250032" y="125016"/>
                </a:lnTo>
                <a:lnTo>
                  <a:pt x="250032" y="160735"/>
                </a:lnTo>
                <a:lnTo>
                  <a:pt x="258961" y="178594"/>
                </a:lnTo>
                <a:lnTo>
                  <a:pt x="267891" y="196453"/>
                </a:lnTo>
                <a:lnTo>
                  <a:pt x="276821" y="205383"/>
                </a:lnTo>
                <a:lnTo>
                  <a:pt x="294680" y="187524"/>
                </a:lnTo>
                <a:lnTo>
                  <a:pt x="321469" y="169664"/>
                </a:lnTo>
                <a:lnTo>
                  <a:pt x="339328" y="133945"/>
                </a:lnTo>
                <a:lnTo>
                  <a:pt x="375046" y="98227"/>
                </a:lnTo>
                <a:lnTo>
                  <a:pt x="401835" y="62508"/>
                </a:lnTo>
                <a:lnTo>
                  <a:pt x="419695" y="35719"/>
                </a:lnTo>
                <a:lnTo>
                  <a:pt x="446484" y="8930"/>
                </a:lnTo>
                <a:lnTo>
                  <a:pt x="464343" y="0"/>
                </a:lnTo>
                <a:lnTo>
                  <a:pt x="473273" y="0"/>
                </a:lnTo>
                <a:lnTo>
                  <a:pt x="473273" y="8930"/>
                </a:lnTo>
                <a:lnTo>
                  <a:pt x="473273" y="17860"/>
                </a:lnTo>
                <a:lnTo>
                  <a:pt x="455414" y="35719"/>
                </a:lnTo>
                <a:lnTo>
                  <a:pt x="446484" y="53578"/>
                </a:lnTo>
                <a:lnTo>
                  <a:pt x="446484" y="62508"/>
                </a:lnTo>
                <a:lnTo>
                  <a:pt x="44648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3" name="Freeform 17432"/>
          <p:cNvSpPr/>
          <p:nvPr/>
        </p:nvSpPr>
        <p:spPr bwMode="auto">
          <a:xfrm>
            <a:off x="8259960" y="348258"/>
            <a:ext cx="116087" cy="330399"/>
          </a:xfrm>
          <a:custGeom>
            <a:avLst/>
            <a:gdLst/>
            <a:ahLst/>
            <a:cxnLst/>
            <a:rect l="0" t="0" r="0" b="0"/>
            <a:pathLst>
              <a:path w="116087" h="330399">
                <a:moveTo>
                  <a:pt x="89297" y="0"/>
                </a:moveTo>
                <a:lnTo>
                  <a:pt x="89297" y="8929"/>
                </a:lnTo>
                <a:lnTo>
                  <a:pt x="80367" y="17859"/>
                </a:lnTo>
                <a:lnTo>
                  <a:pt x="71438" y="35719"/>
                </a:lnTo>
                <a:lnTo>
                  <a:pt x="44649" y="53578"/>
                </a:lnTo>
                <a:lnTo>
                  <a:pt x="26789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17860" y="107156"/>
                </a:lnTo>
                <a:lnTo>
                  <a:pt x="35719" y="98226"/>
                </a:lnTo>
                <a:lnTo>
                  <a:pt x="62508" y="80367"/>
                </a:lnTo>
                <a:lnTo>
                  <a:pt x="80367" y="62508"/>
                </a:lnTo>
                <a:lnTo>
                  <a:pt x="98227" y="5357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71437"/>
                </a:lnTo>
                <a:lnTo>
                  <a:pt x="107156" y="98226"/>
                </a:lnTo>
                <a:lnTo>
                  <a:pt x="107156" y="133945"/>
                </a:lnTo>
                <a:lnTo>
                  <a:pt x="107156" y="178594"/>
                </a:lnTo>
                <a:lnTo>
                  <a:pt x="98227" y="223242"/>
                </a:lnTo>
                <a:lnTo>
                  <a:pt x="89297" y="267890"/>
                </a:lnTo>
                <a:lnTo>
                  <a:pt x="80367" y="294680"/>
                </a:lnTo>
                <a:lnTo>
                  <a:pt x="62508" y="321469"/>
                </a:lnTo>
                <a:lnTo>
                  <a:pt x="53578" y="330398"/>
                </a:lnTo>
                <a:lnTo>
                  <a:pt x="53578" y="321469"/>
                </a:lnTo>
                <a:lnTo>
                  <a:pt x="44649" y="294680"/>
                </a:lnTo>
                <a:lnTo>
                  <a:pt x="53578" y="267890"/>
                </a:lnTo>
                <a:lnTo>
                  <a:pt x="53578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4" name="Freeform 17433"/>
          <p:cNvSpPr/>
          <p:nvPr/>
        </p:nvSpPr>
        <p:spPr bwMode="auto">
          <a:xfrm>
            <a:off x="8384976" y="196453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26789" y="223242"/>
                </a:moveTo>
                <a:lnTo>
                  <a:pt x="1785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8" y="18752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35719" y="178594"/>
                </a:lnTo>
                <a:lnTo>
                  <a:pt x="26789" y="187524"/>
                </a:lnTo>
                <a:lnTo>
                  <a:pt x="17859" y="205383"/>
                </a:lnTo>
                <a:lnTo>
                  <a:pt x="8929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8929" y="285750"/>
                </a:lnTo>
                <a:lnTo>
                  <a:pt x="26789" y="285750"/>
                </a:lnTo>
                <a:lnTo>
                  <a:pt x="35719" y="267891"/>
                </a:lnTo>
                <a:lnTo>
                  <a:pt x="53578" y="250031"/>
                </a:lnTo>
                <a:lnTo>
                  <a:pt x="62508" y="232172"/>
                </a:lnTo>
                <a:lnTo>
                  <a:pt x="80367" y="205383"/>
                </a:lnTo>
                <a:lnTo>
                  <a:pt x="89297" y="178594"/>
                </a:lnTo>
                <a:lnTo>
                  <a:pt x="98226" y="151805"/>
                </a:lnTo>
                <a:lnTo>
                  <a:pt x="107156" y="125016"/>
                </a:lnTo>
                <a:lnTo>
                  <a:pt x="107156" y="9822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25015" y="44649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35719"/>
                </a:lnTo>
                <a:lnTo>
                  <a:pt x="125015" y="71438"/>
                </a:lnTo>
                <a:lnTo>
                  <a:pt x="116086" y="107156"/>
                </a:lnTo>
                <a:lnTo>
                  <a:pt x="107156" y="151805"/>
                </a:lnTo>
                <a:lnTo>
                  <a:pt x="107156" y="187524"/>
                </a:lnTo>
                <a:lnTo>
                  <a:pt x="107156" y="223242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16086" y="276820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5" name="Freeform 17434"/>
          <p:cNvSpPr/>
          <p:nvPr/>
        </p:nvSpPr>
        <p:spPr bwMode="auto">
          <a:xfrm>
            <a:off x="8438554" y="241102"/>
            <a:ext cx="214313" cy="26790"/>
          </a:xfrm>
          <a:custGeom>
            <a:avLst/>
            <a:gdLst/>
            <a:ahLst/>
            <a:cxnLst/>
            <a:rect l="0" t="0" r="0" b="0"/>
            <a:pathLst>
              <a:path w="214313" h="26790">
                <a:moveTo>
                  <a:pt x="0" y="26789"/>
                </a:moveTo>
                <a:lnTo>
                  <a:pt x="0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71437" y="17859"/>
                </a:lnTo>
                <a:lnTo>
                  <a:pt x="107156" y="8929"/>
                </a:lnTo>
                <a:lnTo>
                  <a:pt x="14287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8929"/>
                </a:lnTo>
                <a:lnTo>
                  <a:pt x="205383" y="17859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6" name="Freeform 17435"/>
          <p:cNvSpPr/>
          <p:nvPr/>
        </p:nvSpPr>
        <p:spPr bwMode="auto">
          <a:xfrm>
            <a:off x="7670602" y="776883"/>
            <a:ext cx="205383" cy="187524"/>
          </a:xfrm>
          <a:custGeom>
            <a:avLst/>
            <a:gdLst/>
            <a:ahLst/>
            <a:cxnLst/>
            <a:rect l="0" t="0" r="0" b="0"/>
            <a:pathLst>
              <a:path w="205383" h="187524">
                <a:moveTo>
                  <a:pt x="80367" y="35718"/>
                </a:moveTo>
                <a:lnTo>
                  <a:pt x="80367" y="35718"/>
                </a:lnTo>
                <a:lnTo>
                  <a:pt x="71437" y="35718"/>
                </a:lnTo>
                <a:lnTo>
                  <a:pt x="62507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29" y="62508"/>
                </a:lnTo>
                <a:lnTo>
                  <a:pt x="8929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29" y="187523"/>
                </a:lnTo>
                <a:lnTo>
                  <a:pt x="17859" y="187523"/>
                </a:lnTo>
                <a:lnTo>
                  <a:pt x="35718" y="178593"/>
                </a:lnTo>
                <a:lnTo>
                  <a:pt x="53578" y="160734"/>
                </a:lnTo>
                <a:lnTo>
                  <a:pt x="80367" y="133945"/>
                </a:lnTo>
                <a:lnTo>
                  <a:pt x="98226" y="98226"/>
                </a:lnTo>
                <a:lnTo>
                  <a:pt x="125015" y="71437"/>
                </a:lnTo>
                <a:lnTo>
                  <a:pt x="133945" y="4464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33945" y="62508"/>
                </a:lnTo>
                <a:lnTo>
                  <a:pt x="125015" y="98226"/>
                </a:lnTo>
                <a:lnTo>
                  <a:pt x="125015" y="125015"/>
                </a:lnTo>
                <a:lnTo>
                  <a:pt x="125015" y="151804"/>
                </a:lnTo>
                <a:lnTo>
                  <a:pt x="125015" y="169664"/>
                </a:lnTo>
                <a:lnTo>
                  <a:pt x="133945" y="187523"/>
                </a:lnTo>
                <a:lnTo>
                  <a:pt x="151804" y="187523"/>
                </a:lnTo>
                <a:lnTo>
                  <a:pt x="160734" y="178593"/>
                </a:lnTo>
                <a:lnTo>
                  <a:pt x="187523" y="160734"/>
                </a:lnTo>
                <a:lnTo>
                  <a:pt x="205382" y="133945"/>
                </a:lnTo>
                <a:lnTo>
                  <a:pt x="205382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7" name="Freeform 17436"/>
          <p:cNvSpPr/>
          <p:nvPr/>
        </p:nvSpPr>
        <p:spPr bwMode="auto">
          <a:xfrm>
            <a:off x="7849195" y="625078"/>
            <a:ext cx="250033" cy="339329"/>
          </a:xfrm>
          <a:custGeom>
            <a:avLst/>
            <a:gdLst/>
            <a:ahLst/>
            <a:cxnLst/>
            <a:rect l="0" t="0" r="0" b="0"/>
            <a:pathLst>
              <a:path w="250033" h="339329">
                <a:moveTo>
                  <a:pt x="89297" y="160734"/>
                </a:moveTo>
                <a:lnTo>
                  <a:pt x="80368" y="160734"/>
                </a:lnTo>
                <a:lnTo>
                  <a:pt x="71438" y="160734"/>
                </a:lnTo>
                <a:lnTo>
                  <a:pt x="53578" y="169664"/>
                </a:lnTo>
                <a:lnTo>
                  <a:pt x="44649" y="178594"/>
                </a:lnTo>
                <a:lnTo>
                  <a:pt x="26789" y="205383"/>
                </a:lnTo>
                <a:lnTo>
                  <a:pt x="17860" y="23217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30398"/>
                </a:lnTo>
                <a:lnTo>
                  <a:pt x="17860" y="339328"/>
                </a:lnTo>
                <a:lnTo>
                  <a:pt x="35719" y="339328"/>
                </a:lnTo>
                <a:lnTo>
                  <a:pt x="53578" y="330398"/>
                </a:lnTo>
                <a:lnTo>
                  <a:pt x="80368" y="303609"/>
                </a:lnTo>
                <a:lnTo>
                  <a:pt x="98227" y="276820"/>
                </a:lnTo>
                <a:lnTo>
                  <a:pt x="125016" y="241102"/>
                </a:lnTo>
                <a:lnTo>
                  <a:pt x="142875" y="196453"/>
                </a:lnTo>
                <a:lnTo>
                  <a:pt x="160735" y="151805"/>
                </a:lnTo>
                <a:lnTo>
                  <a:pt x="169664" y="98227"/>
                </a:lnTo>
                <a:lnTo>
                  <a:pt x="178594" y="53578"/>
                </a:lnTo>
                <a:lnTo>
                  <a:pt x="178594" y="17860"/>
                </a:lnTo>
                <a:lnTo>
                  <a:pt x="178594" y="0"/>
                </a:lnTo>
                <a:lnTo>
                  <a:pt x="160735" y="0"/>
                </a:lnTo>
                <a:lnTo>
                  <a:pt x="151805" y="17860"/>
                </a:lnTo>
                <a:lnTo>
                  <a:pt x="133946" y="44649"/>
                </a:lnTo>
                <a:lnTo>
                  <a:pt x="116086" y="80367"/>
                </a:lnTo>
                <a:lnTo>
                  <a:pt x="107157" y="125016"/>
                </a:lnTo>
                <a:lnTo>
                  <a:pt x="107157" y="169664"/>
                </a:lnTo>
                <a:lnTo>
                  <a:pt x="107157" y="205383"/>
                </a:lnTo>
                <a:lnTo>
                  <a:pt x="125016" y="232172"/>
                </a:lnTo>
                <a:lnTo>
                  <a:pt x="142875" y="258961"/>
                </a:lnTo>
                <a:lnTo>
                  <a:pt x="160735" y="276820"/>
                </a:lnTo>
                <a:lnTo>
                  <a:pt x="187524" y="276820"/>
                </a:lnTo>
                <a:lnTo>
                  <a:pt x="214313" y="276820"/>
                </a:lnTo>
                <a:lnTo>
                  <a:pt x="250032" y="267891"/>
                </a:lnTo>
                <a:lnTo>
                  <a:pt x="250032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8" name="Freeform 17437"/>
          <p:cNvSpPr/>
          <p:nvPr/>
        </p:nvSpPr>
        <p:spPr bwMode="auto">
          <a:xfrm>
            <a:off x="8063508" y="634008"/>
            <a:ext cx="303609" cy="267891"/>
          </a:xfrm>
          <a:custGeom>
            <a:avLst/>
            <a:gdLst/>
            <a:ahLst/>
            <a:cxnLst/>
            <a:rect l="0" t="0" r="0" b="0"/>
            <a:pathLst>
              <a:path w="303609" h="267891">
                <a:moveTo>
                  <a:pt x="89297" y="98226"/>
                </a:moveTo>
                <a:lnTo>
                  <a:pt x="80367" y="98226"/>
                </a:lnTo>
                <a:lnTo>
                  <a:pt x="62508" y="107156"/>
                </a:lnTo>
                <a:lnTo>
                  <a:pt x="44648" y="125015"/>
                </a:lnTo>
                <a:lnTo>
                  <a:pt x="26789" y="15180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8961"/>
                </a:lnTo>
                <a:lnTo>
                  <a:pt x="26789" y="267890"/>
                </a:lnTo>
                <a:lnTo>
                  <a:pt x="44648" y="267890"/>
                </a:lnTo>
                <a:lnTo>
                  <a:pt x="71437" y="258961"/>
                </a:lnTo>
                <a:lnTo>
                  <a:pt x="98226" y="250031"/>
                </a:lnTo>
                <a:lnTo>
                  <a:pt x="116086" y="232172"/>
                </a:lnTo>
                <a:lnTo>
                  <a:pt x="125015" y="205383"/>
                </a:lnTo>
                <a:lnTo>
                  <a:pt x="142874" y="169664"/>
                </a:lnTo>
                <a:lnTo>
                  <a:pt x="151804" y="133945"/>
                </a:lnTo>
                <a:lnTo>
                  <a:pt x="160733" y="89297"/>
                </a:lnTo>
                <a:lnTo>
                  <a:pt x="160733" y="53578"/>
                </a:lnTo>
                <a:lnTo>
                  <a:pt x="160733" y="17859"/>
                </a:lnTo>
                <a:lnTo>
                  <a:pt x="160733" y="0"/>
                </a:lnTo>
                <a:lnTo>
                  <a:pt x="160733" y="0"/>
                </a:lnTo>
                <a:lnTo>
                  <a:pt x="142874" y="17859"/>
                </a:lnTo>
                <a:lnTo>
                  <a:pt x="125015" y="44648"/>
                </a:lnTo>
                <a:lnTo>
                  <a:pt x="116086" y="80367"/>
                </a:lnTo>
                <a:lnTo>
                  <a:pt x="107156" y="116086"/>
                </a:lnTo>
                <a:lnTo>
                  <a:pt x="98226" y="151804"/>
                </a:lnTo>
                <a:lnTo>
                  <a:pt x="107156" y="187523"/>
                </a:lnTo>
                <a:lnTo>
                  <a:pt x="116086" y="214312"/>
                </a:lnTo>
                <a:lnTo>
                  <a:pt x="125015" y="241101"/>
                </a:lnTo>
                <a:lnTo>
                  <a:pt x="133944" y="250031"/>
                </a:lnTo>
                <a:lnTo>
                  <a:pt x="151804" y="258961"/>
                </a:lnTo>
                <a:lnTo>
                  <a:pt x="178593" y="250031"/>
                </a:lnTo>
                <a:lnTo>
                  <a:pt x="196452" y="241101"/>
                </a:lnTo>
                <a:lnTo>
                  <a:pt x="223241" y="214312"/>
                </a:lnTo>
                <a:lnTo>
                  <a:pt x="232171" y="187523"/>
                </a:lnTo>
                <a:lnTo>
                  <a:pt x="241101" y="160734"/>
                </a:lnTo>
                <a:lnTo>
                  <a:pt x="250030" y="133945"/>
                </a:lnTo>
                <a:lnTo>
                  <a:pt x="250030" y="116086"/>
                </a:lnTo>
                <a:lnTo>
                  <a:pt x="250030" y="98226"/>
                </a:lnTo>
                <a:lnTo>
                  <a:pt x="250030" y="107156"/>
                </a:lnTo>
                <a:lnTo>
                  <a:pt x="250030" y="116086"/>
                </a:lnTo>
                <a:lnTo>
                  <a:pt x="241101" y="133945"/>
                </a:lnTo>
                <a:lnTo>
                  <a:pt x="241101" y="160734"/>
                </a:lnTo>
                <a:lnTo>
                  <a:pt x="232171" y="178593"/>
                </a:lnTo>
                <a:lnTo>
                  <a:pt x="232171" y="196453"/>
                </a:lnTo>
                <a:lnTo>
                  <a:pt x="232171" y="214312"/>
                </a:lnTo>
                <a:lnTo>
                  <a:pt x="232171" y="223242"/>
                </a:lnTo>
                <a:lnTo>
                  <a:pt x="232171" y="232172"/>
                </a:lnTo>
                <a:lnTo>
                  <a:pt x="250030" y="223242"/>
                </a:lnTo>
                <a:lnTo>
                  <a:pt x="258960" y="214312"/>
                </a:lnTo>
                <a:lnTo>
                  <a:pt x="267890" y="196453"/>
                </a:lnTo>
                <a:lnTo>
                  <a:pt x="276819" y="169664"/>
                </a:lnTo>
                <a:lnTo>
                  <a:pt x="285749" y="151804"/>
                </a:lnTo>
                <a:lnTo>
                  <a:pt x="294679" y="125015"/>
                </a:lnTo>
                <a:lnTo>
                  <a:pt x="294679" y="107156"/>
                </a:lnTo>
                <a:lnTo>
                  <a:pt x="294679" y="98226"/>
                </a:lnTo>
                <a:lnTo>
                  <a:pt x="294679" y="89297"/>
                </a:lnTo>
                <a:lnTo>
                  <a:pt x="294679" y="98226"/>
                </a:lnTo>
                <a:lnTo>
                  <a:pt x="294679" y="98226"/>
                </a:lnTo>
                <a:lnTo>
                  <a:pt x="303608" y="107156"/>
                </a:lnTo>
                <a:lnTo>
                  <a:pt x="30360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39" name="Freeform 17438"/>
          <p:cNvSpPr/>
          <p:nvPr/>
        </p:nvSpPr>
        <p:spPr bwMode="auto">
          <a:xfrm>
            <a:off x="8349257" y="741164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8930" y="71437"/>
                </a:move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6250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1785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9822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0" name="Freeform 17439"/>
          <p:cNvSpPr/>
          <p:nvPr/>
        </p:nvSpPr>
        <p:spPr bwMode="auto">
          <a:xfrm>
            <a:off x="8420695" y="696516"/>
            <a:ext cx="44649" cy="125016"/>
          </a:xfrm>
          <a:custGeom>
            <a:avLst/>
            <a:gdLst/>
            <a:ahLst/>
            <a:cxnLst/>
            <a:rect l="0" t="0" r="0" b="0"/>
            <a:pathLst>
              <a:path w="44649" h="125016">
                <a:moveTo>
                  <a:pt x="4464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26789" y="35718"/>
                </a:lnTo>
                <a:lnTo>
                  <a:pt x="35718" y="44648"/>
                </a:lnTo>
                <a:lnTo>
                  <a:pt x="35718" y="53578"/>
                </a:lnTo>
                <a:lnTo>
                  <a:pt x="35718" y="62507"/>
                </a:lnTo>
                <a:lnTo>
                  <a:pt x="35718" y="71437"/>
                </a:lnTo>
                <a:lnTo>
                  <a:pt x="35718" y="89296"/>
                </a:lnTo>
                <a:lnTo>
                  <a:pt x="26789" y="107156"/>
                </a:lnTo>
                <a:lnTo>
                  <a:pt x="26789" y="116085"/>
                </a:lnTo>
                <a:lnTo>
                  <a:pt x="17859" y="125015"/>
                </a:lnTo>
                <a:lnTo>
                  <a:pt x="17859" y="125015"/>
                </a:lnTo>
                <a:lnTo>
                  <a:pt x="8929" y="116085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1" name="Freeform 17440"/>
          <p:cNvSpPr/>
          <p:nvPr/>
        </p:nvSpPr>
        <p:spPr bwMode="auto">
          <a:xfrm>
            <a:off x="7661672" y="0"/>
            <a:ext cx="89298" cy="232173"/>
          </a:xfrm>
          <a:custGeom>
            <a:avLst/>
            <a:gdLst/>
            <a:ahLst/>
            <a:cxnLst/>
            <a:rect l="0" t="0" r="0" b="0"/>
            <a:pathLst>
              <a:path w="89298" h="232173">
                <a:moveTo>
                  <a:pt x="8930" y="17859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107156"/>
                </a:lnTo>
                <a:lnTo>
                  <a:pt x="17859" y="16073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14312"/>
                </a:lnTo>
                <a:lnTo>
                  <a:pt x="8930" y="214312"/>
                </a:lnTo>
                <a:lnTo>
                  <a:pt x="17859" y="205383"/>
                </a:lnTo>
                <a:lnTo>
                  <a:pt x="17859" y="187523"/>
                </a:lnTo>
                <a:lnTo>
                  <a:pt x="26789" y="169664"/>
                </a:lnTo>
                <a:lnTo>
                  <a:pt x="26789" y="142875"/>
                </a:lnTo>
                <a:lnTo>
                  <a:pt x="35719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116086"/>
                </a:lnTo>
                <a:lnTo>
                  <a:pt x="89297" y="151805"/>
                </a:lnTo>
                <a:lnTo>
                  <a:pt x="71437" y="187523"/>
                </a:lnTo>
                <a:lnTo>
                  <a:pt x="53578" y="22324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2" name="Freeform 17441"/>
          <p:cNvSpPr/>
          <p:nvPr/>
        </p:nvSpPr>
        <p:spPr bwMode="auto">
          <a:xfrm>
            <a:off x="7831336" y="89297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0367"/>
                </a:lnTo>
                <a:lnTo>
                  <a:pt x="17859" y="71437"/>
                </a:lnTo>
                <a:lnTo>
                  <a:pt x="35719" y="62508"/>
                </a:lnTo>
                <a:lnTo>
                  <a:pt x="44648" y="44648"/>
                </a:lnTo>
                <a:lnTo>
                  <a:pt x="53578" y="35719"/>
                </a:lnTo>
                <a:lnTo>
                  <a:pt x="62508" y="1785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3" name="Freeform 17442"/>
          <p:cNvSpPr/>
          <p:nvPr/>
        </p:nvSpPr>
        <p:spPr bwMode="auto">
          <a:xfrm>
            <a:off x="7974211" y="62508"/>
            <a:ext cx="366117" cy="98227"/>
          </a:xfrm>
          <a:custGeom>
            <a:avLst/>
            <a:gdLst/>
            <a:ahLst/>
            <a:cxnLst/>
            <a:rect l="0" t="0" r="0" b="0"/>
            <a:pathLst>
              <a:path w="366117" h="98227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35719" y="98226"/>
                </a:lnTo>
                <a:lnTo>
                  <a:pt x="44648" y="80367"/>
                </a:lnTo>
                <a:lnTo>
                  <a:pt x="62508" y="71437"/>
                </a:lnTo>
                <a:lnTo>
                  <a:pt x="80367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62508"/>
                </a:lnTo>
                <a:lnTo>
                  <a:pt x="107156" y="71437"/>
                </a:lnTo>
                <a:lnTo>
                  <a:pt x="116086" y="89297"/>
                </a:lnTo>
                <a:lnTo>
                  <a:pt x="125016" y="98226"/>
                </a:lnTo>
                <a:lnTo>
                  <a:pt x="142875" y="98226"/>
                </a:lnTo>
                <a:lnTo>
                  <a:pt x="160734" y="98226"/>
                </a:lnTo>
                <a:lnTo>
                  <a:pt x="178594" y="89297"/>
                </a:lnTo>
                <a:lnTo>
                  <a:pt x="205383" y="80367"/>
                </a:lnTo>
                <a:lnTo>
                  <a:pt x="223241" y="71437"/>
                </a:lnTo>
                <a:lnTo>
                  <a:pt x="241101" y="62508"/>
                </a:lnTo>
                <a:lnTo>
                  <a:pt x="250030" y="44648"/>
                </a:lnTo>
                <a:lnTo>
                  <a:pt x="267890" y="35719"/>
                </a:lnTo>
                <a:lnTo>
                  <a:pt x="267890" y="26789"/>
                </a:lnTo>
                <a:lnTo>
                  <a:pt x="276819" y="26789"/>
                </a:lnTo>
                <a:lnTo>
                  <a:pt x="276819" y="26789"/>
                </a:lnTo>
                <a:lnTo>
                  <a:pt x="276819" y="35719"/>
                </a:lnTo>
                <a:lnTo>
                  <a:pt x="276819" y="44648"/>
                </a:lnTo>
                <a:lnTo>
                  <a:pt x="276819" y="62508"/>
                </a:lnTo>
                <a:lnTo>
                  <a:pt x="276819" y="71437"/>
                </a:lnTo>
                <a:lnTo>
                  <a:pt x="276819" y="80367"/>
                </a:lnTo>
                <a:lnTo>
                  <a:pt x="285749" y="89297"/>
                </a:lnTo>
                <a:lnTo>
                  <a:pt x="285749" y="89297"/>
                </a:lnTo>
                <a:lnTo>
                  <a:pt x="294679" y="89297"/>
                </a:lnTo>
                <a:lnTo>
                  <a:pt x="303609" y="80367"/>
                </a:lnTo>
                <a:lnTo>
                  <a:pt x="312538" y="62508"/>
                </a:lnTo>
                <a:lnTo>
                  <a:pt x="321468" y="53578"/>
                </a:lnTo>
                <a:lnTo>
                  <a:pt x="330398" y="35719"/>
                </a:lnTo>
                <a:lnTo>
                  <a:pt x="339327" y="17859"/>
                </a:lnTo>
                <a:lnTo>
                  <a:pt x="348257" y="8929"/>
                </a:lnTo>
                <a:lnTo>
                  <a:pt x="357187" y="0"/>
                </a:lnTo>
                <a:lnTo>
                  <a:pt x="357187" y="0"/>
                </a:lnTo>
                <a:lnTo>
                  <a:pt x="357187" y="8929"/>
                </a:lnTo>
                <a:lnTo>
                  <a:pt x="357187" y="17859"/>
                </a:lnTo>
                <a:lnTo>
                  <a:pt x="357187" y="26789"/>
                </a:lnTo>
                <a:lnTo>
                  <a:pt x="357187" y="44648"/>
                </a:lnTo>
                <a:lnTo>
                  <a:pt x="357187" y="62508"/>
                </a:lnTo>
                <a:lnTo>
                  <a:pt x="357187" y="71437"/>
                </a:lnTo>
                <a:lnTo>
                  <a:pt x="357187" y="80367"/>
                </a:lnTo>
                <a:lnTo>
                  <a:pt x="357187" y="80367"/>
                </a:lnTo>
                <a:lnTo>
                  <a:pt x="366116" y="71437"/>
                </a:lnTo>
                <a:lnTo>
                  <a:pt x="3661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4" name="Freeform 17443"/>
          <p:cNvSpPr/>
          <p:nvPr/>
        </p:nvSpPr>
        <p:spPr bwMode="auto">
          <a:xfrm>
            <a:off x="8349257" y="0"/>
            <a:ext cx="107157" cy="89298"/>
          </a:xfrm>
          <a:custGeom>
            <a:avLst/>
            <a:gdLst/>
            <a:ahLst/>
            <a:cxnLst/>
            <a:rect l="0" t="0" r="0" b="0"/>
            <a:pathLst>
              <a:path w="107157" h="89298">
                <a:moveTo>
                  <a:pt x="26789" y="35719"/>
                </a:move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53578" y="71437"/>
                </a:lnTo>
                <a:lnTo>
                  <a:pt x="53578" y="53578"/>
                </a:lnTo>
                <a:lnTo>
                  <a:pt x="62508" y="35719"/>
                </a:lnTo>
                <a:lnTo>
                  <a:pt x="71438" y="17859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8"/>
                </a:lnTo>
                <a:lnTo>
                  <a:pt x="53578" y="71437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89297"/>
                </a:lnTo>
                <a:lnTo>
                  <a:pt x="71438" y="80367"/>
                </a:lnTo>
                <a:lnTo>
                  <a:pt x="80367" y="80367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5" name="Freeform 17444"/>
          <p:cNvSpPr/>
          <p:nvPr/>
        </p:nvSpPr>
        <p:spPr bwMode="auto">
          <a:xfrm>
            <a:off x="4205883" y="937617"/>
            <a:ext cx="375048" cy="241103"/>
          </a:xfrm>
          <a:custGeom>
            <a:avLst/>
            <a:gdLst/>
            <a:ahLst/>
            <a:cxnLst/>
            <a:rect l="0" t="0" r="0" b="0"/>
            <a:pathLst>
              <a:path w="375048" h="241103">
                <a:moveTo>
                  <a:pt x="8930" y="232172"/>
                </a:moveTo>
                <a:lnTo>
                  <a:pt x="893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26789" y="214313"/>
                </a:lnTo>
                <a:lnTo>
                  <a:pt x="53578" y="196453"/>
                </a:lnTo>
                <a:lnTo>
                  <a:pt x="89297" y="169664"/>
                </a:lnTo>
                <a:lnTo>
                  <a:pt x="133945" y="133945"/>
                </a:lnTo>
                <a:lnTo>
                  <a:pt x="196453" y="98227"/>
                </a:lnTo>
                <a:lnTo>
                  <a:pt x="250031" y="53578"/>
                </a:lnTo>
                <a:lnTo>
                  <a:pt x="303609" y="26789"/>
                </a:lnTo>
                <a:lnTo>
                  <a:pt x="348258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6" name="Freeform 17445"/>
          <p:cNvSpPr/>
          <p:nvPr/>
        </p:nvSpPr>
        <p:spPr bwMode="auto">
          <a:xfrm>
            <a:off x="4661297" y="794742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7" name="Freeform 17446"/>
          <p:cNvSpPr/>
          <p:nvPr/>
        </p:nvSpPr>
        <p:spPr bwMode="auto">
          <a:xfrm>
            <a:off x="4607719" y="901898"/>
            <a:ext cx="160735" cy="89298"/>
          </a:xfrm>
          <a:custGeom>
            <a:avLst/>
            <a:gdLst/>
            <a:ahLst/>
            <a:cxnLst/>
            <a:rect l="0" t="0" r="0" b="0"/>
            <a:pathLst>
              <a:path w="160735" h="89298">
                <a:moveTo>
                  <a:pt x="0" y="89297"/>
                </a:moveTo>
                <a:lnTo>
                  <a:pt x="0" y="89297"/>
                </a:lnTo>
                <a:lnTo>
                  <a:pt x="17859" y="80368"/>
                </a:lnTo>
                <a:lnTo>
                  <a:pt x="35719" y="71438"/>
                </a:lnTo>
                <a:lnTo>
                  <a:pt x="62508" y="53578"/>
                </a:lnTo>
                <a:lnTo>
                  <a:pt x="89297" y="44649"/>
                </a:lnTo>
                <a:lnTo>
                  <a:pt x="116086" y="26789"/>
                </a:lnTo>
                <a:lnTo>
                  <a:pt x="133945" y="17860"/>
                </a:lnTo>
                <a:lnTo>
                  <a:pt x="151804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8" name="Freeform 17447"/>
          <p:cNvSpPr/>
          <p:nvPr/>
        </p:nvSpPr>
        <p:spPr bwMode="auto">
          <a:xfrm>
            <a:off x="4527352" y="714375"/>
            <a:ext cx="250032" cy="116087"/>
          </a:xfrm>
          <a:custGeom>
            <a:avLst/>
            <a:gdLst/>
            <a:ahLst/>
            <a:cxnLst/>
            <a:rect l="0" t="0" r="0" b="0"/>
            <a:pathLst>
              <a:path w="250032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29" y="107156"/>
                </a:lnTo>
                <a:lnTo>
                  <a:pt x="35718" y="98226"/>
                </a:lnTo>
                <a:lnTo>
                  <a:pt x="62507" y="89297"/>
                </a:lnTo>
                <a:lnTo>
                  <a:pt x="98226" y="71437"/>
                </a:lnTo>
                <a:lnTo>
                  <a:pt x="142875" y="44648"/>
                </a:lnTo>
                <a:lnTo>
                  <a:pt x="178593" y="35719"/>
                </a:lnTo>
                <a:lnTo>
                  <a:pt x="205382" y="17859"/>
                </a:lnTo>
                <a:lnTo>
                  <a:pt x="232171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49" name="Freeform 17448"/>
          <p:cNvSpPr/>
          <p:nvPr/>
        </p:nvSpPr>
        <p:spPr bwMode="auto">
          <a:xfrm>
            <a:off x="4759523" y="794742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35719" y="0"/>
                </a:moveTo>
                <a:lnTo>
                  <a:pt x="35719" y="0"/>
                </a:lnTo>
                <a:lnTo>
                  <a:pt x="2679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17860" y="44649"/>
                </a:lnTo>
                <a:lnTo>
                  <a:pt x="26790" y="35719"/>
                </a:lnTo>
                <a:lnTo>
                  <a:pt x="35719" y="35719"/>
                </a:lnTo>
                <a:lnTo>
                  <a:pt x="53579" y="35719"/>
                </a:lnTo>
                <a:lnTo>
                  <a:pt x="6250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62508"/>
                </a:lnTo>
                <a:lnTo>
                  <a:pt x="62508" y="80367"/>
                </a:lnTo>
                <a:lnTo>
                  <a:pt x="44649" y="98227"/>
                </a:lnTo>
                <a:lnTo>
                  <a:pt x="2679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0" name="Freeform 17449"/>
          <p:cNvSpPr/>
          <p:nvPr/>
        </p:nvSpPr>
        <p:spPr bwMode="auto">
          <a:xfrm>
            <a:off x="4955977" y="767953"/>
            <a:ext cx="17860" cy="98228"/>
          </a:xfrm>
          <a:custGeom>
            <a:avLst/>
            <a:gdLst/>
            <a:ahLst/>
            <a:cxnLst/>
            <a:rect l="0" t="0" r="0" b="0"/>
            <a:pathLst>
              <a:path w="17860" h="9822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29" y="89297"/>
                </a:lnTo>
                <a:lnTo>
                  <a:pt x="17859" y="80367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1" name="Freeform 17450"/>
          <p:cNvSpPr/>
          <p:nvPr/>
        </p:nvSpPr>
        <p:spPr bwMode="auto">
          <a:xfrm>
            <a:off x="4929188" y="625078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2" name="Freeform 17451"/>
          <p:cNvSpPr/>
          <p:nvPr/>
        </p:nvSpPr>
        <p:spPr bwMode="auto">
          <a:xfrm>
            <a:off x="5027414" y="607219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98226"/>
                </a:lnTo>
                <a:lnTo>
                  <a:pt x="26789" y="125015"/>
                </a:lnTo>
                <a:lnTo>
                  <a:pt x="35719" y="151804"/>
                </a:lnTo>
                <a:lnTo>
                  <a:pt x="53578" y="160734"/>
                </a:lnTo>
                <a:lnTo>
                  <a:pt x="62508" y="169664"/>
                </a:lnTo>
                <a:lnTo>
                  <a:pt x="80367" y="178593"/>
                </a:lnTo>
                <a:lnTo>
                  <a:pt x="89297" y="169664"/>
                </a:lnTo>
                <a:lnTo>
                  <a:pt x="98227" y="160734"/>
                </a:lnTo>
                <a:lnTo>
                  <a:pt x="107156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3" name="Freeform 17452"/>
          <p:cNvSpPr/>
          <p:nvPr/>
        </p:nvSpPr>
        <p:spPr bwMode="auto">
          <a:xfrm>
            <a:off x="4964906" y="669727"/>
            <a:ext cx="133947" cy="53579"/>
          </a:xfrm>
          <a:custGeom>
            <a:avLst/>
            <a:gdLst/>
            <a:ahLst/>
            <a:cxnLst/>
            <a:rect l="0" t="0" r="0" b="0"/>
            <a:pathLst>
              <a:path w="133947" h="53579">
                <a:moveTo>
                  <a:pt x="1786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53578" y="35718"/>
                </a:lnTo>
                <a:lnTo>
                  <a:pt x="80367" y="17859"/>
                </a:lnTo>
                <a:lnTo>
                  <a:pt x="107157" y="8929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4" name="Freeform 17453"/>
          <p:cNvSpPr/>
          <p:nvPr/>
        </p:nvSpPr>
        <p:spPr bwMode="auto">
          <a:xfrm>
            <a:off x="4750594" y="1017984"/>
            <a:ext cx="151805" cy="133947"/>
          </a:xfrm>
          <a:custGeom>
            <a:avLst/>
            <a:gdLst/>
            <a:ahLst/>
            <a:cxnLst/>
            <a:rect l="0" t="0" r="0" b="0"/>
            <a:pathLst>
              <a:path w="151805" h="133947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33946"/>
                </a:lnTo>
                <a:lnTo>
                  <a:pt x="44648" y="125016"/>
                </a:lnTo>
                <a:lnTo>
                  <a:pt x="53578" y="116086"/>
                </a:lnTo>
                <a:lnTo>
                  <a:pt x="53578" y="98227"/>
                </a:lnTo>
                <a:lnTo>
                  <a:pt x="62508" y="71438"/>
                </a:lnTo>
                <a:lnTo>
                  <a:pt x="62508" y="53578"/>
                </a:lnTo>
                <a:lnTo>
                  <a:pt x="71437" y="3571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89297" y="71438"/>
                </a:lnTo>
                <a:lnTo>
                  <a:pt x="98226" y="80367"/>
                </a:lnTo>
                <a:lnTo>
                  <a:pt x="116086" y="89297"/>
                </a:lnTo>
                <a:lnTo>
                  <a:pt x="125015" y="80367"/>
                </a:lnTo>
                <a:lnTo>
                  <a:pt x="142875" y="71438"/>
                </a:lnTo>
                <a:lnTo>
                  <a:pt x="151804" y="53578"/>
                </a:lnTo>
                <a:lnTo>
                  <a:pt x="151804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5" name="Freeform 17454"/>
          <p:cNvSpPr/>
          <p:nvPr/>
        </p:nvSpPr>
        <p:spPr bwMode="auto">
          <a:xfrm>
            <a:off x="4902398" y="892969"/>
            <a:ext cx="160736" cy="160735"/>
          </a:xfrm>
          <a:custGeom>
            <a:avLst/>
            <a:gdLst/>
            <a:ahLst/>
            <a:cxnLst/>
            <a:rect l="0" t="0" r="0" b="0"/>
            <a:pathLst>
              <a:path w="160736" h="16073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60" y="53578"/>
                </a:lnTo>
                <a:lnTo>
                  <a:pt x="26790" y="80367"/>
                </a:lnTo>
                <a:lnTo>
                  <a:pt x="44649" y="98226"/>
                </a:lnTo>
                <a:lnTo>
                  <a:pt x="53579" y="125015"/>
                </a:lnTo>
                <a:lnTo>
                  <a:pt x="62508" y="142875"/>
                </a:lnTo>
                <a:lnTo>
                  <a:pt x="71438" y="151804"/>
                </a:lnTo>
                <a:lnTo>
                  <a:pt x="71438" y="160734"/>
                </a:lnTo>
                <a:lnTo>
                  <a:pt x="71438" y="151804"/>
                </a:lnTo>
                <a:lnTo>
                  <a:pt x="71438" y="142875"/>
                </a:lnTo>
                <a:lnTo>
                  <a:pt x="80368" y="116086"/>
                </a:lnTo>
                <a:lnTo>
                  <a:pt x="89297" y="89297"/>
                </a:lnTo>
                <a:lnTo>
                  <a:pt x="98227" y="62507"/>
                </a:lnTo>
                <a:lnTo>
                  <a:pt x="107157" y="35718"/>
                </a:lnTo>
                <a:lnTo>
                  <a:pt x="125016" y="17859"/>
                </a:lnTo>
                <a:lnTo>
                  <a:pt x="142875" y="17859"/>
                </a:lnTo>
                <a:lnTo>
                  <a:pt x="151805" y="26789"/>
                </a:lnTo>
                <a:lnTo>
                  <a:pt x="160735" y="44648"/>
                </a:lnTo>
                <a:lnTo>
                  <a:pt x="160735" y="71437"/>
                </a:lnTo>
                <a:lnTo>
                  <a:pt x="160735" y="98226"/>
                </a:lnTo>
                <a:lnTo>
                  <a:pt x="142875" y="125015"/>
                </a:lnTo>
                <a:lnTo>
                  <a:pt x="133946" y="151804"/>
                </a:lnTo>
                <a:lnTo>
                  <a:pt x="125016" y="160734"/>
                </a:lnTo>
                <a:lnTo>
                  <a:pt x="116086" y="160734"/>
                </a:lnTo>
                <a:lnTo>
                  <a:pt x="116086" y="151804"/>
                </a:lnTo>
                <a:lnTo>
                  <a:pt x="116086" y="125015"/>
                </a:lnTo>
                <a:lnTo>
                  <a:pt x="116086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6" name="Freeform 17455"/>
          <p:cNvSpPr/>
          <p:nvPr/>
        </p:nvSpPr>
        <p:spPr bwMode="auto">
          <a:xfrm>
            <a:off x="5089922" y="857250"/>
            <a:ext cx="98227" cy="98227"/>
          </a:xfrm>
          <a:custGeom>
            <a:avLst/>
            <a:gdLst/>
            <a:ahLst/>
            <a:cxnLst/>
            <a:rect l="0" t="0" r="0" b="0"/>
            <a:pathLst>
              <a:path w="98227" h="9822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8" y="98226"/>
                </a:lnTo>
                <a:lnTo>
                  <a:pt x="44648" y="98226"/>
                </a:lnTo>
                <a:lnTo>
                  <a:pt x="44648" y="98226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7" name="Freeform 17456"/>
          <p:cNvSpPr/>
          <p:nvPr/>
        </p:nvSpPr>
        <p:spPr bwMode="auto">
          <a:xfrm>
            <a:off x="5214938" y="642938"/>
            <a:ext cx="330399" cy="294680"/>
          </a:xfrm>
          <a:custGeom>
            <a:avLst/>
            <a:gdLst/>
            <a:ahLst/>
            <a:cxnLst/>
            <a:rect l="0" t="0" r="0" b="0"/>
            <a:pathLst>
              <a:path w="330399" h="294680">
                <a:moveTo>
                  <a:pt x="17859" y="178593"/>
                </a:moveTo>
                <a:lnTo>
                  <a:pt x="8929" y="187523"/>
                </a:lnTo>
                <a:lnTo>
                  <a:pt x="8929" y="196453"/>
                </a:lnTo>
                <a:lnTo>
                  <a:pt x="8929" y="214312"/>
                </a:lnTo>
                <a:lnTo>
                  <a:pt x="8929" y="241101"/>
                </a:lnTo>
                <a:lnTo>
                  <a:pt x="0" y="258960"/>
                </a:lnTo>
                <a:lnTo>
                  <a:pt x="8929" y="267890"/>
                </a:lnTo>
                <a:lnTo>
                  <a:pt x="8929" y="285749"/>
                </a:lnTo>
                <a:lnTo>
                  <a:pt x="8929" y="294679"/>
                </a:lnTo>
                <a:lnTo>
                  <a:pt x="17859" y="294679"/>
                </a:lnTo>
                <a:lnTo>
                  <a:pt x="26789" y="294679"/>
                </a:lnTo>
                <a:lnTo>
                  <a:pt x="26789" y="285749"/>
                </a:lnTo>
                <a:lnTo>
                  <a:pt x="35718" y="276820"/>
                </a:lnTo>
                <a:lnTo>
                  <a:pt x="35718" y="258960"/>
                </a:lnTo>
                <a:lnTo>
                  <a:pt x="44648" y="241101"/>
                </a:lnTo>
                <a:lnTo>
                  <a:pt x="53578" y="223242"/>
                </a:lnTo>
                <a:lnTo>
                  <a:pt x="62507" y="205382"/>
                </a:lnTo>
                <a:lnTo>
                  <a:pt x="62507" y="187523"/>
                </a:lnTo>
                <a:lnTo>
                  <a:pt x="62507" y="178593"/>
                </a:lnTo>
                <a:lnTo>
                  <a:pt x="62507" y="178593"/>
                </a:lnTo>
                <a:lnTo>
                  <a:pt x="62507" y="187523"/>
                </a:lnTo>
                <a:lnTo>
                  <a:pt x="62507" y="205382"/>
                </a:lnTo>
                <a:lnTo>
                  <a:pt x="62507" y="214312"/>
                </a:lnTo>
                <a:lnTo>
                  <a:pt x="62507" y="232171"/>
                </a:lnTo>
                <a:lnTo>
                  <a:pt x="62507" y="241101"/>
                </a:lnTo>
                <a:lnTo>
                  <a:pt x="62507" y="250031"/>
                </a:lnTo>
                <a:lnTo>
                  <a:pt x="71437" y="258960"/>
                </a:lnTo>
                <a:lnTo>
                  <a:pt x="71437" y="258960"/>
                </a:lnTo>
                <a:lnTo>
                  <a:pt x="80367" y="258960"/>
                </a:lnTo>
                <a:lnTo>
                  <a:pt x="89296" y="241101"/>
                </a:lnTo>
                <a:lnTo>
                  <a:pt x="98226" y="223242"/>
                </a:lnTo>
                <a:lnTo>
                  <a:pt x="107156" y="205382"/>
                </a:lnTo>
                <a:lnTo>
                  <a:pt x="116085" y="187523"/>
                </a:lnTo>
                <a:lnTo>
                  <a:pt x="125015" y="160734"/>
                </a:lnTo>
                <a:lnTo>
                  <a:pt x="125015" y="142874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42875" y="142874"/>
                </a:lnTo>
                <a:lnTo>
                  <a:pt x="142875" y="160734"/>
                </a:lnTo>
                <a:lnTo>
                  <a:pt x="151804" y="169663"/>
                </a:lnTo>
                <a:lnTo>
                  <a:pt x="151804" y="187523"/>
                </a:lnTo>
                <a:lnTo>
                  <a:pt x="151804" y="196453"/>
                </a:lnTo>
                <a:lnTo>
                  <a:pt x="160734" y="205382"/>
                </a:lnTo>
                <a:lnTo>
                  <a:pt x="160734" y="205382"/>
                </a:lnTo>
                <a:lnTo>
                  <a:pt x="169664" y="205382"/>
                </a:lnTo>
                <a:lnTo>
                  <a:pt x="169664" y="205382"/>
                </a:lnTo>
                <a:lnTo>
                  <a:pt x="169664" y="196453"/>
                </a:lnTo>
                <a:lnTo>
                  <a:pt x="178593" y="178593"/>
                </a:lnTo>
                <a:lnTo>
                  <a:pt x="187523" y="160734"/>
                </a:lnTo>
                <a:lnTo>
                  <a:pt x="187523" y="133945"/>
                </a:lnTo>
                <a:lnTo>
                  <a:pt x="187523" y="116085"/>
                </a:lnTo>
                <a:lnTo>
                  <a:pt x="187523" y="107156"/>
                </a:lnTo>
                <a:lnTo>
                  <a:pt x="196453" y="98226"/>
                </a:lnTo>
                <a:lnTo>
                  <a:pt x="187523" y="107156"/>
                </a:lnTo>
                <a:lnTo>
                  <a:pt x="187523" y="116085"/>
                </a:lnTo>
                <a:lnTo>
                  <a:pt x="187523" y="133945"/>
                </a:lnTo>
                <a:lnTo>
                  <a:pt x="187523" y="151804"/>
                </a:lnTo>
                <a:lnTo>
                  <a:pt x="187523" y="169663"/>
                </a:lnTo>
                <a:lnTo>
                  <a:pt x="187523" y="178593"/>
                </a:lnTo>
                <a:lnTo>
                  <a:pt x="187523" y="187523"/>
                </a:lnTo>
                <a:lnTo>
                  <a:pt x="187523" y="187523"/>
                </a:lnTo>
                <a:lnTo>
                  <a:pt x="187523" y="187523"/>
                </a:lnTo>
                <a:lnTo>
                  <a:pt x="196453" y="178593"/>
                </a:lnTo>
                <a:lnTo>
                  <a:pt x="205382" y="160734"/>
                </a:lnTo>
                <a:lnTo>
                  <a:pt x="214312" y="142874"/>
                </a:lnTo>
                <a:lnTo>
                  <a:pt x="223242" y="125015"/>
                </a:lnTo>
                <a:lnTo>
                  <a:pt x="232171" y="98226"/>
                </a:lnTo>
                <a:lnTo>
                  <a:pt x="241101" y="71437"/>
                </a:lnTo>
                <a:lnTo>
                  <a:pt x="241101" y="44648"/>
                </a:lnTo>
                <a:lnTo>
                  <a:pt x="250031" y="26789"/>
                </a:lnTo>
                <a:lnTo>
                  <a:pt x="250031" y="8929"/>
                </a:lnTo>
                <a:lnTo>
                  <a:pt x="250031" y="0"/>
                </a:lnTo>
                <a:lnTo>
                  <a:pt x="250031" y="8929"/>
                </a:lnTo>
                <a:lnTo>
                  <a:pt x="241101" y="17859"/>
                </a:lnTo>
                <a:lnTo>
                  <a:pt x="241101" y="35718"/>
                </a:lnTo>
                <a:lnTo>
                  <a:pt x="232171" y="53578"/>
                </a:lnTo>
                <a:lnTo>
                  <a:pt x="232171" y="71437"/>
                </a:lnTo>
                <a:lnTo>
                  <a:pt x="232171" y="80367"/>
                </a:lnTo>
                <a:lnTo>
                  <a:pt x="232171" y="98226"/>
                </a:lnTo>
                <a:lnTo>
                  <a:pt x="232171" y="107156"/>
                </a:lnTo>
                <a:lnTo>
                  <a:pt x="241101" y="107156"/>
                </a:lnTo>
                <a:lnTo>
                  <a:pt x="250031" y="107156"/>
                </a:lnTo>
                <a:lnTo>
                  <a:pt x="258960" y="98226"/>
                </a:lnTo>
                <a:lnTo>
                  <a:pt x="276820" y="98226"/>
                </a:lnTo>
                <a:lnTo>
                  <a:pt x="285750" y="89296"/>
                </a:lnTo>
                <a:lnTo>
                  <a:pt x="303609" y="89296"/>
                </a:lnTo>
                <a:lnTo>
                  <a:pt x="312539" y="80367"/>
                </a:lnTo>
                <a:lnTo>
                  <a:pt x="321468" y="80367"/>
                </a:lnTo>
                <a:lnTo>
                  <a:pt x="330398" y="71437"/>
                </a:lnTo>
                <a:lnTo>
                  <a:pt x="330398" y="62507"/>
                </a:lnTo>
                <a:lnTo>
                  <a:pt x="330398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8" name="Freeform 17457"/>
          <p:cNvSpPr/>
          <p:nvPr/>
        </p:nvSpPr>
        <p:spPr bwMode="auto">
          <a:xfrm>
            <a:off x="5973961" y="839391"/>
            <a:ext cx="35720" cy="125016"/>
          </a:xfrm>
          <a:custGeom>
            <a:avLst/>
            <a:gdLst/>
            <a:ahLst/>
            <a:cxnLst/>
            <a:rect l="0" t="0" r="0" b="0"/>
            <a:pathLst>
              <a:path w="35720" h="125016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16085"/>
                </a:lnTo>
                <a:lnTo>
                  <a:pt x="26789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17859" y="116085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59" name="Freeform 17458"/>
          <p:cNvSpPr/>
          <p:nvPr/>
        </p:nvSpPr>
        <p:spPr bwMode="auto">
          <a:xfrm>
            <a:off x="5893594" y="821531"/>
            <a:ext cx="214313" cy="205384"/>
          </a:xfrm>
          <a:custGeom>
            <a:avLst/>
            <a:gdLst/>
            <a:ahLst/>
            <a:cxnLst/>
            <a:rect l="0" t="0" r="0" b="0"/>
            <a:pathLst>
              <a:path w="214313" h="205384">
                <a:moveTo>
                  <a:pt x="8929" y="44649"/>
                </a:moveTo>
                <a:lnTo>
                  <a:pt x="0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71437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8930"/>
                </a:lnTo>
                <a:lnTo>
                  <a:pt x="214312" y="26789"/>
                </a:lnTo>
                <a:lnTo>
                  <a:pt x="214312" y="53578"/>
                </a:lnTo>
                <a:lnTo>
                  <a:pt x="205383" y="89297"/>
                </a:lnTo>
                <a:lnTo>
                  <a:pt x="187523" y="125016"/>
                </a:lnTo>
                <a:lnTo>
                  <a:pt x="160734" y="151805"/>
                </a:lnTo>
                <a:lnTo>
                  <a:pt x="133945" y="178594"/>
                </a:lnTo>
                <a:lnTo>
                  <a:pt x="116086" y="196453"/>
                </a:lnTo>
                <a:lnTo>
                  <a:pt x="98226" y="205383"/>
                </a:lnTo>
                <a:lnTo>
                  <a:pt x="89297" y="196453"/>
                </a:lnTo>
                <a:lnTo>
                  <a:pt x="98226" y="187524"/>
                </a:lnTo>
                <a:lnTo>
                  <a:pt x="107156" y="169664"/>
                </a:lnTo>
                <a:lnTo>
                  <a:pt x="116086" y="151805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0" name="Freeform 17459"/>
          <p:cNvSpPr/>
          <p:nvPr/>
        </p:nvSpPr>
        <p:spPr bwMode="auto">
          <a:xfrm>
            <a:off x="6125766" y="884039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44648" y="0"/>
                </a:move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35718" y="62508"/>
                </a:lnTo>
                <a:lnTo>
                  <a:pt x="44648" y="53578"/>
                </a:lnTo>
                <a:lnTo>
                  <a:pt x="62507" y="5357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8930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1" name="Freeform 17460"/>
          <p:cNvSpPr/>
          <p:nvPr/>
        </p:nvSpPr>
        <p:spPr bwMode="auto">
          <a:xfrm>
            <a:off x="6277570" y="642938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9663"/>
                </a:lnTo>
                <a:lnTo>
                  <a:pt x="17860" y="187523"/>
                </a:lnTo>
                <a:lnTo>
                  <a:pt x="26789" y="205382"/>
                </a:lnTo>
                <a:lnTo>
                  <a:pt x="35719" y="214312"/>
                </a:lnTo>
                <a:lnTo>
                  <a:pt x="53578" y="223242"/>
                </a:lnTo>
                <a:lnTo>
                  <a:pt x="62508" y="223242"/>
                </a:lnTo>
                <a:lnTo>
                  <a:pt x="71438" y="214312"/>
                </a:lnTo>
                <a:lnTo>
                  <a:pt x="80368" y="214312"/>
                </a:lnTo>
                <a:lnTo>
                  <a:pt x="80368" y="196453"/>
                </a:lnTo>
                <a:lnTo>
                  <a:pt x="89297" y="178593"/>
                </a:lnTo>
                <a:lnTo>
                  <a:pt x="89297" y="160734"/>
                </a:lnTo>
                <a:lnTo>
                  <a:pt x="89297" y="142874"/>
                </a:lnTo>
                <a:lnTo>
                  <a:pt x="89297" y="125015"/>
                </a:lnTo>
                <a:lnTo>
                  <a:pt x="89297" y="116085"/>
                </a:lnTo>
                <a:lnTo>
                  <a:pt x="89297" y="116085"/>
                </a:lnTo>
                <a:lnTo>
                  <a:pt x="98227" y="133945"/>
                </a:lnTo>
                <a:lnTo>
                  <a:pt x="98227" y="133945"/>
                </a:lnTo>
                <a:lnTo>
                  <a:pt x="107157" y="151804"/>
                </a:lnTo>
                <a:lnTo>
                  <a:pt x="116086" y="160734"/>
                </a:lnTo>
                <a:lnTo>
                  <a:pt x="133946" y="169663"/>
                </a:lnTo>
                <a:lnTo>
                  <a:pt x="142875" y="178593"/>
                </a:lnTo>
                <a:lnTo>
                  <a:pt x="151805" y="178593"/>
                </a:lnTo>
                <a:lnTo>
                  <a:pt x="160735" y="169663"/>
                </a:lnTo>
                <a:lnTo>
                  <a:pt x="169664" y="151804"/>
                </a:lnTo>
                <a:lnTo>
                  <a:pt x="169664" y="133945"/>
                </a:lnTo>
                <a:lnTo>
                  <a:pt x="169664" y="116085"/>
                </a:lnTo>
                <a:lnTo>
                  <a:pt x="169664" y="89296"/>
                </a:lnTo>
                <a:lnTo>
                  <a:pt x="169664" y="62507"/>
                </a:lnTo>
                <a:lnTo>
                  <a:pt x="160735" y="35718"/>
                </a:lnTo>
                <a:lnTo>
                  <a:pt x="15180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51805" y="17859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2" name="Freeform 17461"/>
          <p:cNvSpPr/>
          <p:nvPr/>
        </p:nvSpPr>
        <p:spPr bwMode="auto">
          <a:xfrm>
            <a:off x="6500813" y="598289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0" y="116086"/>
                </a:moveTo>
                <a:lnTo>
                  <a:pt x="0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35718" y="116086"/>
                </a:lnTo>
                <a:lnTo>
                  <a:pt x="53578" y="107156"/>
                </a:lnTo>
                <a:lnTo>
                  <a:pt x="71437" y="98227"/>
                </a:lnTo>
                <a:lnTo>
                  <a:pt x="89296" y="80367"/>
                </a:lnTo>
                <a:lnTo>
                  <a:pt x="107156" y="62508"/>
                </a:lnTo>
                <a:lnTo>
                  <a:pt x="116085" y="44649"/>
                </a:lnTo>
                <a:lnTo>
                  <a:pt x="125015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16085" y="0"/>
                </a:lnTo>
                <a:lnTo>
                  <a:pt x="107156" y="8930"/>
                </a:lnTo>
                <a:lnTo>
                  <a:pt x="80367" y="26789"/>
                </a:lnTo>
                <a:lnTo>
                  <a:pt x="62507" y="53578"/>
                </a:lnTo>
                <a:lnTo>
                  <a:pt x="53578" y="80367"/>
                </a:lnTo>
                <a:lnTo>
                  <a:pt x="44648" y="107156"/>
                </a:lnTo>
                <a:lnTo>
                  <a:pt x="53578" y="133945"/>
                </a:lnTo>
                <a:lnTo>
                  <a:pt x="62507" y="151805"/>
                </a:lnTo>
                <a:lnTo>
                  <a:pt x="6250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3" name="Freeform 17462"/>
          <p:cNvSpPr/>
          <p:nvPr/>
        </p:nvSpPr>
        <p:spPr bwMode="auto">
          <a:xfrm>
            <a:off x="6152555" y="982266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7"/>
                </a:lnTo>
                <a:lnTo>
                  <a:pt x="35718" y="80367"/>
                </a:lnTo>
                <a:lnTo>
                  <a:pt x="44648" y="89296"/>
                </a:lnTo>
                <a:lnTo>
                  <a:pt x="44648" y="107156"/>
                </a:lnTo>
                <a:lnTo>
                  <a:pt x="44648" y="116085"/>
                </a:lnTo>
                <a:lnTo>
                  <a:pt x="53578" y="116085"/>
                </a:lnTo>
                <a:lnTo>
                  <a:pt x="53578" y="116085"/>
                </a:lnTo>
                <a:lnTo>
                  <a:pt x="62508" y="107156"/>
                </a:lnTo>
                <a:lnTo>
                  <a:pt x="71437" y="98226"/>
                </a:lnTo>
                <a:lnTo>
                  <a:pt x="80367" y="80367"/>
                </a:lnTo>
                <a:lnTo>
                  <a:pt x="89297" y="62507"/>
                </a:lnTo>
                <a:lnTo>
                  <a:pt x="98226" y="44648"/>
                </a:lnTo>
                <a:lnTo>
                  <a:pt x="116086" y="3571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51804" y="62507"/>
                </a:lnTo>
                <a:lnTo>
                  <a:pt x="142875" y="80367"/>
                </a:lnTo>
                <a:lnTo>
                  <a:pt x="142875" y="98226"/>
                </a:lnTo>
                <a:lnTo>
                  <a:pt x="125015" y="116085"/>
                </a:lnTo>
                <a:lnTo>
                  <a:pt x="116086" y="133945"/>
                </a:lnTo>
                <a:lnTo>
                  <a:pt x="107156" y="142875"/>
                </a:lnTo>
                <a:lnTo>
                  <a:pt x="98226" y="151804"/>
                </a:lnTo>
                <a:lnTo>
                  <a:pt x="89297" y="151804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4" name="Freeform 17463"/>
          <p:cNvSpPr/>
          <p:nvPr/>
        </p:nvSpPr>
        <p:spPr bwMode="auto">
          <a:xfrm>
            <a:off x="6384727" y="901898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29" y="80368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87524"/>
                </a:lnTo>
                <a:lnTo>
                  <a:pt x="17859" y="187524"/>
                </a:lnTo>
                <a:lnTo>
                  <a:pt x="17859" y="178594"/>
                </a:lnTo>
                <a:lnTo>
                  <a:pt x="26789" y="151805"/>
                </a:lnTo>
                <a:lnTo>
                  <a:pt x="26789" y="125016"/>
                </a:lnTo>
                <a:lnTo>
                  <a:pt x="44648" y="89297"/>
                </a:lnTo>
                <a:lnTo>
                  <a:pt x="53578" y="62508"/>
                </a:lnTo>
                <a:lnTo>
                  <a:pt x="62507" y="35719"/>
                </a:lnTo>
                <a:lnTo>
                  <a:pt x="71437" y="893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5" name="Freeform 17464"/>
          <p:cNvSpPr/>
          <p:nvPr/>
        </p:nvSpPr>
        <p:spPr bwMode="auto">
          <a:xfrm>
            <a:off x="6500813" y="785812"/>
            <a:ext cx="285751" cy="214314"/>
          </a:xfrm>
          <a:custGeom>
            <a:avLst/>
            <a:gdLst/>
            <a:ahLst/>
            <a:cxnLst/>
            <a:rect l="0" t="0" r="0" b="0"/>
            <a:pathLst>
              <a:path w="285751" h="214314">
                <a:moveTo>
                  <a:pt x="35718" y="89297"/>
                </a:moveTo>
                <a:lnTo>
                  <a:pt x="26789" y="98227"/>
                </a:lnTo>
                <a:lnTo>
                  <a:pt x="26789" y="107157"/>
                </a:lnTo>
                <a:lnTo>
                  <a:pt x="17859" y="125016"/>
                </a:lnTo>
                <a:lnTo>
                  <a:pt x="8929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0" y="196454"/>
                </a:lnTo>
                <a:lnTo>
                  <a:pt x="0" y="214313"/>
                </a:lnTo>
                <a:lnTo>
                  <a:pt x="8929" y="21431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196454"/>
                </a:lnTo>
                <a:lnTo>
                  <a:pt x="53578" y="178594"/>
                </a:lnTo>
                <a:lnTo>
                  <a:pt x="62507" y="151805"/>
                </a:lnTo>
                <a:lnTo>
                  <a:pt x="71437" y="125016"/>
                </a:lnTo>
                <a:lnTo>
                  <a:pt x="71437" y="107157"/>
                </a:lnTo>
                <a:lnTo>
                  <a:pt x="80367" y="89297"/>
                </a:lnTo>
                <a:lnTo>
                  <a:pt x="71437" y="71438"/>
                </a:lnTo>
                <a:lnTo>
                  <a:pt x="71437" y="71438"/>
                </a:lnTo>
                <a:lnTo>
                  <a:pt x="62507" y="80368"/>
                </a:lnTo>
                <a:lnTo>
                  <a:pt x="62507" y="89297"/>
                </a:lnTo>
                <a:lnTo>
                  <a:pt x="62507" y="107157"/>
                </a:lnTo>
                <a:lnTo>
                  <a:pt x="62507" y="125016"/>
                </a:lnTo>
                <a:lnTo>
                  <a:pt x="71437" y="133946"/>
                </a:lnTo>
                <a:lnTo>
                  <a:pt x="71437" y="151805"/>
                </a:lnTo>
                <a:lnTo>
                  <a:pt x="80367" y="160735"/>
                </a:lnTo>
                <a:lnTo>
                  <a:pt x="89296" y="160735"/>
                </a:lnTo>
                <a:lnTo>
                  <a:pt x="98226" y="160735"/>
                </a:lnTo>
                <a:lnTo>
                  <a:pt x="107156" y="151805"/>
                </a:lnTo>
                <a:lnTo>
                  <a:pt x="116085" y="142875"/>
                </a:lnTo>
                <a:lnTo>
                  <a:pt x="133945" y="125016"/>
                </a:lnTo>
                <a:lnTo>
                  <a:pt x="142875" y="107157"/>
                </a:lnTo>
                <a:lnTo>
                  <a:pt x="142875" y="89297"/>
                </a:lnTo>
                <a:lnTo>
                  <a:pt x="151804" y="71438"/>
                </a:lnTo>
                <a:lnTo>
                  <a:pt x="151804" y="53579"/>
                </a:lnTo>
                <a:lnTo>
                  <a:pt x="160734" y="44649"/>
                </a:lnTo>
                <a:lnTo>
                  <a:pt x="160734" y="4464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0734" y="62508"/>
                </a:lnTo>
                <a:lnTo>
                  <a:pt x="160734" y="80368"/>
                </a:lnTo>
                <a:lnTo>
                  <a:pt x="169664" y="89297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78593" y="116086"/>
                </a:lnTo>
                <a:lnTo>
                  <a:pt x="178593" y="116086"/>
                </a:lnTo>
                <a:lnTo>
                  <a:pt x="187523" y="107157"/>
                </a:lnTo>
                <a:lnTo>
                  <a:pt x="196453" y="98227"/>
                </a:lnTo>
                <a:lnTo>
                  <a:pt x="205382" y="89297"/>
                </a:lnTo>
                <a:lnTo>
                  <a:pt x="214312" y="71438"/>
                </a:lnTo>
                <a:lnTo>
                  <a:pt x="214312" y="44649"/>
                </a:lnTo>
                <a:lnTo>
                  <a:pt x="223242" y="26789"/>
                </a:lnTo>
                <a:lnTo>
                  <a:pt x="223242" y="17860"/>
                </a:lnTo>
                <a:lnTo>
                  <a:pt x="223242" y="8930"/>
                </a:lnTo>
                <a:lnTo>
                  <a:pt x="223242" y="0"/>
                </a:lnTo>
                <a:lnTo>
                  <a:pt x="232171" y="0"/>
                </a:lnTo>
                <a:lnTo>
                  <a:pt x="232171" y="8930"/>
                </a:lnTo>
                <a:lnTo>
                  <a:pt x="232171" y="17860"/>
                </a:lnTo>
                <a:lnTo>
                  <a:pt x="232171" y="26789"/>
                </a:lnTo>
                <a:lnTo>
                  <a:pt x="241101" y="35719"/>
                </a:lnTo>
                <a:lnTo>
                  <a:pt x="241101" y="44649"/>
                </a:lnTo>
                <a:lnTo>
                  <a:pt x="250031" y="62508"/>
                </a:lnTo>
                <a:lnTo>
                  <a:pt x="250031" y="62508"/>
                </a:lnTo>
                <a:lnTo>
                  <a:pt x="258960" y="62508"/>
                </a:lnTo>
                <a:lnTo>
                  <a:pt x="267890" y="62508"/>
                </a:lnTo>
                <a:lnTo>
                  <a:pt x="276820" y="53579"/>
                </a:lnTo>
                <a:lnTo>
                  <a:pt x="285750" y="35719"/>
                </a:lnTo>
                <a:lnTo>
                  <a:pt x="28575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6" name="Freeform 17465"/>
          <p:cNvSpPr/>
          <p:nvPr/>
        </p:nvSpPr>
        <p:spPr bwMode="auto">
          <a:xfrm>
            <a:off x="6795492" y="607219"/>
            <a:ext cx="187525" cy="232173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35719" y="107156"/>
                </a:moveTo>
                <a:lnTo>
                  <a:pt x="26789" y="107156"/>
                </a:lnTo>
                <a:lnTo>
                  <a:pt x="26789" y="116086"/>
                </a:lnTo>
                <a:lnTo>
                  <a:pt x="17860" y="12501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32172"/>
                </a:lnTo>
                <a:lnTo>
                  <a:pt x="17860" y="232172"/>
                </a:lnTo>
                <a:lnTo>
                  <a:pt x="26789" y="223242"/>
                </a:lnTo>
                <a:lnTo>
                  <a:pt x="44649" y="214312"/>
                </a:lnTo>
                <a:lnTo>
                  <a:pt x="62508" y="187523"/>
                </a:lnTo>
                <a:lnTo>
                  <a:pt x="71438" y="169664"/>
                </a:lnTo>
                <a:lnTo>
                  <a:pt x="80367" y="142875"/>
                </a:lnTo>
                <a:lnTo>
                  <a:pt x="89297" y="107156"/>
                </a:lnTo>
                <a:lnTo>
                  <a:pt x="98227" y="80367"/>
                </a:lnTo>
                <a:lnTo>
                  <a:pt x="107156" y="44648"/>
                </a:lnTo>
                <a:lnTo>
                  <a:pt x="116086" y="26789"/>
                </a:lnTo>
                <a:lnTo>
                  <a:pt x="11608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7" y="35719"/>
                </a:lnTo>
                <a:lnTo>
                  <a:pt x="89297" y="53578"/>
                </a:lnTo>
                <a:lnTo>
                  <a:pt x="89297" y="89297"/>
                </a:lnTo>
                <a:lnTo>
                  <a:pt x="80367" y="107156"/>
                </a:lnTo>
                <a:lnTo>
                  <a:pt x="80367" y="133945"/>
                </a:lnTo>
                <a:lnTo>
                  <a:pt x="80367" y="142875"/>
                </a:lnTo>
                <a:lnTo>
                  <a:pt x="89297" y="151804"/>
                </a:lnTo>
                <a:lnTo>
                  <a:pt x="98227" y="142875"/>
                </a:lnTo>
                <a:lnTo>
                  <a:pt x="107156" y="142875"/>
                </a:lnTo>
                <a:lnTo>
                  <a:pt x="125016" y="125015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9664" y="125015"/>
                </a:lnTo>
                <a:lnTo>
                  <a:pt x="169664" y="133945"/>
                </a:lnTo>
                <a:lnTo>
                  <a:pt x="178594" y="142875"/>
                </a:lnTo>
                <a:lnTo>
                  <a:pt x="178594" y="15180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0734"/>
                </a:lnTo>
                <a:lnTo>
                  <a:pt x="187524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7" name="Freeform 17466"/>
          <p:cNvSpPr/>
          <p:nvPr/>
        </p:nvSpPr>
        <p:spPr bwMode="auto">
          <a:xfrm>
            <a:off x="2732484" y="1321594"/>
            <a:ext cx="571501" cy="276821"/>
          </a:xfrm>
          <a:custGeom>
            <a:avLst/>
            <a:gdLst/>
            <a:ahLst/>
            <a:cxnLst/>
            <a:rect l="0" t="0" r="0" b="0"/>
            <a:pathLst>
              <a:path w="571501" h="276821">
                <a:moveTo>
                  <a:pt x="0" y="241101"/>
                </a:move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17860" y="250031"/>
                </a:lnTo>
                <a:lnTo>
                  <a:pt x="17860" y="258960"/>
                </a:lnTo>
                <a:lnTo>
                  <a:pt x="26789" y="258960"/>
                </a:lnTo>
                <a:lnTo>
                  <a:pt x="35719" y="258960"/>
                </a:lnTo>
                <a:lnTo>
                  <a:pt x="44649" y="258960"/>
                </a:lnTo>
                <a:lnTo>
                  <a:pt x="53579" y="258960"/>
                </a:lnTo>
                <a:lnTo>
                  <a:pt x="62508" y="258960"/>
                </a:lnTo>
                <a:lnTo>
                  <a:pt x="71438" y="258960"/>
                </a:lnTo>
                <a:lnTo>
                  <a:pt x="80368" y="267890"/>
                </a:lnTo>
                <a:lnTo>
                  <a:pt x="89297" y="267890"/>
                </a:lnTo>
                <a:lnTo>
                  <a:pt x="107157" y="267890"/>
                </a:lnTo>
                <a:lnTo>
                  <a:pt x="116086" y="276820"/>
                </a:lnTo>
                <a:lnTo>
                  <a:pt x="133946" y="276820"/>
                </a:lnTo>
                <a:lnTo>
                  <a:pt x="151805" y="276820"/>
                </a:lnTo>
                <a:lnTo>
                  <a:pt x="169664" y="276820"/>
                </a:lnTo>
                <a:lnTo>
                  <a:pt x="187524" y="276820"/>
                </a:lnTo>
                <a:lnTo>
                  <a:pt x="205383" y="276820"/>
                </a:lnTo>
                <a:lnTo>
                  <a:pt x="223243" y="276820"/>
                </a:lnTo>
                <a:lnTo>
                  <a:pt x="241102" y="276820"/>
                </a:lnTo>
                <a:lnTo>
                  <a:pt x="267891" y="276820"/>
                </a:lnTo>
                <a:lnTo>
                  <a:pt x="285750" y="267890"/>
                </a:lnTo>
                <a:lnTo>
                  <a:pt x="321469" y="267890"/>
                </a:lnTo>
                <a:lnTo>
                  <a:pt x="348258" y="267890"/>
                </a:lnTo>
                <a:lnTo>
                  <a:pt x="375047" y="267890"/>
                </a:lnTo>
                <a:lnTo>
                  <a:pt x="392907" y="267890"/>
                </a:lnTo>
                <a:lnTo>
                  <a:pt x="419696" y="258960"/>
                </a:lnTo>
                <a:lnTo>
                  <a:pt x="446485" y="258960"/>
                </a:lnTo>
                <a:lnTo>
                  <a:pt x="464344" y="258960"/>
                </a:lnTo>
                <a:lnTo>
                  <a:pt x="482204" y="258960"/>
                </a:lnTo>
                <a:lnTo>
                  <a:pt x="500063" y="250031"/>
                </a:lnTo>
                <a:lnTo>
                  <a:pt x="517922" y="250031"/>
                </a:lnTo>
                <a:lnTo>
                  <a:pt x="535782" y="241101"/>
                </a:lnTo>
                <a:lnTo>
                  <a:pt x="544711" y="241101"/>
                </a:lnTo>
                <a:lnTo>
                  <a:pt x="553641" y="232171"/>
                </a:lnTo>
                <a:lnTo>
                  <a:pt x="562571" y="232171"/>
                </a:lnTo>
                <a:lnTo>
                  <a:pt x="562571" y="232171"/>
                </a:lnTo>
                <a:lnTo>
                  <a:pt x="571500" y="223242"/>
                </a:lnTo>
                <a:lnTo>
                  <a:pt x="571500" y="214312"/>
                </a:lnTo>
                <a:lnTo>
                  <a:pt x="571500" y="214312"/>
                </a:lnTo>
                <a:lnTo>
                  <a:pt x="571500" y="205382"/>
                </a:lnTo>
                <a:lnTo>
                  <a:pt x="571500" y="196453"/>
                </a:lnTo>
                <a:lnTo>
                  <a:pt x="571500" y="187523"/>
                </a:lnTo>
                <a:lnTo>
                  <a:pt x="562571" y="178593"/>
                </a:lnTo>
                <a:lnTo>
                  <a:pt x="562571" y="169664"/>
                </a:lnTo>
                <a:lnTo>
                  <a:pt x="562571" y="160734"/>
                </a:lnTo>
                <a:lnTo>
                  <a:pt x="553641" y="151804"/>
                </a:lnTo>
                <a:lnTo>
                  <a:pt x="553641" y="142875"/>
                </a:lnTo>
                <a:lnTo>
                  <a:pt x="544711" y="133945"/>
                </a:lnTo>
                <a:lnTo>
                  <a:pt x="535782" y="125015"/>
                </a:lnTo>
                <a:lnTo>
                  <a:pt x="526852" y="116085"/>
                </a:lnTo>
                <a:lnTo>
                  <a:pt x="526852" y="107156"/>
                </a:lnTo>
                <a:lnTo>
                  <a:pt x="517922" y="107156"/>
                </a:lnTo>
                <a:lnTo>
                  <a:pt x="508993" y="98226"/>
                </a:lnTo>
                <a:lnTo>
                  <a:pt x="500063" y="89296"/>
                </a:lnTo>
                <a:lnTo>
                  <a:pt x="491133" y="80367"/>
                </a:lnTo>
                <a:lnTo>
                  <a:pt x="482204" y="80367"/>
                </a:lnTo>
                <a:lnTo>
                  <a:pt x="482204" y="71437"/>
                </a:lnTo>
                <a:lnTo>
                  <a:pt x="473274" y="71437"/>
                </a:lnTo>
                <a:lnTo>
                  <a:pt x="455414" y="62508"/>
                </a:lnTo>
                <a:lnTo>
                  <a:pt x="446485" y="62508"/>
                </a:lnTo>
                <a:lnTo>
                  <a:pt x="437555" y="53578"/>
                </a:lnTo>
                <a:lnTo>
                  <a:pt x="419696" y="53578"/>
                </a:lnTo>
                <a:lnTo>
                  <a:pt x="410766" y="53578"/>
                </a:lnTo>
                <a:lnTo>
                  <a:pt x="401836" y="44648"/>
                </a:lnTo>
                <a:lnTo>
                  <a:pt x="392907" y="44648"/>
                </a:lnTo>
                <a:lnTo>
                  <a:pt x="375047" y="44648"/>
                </a:lnTo>
                <a:lnTo>
                  <a:pt x="366118" y="35719"/>
                </a:lnTo>
                <a:lnTo>
                  <a:pt x="348258" y="35719"/>
                </a:lnTo>
                <a:lnTo>
                  <a:pt x="339329" y="35719"/>
                </a:lnTo>
                <a:lnTo>
                  <a:pt x="321469" y="35719"/>
                </a:lnTo>
                <a:lnTo>
                  <a:pt x="303610" y="26789"/>
                </a:lnTo>
                <a:lnTo>
                  <a:pt x="294680" y="26789"/>
                </a:lnTo>
                <a:lnTo>
                  <a:pt x="276821" y="17859"/>
                </a:lnTo>
                <a:lnTo>
                  <a:pt x="267891" y="17859"/>
                </a:lnTo>
                <a:lnTo>
                  <a:pt x="258961" y="8929"/>
                </a:lnTo>
                <a:lnTo>
                  <a:pt x="250032" y="8929"/>
                </a:lnTo>
                <a:lnTo>
                  <a:pt x="232172" y="8929"/>
                </a:lnTo>
                <a:lnTo>
                  <a:pt x="223243" y="0"/>
                </a:lnTo>
                <a:lnTo>
                  <a:pt x="205383" y="0"/>
                </a:lnTo>
                <a:lnTo>
                  <a:pt x="187524" y="0"/>
                </a:lnTo>
                <a:lnTo>
                  <a:pt x="160735" y="0"/>
                </a:lnTo>
                <a:lnTo>
                  <a:pt x="142875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98227" y="17859"/>
                </a:lnTo>
                <a:lnTo>
                  <a:pt x="89297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9" y="35719"/>
                </a:lnTo>
                <a:lnTo>
                  <a:pt x="53579" y="35719"/>
                </a:lnTo>
                <a:lnTo>
                  <a:pt x="4464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1786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17860" y="133945"/>
                </a:lnTo>
                <a:lnTo>
                  <a:pt x="17860" y="142875"/>
                </a:lnTo>
                <a:lnTo>
                  <a:pt x="26789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78593"/>
                </a:lnTo>
                <a:lnTo>
                  <a:pt x="44649" y="196453"/>
                </a:lnTo>
                <a:lnTo>
                  <a:pt x="44649" y="205382"/>
                </a:lnTo>
                <a:lnTo>
                  <a:pt x="53579" y="214312"/>
                </a:lnTo>
                <a:lnTo>
                  <a:pt x="53579" y="223242"/>
                </a:lnTo>
                <a:lnTo>
                  <a:pt x="62508" y="241101"/>
                </a:lnTo>
                <a:lnTo>
                  <a:pt x="62508" y="250031"/>
                </a:lnTo>
                <a:lnTo>
                  <a:pt x="71438" y="267890"/>
                </a:lnTo>
                <a:lnTo>
                  <a:pt x="80368" y="276820"/>
                </a:lnTo>
                <a:lnTo>
                  <a:pt x="8036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8" name="Freeform 17467"/>
          <p:cNvSpPr/>
          <p:nvPr/>
        </p:nvSpPr>
        <p:spPr bwMode="auto">
          <a:xfrm>
            <a:off x="1268016" y="1839515"/>
            <a:ext cx="589360" cy="26790"/>
          </a:xfrm>
          <a:custGeom>
            <a:avLst/>
            <a:gdLst/>
            <a:ahLst/>
            <a:cxnLst/>
            <a:rect l="0" t="0" r="0" b="0"/>
            <a:pathLst>
              <a:path w="589360" h="2679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7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69664" y="17860"/>
                </a:lnTo>
                <a:lnTo>
                  <a:pt x="178593" y="17860"/>
                </a:lnTo>
                <a:lnTo>
                  <a:pt x="187523" y="17860"/>
                </a:lnTo>
                <a:lnTo>
                  <a:pt x="196453" y="26789"/>
                </a:lnTo>
                <a:lnTo>
                  <a:pt x="214312" y="26789"/>
                </a:lnTo>
                <a:lnTo>
                  <a:pt x="223242" y="26789"/>
                </a:lnTo>
                <a:lnTo>
                  <a:pt x="241101" y="26789"/>
                </a:lnTo>
                <a:lnTo>
                  <a:pt x="250031" y="17860"/>
                </a:lnTo>
                <a:lnTo>
                  <a:pt x="267890" y="17860"/>
                </a:lnTo>
                <a:lnTo>
                  <a:pt x="276820" y="17860"/>
                </a:lnTo>
                <a:lnTo>
                  <a:pt x="294679" y="17860"/>
                </a:lnTo>
                <a:lnTo>
                  <a:pt x="303609" y="17860"/>
                </a:lnTo>
                <a:lnTo>
                  <a:pt x="321468" y="17860"/>
                </a:lnTo>
                <a:lnTo>
                  <a:pt x="330398" y="17860"/>
                </a:lnTo>
                <a:lnTo>
                  <a:pt x="339328" y="17860"/>
                </a:lnTo>
                <a:lnTo>
                  <a:pt x="348257" y="26789"/>
                </a:lnTo>
                <a:lnTo>
                  <a:pt x="357187" y="26789"/>
                </a:lnTo>
                <a:lnTo>
                  <a:pt x="366117" y="26789"/>
                </a:lnTo>
                <a:lnTo>
                  <a:pt x="375047" y="26789"/>
                </a:lnTo>
                <a:lnTo>
                  <a:pt x="383976" y="26789"/>
                </a:lnTo>
                <a:lnTo>
                  <a:pt x="383976" y="26789"/>
                </a:lnTo>
                <a:lnTo>
                  <a:pt x="392906" y="26789"/>
                </a:lnTo>
                <a:lnTo>
                  <a:pt x="401836" y="26789"/>
                </a:lnTo>
                <a:lnTo>
                  <a:pt x="410765" y="26789"/>
                </a:lnTo>
                <a:lnTo>
                  <a:pt x="410765" y="26789"/>
                </a:lnTo>
                <a:lnTo>
                  <a:pt x="419695" y="26789"/>
                </a:lnTo>
                <a:lnTo>
                  <a:pt x="428625" y="26789"/>
                </a:lnTo>
                <a:lnTo>
                  <a:pt x="437554" y="26789"/>
                </a:lnTo>
                <a:lnTo>
                  <a:pt x="446484" y="26789"/>
                </a:lnTo>
                <a:lnTo>
                  <a:pt x="455414" y="26789"/>
                </a:lnTo>
                <a:lnTo>
                  <a:pt x="464343" y="26789"/>
                </a:lnTo>
                <a:lnTo>
                  <a:pt x="473273" y="26789"/>
                </a:lnTo>
                <a:lnTo>
                  <a:pt x="482203" y="26789"/>
                </a:lnTo>
                <a:lnTo>
                  <a:pt x="491132" y="26789"/>
                </a:lnTo>
                <a:lnTo>
                  <a:pt x="500062" y="26789"/>
                </a:lnTo>
                <a:lnTo>
                  <a:pt x="508992" y="26789"/>
                </a:lnTo>
                <a:lnTo>
                  <a:pt x="517922" y="26789"/>
                </a:lnTo>
                <a:lnTo>
                  <a:pt x="526851" y="26789"/>
                </a:lnTo>
                <a:lnTo>
                  <a:pt x="535781" y="17860"/>
                </a:lnTo>
                <a:lnTo>
                  <a:pt x="544711" y="26789"/>
                </a:lnTo>
                <a:lnTo>
                  <a:pt x="544711" y="17860"/>
                </a:lnTo>
                <a:lnTo>
                  <a:pt x="553640" y="17860"/>
                </a:lnTo>
                <a:lnTo>
                  <a:pt x="562570" y="17860"/>
                </a:lnTo>
                <a:lnTo>
                  <a:pt x="571500" y="26789"/>
                </a:lnTo>
                <a:lnTo>
                  <a:pt x="580429" y="26789"/>
                </a:lnTo>
                <a:lnTo>
                  <a:pt x="589359" y="26789"/>
                </a:lnTo>
                <a:lnTo>
                  <a:pt x="5893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69" name="Freeform 17468"/>
          <p:cNvSpPr/>
          <p:nvPr/>
        </p:nvSpPr>
        <p:spPr bwMode="auto">
          <a:xfrm>
            <a:off x="1937742" y="18573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0" name="Freeform 17469"/>
          <p:cNvSpPr/>
          <p:nvPr/>
        </p:nvSpPr>
        <p:spPr bwMode="auto">
          <a:xfrm>
            <a:off x="2750344" y="1866304"/>
            <a:ext cx="375048" cy="17861"/>
          </a:xfrm>
          <a:custGeom>
            <a:avLst/>
            <a:gdLst/>
            <a:ahLst/>
            <a:cxnLst/>
            <a:rect l="0" t="0" r="0" b="0"/>
            <a:pathLst>
              <a:path w="375048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87523" y="8930"/>
                </a:lnTo>
                <a:lnTo>
                  <a:pt x="205383" y="0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8930"/>
                </a:lnTo>
                <a:lnTo>
                  <a:pt x="267890" y="8930"/>
                </a:lnTo>
                <a:lnTo>
                  <a:pt x="276820" y="8930"/>
                </a:lnTo>
                <a:lnTo>
                  <a:pt x="285750" y="8930"/>
                </a:lnTo>
                <a:lnTo>
                  <a:pt x="294679" y="17860"/>
                </a:lnTo>
                <a:lnTo>
                  <a:pt x="303609" y="17860"/>
                </a:lnTo>
                <a:lnTo>
                  <a:pt x="312539" y="17860"/>
                </a:lnTo>
                <a:lnTo>
                  <a:pt x="321469" y="8930"/>
                </a:lnTo>
                <a:lnTo>
                  <a:pt x="330398" y="8930"/>
                </a:lnTo>
                <a:lnTo>
                  <a:pt x="339328" y="8930"/>
                </a:lnTo>
                <a:lnTo>
                  <a:pt x="348258" y="8930"/>
                </a:lnTo>
                <a:lnTo>
                  <a:pt x="357187" y="8930"/>
                </a:lnTo>
                <a:lnTo>
                  <a:pt x="35718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75047" y="17860"/>
                </a:lnTo>
                <a:lnTo>
                  <a:pt x="375047" y="17860"/>
                </a:lnTo>
                <a:lnTo>
                  <a:pt x="375047" y="17860"/>
                </a:lnTo>
                <a:lnTo>
                  <a:pt x="37504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1" name="Freeform 17470"/>
          <p:cNvSpPr/>
          <p:nvPr/>
        </p:nvSpPr>
        <p:spPr bwMode="auto">
          <a:xfrm>
            <a:off x="3259336" y="1866304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2" name="Freeform 17471"/>
          <p:cNvSpPr/>
          <p:nvPr/>
        </p:nvSpPr>
        <p:spPr bwMode="auto">
          <a:xfrm>
            <a:off x="3527227" y="1839515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3" name="Freeform 17472"/>
          <p:cNvSpPr/>
          <p:nvPr/>
        </p:nvSpPr>
        <p:spPr bwMode="auto">
          <a:xfrm>
            <a:off x="6152555" y="1839515"/>
            <a:ext cx="196454" cy="17861"/>
          </a:xfrm>
          <a:custGeom>
            <a:avLst/>
            <a:gdLst/>
            <a:ahLst/>
            <a:cxnLst/>
            <a:rect l="0" t="0" r="0" b="0"/>
            <a:pathLst>
              <a:path w="196454" h="17861">
                <a:moveTo>
                  <a:pt x="1785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62508" y="8930"/>
                </a:lnTo>
                <a:lnTo>
                  <a:pt x="98226" y="8930"/>
                </a:lnTo>
                <a:lnTo>
                  <a:pt x="133945" y="8930"/>
                </a:lnTo>
                <a:lnTo>
                  <a:pt x="16966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4" name="Freeform 17473"/>
          <p:cNvSpPr/>
          <p:nvPr/>
        </p:nvSpPr>
        <p:spPr bwMode="auto">
          <a:xfrm>
            <a:off x="4116586" y="1875234"/>
            <a:ext cx="571501" cy="26790"/>
          </a:xfrm>
          <a:custGeom>
            <a:avLst/>
            <a:gdLst/>
            <a:ahLst/>
            <a:cxnLst/>
            <a:rect l="0" t="0" r="0" b="0"/>
            <a:pathLst>
              <a:path w="571501" h="2679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25016" y="17860"/>
                </a:lnTo>
                <a:lnTo>
                  <a:pt x="160734" y="17860"/>
                </a:lnTo>
                <a:lnTo>
                  <a:pt x="205383" y="8930"/>
                </a:lnTo>
                <a:lnTo>
                  <a:pt x="241102" y="0"/>
                </a:lnTo>
                <a:lnTo>
                  <a:pt x="294680" y="0"/>
                </a:lnTo>
                <a:lnTo>
                  <a:pt x="330398" y="0"/>
                </a:lnTo>
                <a:lnTo>
                  <a:pt x="375047" y="0"/>
                </a:lnTo>
                <a:lnTo>
                  <a:pt x="419695" y="0"/>
                </a:lnTo>
                <a:lnTo>
                  <a:pt x="455414" y="0"/>
                </a:lnTo>
                <a:lnTo>
                  <a:pt x="491133" y="0"/>
                </a:lnTo>
                <a:lnTo>
                  <a:pt x="526852" y="0"/>
                </a:lnTo>
                <a:lnTo>
                  <a:pt x="553641" y="0"/>
                </a:lnTo>
                <a:lnTo>
                  <a:pt x="571500" y="0"/>
                </a:lnTo>
                <a:lnTo>
                  <a:pt x="57150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5" name="Freeform 17474"/>
          <p:cNvSpPr/>
          <p:nvPr/>
        </p:nvSpPr>
        <p:spPr bwMode="auto">
          <a:xfrm>
            <a:off x="5509617" y="1875234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62508" y="26789"/>
                </a:moveTo>
                <a:lnTo>
                  <a:pt x="62508" y="26789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07156"/>
                </a:lnTo>
                <a:lnTo>
                  <a:pt x="35719" y="116086"/>
                </a:lnTo>
                <a:lnTo>
                  <a:pt x="53578" y="116086"/>
                </a:lnTo>
                <a:lnTo>
                  <a:pt x="80367" y="107156"/>
                </a:lnTo>
                <a:lnTo>
                  <a:pt x="98227" y="98227"/>
                </a:lnTo>
                <a:lnTo>
                  <a:pt x="116086" y="80367"/>
                </a:lnTo>
                <a:lnTo>
                  <a:pt x="11608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6" name="Freeform 17475"/>
          <p:cNvSpPr/>
          <p:nvPr/>
        </p:nvSpPr>
        <p:spPr bwMode="auto">
          <a:xfrm>
            <a:off x="5643563" y="1893094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62507" y="62507"/>
                </a:lnTo>
                <a:lnTo>
                  <a:pt x="71437" y="44648"/>
                </a:lnTo>
                <a:lnTo>
                  <a:pt x="71437" y="35718"/>
                </a:lnTo>
                <a:lnTo>
                  <a:pt x="71437" y="17859"/>
                </a:lnTo>
                <a:lnTo>
                  <a:pt x="53578" y="8929"/>
                </a:lnTo>
                <a:lnTo>
                  <a:pt x="35718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17859" y="35718"/>
                </a:lnTo>
                <a:lnTo>
                  <a:pt x="35718" y="3571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7" name="Freeform 17476"/>
          <p:cNvSpPr/>
          <p:nvPr/>
        </p:nvSpPr>
        <p:spPr bwMode="auto">
          <a:xfrm>
            <a:off x="5795367" y="1866304"/>
            <a:ext cx="89298" cy="169666"/>
          </a:xfrm>
          <a:custGeom>
            <a:avLst/>
            <a:gdLst/>
            <a:ahLst/>
            <a:cxnLst/>
            <a:rect l="0" t="0" r="0" b="0"/>
            <a:pathLst>
              <a:path w="89298" h="16966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60735"/>
                </a:lnTo>
                <a:lnTo>
                  <a:pt x="26789" y="169665"/>
                </a:lnTo>
                <a:lnTo>
                  <a:pt x="26789" y="169665"/>
                </a:lnTo>
                <a:lnTo>
                  <a:pt x="26789" y="160735"/>
                </a:lnTo>
                <a:lnTo>
                  <a:pt x="26789" y="142875"/>
                </a:lnTo>
                <a:lnTo>
                  <a:pt x="26789" y="116086"/>
                </a:lnTo>
                <a:lnTo>
                  <a:pt x="26789" y="89297"/>
                </a:lnTo>
                <a:lnTo>
                  <a:pt x="26789" y="53579"/>
                </a:lnTo>
                <a:lnTo>
                  <a:pt x="26789" y="3571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26790"/>
                </a:lnTo>
                <a:lnTo>
                  <a:pt x="89297" y="35719"/>
                </a:lnTo>
                <a:lnTo>
                  <a:pt x="8929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44649" y="89297"/>
                </a:lnTo>
                <a:lnTo>
                  <a:pt x="44649" y="80368"/>
                </a:lnTo>
                <a:lnTo>
                  <a:pt x="44649" y="53579"/>
                </a:lnTo>
                <a:lnTo>
                  <a:pt x="44649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8" name="Freeform 17477"/>
          <p:cNvSpPr/>
          <p:nvPr/>
        </p:nvSpPr>
        <p:spPr bwMode="auto">
          <a:xfrm>
            <a:off x="5911453" y="1857375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0" y="17859"/>
                </a:moveTo>
                <a:lnTo>
                  <a:pt x="0" y="1785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89297"/>
                </a:lnTo>
                <a:lnTo>
                  <a:pt x="62508" y="71437"/>
                </a:lnTo>
                <a:lnTo>
                  <a:pt x="71438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98227" y="35719"/>
                </a:lnTo>
                <a:lnTo>
                  <a:pt x="89297" y="53578"/>
                </a:lnTo>
                <a:lnTo>
                  <a:pt x="89297" y="80367"/>
                </a:lnTo>
                <a:lnTo>
                  <a:pt x="98227" y="107156"/>
                </a:lnTo>
                <a:lnTo>
                  <a:pt x="98227" y="13394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98227" y="205383"/>
                </a:lnTo>
                <a:lnTo>
                  <a:pt x="9822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79" name="Freeform 17478"/>
          <p:cNvSpPr/>
          <p:nvPr/>
        </p:nvSpPr>
        <p:spPr bwMode="auto">
          <a:xfrm>
            <a:off x="6125766" y="1937742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17859"/>
                </a:lnTo>
                <a:lnTo>
                  <a:pt x="71437" y="893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0" name="Freeform 17479"/>
          <p:cNvSpPr/>
          <p:nvPr/>
        </p:nvSpPr>
        <p:spPr bwMode="auto">
          <a:xfrm>
            <a:off x="6170414" y="2000250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1" name="Freeform 17480"/>
          <p:cNvSpPr/>
          <p:nvPr/>
        </p:nvSpPr>
        <p:spPr bwMode="auto">
          <a:xfrm>
            <a:off x="6179344" y="2027039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35719"/>
                </a:move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2" name="Freeform 17481"/>
          <p:cNvSpPr/>
          <p:nvPr/>
        </p:nvSpPr>
        <p:spPr bwMode="auto">
          <a:xfrm>
            <a:off x="6402586" y="1910953"/>
            <a:ext cx="187524" cy="133946"/>
          </a:xfrm>
          <a:custGeom>
            <a:avLst/>
            <a:gdLst/>
            <a:ahLst/>
            <a:cxnLst/>
            <a:rect l="0" t="0" r="0" b="0"/>
            <a:pathLst>
              <a:path w="187524" h="13394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98226"/>
                </a:lnTo>
                <a:lnTo>
                  <a:pt x="17859" y="71437"/>
                </a:lnTo>
                <a:lnTo>
                  <a:pt x="1785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7" y="80367"/>
                </a:lnTo>
                <a:lnTo>
                  <a:pt x="71437" y="98226"/>
                </a:lnTo>
                <a:lnTo>
                  <a:pt x="71437" y="116086"/>
                </a:lnTo>
                <a:lnTo>
                  <a:pt x="71437" y="125016"/>
                </a:lnTo>
                <a:lnTo>
                  <a:pt x="71437" y="133945"/>
                </a:lnTo>
                <a:lnTo>
                  <a:pt x="80367" y="133945"/>
                </a:lnTo>
                <a:lnTo>
                  <a:pt x="80367" y="133945"/>
                </a:lnTo>
                <a:lnTo>
                  <a:pt x="80367" y="116086"/>
                </a:lnTo>
                <a:lnTo>
                  <a:pt x="89297" y="98226"/>
                </a:lnTo>
                <a:lnTo>
                  <a:pt x="98227" y="71437"/>
                </a:lnTo>
                <a:lnTo>
                  <a:pt x="107156" y="44648"/>
                </a:lnTo>
                <a:lnTo>
                  <a:pt x="116086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17859"/>
                </a:lnTo>
                <a:lnTo>
                  <a:pt x="151805" y="35719"/>
                </a:lnTo>
                <a:lnTo>
                  <a:pt x="151805" y="53578"/>
                </a:lnTo>
                <a:lnTo>
                  <a:pt x="160734" y="80367"/>
                </a:lnTo>
                <a:lnTo>
                  <a:pt x="160734" y="98226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78594" y="125016"/>
                </a:lnTo>
                <a:lnTo>
                  <a:pt x="187523" y="116086"/>
                </a:lnTo>
                <a:lnTo>
                  <a:pt x="18752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3" name="Freeform 17482"/>
          <p:cNvSpPr/>
          <p:nvPr/>
        </p:nvSpPr>
        <p:spPr bwMode="auto">
          <a:xfrm>
            <a:off x="6661547" y="1893094"/>
            <a:ext cx="276821" cy="142876"/>
          </a:xfrm>
          <a:custGeom>
            <a:avLst/>
            <a:gdLst/>
            <a:ahLst/>
            <a:cxnLst/>
            <a:rect l="0" t="0" r="0" b="0"/>
            <a:pathLst>
              <a:path w="276821" h="142876">
                <a:moveTo>
                  <a:pt x="53578" y="44648"/>
                </a:moveTo>
                <a:lnTo>
                  <a:pt x="53578" y="44648"/>
                </a:lnTo>
                <a:lnTo>
                  <a:pt x="53578" y="35718"/>
                </a:lnTo>
                <a:lnTo>
                  <a:pt x="5357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1608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33945"/>
                </a:lnTo>
                <a:lnTo>
                  <a:pt x="26789" y="125015"/>
                </a:lnTo>
                <a:lnTo>
                  <a:pt x="44648" y="98226"/>
                </a:lnTo>
                <a:lnTo>
                  <a:pt x="53578" y="80367"/>
                </a:lnTo>
                <a:lnTo>
                  <a:pt x="62508" y="53578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44648"/>
                </a:lnTo>
                <a:lnTo>
                  <a:pt x="71437" y="71437"/>
                </a:lnTo>
                <a:lnTo>
                  <a:pt x="71437" y="89296"/>
                </a:lnTo>
                <a:lnTo>
                  <a:pt x="71437" y="107156"/>
                </a:lnTo>
                <a:lnTo>
                  <a:pt x="80367" y="116085"/>
                </a:lnTo>
                <a:lnTo>
                  <a:pt x="89297" y="125015"/>
                </a:lnTo>
                <a:lnTo>
                  <a:pt x="98226" y="125015"/>
                </a:lnTo>
                <a:lnTo>
                  <a:pt x="107156" y="116085"/>
                </a:lnTo>
                <a:lnTo>
                  <a:pt x="116086" y="107156"/>
                </a:lnTo>
                <a:lnTo>
                  <a:pt x="125016" y="89296"/>
                </a:lnTo>
                <a:lnTo>
                  <a:pt x="133945" y="62507"/>
                </a:lnTo>
                <a:lnTo>
                  <a:pt x="142875" y="44648"/>
                </a:lnTo>
                <a:lnTo>
                  <a:pt x="151805" y="17859"/>
                </a:lnTo>
                <a:lnTo>
                  <a:pt x="151805" y="8929"/>
                </a:lnTo>
                <a:lnTo>
                  <a:pt x="160734" y="0"/>
                </a:lnTo>
                <a:lnTo>
                  <a:pt x="160734" y="8929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0734" y="62507"/>
                </a:lnTo>
                <a:lnTo>
                  <a:pt x="169664" y="89296"/>
                </a:lnTo>
                <a:lnTo>
                  <a:pt x="169664" y="107156"/>
                </a:lnTo>
                <a:lnTo>
                  <a:pt x="178594" y="125015"/>
                </a:lnTo>
                <a:lnTo>
                  <a:pt x="187523" y="133945"/>
                </a:lnTo>
                <a:lnTo>
                  <a:pt x="196453" y="133945"/>
                </a:lnTo>
                <a:lnTo>
                  <a:pt x="205383" y="125015"/>
                </a:lnTo>
                <a:lnTo>
                  <a:pt x="214312" y="116085"/>
                </a:lnTo>
                <a:lnTo>
                  <a:pt x="223242" y="89296"/>
                </a:lnTo>
                <a:lnTo>
                  <a:pt x="232172" y="62507"/>
                </a:lnTo>
                <a:lnTo>
                  <a:pt x="232172" y="35718"/>
                </a:lnTo>
                <a:lnTo>
                  <a:pt x="241101" y="17859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8929"/>
                </a:lnTo>
                <a:lnTo>
                  <a:pt x="267891" y="17859"/>
                </a:lnTo>
                <a:lnTo>
                  <a:pt x="276820" y="26789"/>
                </a:lnTo>
                <a:lnTo>
                  <a:pt x="276820" y="35718"/>
                </a:lnTo>
                <a:lnTo>
                  <a:pt x="27682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4" name="Freeform 17483"/>
          <p:cNvSpPr/>
          <p:nvPr/>
        </p:nvSpPr>
        <p:spPr bwMode="auto">
          <a:xfrm>
            <a:off x="6947297" y="1803797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44648" y="62507"/>
                </a:moveTo>
                <a:lnTo>
                  <a:pt x="35719" y="7143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14312"/>
                </a:lnTo>
                <a:lnTo>
                  <a:pt x="17859" y="214312"/>
                </a:lnTo>
                <a:lnTo>
                  <a:pt x="26789" y="205382"/>
                </a:lnTo>
                <a:lnTo>
                  <a:pt x="44648" y="187523"/>
                </a:lnTo>
                <a:lnTo>
                  <a:pt x="62508" y="169664"/>
                </a:lnTo>
                <a:lnTo>
                  <a:pt x="80367" y="142875"/>
                </a:lnTo>
                <a:lnTo>
                  <a:pt x="98226" y="116086"/>
                </a:lnTo>
                <a:lnTo>
                  <a:pt x="107156" y="80367"/>
                </a:lnTo>
                <a:lnTo>
                  <a:pt x="125016" y="44648"/>
                </a:lnTo>
                <a:lnTo>
                  <a:pt x="125016" y="17859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53578"/>
                </a:lnTo>
                <a:lnTo>
                  <a:pt x="98226" y="80367"/>
                </a:lnTo>
                <a:lnTo>
                  <a:pt x="89297" y="116086"/>
                </a:lnTo>
                <a:lnTo>
                  <a:pt x="80367" y="142875"/>
                </a:lnTo>
                <a:lnTo>
                  <a:pt x="80367" y="160734"/>
                </a:lnTo>
                <a:lnTo>
                  <a:pt x="80367" y="178593"/>
                </a:lnTo>
                <a:lnTo>
                  <a:pt x="89297" y="178593"/>
                </a:lnTo>
                <a:lnTo>
                  <a:pt x="98226" y="178593"/>
                </a:lnTo>
                <a:lnTo>
                  <a:pt x="116086" y="178593"/>
                </a:lnTo>
                <a:lnTo>
                  <a:pt x="133945" y="169664"/>
                </a:lnTo>
                <a:lnTo>
                  <a:pt x="151805" y="160734"/>
                </a:lnTo>
                <a:lnTo>
                  <a:pt x="178594" y="160734"/>
                </a:lnTo>
                <a:lnTo>
                  <a:pt x="196453" y="169664"/>
                </a:lnTo>
                <a:lnTo>
                  <a:pt x="205383" y="178593"/>
                </a:lnTo>
                <a:lnTo>
                  <a:pt x="214312" y="18752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23242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5" name="Freeform 17484"/>
          <p:cNvSpPr/>
          <p:nvPr/>
        </p:nvSpPr>
        <p:spPr bwMode="auto">
          <a:xfrm>
            <a:off x="7286625" y="1768078"/>
            <a:ext cx="107157" cy="187524"/>
          </a:xfrm>
          <a:custGeom>
            <a:avLst/>
            <a:gdLst/>
            <a:ahLst/>
            <a:cxnLst/>
            <a:rect l="0" t="0" r="0" b="0"/>
            <a:pathLst>
              <a:path w="107157" h="187524">
                <a:moveTo>
                  <a:pt x="98227" y="0"/>
                </a:moveTo>
                <a:lnTo>
                  <a:pt x="98227" y="0"/>
                </a:lnTo>
                <a:lnTo>
                  <a:pt x="98227" y="17859"/>
                </a:lnTo>
                <a:lnTo>
                  <a:pt x="98227" y="44648"/>
                </a:lnTo>
                <a:lnTo>
                  <a:pt x="98227" y="71437"/>
                </a:lnTo>
                <a:lnTo>
                  <a:pt x="98227" y="107156"/>
                </a:lnTo>
                <a:lnTo>
                  <a:pt x="107156" y="133945"/>
                </a:lnTo>
                <a:lnTo>
                  <a:pt x="107156" y="16073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98227" y="187523"/>
                </a:lnTo>
                <a:lnTo>
                  <a:pt x="98227" y="187523"/>
                </a:lnTo>
                <a:lnTo>
                  <a:pt x="71438" y="178594"/>
                </a:lnTo>
                <a:lnTo>
                  <a:pt x="53578" y="169664"/>
                </a:lnTo>
                <a:lnTo>
                  <a:pt x="26789" y="15180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6" name="Freeform 17485"/>
          <p:cNvSpPr/>
          <p:nvPr/>
        </p:nvSpPr>
        <p:spPr bwMode="auto">
          <a:xfrm>
            <a:off x="7188398" y="1830586"/>
            <a:ext cx="258962" cy="116087"/>
          </a:xfrm>
          <a:custGeom>
            <a:avLst/>
            <a:gdLst/>
            <a:ahLst/>
            <a:cxnLst/>
            <a:rect l="0" t="0" r="0" b="0"/>
            <a:pathLst>
              <a:path w="258962" h="116087">
                <a:moveTo>
                  <a:pt x="0" y="53578"/>
                </a:moveTo>
                <a:lnTo>
                  <a:pt x="0" y="62508"/>
                </a:lnTo>
                <a:lnTo>
                  <a:pt x="0" y="71437"/>
                </a:lnTo>
                <a:lnTo>
                  <a:pt x="17860" y="80367"/>
                </a:lnTo>
                <a:lnTo>
                  <a:pt x="35719" y="98226"/>
                </a:lnTo>
                <a:lnTo>
                  <a:pt x="62508" y="107156"/>
                </a:lnTo>
                <a:lnTo>
                  <a:pt x="89297" y="116086"/>
                </a:lnTo>
                <a:lnTo>
                  <a:pt x="125016" y="107156"/>
                </a:lnTo>
                <a:lnTo>
                  <a:pt x="160735" y="98226"/>
                </a:lnTo>
                <a:lnTo>
                  <a:pt x="187524" y="89297"/>
                </a:lnTo>
                <a:lnTo>
                  <a:pt x="214313" y="71437"/>
                </a:lnTo>
                <a:lnTo>
                  <a:pt x="232172" y="53578"/>
                </a:lnTo>
                <a:lnTo>
                  <a:pt x="250032" y="2678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7" name="Freeform 17486"/>
          <p:cNvSpPr/>
          <p:nvPr/>
        </p:nvSpPr>
        <p:spPr bwMode="auto">
          <a:xfrm>
            <a:off x="7429500" y="1785937"/>
            <a:ext cx="187524" cy="178595"/>
          </a:xfrm>
          <a:custGeom>
            <a:avLst/>
            <a:gdLst/>
            <a:ahLst/>
            <a:cxnLst/>
            <a:rect l="0" t="0" r="0" b="0"/>
            <a:pathLst>
              <a:path w="187524" h="178595">
                <a:moveTo>
                  <a:pt x="17859" y="0"/>
                </a:moveTo>
                <a:lnTo>
                  <a:pt x="17859" y="893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69664"/>
                </a:lnTo>
                <a:lnTo>
                  <a:pt x="17859" y="178594"/>
                </a:lnTo>
                <a:lnTo>
                  <a:pt x="26789" y="169664"/>
                </a:lnTo>
                <a:lnTo>
                  <a:pt x="35719" y="160735"/>
                </a:lnTo>
                <a:lnTo>
                  <a:pt x="53578" y="142875"/>
                </a:lnTo>
                <a:lnTo>
                  <a:pt x="62508" y="116086"/>
                </a:lnTo>
                <a:lnTo>
                  <a:pt x="71438" y="98227"/>
                </a:lnTo>
                <a:lnTo>
                  <a:pt x="71438" y="89297"/>
                </a:lnTo>
                <a:lnTo>
                  <a:pt x="71438" y="89297"/>
                </a:lnTo>
                <a:lnTo>
                  <a:pt x="71438" y="89297"/>
                </a:lnTo>
                <a:lnTo>
                  <a:pt x="71438" y="98227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42875"/>
                </a:lnTo>
                <a:lnTo>
                  <a:pt x="89297" y="160735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33945" y="160735"/>
                </a:lnTo>
                <a:lnTo>
                  <a:pt x="142875" y="151805"/>
                </a:lnTo>
                <a:lnTo>
                  <a:pt x="151805" y="133946"/>
                </a:lnTo>
                <a:lnTo>
                  <a:pt x="160734" y="116086"/>
                </a:lnTo>
                <a:lnTo>
                  <a:pt x="169664" y="107157"/>
                </a:lnTo>
                <a:lnTo>
                  <a:pt x="169664" y="98227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69664" y="116086"/>
                </a:lnTo>
                <a:lnTo>
                  <a:pt x="169664" y="133946"/>
                </a:lnTo>
                <a:lnTo>
                  <a:pt x="169664" y="14287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187523" y="142875"/>
                </a:lnTo>
                <a:lnTo>
                  <a:pt x="187523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8" name="Freeform 17487"/>
          <p:cNvSpPr/>
          <p:nvPr/>
        </p:nvSpPr>
        <p:spPr bwMode="auto">
          <a:xfrm>
            <a:off x="7742039" y="1839515"/>
            <a:ext cx="26790" cy="71439"/>
          </a:xfrm>
          <a:custGeom>
            <a:avLst/>
            <a:gdLst/>
            <a:ahLst/>
            <a:cxnLst/>
            <a:rect l="0" t="0" r="0" b="0"/>
            <a:pathLst>
              <a:path w="26790" h="71439">
                <a:moveTo>
                  <a:pt x="26789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89" name="Freeform 17488"/>
          <p:cNvSpPr/>
          <p:nvPr/>
        </p:nvSpPr>
        <p:spPr bwMode="auto">
          <a:xfrm>
            <a:off x="7715250" y="1750219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8" y="26789"/>
                </a:lnTo>
                <a:lnTo>
                  <a:pt x="62508" y="35718"/>
                </a:lnTo>
                <a:lnTo>
                  <a:pt x="6250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0" name="Freeform 17489"/>
          <p:cNvSpPr/>
          <p:nvPr/>
        </p:nvSpPr>
        <p:spPr bwMode="auto">
          <a:xfrm>
            <a:off x="7813477" y="1848445"/>
            <a:ext cx="80368" cy="71439"/>
          </a:xfrm>
          <a:custGeom>
            <a:avLst/>
            <a:gdLst/>
            <a:ahLst/>
            <a:cxnLst/>
            <a:rect l="0" t="0" r="0" b="0"/>
            <a:pathLst>
              <a:path w="80368" h="71439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8" y="3571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17859"/>
                </a:lnTo>
                <a:lnTo>
                  <a:pt x="62507" y="26789"/>
                </a:lnTo>
                <a:lnTo>
                  <a:pt x="62507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1" name="Freeform 17490"/>
          <p:cNvSpPr/>
          <p:nvPr/>
        </p:nvSpPr>
        <p:spPr bwMode="auto">
          <a:xfrm>
            <a:off x="7956352" y="1803797"/>
            <a:ext cx="62508" cy="116087"/>
          </a:xfrm>
          <a:custGeom>
            <a:avLst/>
            <a:gdLst/>
            <a:ahLst/>
            <a:cxnLst/>
            <a:rect l="0" t="0" r="0" b="0"/>
            <a:pathLst>
              <a:path w="62508" h="11608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8" y="3571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7" y="62507"/>
                </a:lnTo>
                <a:lnTo>
                  <a:pt x="62507" y="71437"/>
                </a:lnTo>
                <a:lnTo>
                  <a:pt x="62507" y="80367"/>
                </a:lnTo>
                <a:lnTo>
                  <a:pt x="53578" y="98226"/>
                </a:lnTo>
                <a:lnTo>
                  <a:pt x="44648" y="107156"/>
                </a:lnTo>
                <a:lnTo>
                  <a:pt x="35718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2" name="Freeform 17491"/>
          <p:cNvSpPr/>
          <p:nvPr/>
        </p:nvSpPr>
        <p:spPr bwMode="auto">
          <a:xfrm>
            <a:off x="8054578" y="1687711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71437"/>
                </a:lnTo>
                <a:lnTo>
                  <a:pt x="8930" y="89297"/>
                </a:lnTo>
                <a:lnTo>
                  <a:pt x="17860" y="11608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9" y="187523"/>
                </a:lnTo>
                <a:lnTo>
                  <a:pt x="53578" y="196453"/>
                </a:lnTo>
                <a:lnTo>
                  <a:pt x="53578" y="205383"/>
                </a:lnTo>
                <a:lnTo>
                  <a:pt x="62508" y="214312"/>
                </a:lnTo>
                <a:lnTo>
                  <a:pt x="62508" y="205383"/>
                </a:lnTo>
                <a:lnTo>
                  <a:pt x="53578" y="196453"/>
                </a:lnTo>
                <a:lnTo>
                  <a:pt x="35719" y="178593"/>
                </a:lnTo>
                <a:lnTo>
                  <a:pt x="35719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3" name="Freeform 17492"/>
          <p:cNvSpPr/>
          <p:nvPr/>
        </p:nvSpPr>
        <p:spPr bwMode="auto">
          <a:xfrm>
            <a:off x="7947422" y="1777008"/>
            <a:ext cx="330399" cy="98227"/>
          </a:xfrm>
          <a:custGeom>
            <a:avLst/>
            <a:gdLst/>
            <a:ahLst/>
            <a:cxnLst/>
            <a:rect l="0" t="0" r="0" b="0"/>
            <a:pathLst>
              <a:path w="330399" h="9822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62508" y="17859"/>
                </a:lnTo>
                <a:lnTo>
                  <a:pt x="98226" y="17859"/>
                </a:lnTo>
                <a:lnTo>
                  <a:pt x="125016" y="17859"/>
                </a:lnTo>
                <a:lnTo>
                  <a:pt x="160734" y="17859"/>
                </a:lnTo>
                <a:lnTo>
                  <a:pt x="187523" y="8929"/>
                </a:lnTo>
                <a:lnTo>
                  <a:pt x="205383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32172" y="17859"/>
                </a:lnTo>
                <a:lnTo>
                  <a:pt x="223242" y="26789"/>
                </a:lnTo>
                <a:lnTo>
                  <a:pt x="223242" y="35718"/>
                </a:lnTo>
                <a:lnTo>
                  <a:pt x="214312" y="53578"/>
                </a:lnTo>
                <a:lnTo>
                  <a:pt x="214312" y="71437"/>
                </a:lnTo>
                <a:lnTo>
                  <a:pt x="214312" y="80367"/>
                </a:lnTo>
                <a:lnTo>
                  <a:pt x="214312" y="98226"/>
                </a:lnTo>
                <a:lnTo>
                  <a:pt x="214312" y="98226"/>
                </a:lnTo>
                <a:lnTo>
                  <a:pt x="223242" y="98226"/>
                </a:lnTo>
                <a:lnTo>
                  <a:pt x="232172" y="98226"/>
                </a:lnTo>
                <a:lnTo>
                  <a:pt x="241101" y="89296"/>
                </a:lnTo>
                <a:lnTo>
                  <a:pt x="250030" y="80367"/>
                </a:lnTo>
                <a:lnTo>
                  <a:pt x="250030" y="62507"/>
                </a:lnTo>
                <a:lnTo>
                  <a:pt x="258960" y="44648"/>
                </a:lnTo>
                <a:lnTo>
                  <a:pt x="267890" y="26789"/>
                </a:lnTo>
                <a:lnTo>
                  <a:pt x="276819" y="17859"/>
                </a:lnTo>
                <a:lnTo>
                  <a:pt x="285749" y="0"/>
                </a:lnTo>
                <a:lnTo>
                  <a:pt x="285749" y="0"/>
                </a:lnTo>
                <a:lnTo>
                  <a:pt x="294679" y="0"/>
                </a:lnTo>
                <a:lnTo>
                  <a:pt x="294679" y="0"/>
                </a:lnTo>
                <a:lnTo>
                  <a:pt x="303608" y="8929"/>
                </a:lnTo>
                <a:lnTo>
                  <a:pt x="303608" y="8929"/>
                </a:lnTo>
                <a:lnTo>
                  <a:pt x="312538" y="17859"/>
                </a:lnTo>
                <a:lnTo>
                  <a:pt x="330398" y="17859"/>
                </a:lnTo>
                <a:lnTo>
                  <a:pt x="33039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4" name="Freeform 17493"/>
          <p:cNvSpPr/>
          <p:nvPr/>
        </p:nvSpPr>
        <p:spPr bwMode="auto">
          <a:xfrm>
            <a:off x="8268890" y="1777008"/>
            <a:ext cx="133946" cy="89297"/>
          </a:xfrm>
          <a:custGeom>
            <a:avLst/>
            <a:gdLst/>
            <a:ahLst/>
            <a:cxnLst/>
            <a:rect l="0" t="0" r="0" b="0"/>
            <a:pathLst>
              <a:path w="133946" h="89297">
                <a:moveTo>
                  <a:pt x="26789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44648" y="89296"/>
                </a:lnTo>
                <a:lnTo>
                  <a:pt x="53578" y="71437"/>
                </a:lnTo>
                <a:lnTo>
                  <a:pt x="53578" y="53578"/>
                </a:lnTo>
                <a:lnTo>
                  <a:pt x="62508" y="35718"/>
                </a:lnTo>
                <a:lnTo>
                  <a:pt x="7143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53578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107156" y="35718"/>
                </a:lnTo>
                <a:lnTo>
                  <a:pt x="107156" y="44648"/>
                </a:lnTo>
                <a:lnTo>
                  <a:pt x="98226" y="62507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0367"/>
                </a:lnTo>
                <a:lnTo>
                  <a:pt x="107156" y="8036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62507"/>
                </a:lnTo>
                <a:lnTo>
                  <a:pt x="133945" y="44648"/>
                </a:lnTo>
                <a:lnTo>
                  <a:pt x="13394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5" name="Freeform 17494"/>
          <p:cNvSpPr/>
          <p:nvPr/>
        </p:nvSpPr>
        <p:spPr bwMode="auto">
          <a:xfrm>
            <a:off x="8367116" y="1651992"/>
            <a:ext cx="107158" cy="214313"/>
          </a:xfrm>
          <a:custGeom>
            <a:avLst/>
            <a:gdLst/>
            <a:ahLst/>
            <a:cxnLst/>
            <a:rect l="0" t="0" r="0" b="0"/>
            <a:pathLst>
              <a:path w="107158" h="214313">
                <a:moveTo>
                  <a:pt x="44649" y="125016"/>
                </a:moveTo>
                <a:lnTo>
                  <a:pt x="53579" y="98227"/>
                </a:lnTo>
                <a:lnTo>
                  <a:pt x="53579" y="71437"/>
                </a:lnTo>
                <a:lnTo>
                  <a:pt x="53579" y="44648"/>
                </a:lnTo>
                <a:lnTo>
                  <a:pt x="62508" y="17859"/>
                </a:lnTo>
                <a:lnTo>
                  <a:pt x="53579" y="893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35719" y="62508"/>
                </a:lnTo>
                <a:lnTo>
                  <a:pt x="26789" y="89297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44649" y="178594"/>
                </a:lnTo>
                <a:lnTo>
                  <a:pt x="53579" y="196453"/>
                </a:lnTo>
                <a:lnTo>
                  <a:pt x="62508" y="205383"/>
                </a:lnTo>
                <a:lnTo>
                  <a:pt x="71438" y="214312"/>
                </a:lnTo>
                <a:lnTo>
                  <a:pt x="71438" y="214312"/>
                </a:lnTo>
                <a:lnTo>
                  <a:pt x="80368" y="205383"/>
                </a:lnTo>
                <a:lnTo>
                  <a:pt x="80368" y="196453"/>
                </a:lnTo>
                <a:lnTo>
                  <a:pt x="71438" y="169664"/>
                </a:lnTo>
                <a:lnTo>
                  <a:pt x="62508" y="151805"/>
                </a:lnTo>
                <a:lnTo>
                  <a:pt x="53579" y="125016"/>
                </a:lnTo>
                <a:lnTo>
                  <a:pt x="35719" y="107156"/>
                </a:lnTo>
                <a:lnTo>
                  <a:pt x="26789" y="89297"/>
                </a:lnTo>
                <a:lnTo>
                  <a:pt x="893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26789" y="98227"/>
                </a:lnTo>
                <a:lnTo>
                  <a:pt x="44649" y="98227"/>
                </a:lnTo>
                <a:lnTo>
                  <a:pt x="53579" y="107156"/>
                </a:lnTo>
                <a:lnTo>
                  <a:pt x="71438" y="107156"/>
                </a:lnTo>
                <a:lnTo>
                  <a:pt x="80368" y="116086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89297" y="151805"/>
                </a:lnTo>
                <a:lnTo>
                  <a:pt x="80368" y="169664"/>
                </a:lnTo>
                <a:lnTo>
                  <a:pt x="80368" y="178594"/>
                </a:lnTo>
                <a:lnTo>
                  <a:pt x="80368" y="187523"/>
                </a:lnTo>
                <a:lnTo>
                  <a:pt x="80368" y="196453"/>
                </a:lnTo>
                <a:lnTo>
                  <a:pt x="80368" y="205383"/>
                </a:lnTo>
                <a:lnTo>
                  <a:pt x="80368" y="205383"/>
                </a:lnTo>
                <a:lnTo>
                  <a:pt x="89297" y="196453"/>
                </a:lnTo>
                <a:lnTo>
                  <a:pt x="98227" y="178594"/>
                </a:lnTo>
                <a:lnTo>
                  <a:pt x="107157" y="160734"/>
                </a:lnTo>
                <a:lnTo>
                  <a:pt x="10715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6" name="Freeform 17495"/>
          <p:cNvSpPr/>
          <p:nvPr/>
        </p:nvSpPr>
        <p:spPr bwMode="auto">
          <a:xfrm>
            <a:off x="8465343" y="1651992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7" name="Freeform 17496"/>
          <p:cNvSpPr/>
          <p:nvPr/>
        </p:nvSpPr>
        <p:spPr bwMode="auto">
          <a:xfrm>
            <a:off x="8447484" y="1777008"/>
            <a:ext cx="151805" cy="62508"/>
          </a:xfrm>
          <a:custGeom>
            <a:avLst/>
            <a:gdLst/>
            <a:ahLst/>
            <a:cxnLst/>
            <a:rect l="0" t="0" r="0" b="0"/>
            <a:pathLst>
              <a:path w="151805" h="62508">
                <a:moveTo>
                  <a:pt x="17859" y="8929"/>
                </a:moveTo>
                <a:lnTo>
                  <a:pt x="17859" y="892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44648"/>
                </a:lnTo>
                <a:lnTo>
                  <a:pt x="62507" y="35718"/>
                </a:lnTo>
                <a:lnTo>
                  <a:pt x="71437" y="17859"/>
                </a:lnTo>
                <a:lnTo>
                  <a:pt x="80367" y="8929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9296" y="53578"/>
                </a:lnTo>
                <a:lnTo>
                  <a:pt x="89296" y="62507"/>
                </a:lnTo>
                <a:lnTo>
                  <a:pt x="98226" y="62507"/>
                </a:lnTo>
                <a:lnTo>
                  <a:pt x="107156" y="62507"/>
                </a:lnTo>
                <a:lnTo>
                  <a:pt x="116086" y="53578"/>
                </a:lnTo>
                <a:lnTo>
                  <a:pt x="133945" y="44648"/>
                </a:lnTo>
                <a:lnTo>
                  <a:pt x="151804" y="17859"/>
                </a:lnTo>
                <a:lnTo>
                  <a:pt x="15180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8" name="Freeform 17497"/>
          <p:cNvSpPr/>
          <p:nvPr/>
        </p:nvSpPr>
        <p:spPr bwMode="auto">
          <a:xfrm>
            <a:off x="7179469" y="2035969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7859" y="35718"/>
                </a:moveTo>
                <a:lnTo>
                  <a:pt x="8929" y="35718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29" y="89296"/>
                </a:lnTo>
                <a:lnTo>
                  <a:pt x="26789" y="98226"/>
                </a:lnTo>
                <a:lnTo>
                  <a:pt x="35719" y="107156"/>
                </a:lnTo>
                <a:lnTo>
                  <a:pt x="62508" y="98226"/>
                </a:lnTo>
                <a:lnTo>
                  <a:pt x="80367" y="89296"/>
                </a:lnTo>
                <a:lnTo>
                  <a:pt x="98226" y="8036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16086" y="26789"/>
                </a:lnTo>
                <a:lnTo>
                  <a:pt x="98226" y="17859"/>
                </a:lnTo>
                <a:lnTo>
                  <a:pt x="89297" y="8929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44648" y="53578"/>
                </a:lnTo>
                <a:lnTo>
                  <a:pt x="62508" y="62507"/>
                </a:lnTo>
                <a:lnTo>
                  <a:pt x="80367" y="62507"/>
                </a:lnTo>
                <a:lnTo>
                  <a:pt x="80367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99" name="Freeform 17498"/>
          <p:cNvSpPr/>
          <p:nvPr/>
        </p:nvSpPr>
        <p:spPr bwMode="auto">
          <a:xfrm>
            <a:off x="7366992" y="2018109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60" y="98227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107156"/>
                </a:lnTo>
                <a:lnTo>
                  <a:pt x="107156" y="98227"/>
                </a:lnTo>
                <a:lnTo>
                  <a:pt x="125016" y="71438"/>
                </a:lnTo>
                <a:lnTo>
                  <a:pt x="133946" y="53578"/>
                </a:lnTo>
                <a:lnTo>
                  <a:pt x="142875" y="26789"/>
                </a:lnTo>
                <a:lnTo>
                  <a:pt x="151805" y="1786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0" name="Freeform 17499"/>
          <p:cNvSpPr/>
          <p:nvPr/>
        </p:nvSpPr>
        <p:spPr bwMode="auto">
          <a:xfrm>
            <a:off x="7492008" y="2018109"/>
            <a:ext cx="285751" cy="125017"/>
          </a:xfrm>
          <a:custGeom>
            <a:avLst/>
            <a:gdLst/>
            <a:ahLst/>
            <a:cxnLst/>
            <a:rect l="0" t="0" r="0" b="0"/>
            <a:pathLst>
              <a:path w="285751" h="125017">
                <a:moveTo>
                  <a:pt x="26789" y="44649"/>
                </a:move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80367" y="80367"/>
                </a:lnTo>
                <a:lnTo>
                  <a:pt x="89297" y="71438"/>
                </a:lnTo>
                <a:lnTo>
                  <a:pt x="98226" y="53578"/>
                </a:lnTo>
                <a:lnTo>
                  <a:pt x="107156" y="4464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17860"/>
                </a:lnTo>
                <a:lnTo>
                  <a:pt x="89297" y="17860"/>
                </a:lnTo>
                <a:lnTo>
                  <a:pt x="89297" y="3571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98227"/>
                </a:lnTo>
                <a:lnTo>
                  <a:pt x="89297" y="107156"/>
                </a:lnTo>
                <a:lnTo>
                  <a:pt x="89297" y="116086"/>
                </a:lnTo>
                <a:lnTo>
                  <a:pt x="98226" y="125016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25015" y="98227"/>
                </a:lnTo>
                <a:lnTo>
                  <a:pt x="133945" y="80367"/>
                </a:lnTo>
                <a:lnTo>
                  <a:pt x="151805" y="62508"/>
                </a:lnTo>
                <a:lnTo>
                  <a:pt x="160734" y="4464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78594" y="53578"/>
                </a:lnTo>
                <a:lnTo>
                  <a:pt x="178594" y="71438"/>
                </a:lnTo>
                <a:lnTo>
                  <a:pt x="178594" y="80367"/>
                </a:lnTo>
                <a:lnTo>
                  <a:pt x="187523" y="98227"/>
                </a:lnTo>
                <a:lnTo>
                  <a:pt x="187523" y="10715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96453" y="107156"/>
                </a:lnTo>
                <a:lnTo>
                  <a:pt x="205383" y="89297"/>
                </a:lnTo>
                <a:lnTo>
                  <a:pt x="223242" y="71438"/>
                </a:lnTo>
                <a:lnTo>
                  <a:pt x="232172" y="53578"/>
                </a:lnTo>
                <a:lnTo>
                  <a:pt x="250031" y="26789"/>
                </a:lnTo>
                <a:lnTo>
                  <a:pt x="267890" y="17860"/>
                </a:lnTo>
                <a:lnTo>
                  <a:pt x="276820" y="893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76820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1" name="Freeform 17500"/>
          <p:cNvSpPr/>
          <p:nvPr/>
        </p:nvSpPr>
        <p:spPr bwMode="auto">
          <a:xfrm>
            <a:off x="2562820" y="2268140"/>
            <a:ext cx="892970" cy="80369"/>
          </a:xfrm>
          <a:custGeom>
            <a:avLst/>
            <a:gdLst/>
            <a:ahLst/>
            <a:cxnLst/>
            <a:rect l="0" t="0" r="0" b="0"/>
            <a:pathLst>
              <a:path w="892970" h="80369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26789" y="26789"/>
                </a:lnTo>
                <a:lnTo>
                  <a:pt x="53578" y="35719"/>
                </a:lnTo>
                <a:lnTo>
                  <a:pt x="80368" y="53579"/>
                </a:lnTo>
                <a:lnTo>
                  <a:pt x="125016" y="62508"/>
                </a:lnTo>
                <a:lnTo>
                  <a:pt x="169664" y="71438"/>
                </a:lnTo>
                <a:lnTo>
                  <a:pt x="232172" y="80368"/>
                </a:lnTo>
                <a:lnTo>
                  <a:pt x="312539" y="71438"/>
                </a:lnTo>
                <a:lnTo>
                  <a:pt x="401836" y="53579"/>
                </a:lnTo>
                <a:lnTo>
                  <a:pt x="491133" y="35719"/>
                </a:lnTo>
                <a:lnTo>
                  <a:pt x="580430" y="17860"/>
                </a:lnTo>
                <a:lnTo>
                  <a:pt x="669727" y="0"/>
                </a:lnTo>
                <a:lnTo>
                  <a:pt x="750094" y="0"/>
                </a:lnTo>
                <a:lnTo>
                  <a:pt x="812602" y="0"/>
                </a:lnTo>
                <a:lnTo>
                  <a:pt x="857250" y="17860"/>
                </a:lnTo>
                <a:lnTo>
                  <a:pt x="884039" y="35719"/>
                </a:lnTo>
                <a:lnTo>
                  <a:pt x="892969" y="53579"/>
                </a:lnTo>
                <a:lnTo>
                  <a:pt x="892969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2" name="Freeform 17501"/>
          <p:cNvSpPr/>
          <p:nvPr/>
        </p:nvSpPr>
        <p:spPr bwMode="auto">
          <a:xfrm>
            <a:off x="1303734" y="2911078"/>
            <a:ext cx="2044900" cy="35719"/>
          </a:xfrm>
          <a:custGeom>
            <a:avLst/>
            <a:gdLst/>
            <a:ahLst/>
            <a:cxnLst/>
            <a:rect l="0" t="0" r="0" b="0"/>
            <a:pathLst>
              <a:path w="2044900" h="35719">
                <a:moveTo>
                  <a:pt x="0" y="17859"/>
                </a:move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9" y="17859"/>
                </a:lnTo>
                <a:lnTo>
                  <a:pt x="71438" y="17859"/>
                </a:lnTo>
                <a:lnTo>
                  <a:pt x="80368" y="17859"/>
                </a:lnTo>
                <a:lnTo>
                  <a:pt x="89297" y="17859"/>
                </a:lnTo>
                <a:lnTo>
                  <a:pt x="10715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4" y="0"/>
                </a:lnTo>
                <a:lnTo>
                  <a:pt x="214313" y="0"/>
                </a:lnTo>
                <a:lnTo>
                  <a:pt x="232172" y="0"/>
                </a:lnTo>
                <a:lnTo>
                  <a:pt x="258961" y="0"/>
                </a:lnTo>
                <a:lnTo>
                  <a:pt x="276821" y="0"/>
                </a:lnTo>
                <a:lnTo>
                  <a:pt x="303610" y="0"/>
                </a:lnTo>
                <a:lnTo>
                  <a:pt x="321469" y="0"/>
                </a:lnTo>
                <a:lnTo>
                  <a:pt x="339329" y="0"/>
                </a:lnTo>
                <a:lnTo>
                  <a:pt x="357188" y="0"/>
                </a:lnTo>
                <a:lnTo>
                  <a:pt x="383977" y="0"/>
                </a:lnTo>
                <a:lnTo>
                  <a:pt x="401836" y="0"/>
                </a:lnTo>
                <a:lnTo>
                  <a:pt x="419696" y="0"/>
                </a:lnTo>
                <a:lnTo>
                  <a:pt x="437555" y="0"/>
                </a:lnTo>
                <a:lnTo>
                  <a:pt x="455414" y="0"/>
                </a:lnTo>
                <a:lnTo>
                  <a:pt x="473274" y="8929"/>
                </a:lnTo>
                <a:lnTo>
                  <a:pt x="491133" y="8929"/>
                </a:lnTo>
                <a:lnTo>
                  <a:pt x="508993" y="8929"/>
                </a:lnTo>
                <a:lnTo>
                  <a:pt x="535782" y="8929"/>
                </a:lnTo>
                <a:lnTo>
                  <a:pt x="562571" y="8929"/>
                </a:lnTo>
                <a:lnTo>
                  <a:pt x="580430" y="8929"/>
                </a:lnTo>
                <a:lnTo>
                  <a:pt x="607219" y="8929"/>
                </a:lnTo>
                <a:lnTo>
                  <a:pt x="634008" y="8929"/>
                </a:lnTo>
                <a:lnTo>
                  <a:pt x="651868" y="0"/>
                </a:lnTo>
                <a:lnTo>
                  <a:pt x="669727" y="0"/>
                </a:lnTo>
                <a:lnTo>
                  <a:pt x="687586" y="0"/>
                </a:lnTo>
                <a:lnTo>
                  <a:pt x="714375" y="0"/>
                </a:lnTo>
                <a:lnTo>
                  <a:pt x="723305" y="0"/>
                </a:lnTo>
                <a:lnTo>
                  <a:pt x="750094" y="0"/>
                </a:lnTo>
                <a:lnTo>
                  <a:pt x="767954" y="0"/>
                </a:lnTo>
                <a:lnTo>
                  <a:pt x="785813" y="8929"/>
                </a:lnTo>
                <a:lnTo>
                  <a:pt x="803672" y="8929"/>
                </a:lnTo>
                <a:lnTo>
                  <a:pt x="821532" y="8929"/>
                </a:lnTo>
                <a:lnTo>
                  <a:pt x="848321" y="8929"/>
                </a:lnTo>
                <a:lnTo>
                  <a:pt x="866180" y="8929"/>
                </a:lnTo>
                <a:lnTo>
                  <a:pt x="884039" y="8929"/>
                </a:lnTo>
                <a:lnTo>
                  <a:pt x="901899" y="17859"/>
                </a:lnTo>
                <a:lnTo>
                  <a:pt x="928688" y="17859"/>
                </a:lnTo>
                <a:lnTo>
                  <a:pt x="946547" y="17859"/>
                </a:lnTo>
                <a:lnTo>
                  <a:pt x="964407" y="17859"/>
                </a:lnTo>
                <a:lnTo>
                  <a:pt x="991196" y="26789"/>
                </a:lnTo>
                <a:lnTo>
                  <a:pt x="1009055" y="26789"/>
                </a:lnTo>
                <a:lnTo>
                  <a:pt x="1035844" y="35718"/>
                </a:lnTo>
                <a:lnTo>
                  <a:pt x="1062633" y="35718"/>
                </a:lnTo>
                <a:lnTo>
                  <a:pt x="1089422" y="35718"/>
                </a:lnTo>
                <a:lnTo>
                  <a:pt x="1116211" y="35718"/>
                </a:lnTo>
                <a:lnTo>
                  <a:pt x="1143000" y="35718"/>
                </a:lnTo>
                <a:lnTo>
                  <a:pt x="1178719" y="35718"/>
                </a:lnTo>
                <a:lnTo>
                  <a:pt x="1205508" y="35718"/>
                </a:lnTo>
                <a:lnTo>
                  <a:pt x="1241227" y="35718"/>
                </a:lnTo>
                <a:lnTo>
                  <a:pt x="1268016" y="35718"/>
                </a:lnTo>
                <a:lnTo>
                  <a:pt x="1303735" y="35718"/>
                </a:lnTo>
                <a:lnTo>
                  <a:pt x="1330524" y="35718"/>
                </a:lnTo>
                <a:lnTo>
                  <a:pt x="1357313" y="35718"/>
                </a:lnTo>
                <a:lnTo>
                  <a:pt x="1384102" y="35718"/>
                </a:lnTo>
                <a:lnTo>
                  <a:pt x="1401961" y="35718"/>
                </a:lnTo>
                <a:lnTo>
                  <a:pt x="1428750" y="35718"/>
                </a:lnTo>
                <a:lnTo>
                  <a:pt x="1464469" y="35718"/>
                </a:lnTo>
                <a:lnTo>
                  <a:pt x="1491258" y="35718"/>
                </a:lnTo>
                <a:lnTo>
                  <a:pt x="1518047" y="35718"/>
                </a:lnTo>
                <a:lnTo>
                  <a:pt x="1553766" y="35718"/>
                </a:lnTo>
                <a:lnTo>
                  <a:pt x="1589485" y="35718"/>
                </a:lnTo>
                <a:lnTo>
                  <a:pt x="1625204" y="35718"/>
                </a:lnTo>
                <a:lnTo>
                  <a:pt x="1651993" y="35718"/>
                </a:lnTo>
                <a:lnTo>
                  <a:pt x="1687711" y="35718"/>
                </a:lnTo>
                <a:lnTo>
                  <a:pt x="1714500" y="35718"/>
                </a:lnTo>
                <a:lnTo>
                  <a:pt x="1750219" y="35718"/>
                </a:lnTo>
                <a:lnTo>
                  <a:pt x="1785938" y="35718"/>
                </a:lnTo>
                <a:lnTo>
                  <a:pt x="1821657" y="35718"/>
                </a:lnTo>
                <a:lnTo>
                  <a:pt x="1848446" y="35718"/>
                </a:lnTo>
                <a:lnTo>
                  <a:pt x="1884164" y="35718"/>
                </a:lnTo>
                <a:lnTo>
                  <a:pt x="1910954" y="35718"/>
                </a:lnTo>
                <a:lnTo>
                  <a:pt x="1946672" y="35718"/>
                </a:lnTo>
                <a:lnTo>
                  <a:pt x="1973461" y="35718"/>
                </a:lnTo>
                <a:lnTo>
                  <a:pt x="2000250" y="35718"/>
                </a:lnTo>
                <a:lnTo>
                  <a:pt x="2027039" y="35718"/>
                </a:lnTo>
                <a:lnTo>
                  <a:pt x="2035969" y="35718"/>
                </a:lnTo>
                <a:lnTo>
                  <a:pt x="2044899" y="26789"/>
                </a:lnTo>
                <a:lnTo>
                  <a:pt x="204489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3" name="Freeform 17502"/>
          <p:cNvSpPr/>
          <p:nvPr/>
        </p:nvSpPr>
        <p:spPr bwMode="auto">
          <a:xfrm>
            <a:off x="1401961" y="3375421"/>
            <a:ext cx="437556" cy="62509"/>
          </a:xfrm>
          <a:custGeom>
            <a:avLst/>
            <a:gdLst/>
            <a:ahLst/>
            <a:cxnLst/>
            <a:rect l="0" t="0" r="0" b="0"/>
            <a:pathLst>
              <a:path w="437556" h="62509">
                <a:moveTo>
                  <a:pt x="17859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30"/>
                </a:lnTo>
                <a:lnTo>
                  <a:pt x="62508" y="17860"/>
                </a:lnTo>
                <a:lnTo>
                  <a:pt x="80367" y="26790"/>
                </a:lnTo>
                <a:lnTo>
                  <a:pt x="107156" y="35719"/>
                </a:lnTo>
                <a:lnTo>
                  <a:pt x="142875" y="44649"/>
                </a:lnTo>
                <a:lnTo>
                  <a:pt x="187523" y="53579"/>
                </a:lnTo>
                <a:lnTo>
                  <a:pt x="241102" y="62508"/>
                </a:lnTo>
                <a:lnTo>
                  <a:pt x="303609" y="62508"/>
                </a:lnTo>
                <a:lnTo>
                  <a:pt x="366117" y="62508"/>
                </a:lnTo>
                <a:lnTo>
                  <a:pt x="437555" y="53579"/>
                </a:lnTo>
                <a:lnTo>
                  <a:pt x="437555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4" name="Freeform 17503"/>
          <p:cNvSpPr/>
          <p:nvPr/>
        </p:nvSpPr>
        <p:spPr bwMode="auto">
          <a:xfrm>
            <a:off x="2518172" y="3357562"/>
            <a:ext cx="759024" cy="17860"/>
          </a:xfrm>
          <a:custGeom>
            <a:avLst/>
            <a:gdLst/>
            <a:ahLst/>
            <a:cxnLst/>
            <a:rect l="0" t="0" r="0" b="0"/>
            <a:pathLst>
              <a:path w="759024" h="1786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8930"/>
                </a:lnTo>
                <a:lnTo>
                  <a:pt x="62508" y="8930"/>
                </a:lnTo>
                <a:lnTo>
                  <a:pt x="116086" y="8930"/>
                </a:lnTo>
                <a:lnTo>
                  <a:pt x="178594" y="0"/>
                </a:lnTo>
                <a:lnTo>
                  <a:pt x="258961" y="0"/>
                </a:lnTo>
                <a:lnTo>
                  <a:pt x="348258" y="0"/>
                </a:lnTo>
                <a:lnTo>
                  <a:pt x="437555" y="0"/>
                </a:lnTo>
                <a:lnTo>
                  <a:pt x="535781" y="8930"/>
                </a:lnTo>
                <a:lnTo>
                  <a:pt x="616148" y="17859"/>
                </a:lnTo>
                <a:lnTo>
                  <a:pt x="696516" y="17859"/>
                </a:lnTo>
                <a:lnTo>
                  <a:pt x="759023" y="8930"/>
                </a:lnTo>
                <a:lnTo>
                  <a:pt x="75902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5" name="Freeform 17504"/>
          <p:cNvSpPr/>
          <p:nvPr/>
        </p:nvSpPr>
        <p:spPr bwMode="auto">
          <a:xfrm>
            <a:off x="1437680" y="3679031"/>
            <a:ext cx="562571" cy="35720"/>
          </a:xfrm>
          <a:custGeom>
            <a:avLst/>
            <a:gdLst/>
            <a:ahLst/>
            <a:cxnLst/>
            <a:rect l="0" t="0" r="0" b="0"/>
            <a:pathLst>
              <a:path w="562571" h="35720">
                <a:moveTo>
                  <a:pt x="0" y="35719"/>
                </a:move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17859"/>
                </a:lnTo>
                <a:lnTo>
                  <a:pt x="142875" y="17859"/>
                </a:lnTo>
                <a:lnTo>
                  <a:pt x="196453" y="17859"/>
                </a:lnTo>
                <a:lnTo>
                  <a:pt x="250031" y="17859"/>
                </a:lnTo>
                <a:lnTo>
                  <a:pt x="312539" y="17859"/>
                </a:lnTo>
                <a:lnTo>
                  <a:pt x="383976" y="8930"/>
                </a:lnTo>
                <a:lnTo>
                  <a:pt x="473273" y="8930"/>
                </a:lnTo>
                <a:lnTo>
                  <a:pt x="562570" y="0"/>
                </a:lnTo>
                <a:lnTo>
                  <a:pt x="56257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6" name="Freeform 17505"/>
          <p:cNvSpPr/>
          <p:nvPr/>
        </p:nvSpPr>
        <p:spPr bwMode="auto">
          <a:xfrm>
            <a:off x="1589484" y="3955851"/>
            <a:ext cx="1410892" cy="17861"/>
          </a:xfrm>
          <a:custGeom>
            <a:avLst/>
            <a:gdLst/>
            <a:ahLst/>
            <a:cxnLst/>
            <a:rect l="0" t="0" r="0" b="0"/>
            <a:pathLst>
              <a:path w="1410892" h="17861">
                <a:moveTo>
                  <a:pt x="0" y="17860"/>
                </a:moveTo>
                <a:lnTo>
                  <a:pt x="893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33946" y="8930"/>
                </a:lnTo>
                <a:lnTo>
                  <a:pt x="196454" y="0"/>
                </a:lnTo>
                <a:lnTo>
                  <a:pt x="267891" y="0"/>
                </a:lnTo>
                <a:lnTo>
                  <a:pt x="357188" y="0"/>
                </a:lnTo>
                <a:lnTo>
                  <a:pt x="455414" y="0"/>
                </a:lnTo>
                <a:lnTo>
                  <a:pt x="562571" y="0"/>
                </a:lnTo>
                <a:lnTo>
                  <a:pt x="678657" y="8930"/>
                </a:lnTo>
                <a:lnTo>
                  <a:pt x="812602" y="8930"/>
                </a:lnTo>
                <a:lnTo>
                  <a:pt x="955477" y="8930"/>
                </a:lnTo>
                <a:lnTo>
                  <a:pt x="1107282" y="8930"/>
                </a:lnTo>
                <a:lnTo>
                  <a:pt x="1259086" y="8930"/>
                </a:lnTo>
                <a:lnTo>
                  <a:pt x="1410891" y="17860"/>
                </a:lnTo>
                <a:lnTo>
                  <a:pt x="1410891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7" name="Freeform 17506"/>
          <p:cNvSpPr/>
          <p:nvPr/>
        </p:nvSpPr>
        <p:spPr bwMode="auto">
          <a:xfrm>
            <a:off x="1178719" y="2286000"/>
            <a:ext cx="1535907" cy="428626"/>
          </a:xfrm>
          <a:custGeom>
            <a:avLst/>
            <a:gdLst/>
            <a:ahLst/>
            <a:cxnLst/>
            <a:rect l="0" t="0" r="0" b="0"/>
            <a:pathLst>
              <a:path w="1535907" h="428626">
                <a:moveTo>
                  <a:pt x="1419820" y="151804"/>
                </a:moveTo>
                <a:lnTo>
                  <a:pt x="1419820" y="142875"/>
                </a:lnTo>
                <a:lnTo>
                  <a:pt x="1410890" y="142875"/>
                </a:lnTo>
                <a:lnTo>
                  <a:pt x="1410890" y="142875"/>
                </a:lnTo>
                <a:lnTo>
                  <a:pt x="1410890" y="133945"/>
                </a:lnTo>
                <a:lnTo>
                  <a:pt x="1410890" y="125015"/>
                </a:lnTo>
                <a:lnTo>
                  <a:pt x="1410890" y="116086"/>
                </a:lnTo>
                <a:lnTo>
                  <a:pt x="1410890" y="98226"/>
                </a:lnTo>
                <a:lnTo>
                  <a:pt x="1401961" y="89297"/>
                </a:lnTo>
                <a:lnTo>
                  <a:pt x="1393031" y="80367"/>
                </a:lnTo>
                <a:lnTo>
                  <a:pt x="1375172" y="80367"/>
                </a:lnTo>
                <a:lnTo>
                  <a:pt x="1357312" y="71437"/>
                </a:lnTo>
                <a:lnTo>
                  <a:pt x="1348383" y="71437"/>
                </a:lnTo>
                <a:lnTo>
                  <a:pt x="1330523" y="71437"/>
                </a:lnTo>
                <a:lnTo>
                  <a:pt x="1312664" y="71437"/>
                </a:lnTo>
                <a:lnTo>
                  <a:pt x="1294804" y="71437"/>
                </a:lnTo>
                <a:lnTo>
                  <a:pt x="1268015" y="62508"/>
                </a:lnTo>
                <a:lnTo>
                  <a:pt x="1250156" y="62508"/>
                </a:lnTo>
                <a:lnTo>
                  <a:pt x="1223367" y="53578"/>
                </a:lnTo>
                <a:lnTo>
                  <a:pt x="1196578" y="44648"/>
                </a:lnTo>
                <a:lnTo>
                  <a:pt x="1160859" y="44648"/>
                </a:lnTo>
                <a:lnTo>
                  <a:pt x="1134070" y="35719"/>
                </a:lnTo>
                <a:lnTo>
                  <a:pt x="1098351" y="26789"/>
                </a:lnTo>
                <a:lnTo>
                  <a:pt x="1062633" y="17859"/>
                </a:lnTo>
                <a:lnTo>
                  <a:pt x="1026914" y="17859"/>
                </a:lnTo>
                <a:lnTo>
                  <a:pt x="991195" y="8929"/>
                </a:lnTo>
                <a:lnTo>
                  <a:pt x="955476" y="8929"/>
                </a:lnTo>
                <a:lnTo>
                  <a:pt x="919758" y="0"/>
                </a:lnTo>
                <a:lnTo>
                  <a:pt x="875109" y="0"/>
                </a:lnTo>
                <a:lnTo>
                  <a:pt x="839390" y="0"/>
                </a:lnTo>
                <a:lnTo>
                  <a:pt x="794742" y="0"/>
                </a:lnTo>
                <a:lnTo>
                  <a:pt x="750094" y="8929"/>
                </a:lnTo>
                <a:lnTo>
                  <a:pt x="696515" y="8929"/>
                </a:lnTo>
                <a:lnTo>
                  <a:pt x="642937" y="8929"/>
                </a:lnTo>
                <a:lnTo>
                  <a:pt x="598289" y="17859"/>
                </a:lnTo>
                <a:lnTo>
                  <a:pt x="544711" y="17859"/>
                </a:lnTo>
                <a:lnTo>
                  <a:pt x="491133" y="17859"/>
                </a:lnTo>
                <a:lnTo>
                  <a:pt x="446484" y="26789"/>
                </a:lnTo>
                <a:lnTo>
                  <a:pt x="392906" y="26789"/>
                </a:lnTo>
                <a:lnTo>
                  <a:pt x="348258" y="26789"/>
                </a:lnTo>
                <a:lnTo>
                  <a:pt x="303609" y="35719"/>
                </a:lnTo>
                <a:lnTo>
                  <a:pt x="258961" y="44648"/>
                </a:lnTo>
                <a:lnTo>
                  <a:pt x="214312" y="53578"/>
                </a:lnTo>
                <a:lnTo>
                  <a:pt x="169664" y="62508"/>
                </a:lnTo>
                <a:lnTo>
                  <a:pt x="125015" y="71437"/>
                </a:lnTo>
                <a:lnTo>
                  <a:pt x="89297" y="80367"/>
                </a:lnTo>
                <a:lnTo>
                  <a:pt x="62508" y="98226"/>
                </a:lnTo>
                <a:lnTo>
                  <a:pt x="44648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2"/>
                </a:lnTo>
                <a:lnTo>
                  <a:pt x="17859" y="258961"/>
                </a:lnTo>
                <a:lnTo>
                  <a:pt x="26789" y="276820"/>
                </a:lnTo>
                <a:lnTo>
                  <a:pt x="44648" y="294680"/>
                </a:lnTo>
                <a:lnTo>
                  <a:pt x="71437" y="312539"/>
                </a:lnTo>
                <a:lnTo>
                  <a:pt x="107156" y="330398"/>
                </a:lnTo>
                <a:lnTo>
                  <a:pt x="133945" y="348258"/>
                </a:lnTo>
                <a:lnTo>
                  <a:pt x="178594" y="366117"/>
                </a:lnTo>
                <a:lnTo>
                  <a:pt x="214312" y="383977"/>
                </a:lnTo>
                <a:lnTo>
                  <a:pt x="258961" y="401836"/>
                </a:lnTo>
                <a:lnTo>
                  <a:pt x="312539" y="410766"/>
                </a:lnTo>
                <a:lnTo>
                  <a:pt x="366117" y="419695"/>
                </a:lnTo>
                <a:lnTo>
                  <a:pt x="419695" y="419695"/>
                </a:lnTo>
                <a:lnTo>
                  <a:pt x="482203" y="428625"/>
                </a:lnTo>
                <a:lnTo>
                  <a:pt x="544711" y="428625"/>
                </a:lnTo>
                <a:lnTo>
                  <a:pt x="616148" y="428625"/>
                </a:lnTo>
                <a:lnTo>
                  <a:pt x="687586" y="428625"/>
                </a:lnTo>
                <a:lnTo>
                  <a:pt x="750094" y="419695"/>
                </a:lnTo>
                <a:lnTo>
                  <a:pt x="821531" y="419695"/>
                </a:lnTo>
                <a:lnTo>
                  <a:pt x="892969" y="419695"/>
                </a:lnTo>
                <a:lnTo>
                  <a:pt x="964406" y="410766"/>
                </a:lnTo>
                <a:lnTo>
                  <a:pt x="1035844" y="401836"/>
                </a:lnTo>
                <a:lnTo>
                  <a:pt x="1107281" y="392906"/>
                </a:lnTo>
                <a:lnTo>
                  <a:pt x="1169789" y="375047"/>
                </a:lnTo>
                <a:lnTo>
                  <a:pt x="1232297" y="366117"/>
                </a:lnTo>
                <a:lnTo>
                  <a:pt x="1294804" y="348258"/>
                </a:lnTo>
                <a:lnTo>
                  <a:pt x="1348383" y="330398"/>
                </a:lnTo>
                <a:lnTo>
                  <a:pt x="1393031" y="321469"/>
                </a:lnTo>
                <a:lnTo>
                  <a:pt x="1437679" y="303609"/>
                </a:lnTo>
                <a:lnTo>
                  <a:pt x="1464469" y="285750"/>
                </a:lnTo>
                <a:lnTo>
                  <a:pt x="1491258" y="276820"/>
                </a:lnTo>
                <a:lnTo>
                  <a:pt x="1509117" y="258961"/>
                </a:lnTo>
                <a:lnTo>
                  <a:pt x="1518047" y="241102"/>
                </a:lnTo>
                <a:lnTo>
                  <a:pt x="1535906" y="232172"/>
                </a:lnTo>
                <a:lnTo>
                  <a:pt x="1535906" y="214313"/>
                </a:lnTo>
                <a:lnTo>
                  <a:pt x="1535906" y="196453"/>
                </a:lnTo>
                <a:lnTo>
                  <a:pt x="1526976" y="178594"/>
                </a:lnTo>
                <a:lnTo>
                  <a:pt x="1509117" y="160734"/>
                </a:lnTo>
                <a:lnTo>
                  <a:pt x="1491258" y="142875"/>
                </a:lnTo>
                <a:lnTo>
                  <a:pt x="1455539" y="116086"/>
                </a:lnTo>
                <a:lnTo>
                  <a:pt x="1410890" y="98226"/>
                </a:lnTo>
                <a:lnTo>
                  <a:pt x="1366242" y="71437"/>
                </a:lnTo>
                <a:lnTo>
                  <a:pt x="1312664" y="53578"/>
                </a:lnTo>
                <a:lnTo>
                  <a:pt x="1259086" y="44648"/>
                </a:lnTo>
                <a:lnTo>
                  <a:pt x="1196578" y="35719"/>
                </a:lnTo>
                <a:lnTo>
                  <a:pt x="1125140" y="35719"/>
                </a:lnTo>
                <a:lnTo>
                  <a:pt x="1053703" y="35719"/>
                </a:lnTo>
                <a:lnTo>
                  <a:pt x="105370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8" name="Freeform 17507"/>
          <p:cNvSpPr/>
          <p:nvPr/>
        </p:nvSpPr>
        <p:spPr bwMode="auto">
          <a:xfrm>
            <a:off x="2178844" y="3679031"/>
            <a:ext cx="1276946" cy="446485"/>
          </a:xfrm>
          <a:custGeom>
            <a:avLst/>
            <a:gdLst/>
            <a:ahLst/>
            <a:cxnLst/>
            <a:rect l="0" t="0" r="0" b="0"/>
            <a:pathLst>
              <a:path w="1276946" h="446485">
                <a:moveTo>
                  <a:pt x="1187648" y="89297"/>
                </a:moveTo>
                <a:lnTo>
                  <a:pt x="1187648" y="89297"/>
                </a:lnTo>
                <a:lnTo>
                  <a:pt x="1187648" y="89297"/>
                </a:lnTo>
                <a:lnTo>
                  <a:pt x="1187648" y="80367"/>
                </a:lnTo>
                <a:lnTo>
                  <a:pt x="1178719" y="80367"/>
                </a:lnTo>
                <a:lnTo>
                  <a:pt x="1178719" y="80367"/>
                </a:lnTo>
                <a:lnTo>
                  <a:pt x="1169789" y="71437"/>
                </a:lnTo>
                <a:lnTo>
                  <a:pt x="1160859" y="71437"/>
                </a:lnTo>
                <a:lnTo>
                  <a:pt x="1151929" y="71437"/>
                </a:lnTo>
                <a:lnTo>
                  <a:pt x="1134070" y="71437"/>
                </a:lnTo>
                <a:lnTo>
                  <a:pt x="1125140" y="71437"/>
                </a:lnTo>
                <a:lnTo>
                  <a:pt x="1107281" y="71437"/>
                </a:lnTo>
                <a:lnTo>
                  <a:pt x="1098351" y="71437"/>
                </a:lnTo>
                <a:lnTo>
                  <a:pt x="1080492" y="71437"/>
                </a:lnTo>
                <a:lnTo>
                  <a:pt x="1062633" y="71437"/>
                </a:lnTo>
                <a:lnTo>
                  <a:pt x="1044773" y="62508"/>
                </a:lnTo>
                <a:lnTo>
                  <a:pt x="1017984" y="62508"/>
                </a:lnTo>
                <a:lnTo>
                  <a:pt x="1000125" y="62508"/>
                </a:lnTo>
                <a:lnTo>
                  <a:pt x="973336" y="53578"/>
                </a:lnTo>
                <a:lnTo>
                  <a:pt x="946547" y="53578"/>
                </a:lnTo>
                <a:lnTo>
                  <a:pt x="919758" y="44648"/>
                </a:lnTo>
                <a:lnTo>
                  <a:pt x="884039" y="44648"/>
                </a:lnTo>
                <a:lnTo>
                  <a:pt x="866179" y="44648"/>
                </a:lnTo>
                <a:lnTo>
                  <a:pt x="839390" y="35719"/>
                </a:lnTo>
                <a:lnTo>
                  <a:pt x="812601" y="35719"/>
                </a:lnTo>
                <a:lnTo>
                  <a:pt x="785812" y="26789"/>
                </a:lnTo>
                <a:lnTo>
                  <a:pt x="750094" y="26789"/>
                </a:lnTo>
                <a:lnTo>
                  <a:pt x="723304" y="17859"/>
                </a:lnTo>
                <a:lnTo>
                  <a:pt x="687586" y="17859"/>
                </a:lnTo>
                <a:lnTo>
                  <a:pt x="651867" y="17859"/>
                </a:lnTo>
                <a:lnTo>
                  <a:pt x="616148" y="17859"/>
                </a:lnTo>
                <a:lnTo>
                  <a:pt x="571500" y="8930"/>
                </a:lnTo>
                <a:lnTo>
                  <a:pt x="535781" y="8930"/>
                </a:lnTo>
                <a:lnTo>
                  <a:pt x="500062" y="0"/>
                </a:lnTo>
                <a:lnTo>
                  <a:pt x="455414" y="0"/>
                </a:lnTo>
                <a:lnTo>
                  <a:pt x="419695" y="0"/>
                </a:lnTo>
                <a:lnTo>
                  <a:pt x="383976" y="0"/>
                </a:lnTo>
                <a:lnTo>
                  <a:pt x="348258" y="0"/>
                </a:lnTo>
                <a:lnTo>
                  <a:pt x="312539" y="0"/>
                </a:lnTo>
                <a:lnTo>
                  <a:pt x="276820" y="8930"/>
                </a:lnTo>
                <a:lnTo>
                  <a:pt x="241101" y="8930"/>
                </a:lnTo>
                <a:lnTo>
                  <a:pt x="214312" y="17859"/>
                </a:lnTo>
                <a:lnTo>
                  <a:pt x="187523" y="35719"/>
                </a:lnTo>
                <a:lnTo>
                  <a:pt x="160734" y="44648"/>
                </a:lnTo>
                <a:lnTo>
                  <a:pt x="133945" y="62508"/>
                </a:lnTo>
                <a:lnTo>
                  <a:pt x="107156" y="80367"/>
                </a:lnTo>
                <a:lnTo>
                  <a:pt x="80367" y="98226"/>
                </a:lnTo>
                <a:lnTo>
                  <a:pt x="62508" y="107156"/>
                </a:lnTo>
                <a:lnTo>
                  <a:pt x="35719" y="125015"/>
                </a:lnTo>
                <a:lnTo>
                  <a:pt x="26789" y="142875"/>
                </a:lnTo>
                <a:lnTo>
                  <a:pt x="8929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14312"/>
                </a:lnTo>
                <a:lnTo>
                  <a:pt x="17859" y="232172"/>
                </a:lnTo>
                <a:lnTo>
                  <a:pt x="26789" y="250031"/>
                </a:lnTo>
                <a:lnTo>
                  <a:pt x="44648" y="267890"/>
                </a:lnTo>
                <a:lnTo>
                  <a:pt x="53578" y="285750"/>
                </a:lnTo>
                <a:lnTo>
                  <a:pt x="71437" y="303609"/>
                </a:lnTo>
                <a:lnTo>
                  <a:pt x="89297" y="321469"/>
                </a:lnTo>
                <a:lnTo>
                  <a:pt x="116086" y="339328"/>
                </a:lnTo>
                <a:lnTo>
                  <a:pt x="133945" y="357187"/>
                </a:lnTo>
                <a:lnTo>
                  <a:pt x="160734" y="366117"/>
                </a:lnTo>
                <a:lnTo>
                  <a:pt x="187523" y="383976"/>
                </a:lnTo>
                <a:lnTo>
                  <a:pt x="214312" y="392906"/>
                </a:lnTo>
                <a:lnTo>
                  <a:pt x="250031" y="401836"/>
                </a:lnTo>
                <a:lnTo>
                  <a:pt x="276820" y="419695"/>
                </a:lnTo>
                <a:lnTo>
                  <a:pt x="303609" y="428625"/>
                </a:lnTo>
                <a:lnTo>
                  <a:pt x="339328" y="428625"/>
                </a:lnTo>
                <a:lnTo>
                  <a:pt x="375047" y="437555"/>
                </a:lnTo>
                <a:lnTo>
                  <a:pt x="419695" y="446484"/>
                </a:lnTo>
                <a:lnTo>
                  <a:pt x="464344" y="446484"/>
                </a:lnTo>
                <a:lnTo>
                  <a:pt x="517922" y="446484"/>
                </a:lnTo>
                <a:lnTo>
                  <a:pt x="562570" y="446484"/>
                </a:lnTo>
                <a:lnTo>
                  <a:pt x="616148" y="437555"/>
                </a:lnTo>
                <a:lnTo>
                  <a:pt x="669726" y="437555"/>
                </a:lnTo>
                <a:lnTo>
                  <a:pt x="723304" y="437555"/>
                </a:lnTo>
                <a:lnTo>
                  <a:pt x="785812" y="428625"/>
                </a:lnTo>
                <a:lnTo>
                  <a:pt x="839390" y="428625"/>
                </a:lnTo>
                <a:lnTo>
                  <a:pt x="892969" y="419695"/>
                </a:lnTo>
                <a:lnTo>
                  <a:pt x="946547" y="419695"/>
                </a:lnTo>
                <a:lnTo>
                  <a:pt x="1000125" y="410765"/>
                </a:lnTo>
                <a:lnTo>
                  <a:pt x="1053703" y="392906"/>
                </a:lnTo>
                <a:lnTo>
                  <a:pt x="1098351" y="383976"/>
                </a:lnTo>
                <a:lnTo>
                  <a:pt x="1143000" y="375047"/>
                </a:lnTo>
                <a:lnTo>
                  <a:pt x="1187648" y="357187"/>
                </a:lnTo>
                <a:lnTo>
                  <a:pt x="1214437" y="339328"/>
                </a:lnTo>
                <a:lnTo>
                  <a:pt x="1241226" y="321469"/>
                </a:lnTo>
                <a:lnTo>
                  <a:pt x="1259086" y="303609"/>
                </a:lnTo>
                <a:lnTo>
                  <a:pt x="1268015" y="294680"/>
                </a:lnTo>
                <a:lnTo>
                  <a:pt x="1276945" y="276820"/>
                </a:lnTo>
                <a:lnTo>
                  <a:pt x="1268015" y="258961"/>
                </a:lnTo>
                <a:lnTo>
                  <a:pt x="1250156" y="250031"/>
                </a:lnTo>
                <a:lnTo>
                  <a:pt x="1232297" y="232172"/>
                </a:lnTo>
                <a:lnTo>
                  <a:pt x="1205508" y="214312"/>
                </a:lnTo>
                <a:lnTo>
                  <a:pt x="1169789" y="196453"/>
                </a:lnTo>
                <a:lnTo>
                  <a:pt x="1134070" y="187523"/>
                </a:lnTo>
                <a:lnTo>
                  <a:pt x="1089422" y="169664"/>
                </a:lnTo>
                <a:lnTo>
                  <a:pt x="1044773" y="151805"/>
                </a:lnTo>
                <a:lnTo>
                  <a:pt x="982265" y="142875"/>
                </a:lnTo>
                <a:lnTo>
                  <a:pt x="928687" y="133945"/>
                </a:lnTo>
                <a:lnTo>
                  <a:pt x="857250" y="125015"/>
                </a:lnTo>
                <a:lnTo>
                  <a:pt x="785812" y="116086"/>
                </a:lnTo>
                <a:lnTo>
                  <a:pt x="785812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09" name="Freeform 17508"/>
          <p:cNvSpPr/>
          <p:nvPr/>
        </p:nvSpPr>
        <p:spPr bwMode="auto">
          <a:xfrm>
            <a:off x="4330898" y="3509367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26790" y="169664"/>
                </a:lnTo>
                <a:lnTo>
                  <a:pt x="44649" y="169664"/>
                </a:lnTo>
                <a:lnTo>
                  <a:pt x="62508" y="160734"/>
                </a:lnTo>
                <a:lnTo>
                  <a:pt x="89297" y="160734"/>
                </a:lnTo>
                <a:lnTo>
                  <a:pt x="107157" y="151804"/>
                </a:lnTo>
                <a:lnTo>
                  <a:pt x="125016" y="151804"/>
                </a:lnTo>
                <a:lnTo>
                  <a:pt x="133946" y="151804"/>
                </a:lnTo>
                <a:lnTo>
                  <a:pt x="13394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0" name="Freeform 17509"/>
          <p:cNvSpPr/>
          <p:nvPr/>
        </p:nvSpPr>
        <p:spPr bwMode="auto">
          <a:xfrm>
            <a:off x="4509492" y="3518296"/>
            <a:ext cx="35720" cy="178595"/>
          </a:xfrm>
          <a:custGeom>
            <a:avLst/>
            <a:gdLst/>
            <a:ahLst/>
            <a:cxnLst/>
            <a:rect l="0" t="0" r="0" b="0"/>
            <a:pathLst>
              <a:path w="3572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17860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9" y="160735"/>
                </a:lnTo>
                <a:lnTo>
                  <a:pt x="35719" y="169665"/>
                </a:lnTo>
                <a:lnTo>
                  <a:pt x="35719" y="178594"/>
                </a:lnTo>
                <a:lnTo>
                  <a:pt x="35719" y="169665"/>
                </a:lnTo>
                <a:lnTo>
                  <a:pt x="35719" y="151805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1" name="Freeform 17510"/>
          <p:cNvSpPr/>
          <p:nvPr/>
        </p:nvSpPr>
        <p:spPr bwMode="auto">
          <a:xfrm>
            <a:off x="4482703" y="3518296"/>
            <a:ext cx="187525" cy="187525"/>
          </a:xfrm>
          <a:custGeom>
            <a:avLst/>
            <a:gdLst/>
            <a:ahLst/>
            <a:cxnLst/>
            <a:rect l="0" t="0" r="0" b="0"/>
            <a:pathLst>
              <a:path w="187525" h="187525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8930"/>
                </a:lnTo>
                <a:lnTo>
                  <a:pt x="151805" y="17860"/>
                </a:lnTo>
                <a:lnTo>
                  <a:pt x="169664" y="26790"/>
                </a:lnTo>
                <a:lnTo>
                  <a:pt x="187524" y="53579"/>
                </a:lnTo>
                <a:lnTo>
                  <a:pt x="187524" y="80368"/>
                </a:lnTo>
                <a:lnTo>
                  <a:pt x="178594" y="116086"/>
                </a:lnTo>
                <a:lnTo>
                  <a:pt x="160735" y="151805"/>
                </a:lnTo>
                <a:lnTo>
                  <a:pt x="133945" y="178594"/>
                </a:lnTo>
                <a:lnTo>
                  <a:pt x="116086" y="187524"/>
                </a:lnTo>
                <a:lnTo>
                  <a:pt x="98227" y="187524"/>
                </a:lnTo>
                <a:lnTo>
                  <a:pt x="89297" y="160735"/>
                </a:lnTo>
                <a:lnTo>
                  <a:pt x="89297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2" name="Freeform 17511"/>
          <p:cNvSpPr/>
          <p:nvPr/>
        </p:nvSpPr>
        <p:spPr bwMode="auto">
          <a:xfrm>
            <a:off x="5000625" y="3545086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7"/>
                </a:lnTo>
                <a:lnTo>
                  <a:pt x="26789" y="80367"/>
                </a:lnTo>
                <a:lnTo>
                  <a:pt x="26789" y="107156"/>
                </a:lnTo>
                <a:lnTo>
                  <a:pt x="35719" y="116085"/>
                </a:lnTo>
                <a:lnTo>
                  <a:pt x="44648" y="125015"/>
                </a:lnTo>
                <a:lnTo>
                  <a:pt x="44648" y="133945"/>
                </a:lnTo>
                <a:lnTo>
                  <a:pt x="44648" y="125015"/>
                </a:lnTo>
                <a:lnTo>
                  <a:pt x="44648" y="116085"/>
                </a:lnTo>
                <a:lnTo>
                  <a:pt x="53578" y="98226"/>
                </a:lnTo>
                <a:lnTo>
                  <a:pt x="53578" y="71437"/>
                </a:lnTo>
                <a:lnTo>
                  <a:pt x="62508" y="44648"/>
                </a:lnTo>
                <a:lnTo>
                  <a:pt x="80367" y="26789"/>
                </a:lnTo>
                <a:lnTo>
                  <a:pt x="98227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8929"/>
                </a:lnTo>
                <a:lnTo>
                  <a:pt x="160734" y="17859"/>
                </a:lnTo>
                <a:lnTo>
                  <a:pt x="160734" y="17859"/>
                </a:lnTo>
                <a:lnTo>
                  <a:pt x="16073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3" name="Freeform 17512"/>
          <p:cNvSpPr/>
          <p:nvPr/>
        </p:nvSpPr>
        <p:spPr bwMode="auto">
          <a:xfrm>
            <a:off x="5206008" y="3545086"/>
            <a:ext cx="35720" cy="151805"/>
          </a:xfrm>
          <a:custGeom>
            <a:avLst/>
            <a:gdLst/>
            <a:ahLst/>
            <a:cxnLst/>
            <a:rect l="0" t="0" r="0" b="0"/>
            <a:pathLst>
              <a:path w="35720" h="151805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8930" y="107156"/>
                </a:lnTo>
                <a:lnTo>
                  <a:pt x="17859" y="125015"/>
                </a:lnTo>
                <a:lnTo>
                  <a:pt x="26789" y="133945"/>
                </a:lnTo>
                <a:lnTo>
                  <a:pt x="26789" y="151804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4" name="Freeform 17513"/>
          <p:cNvSpPr/>
          <p:nvPr/>
        </p:nvSpPr>
        <p:spPr bwMode="auto">
          <a:xfrm>
            <a:off x="5402461" y="3661171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17859" y="0"/>
                </a:moveTo>
                <a:lnTo>
                  <a:pt x="17859" y="0"/>
                </a:lnTo>
                <a:lnTo>
                  <a:pt x="26789" y="0"/>
                </a:lnTo>
                <a:lnTo>
                  <a:pt x="35719" y="17860"/>
                </a:lnTo>
                <a:lnTo>
                  <a:pt x="35719" y="35719"/>
                </a:lnTo>
                <a:lnTo>
                  <a:pt x="35719" y="62508"/>
                </a:lnTo>
                <a:lnTo>
                  <a:pt x="35719" y="98227"/>
                </a:lnTo>
                <a:lnTo>
                  <a:pt x="26789" y="125016"/>
                </a:lnTo>
                <a:lnTo>
                  <a:pt x="17859" y="14287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5" name="Freeform 17514"/>
          <p:cNvSpPr/>
          <p:nvPr/>
        </p:nvSpPr>
        <p:spPr bwMode="auto">
          <a:xfrm>
            <a:off x="5563195" y="3500437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6" name="Freeform 17515"/>
          <p:cNvSpPr/>
          <p:nvPr/>
        </p:nvSpPr>
        <p:spPr bwMode="auto">
          <a:xfrm>
            <a:off x="5625703" y="3500437"/>
            <a:ext cx="160736" cy="125017"/>
          </a:xfrm>
          <a:custGeom>
            <a:avLst/>
            <a:gdLst/>
            <a:ahLst/>
            <a:cxnLst/>
            <a:rect l="0" t="0" r="0" b="0"/>
            <a:pathLst>
              <a:path w="160736" h="125017">
                <a:moveTo>
                  <a:pt x="0" y="26789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17859"/>
                </a:lnTo>
                <a:lnTo>
                  <a:pt x="71438" y="35719"/>
                </a:lnTo>
                <a:lnTo>
                  <a:pt x="62508" y="53578"/>
                </a:lnTo>
                <a:lnTo>
                  <a:pt x="53578" y="80367"/>
                </a:lnTo>
                <a:lnTo>
                  <a:pt x="44649" y="98227"/>
                </a:lnTo>
                <a:lnTo>
                  <a:pt x="44649" y="116086"/>
                </a:lnTo>
                <a:lnTo>
                  <a:pt x="35719" y="125016"/>
                </a:lnTo>
                <a:lnTo>
                  <a:pt x="44649" y="125016"/>
                </a:lnTo>
                <a:lnTo>
                  <a:pt x="62508" y="125016"/>
                </a:lnTo>
                <a:lnTo>
                  <a:pt x="80367" y="116086"/>
                </a:lnTo>
                <a:lnTo>
                  <a:pt x="116086" y="107156"/>
                </a:lnTo>
                <a:lnTo>
                  <a:pt x="133945" y="89297"/>
                </a:lnTo>
                <a:lnTo>
                  <a:pt x="160735" y="80367"/>
                </a:lnTo>
                <a:lnTo>
                  <a:pt x="16073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7" name="Freeform 17516"/>
          <p:cNvSpPr/>
          <p:nvPr/>
        </p:nvSpPr>
        <p:spPr bwMode="auto">
          <a:xfrm>
            <a:off x="5875734" y="3330773"/>
            <a:ext cx="89298" cy="330399"/>
          </a:xfrm>
          <a:custGeom>
            <a:avLst/>
            <a:gdLst/>
            <a:ahLst/>
            <a:cxnLst/>
            <a:rect l="0" t="0" r="0" b="0"/>
            <a:pathLst>
              <a:path w="89298" h="330399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71438"/>
                </a:lnTo>
                <a:lnTo>
                  <a:pt x="8930" y="107156"/>
                </a:lnTo>
                <a:lnTo>
                  <a:pt x="0" y="151805"/>
                </a:lnTo>
                <a:lnTo>
                  <a:pt x="0" y="196453"/>
                </a:lnTo>
                <a:lnTo>
                  <a:pt x="8930" y="232172"/>
                </a:lnTo>
                <a:lnTo>
                  <a:pt x="17860" y="267891"/>
                </a:lnTo>
                <a:lnTo>
                  <a:pt x="35719" y="294680"/>
                </a:lnTo>
                <a:lnTo>
                  <a:pt x="53579" y="312539"/>
                </a:lnTo>
                <a:lnTo>
                  <a:pt x="71438" y="321469"/>
                </a:lnTo>
                <a:lnTo>
                  <a:pt x="80368" y="330398"/>
                </a:lnTo>
                <a:lnTo>
                  <a:pt x="89297" y="330398"/>
                </a:lnTo>
                <a:lnTo>
                  <a:pt x="89297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8" name="Freeform 17517"/>
          <p:cNvSpPr/>
          <p:nvPr/>
        </p:nvSpPr>
        <p:spPr bwMode="auto">
          <a:xfrm>
            <a:off x="6036469" y="3402211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29" y="89296"/>
                </a:lnTo>
                <a:lnTo>
                  <a:pt x="892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26789" y="151804"/>
                </a:lnTo>
                <a:lnTo>
                  <a:pt x="2678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51804"/>
                </a:lnTo>
                <a:lnTo>
                  <a:pt x="26789" y="133945"/>
                </a:lnTo>
                <a:lnTo>
                  <a:pt x="17859" y="125015"/>
                </a:lnTo>
                <a:lnTo>
                  <a:pt x="8929" y="107156"/>
                </a:lnTo>
                <a:lnTo>
                  <a:pt x="0" y="80367"/>
                </a:lnTo>
                <a:lnTo>
                  <a:pt x="0" y="71437"/>
                </a:lnTo>
                <a:lnTo>
                  <a:pt x="8929" y="53578"/>
                </a:lnTo>
                <a:lnTo>
                  <a:pt x="26789" y="35718"/>
                </a:lnTo>
                <a:lnTo>
                  <a:pt x="44648" y="26789"/>
                </a:lnTo>
                <a:lnTo>
                  <a:pt x="71437" y="17859"/>
                </a:lnTo>
                <a:lnTo>
                  <a:pt x="98226" y="8929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19" name="Freeform 17518"/>
          <p:cNvSpPr/>
          <p:nvPr/>
        </p:nvSpPr>
        <p:spPr bwMode="auto">
          <a:xfrm>
            <a:off x="6179344" y="3455789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44648" y="98226"/>
                </a:lnTo>
                <a:lnTo>
                  <a:pt x="62508" y="89297"/>
                </a:lnTo>
                <a:lnTo>
                  <a:pt x="80367" y="80367"/>
                </a:lnTo>
                <a:lnTo>
                  <a:pt x="98226" y="71437"/>
                </a:lnTo>
                <a:lnTo>
                  <a:pt x="107156" y="53578"/>
                </a:lnTo>
                <a:lnTo>
                  <a:pt x="116086" y="44648"/>
                </a:lnTo>
                <a:lnTo>
                  <a:pt x="116086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0" name="Freeform 17519"/>
          <p:cNvSpPr/>
          <p:nvPr/>
        </p:nvSpPr>
        <p:spPr bwMode="auto">
          <a:xfrm>
            <a:off x="6295430" y="3330773"/>
            <a:ext cx="98227" cy="267892"/>
          </a:xfrm>
          <a:custGeom>
            <a:avLst/>
            <a:gdLst/>
            <a:ahLst/>
            <a:cxnLst/>
            <a:rect l="0" t="0" r="0" b="0"/>
            <a:pathLst>
              <a:path w="98227" h="267892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44648" y="8930"/>
                </a:lnTo>
                <a:lnTo>
                  <a:pt x="71437" y="26789"/>
                </a:lnTo>
                <a:lnTo>
                  <a:pt x="80367" y="53578"/>
                </a:lnTo>
                <a:lnTo>
                  <a:pt x="98226" y="89297"/>
                </a:lnTo>
                <a:lnTo>
                  <a:pt x="98226" y="125016"/>
                </a:lnTo>
                <a:lnTo>
                  <a:pt x="98226" y="169664"/>
                </a:lnTo>
                <a:lnTo>
                  <a:pt x="89297" y="205383"/>
                </a:lnTo>
                <a:lnTo>
                  <a:pt x="71437" y="241102"/>
                </a:lnTo>
                <a:lnTo>
                  <a:pt x="62508" y="267891"/>
                </a:lnTo>
                <a:lnTo>
                  <a:pt x="53578" y="267891"/>
                </a:lnTo>
                <a:lnTo>
                  <a:pt x="53578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1" name="Freeform 17520"/>
          <p:cNvSpPr/>
          <p:nvPr/>
        </p:nvSpPr>
        <p:spPr bwMode="auto">
          <a:xfrm>
            <a:off x="5795367" y="3705820"/>
            <a:ext cx="285751" cy="160735"/>
          </a:xfrm>
          <a:custGeom>
            <a:avLst/>
            <a:gdLst/>
            <a:ahLst/>
            <a:cxnLst/>
            <a:rect l="0" t="0" r="0" b="0"/>
            <a:pathLst>
              <a:path w="285751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53578" y="8930"/>
                </a:lnTo>
                <a:lnTo>
                  <a:pt x="80367" y="17859"/>
                </a:lnTo>
                <a:lnTo>
                  <a:pt x="116086" y="35719"/>
                </a:lnTo>
                <a:lnTo>
                  <a:pt x="151805" y="62508"/>
                </a:lnTo>
                <a:lnTo>
                  <a:pt x="178594" y="80367"/>
                </a:lnTo>
                <a:lnTo>
                  <a:pt x="205383" y="107156"/>
                </a:lnTo>
                <a:lnTo>
                  <a:pt x="232172" y="125016"/>
                </a:lnTo>
                <a:lnTo>
                  <a:pt x="258961" y="142875"/>
                </a:lnTo>
                <a:lnTo>
                  <a:pt x="267891" y="151805"/>
                </a:lnTo>
                <a:lnTo>
                  <a:pt x="285750" y="160734"/>
                </a:lnTo>
                <a:lnTo>
                  <a:pt x="285750" y="160734"/>
                </a:lnTo>
                <a:lnTo>
                  <a:pt x="28575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2" name="Freeform 17521"/>
          <p:cNvSpPr/>
          <p:nvPr/>
        </p:nvSpPr>
        <p:spPr bwMode="auto">
          <a:xfrm>
            <a:off x="6134695" y="3670101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5357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44649" y="26789"/>
                </a:lnTo>
                <a:lnTo>
                  <a:pt x="35719" y="53578"/>
                </a:lnTo>
                <a:lnTo>
                  <a:pt x="26789" y="89297"/>
                </a:lnTo>
                <a:lnTo>
                  <a:pt x="17860" y="133945"/>
                </a:lnTo>
                <a:lnTo>
                  <a:pt x="893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05383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3" name="Freeform 17522"/>
          <p:cNvSpPr/>
          <p:nvPr/>
        </p:nvSpPr>
        <p:spPr bwMode="auto">
          <a:xfrm>
            <a:off x="5911453" y="4045148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8930" y="17859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62508" y="142875"/>
                </a:lnTo>
                <a:lnTo>
                  <a:pt x="80367" y="125016"/>
                </a:lnTo>
                <a:lnTo>
                  <a:pt x="98227" y="10715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2501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4" name="Freeform 17523"/>
          <p:cNvSpPr/>
          <p:nvPr/>
        </p:nvSpPr>
        <p:spPr bwMode="auto">
          <a:xfrm>
            <a:off x="5938242" y="4080867"/>
            <a:ext cx="71439" cy="35720"/>
          </a:xfrm>
          <a:custGeom>
            <a:avLst/>
            <a:gdLst/>
            <a:ahLst/>
            <a:cxnLst/>
            <a:rect l="0" t="0" r="0" b="0"/>
            <a:pathLst>
              <a:path w="71439" h="3572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5" name="Freeform 17524"/>
          <p:cNvSpPr/>
          <p:nvPr/>
        </p:nvSpPr>
        <p:spPr bwMode="auto">
          <a:xfrm>
            <a:off x="5866805" y="3991570"/>
            <a:ext cx="160735" cy="35720"/>
          </a:xfrm>
          <a:custGeom>
            <a:avLst/>
            <a:gdLst/>
            <a:ahLst/>
            <a:cxnLst/>
            <a:rect l="0" t="0" r="0" b="0"/>
            <a:pathLst>
              <a:path w="160735" h="35720">
                <a:moveTo>
                  <a:pt x="0" y="35719"/>
                </a:moveTo>
                <a:lnTo>
                  <a:pt x="8929" y="35719"/>
                </a:lnTo>
                <a:lnTo>
                  <a:pt x="17859" y="35719"/>
                </a:lnTo>
                <a:lnTo>
                  <a:pt x="35718" y="26789"/>
                </a:lnTo>
                <a:lnTo>
                  <a:pt x="53578" y="17859"/>
                </a:lnTo>
                <a:lnTo>
                  <a:pt x="8036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6" name="Freeform 17525"/>
          <p:cNvSpPr/>
          <p:nvPr/>
        </p:nvSpPr>
        <p:spPr bwMode="auto">
          <a:xfrm>
            <a:off x="6107906" y="3946921"/>
            <a:ext cx="44650" cy="285751"/>
          </a:xfrm>
          <a:custGeom>
            <a:avLst/>
            <a:gdLst/>
            <a:ahLst/>
            <a:cxnLst/>
            <a:rect l="0" t="0" r="0" b="0"/>
            <a:pathLst>
              <a:path w="44650" h="285751">
                <a:moveTo>
                  <a:pt x="44649" y="44649"/>
                </a:moveTo>
                <a:lnTo>
                  <a:pt x="44649" y="44649"/>
                </a:lnTo>
                <a:lnTo>
                  <a:pt x="44649" y="35719"/>
                </a:lnTo>
                <a:lnTo>
                  <a:pt x="44649" y="2679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17860" y="133946"/>
                </a:lnTo>
                <a:lnTo>
                  <a:pt x="17860" y="169665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17860" y="267891"/>
                </a:lnTo>
                <a:lnTo>
                  <a:pt x="1786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7" name="Freeform 17526"/>
          <p:cNvSpPr/>
          <p:nvPr/>
        </p:nvSpPr>
        <p:spPr bwMode="auto">
          <a:xfrm>
            <a:off x="6009680" y="4045148"/>
            <a:ext cx="187524" cy="71439"/>
          </a:xfrm>
          <a:custGeom>
            <a:avLst/>
            <a:gdLst/>
            <a:ahLst/>
            <a:cxnLst/>
            <a:rect l="0" t="0" r="0" b="0"/>
            <a:pathLst>
              <a:path w="187524" h="71439">
                <a:moveTo>
                  <a:pt x="0" y="71438"/>
                </a:moveTo>
                <a:lnTo>
                  <a:pt x="0" y="71438"/>
                </a:lnTo>
                <a:lnTo>
                  <a:pt x="17859" y="62508"/>
                </a:lnTo>
                <a:lnTo>
                  <a:pt x="44648" y="62508"/>
                </a:lnTo>
                <a:lnTo>
                  <a:pt x="71437" y="53578"/>
                </a:lnTo>
                <a:lnTo>
                  <a:pt x="98226" y="44648"/>
                </a:lnTo>
                <a:lnTo>
                  <a:pt x="125015" y="35719"/>
                </a:lnTo>
                <a:lnTo>
                  <a:pt x="151804" y="26789"/>
                </a:lnTo>
                <a:lnTo>
                  <a:pt x="169664" y="1785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8" name="Freeform 17527"/>
          <p:cNvSpPr/>
          <p:nvPr/>
        </p:nvSpPr>
        <p:spPr bwMode="auto">
          <a:xfrm>
            <a:off x="6134695" y="3902273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116086" y="8930"/>
                </a:move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89297"/>
                </a:lnTo>
                <a:lnTo>
                  <a:pt x="98227" y="133945"/>
                </a:lnTo>
                <a:lnTo>
                  <a:pt x="107157" y="160734"/>
                </a:lnTo>
                <a:lnTo>
                  <a:pt x="116086" y="196453"/>
                </a:lnTo>
                <a:lnTo>
                  <a:pt x="116086" y="223242"/>
                </a:lnTo>
                <a:lnTo>
                  <a:pt x="125016" y="241102"/>
                </a:lnTo>
                <a:lnTo>
                  <a:pt x="125016" y="258961"/>
                </a:lnTo>
                <a:lnTo>
                  <a:pt x="125016" y="276820"/>
                </a:lnTo>
                <a:lnTo>
                  <a:pt x="116086" y="285750"/>
                </a:lnTo>
                <a:lnTo>
                  <a:pt x="107157" y="285750"/>
                </a:lnTo>
                <a:lnTo>
                  <a:pt x="89297" y="285750"/>
                </a:lnTo>
                <a:lnTo>
                  <a:pt x="62508" y="276820"/>
                </a:lnTo>
                <a:lnTo>
                  <a:pt x="44649" y="250031"/>
                </a:lnTo>
                <a:lnTo>
                  <a:pt x="17860" y="232172"/>
                </a:lnTo>
                <a:lnTo>
                  <a:pt x="8930" y="223242"/>
                </a:lnTo>
                <a:lnTo>
                  <a:pt x="0" y="205383"/>
                </a:lnTo>
                <a:lnTo>
                  <a:pt x="0" y="196453"/>
                </a:lnTo>
                <a:lnTo>
                  <a:pt x="17860" y="187523"/>
                </a:lnTo>
                <a:lnTo>
                  <a:pt x="35719" y="178594"/>
                </a:lnTo>
                <a:lnTo>
                  <a:pt x="62508" y="169664"/>
                </a:lnTo>
                <a:lnTo>
                  <a:pt x="89297" y="160734"/>
                </a:lnTo>
                <a:lnTo>
                  <a:pt x="125016" y="160734"/>
                </a:lnTo>
                <a:lnTo>
                  <a:pt x="142875" y="151805"/>
                </a:lnTo>
                <a:lnTo>
                  <a:pt x="160735" y="142875"/>
                </a:lnTo>
                <a:lnTo>
                  <a:pt x="169664" y="142875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29" name="Freeform 17528"/>
          <p:cNvSpPr/>
          <p:nvPr/>
        </p:nvSpPr>
        <p:spPr bwMode="auto">
          <a:xfrm>
            <a:off x="6259711" y="3973711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98226"/>
                </a:lnTo>
                <a:lnTo>
                  <a:pt x="53578" y="89296"/>
                </a:lnTo>
                <a:lnTo>
                  <a:pt x="71437" y="71437"/>
                </a:lnTo>
                <a:lnTo>
                  <a:pt x="89297" y="62507"/>
                </a:lnTo>
                <a:lnTo>
                  <a:pt x="98227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62508" y="44648"/>
                </a:lnTo>
                <a:lnTo>
                  <a:pt x="53578" y="71437"/>
                </a:lnTo>
                <a:lnTo>
                  <a:pt x="53578" y="98226"/>
                </a:lnTo>
                <a:lnTo>
                  <a:pt x="53578" y="125015"/>
                </a:lnTo>
                <a:lnTo>
                  <a:pt x="71437" y="142875"/>
                </a:lnTo>
                <a:lnTo>
                  <a:pt x="80367" y="151804"/>
                </a:lnTo>
                <a:lnTo>
                  <a:pt x="98227" y="160734"/>
                </a:lnTo>
                <a:lnTo>
                  <a:pt x="116086" y="151804"/>
                </a:lnTo>
                <a:lnTo>
                  <a:pt x="11608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0" name="Freeform 17529"/>
          <p:cNvSpPr/>
          <p:nvPr/>
        </p:nvSpPr>
        <p:spPr bwMode="auto">
          <a:xfrm>
            <a:off x="6402586" y="3795117"/>
            <a:ext cx="160735" cy="294680"/>
          </a:xfrm>
          <a:custGeom>
            <a:avLst/>
            <a:gdLst/>
            <a:ahLst/>
            <a:cxnLst/>
            <a:rect l="0" t="0" r="0" b="0"/>
            <a:pathLst>
              <a:path w="160735" h="294680">
                <a:moveTo>
                  <a:pt x="8930" y="232172"/>
                </a:move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67890"/>
                </a:lnTo>
                <a:lnTo>
                  <a:pt x="17859" y="276820"/>
                </a:lnTo>
                <a:lnTo>
                  <a:pt x="35719" y="276820"/>
                </a:lnTo>
                <a:lnTo>
                  <a:pt x="53578" y="267890"/>
                </a:lnTo>
                <a:lnTo>
                  <a:pt x="71437" y="258961"/>
                </a:lnTo>
                <a:lnTo>
                  <a:pt x="98227" y="241101"/>
                </a:lnTo>
                <a:lnTo>
                  <a:pt x="107156" y="223242"/>
                </a:lnTo>
                <a:lnTo>
                  <a:pt x="125016" y="196453"/>
                </a:lnTo>
                <a:lnTo>
                  <a:pt x="133945" y="178594"/>
                </a:lnTo>
                <a:lnTo>
                  <a:pt x="133945" y="142875"/>
                </a:lnTo>
                <a:lnTo>
                  <a:pt x="125016" y="116086"/>
                </a:lnTo>
                <a:lnTo>
                  <a:pt x="116086" y="89297"/>
                </a:lnTo>
                <a:lnTo>
                  <a:pt x="107156" y="53578"/>
                </a:lnTo>
                <a:lnTo>
                  <a:pt x="98227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29"/>
                </a:lnTo>
                <a:lnTo>
                  <a:pt x="98227" y="35719"/>
                </a:lnTo>
                <a:lnTo>
                  <a:pt x="98227" y="71437"/>
                </a:lnTo>
                <a:lnTo>
                  <a:pt x="107156" y="116086"/>
                </a:lnTo>
                <a:lnTo>
                  <a:pt x="116086" y="169664"/>
                </a:lnTo>
                <a:lnTo>
                  <a:pt x="125016" y="205383"/>
                </a:lnTo>
                <a:lnTo>
                  <a:pt x="133945" y="241101"/>
                </a:lnTo>
                <a:lnTo>
                  <a:pt x="151805" y="267890"/>
                </a:lnTo>
                <a:lnTo>
                  <a:pt x="151805" y="285750"/>
                </a:lnTo>
                <a:lnTo>
                  <a:pt x="160734" y="294679"/>
                </a:lnTo>
                <a:lnTo>
                  <a:pt x="160734" y="285750"/>
                </a:lnTo>
                <a:lnTo>
                  <a:pt x="160734" y="267890"/>
                </a:lnTo>
                <a:lnTo>
                  <a:pt x="151805" y="241101"/>
                </a:lnTo>
                <a:lnTo>
                  <a:pt x="125016" y="205383"/>
                </a:lnTo>
                <a:lnTo>
                  <a:pt x="98227" y="169664"/>
                </a:lnTo>
                <a:lnTo>
                  <a:pt x="9822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1" name="Freeform 17530"/>
          <p:cNvSpPr/>
          <p:nvPr/>
        </p:nvSpPr>
        <p:spPr bwMode="auto">
          <a:xfrm>
            <a:off x="6393656" y="3866554"/>
            <a:ext cx="223243" cy="62509"/>
          </a:xfrm>
          <a:custGeom>
            <a:avLst/>
            <a:gdLst/>
            <a:ahLst/>
            <a:cxnLst/>
            <a:rect l="0" t="0" r="0" b="0"/>
            <a:pathLst>
              <a:path w="223243" h="62509">
                <a:moveTo>
                  <a:pt x="0" y="44649"/>
                </a:moveTo>
                <a:lnTo>
                  <a:pt x="8930" y="53578"/>
                </a:lnTo>
                <a:lnTo>
                  <a:pt x="17860" y="53578"/>
                </a:lnTo>
                <a:lnTo>
                  <a:pt x="35719" y="62508"/>
                </a:lnTo>
                <a:lnTo>
                  <a:pt x="62508" y="62508"/>
                </a:lnTo>
                <a:lnTo>
                  <a:pt x="89297" y="62508"/>
                </a:lnTo>
                <a:lnTo>
                  <a:pt x="125016" y="53578"/>
                </a:lnTo>
                <a:lnTo>
                  <a:pt x="151805" y="44649"/>
                </a:lnTo>
                <a:lnTo>
                  <a:pt x="178594" y="35719"/>
                </a:lnTo>
                <a:lnTo>
                  <a:pt x="205383" y="26789"/>
                </a:lnTo>
                <a:lnTo>
                  <a:pt x="21431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2" name="Freeform 17531"/>
          <p:cNvSpPr/>
          <p:nvPr/>
        </p:nvSpPr>
        <p:spPr bwMode="auto">
          <a:xfrm>
            <a:off x="6599039" y="3902273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893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98227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3" name="Freeform 17532"/>
          <p:cNvSpPr/>
          <p:nvPr/>
        </p:nvSpPr>
        <p:spPr bwMode="auto">
          <a:xfrm>
            <a:off x="6572250" y="3732609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4" name="Freeform 17533"/>
          <p:cNvSpPr/>
          <p:nvPr/>
        </p:nvSpPr>
        <p:spPr bwMode="auto">
          <a:xfrm>
            <a:off x="6634758" y="3768328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0" y="89297"/>
                </a:move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51804"/>
                </a:lnTo>
                <a:lnTo>
                  <a:pt x="26789" y="169664"/>
                </a:lnTo>
                <a:lnTo>
                  <a:pt x="44648" y="178593"/>
                </a:lnTo>
                <a:lnTo>
                  <a:pt x="53578" y="178593"/>
                </a:lnTo>
                <a:lnTo>
                  <a:pt x="71437" y="178593"/>
                </a:lnTo>
                <a:lnTo>
                  <a:pt x="80367" y="169664"/>
                </a:lnTo>
                <a:lnTo>
                  <a:pt x="80367" y="160734"/>
                </a:lnTo>
                <a:lnTo>
                  <a:pt x="80367" y="142875"/>
                </a:lnTo>
                <a:lnTo>
                  <a:pt x="80367" y="107156"/>
                </a:lnTo>
                <a:lnTo>
                  <a:pt x="80367" y="80367"/>
                </a:lnTo>
                <a:lnTo>
                  <a:pt x="89297" y="53578"/>
                </a:lnTo>
                <a:lnTo>
                  <a:pt x="89297" y="2678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5" name="Freeform 17534"/>
          <p:cNvSpPr/>
          <p:nvPr/>
        </p:nvSpPr>
        <p:spPr bwMode="auto">
          <a:xfrm>
            <a:off x="6724055" y="3786187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8929" y="71438"/>
                </a:moveTo>
                <a:lnTo>
                  <a:pt x="0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71438"/>
                </a:lnTo>
                <a:lnTo>
                  <a:pt x="53578" y="62508"/>
                </a:lnTo>
                <a:lnTo>
                  <a:pt x="71437" y="44649"/>
                </a:lnTo>
                <a:lnTo>
                  <a:pt x="89297" y="26789"/>
                </a:lnTo>
                <a:lnTo>
                  <a:pt x="89297" y="17859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7" y="53578"/>
                </a:lnTo>
                <a:lnTo>
                  <a:pt x="53578" y="80367"/>
                </a:lnTo>
                <a:lnTo>
                  <a:pt x="53578" y="98227"/>
                </a:lnTo>
                <a:lnTo>
                  <a:pt x="44648" y="116086"/>
                </a:lnTo>
                <a:lnTo>
                  <a:pt x="35718" y="125016"/>
                </a:lnTo>
                <a:lnTo>
                  <a:pt x="3571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6" name="Freeform 17535"/>
          <p:cNvSpPr/>
          <p:nvPr/>
        </p:nvSpPr>
        <p:spPr bwMode="auto">
          <a:xfrm>
            <a:off x="6188273" y="4188023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8930" y="35719"/>
                </a:moveTo>
                <a:lnTo>
                  <a:pt x="893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78594"/>
                </a:lnTo>
                <a:lnTo>
                  <a:pt x="35719" y="196453"/>
                </a:lnTo>
                <a:lnTo>
                  <a:pt x="44649" y="223242"/>
                </a:lnTo>
                <a:lnTo>
                  <a:pt x="44649" y="241102"/>
                </a:lnTo>
                <a:lnTo>
                  <a:pt x="53579" y="241102"/>
                </a:lnTo>
                <a:lnTo>
                  <a:pt x="53579" y="241102"/>
                </a:lnTo>
                <a:lnTo>
                  <a:pt x="53579" y="232172"/>
                </a:lnTo>
                <a:lnTo>
                  <a:pt x="53579" y="214313"/>
                </a:lnTo>
                <a:lnTo>
                  <a:pt x="44649" y="178594"/>
                </a:lnTo>
                <a:lnTo>
                  <a:pt x="35719" y="133945"/>
                </a:lnTo>
                <a:lnTo>
                  <a:pt x="35719" y="89297"/>
                </a:lnTo>
                <a:lnTo>
                  <a:pt x="26790" y="44648"/>
                </a:lnTo>
                <a:lnTo>
                  <a:pt x="35719" y="17859"/>
                </a:lnTo>
                <a:lnTo>
                  <a:pt x="35719" y="0"/>
                </a:lnTo>
                <a:lnTo>
                  <a:pt x="53579" y="8930"/>
                </a:lnTo>
                <a:lnTo>
                  <a:pt x="62508" y="26789"/>
                </a:lnTo>
                <a:lnTo>
                  <a:pt x="80368" y="62508"/>
                </a:lnTo>
                <a:lnTo>
                  <a:pt x="98227" y="98227"/>
                </a:lnTo>
                <a:lnTo>
                  <a:pt x="107157" y="125016"/>
                </a:lnTo>
                <a:lnTo>
                  <a:pt x="125016" y="160734"/>
                </a:lnTo>
                <a:lnTo>
                  <a:pt x="133946" y="18752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33946" y="205383"/>
                </a:lnTo>
                <a:lnTo>
                  <a:pt x="125016" y="196453"/>
                </a:lnTo>
                <a:lnTo>
                  <a:pt x="107157" y="178594"/>
                </a:lnTo>
                <a:lnTo>
                  <a:pt x="80368" y="151805"/>
                </a:lnTo>
                <a:lnTo>
                  <a:pt x="8036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7" name="Freeform 17536"/>
          <p:cNvSpPr/>
          <p:nvPr/>
        </p:nvSpPr>
        <p:spPr bwMode="auto">
          <a:xfrm>
            <a:off x="6197203" y="4339828"/>
            <a:ext cx="125017" cy="35719"/>
          </a:xfrm>
          <a:custGeom>
            <a:avLst/>
            <a:gdLst/>
            <a:ahLst/>
            <a:cxnLst/>
            <a:rect l="0" t="0" r="0" b="0"/>
            <a:pathLst>
              <a:path w="125017" h="35719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35718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8" name="Freeform 17537"/>
          <p:cNvSpPr/>
          <p:nvPr/>
        </p:nvSpPr>
        <p:spPr bwMode="auto">
          <a:xfrm>
            <a:off x="6349008" y="4170164"/>
            <a:ext cx="178595" cy="241102"/>
          </a:xfrm>
          <a:custGeom>
            <a:avLst/>
            <a:gdLst/>
            <a:ahLst/>
            <a:cxnLst/>
            <a:rect l="0" t="0" r="0" b="0"/>
            <a:pathLst>
              <a:path w="178595" h="241102">
                <a:moveTo>
                  <a:pt x="8930" y="89297"/>
                </a:moveTo>
                <a:lnTo>
                  <a:pt x="893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9" y="232172"/>
                </a:lnTo>
                <a:lnTo>
                  <a:pt x="53578" y="241101"/>
                </a:lnTo>
                <a:lnTo>
                  <a:pt x="62508" y="232172"/>
                </a:lnTo>
                <a:lnTo>
                  <a:pt x="71437" y="214312"/>
                </a:lnTo>
                <a:lnTo>
                  <a:pt x="71437" y="187523"/>
                </a:lnTo>
                <a:lnTo>
                  <a:pt x="71437" y="160734"/>
                </a:lnTo>
                <a:lnTo>
                  <a:pt x="71437" y="116086"/>
                </a:lnTo>
                <a:lnTo>
                  <a:pt x="71437" y="80367"/>
                </a:lnTo>
                <a:lnTo>
                  <a:pt x="62508" y="35718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8929"/>
                </a:lnTo>
                <a:lnTo>
                  <a:pt x="53578" y="26789"/>
                </a:lnTo>
                <a:lnTo>
                  <a:pt x="62508" y="62507"/>
                </a:lnTo>
                <a:lnTo>
                  <a:pt x="71437" y="98226"/>
                </a:lnTo>
                <a:lnTo>
                  <a:pt x="80367" y="133945"/>
                </a:lnTo>
                <a:lnTo>
                  <a:pt x="89297" y="169664"/>
                </a:lnTo>
                <a:lnTo>
                  <a:pt x="107156" y="187523"/>
                </a:lnTo>
                <a:lnTo>
                  <a:pt x="125015" y="205382"/>
                </a:lnTo>
                <a:lnTo>
                  <a:pt x="142875" y="205382"/>
                </a:lnTo>
                <a:lnTo>
                  <a:pt x="160734" y="205382"/>
                </a:lnTo>
                <a:lnTo>
                  <a:pt x="178594" y="187523"/>
                </a:lnTo>
                <a:lnTo>
                  <a:pt x="178594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39" name="Freeform 17538"/>
          <p:cNvSpPr/>
          <p:nvPr/>
        </p:nvSpPr>
        <p:spPr bwMode="auto">
          <a:xfrm>
            <a:off x="6465094" y="4089796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26789" y="125016"/>
                </a:moveTo>
                <a:lnTo>
                  <a:pt x="26789" y="125016"/>
                </a:lnTo>
                <a:lnTo>
                  <a:pt x="17859" y="125016"/>
                </a:lnTo>
                <a:lnTo>
                  <a:pt x="8929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8929" y="187524"/>
                </a:lnTo>
                <a:lnTo>
                  <a:pt x="8929" y="214313"/>
                </a:lnTo>
                <a:lnTo>
                  <a:pt x="17859" y="232172"/>
                </a:lnTo>
                <a:lnTo>
                  <a:pt x="26789" y="250032"/>
                </a:lnTo>
                <a:lnTo>
                  <a:pt x="35719" y="258961"/>
                </a:lnTo>
                <a:lnTo>
                  <a:pt x="44648" y="258961"/>
                </a:lnTo>
                <a:lnTo>
                  <a:pt x="53578" y="250032"/>
                </a:lnTo>
                <a:lnTo>
                  <a:pt x="62508" y="241102"/>
                </a:lnTo>
                <a:lnTo>
                  <a:pt x="71437" y="223243"/>
                </a:lnTo>
                <a:lnTo>
                  <a:pt x="80367" y="196454"/>
                </a:lnTo>
                <a:lnTo>
                  <a:pt x="80367" y="160735"/>
                </a:lnTo>
                <a:lnTo>
                  <a:pt x="80367" y="125016"/>
                </a:lnTo>
                <a:lnTo>
                  <a:pt x="71437" y="80368"/>
                </a:lnTo>
                <a:lnTo>
                  <a:pt x="62508" y="44649"/>
                </a:lnTo>
                <a:lnTo>
                  <a:pt x="53578" y="1786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26790"/>
                </a:lnTo>
                <a:lnTo>
                  <a:pt x="35719" y="53579"/>
                </a:lnTo>
                <a:lnTo>
                  <a:pt x="35719" y="89297"/>
                </a:lnTo>
                <a:lnTo>
                  <a:pt x="44648" y="125016"/>
                </a:lnTo>
                <a:lnTo>
                  <a:pt x="53578" y="160735"/>
                </a:lnTo>
                <a:lnTo>
                  <a:pt x="62508" y="196454"/>
                </a:lnTo>
                <a:lnTo>
                  <a:pt x="71437" y="214313"/>
                </a:lnTo>
                <a:lnTo>
                  <a:pt x="80367" y="232172"/>
                </a:lnTo>
                <a:lnTo>
                  <a:pt x="98226" y="232172"/>
                </a:lnTo>
                <a:lnTo>
                  <a:pt x="98226" y="232172"/>
                </a:lnTo>
                <a:lnTo>
                  <a:pt x="116086" y="223243"/>
                </a:lnTo>
                <a:lnTo>
                  <a:pt x="116086" y="196454"/>
                </a:lnTo>
                <a:lnTo>
                  <a:pt x="125015" y="169665"/>
                </a:lnTo>
                <a:lnTo>
                  <a:pt x="133945" y="133946"/>
                </a:lnTo>
                <a:lnTo>
                  <a:pt x="133945" y="98227"/>
                </a:lnTo>
                <a:lnTo>
                  <a:pt x="133945" y="80368"/>
                </a:lnTo>
                <a:lnTo>
                  <a:pt x="142875" y="80368"/>
                </a:lnTo>
                <a:lnTo>
                  <a:pt x="142875" y="80368"/>
                </a:lnTo>
                <a:lnTo>
                  <a:pt x="151804" y="98227"/>
                </a:lnTo>
                <a:lnTo>
                  <a:pt x="160734" y="116086"/>
                </a:lnTo>
                <a:lnTo>
                  <a:pt x="160734" y="142875"/>
                </a:lnTo>
                <a:lnTo>
                  <a:pt x="160734" y="169665"/>
                </a:lnTo>
                <a:lnTo>
                  <a:pt x="169664" y="187524"/>
                </a:lnTo>
                <a:lnTo>
                  <a:pt x="169664" y="205383"/>
                </a:lnTo>
                <a:lnTo>
                  <a:pt x="169664" y="214313"/>
                </a:lnTo>
                <a:lnTo>
                  <a:pt x="169664" y="214313"/>
                </a:lnTo>
                <a:lnTo>
                  <a:pt x="169664" y="205383"/>
                </a:lnTo>
                <a:lnTo>
                  <a:pt x="178594" y="187524"/>
                </a:lnTo>
                <a:lnTo>
                  <a:pt x="196453" y="151805"/>
                </a:lnTo>
                <a:lnTo>
                  <a:pt x="205383" y="116086"/>
                </a:lnTo>
                <a:lnTo>
                  <a:pt x="223242" y="80368"/>
                </a:lnTo>
                <a:lnTo>
                  <a:pt x="232172" y="44649"/>
                </a:lnTo>
                <a:lnTo>
                  <a:pt x="241101" y="26790"/>
                </a:lnTo>
                <a:lnTo>
                  <a:pt x="250031" y="17860"/>
                </a:lnTo>
                <a:lnTo>
                  <a:pt x="258961" y="17860"/>
                </a:lnTo>
                <a:lnTo>
                  <a:pt x="258961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0" name="Freeform 17539"/>
          <p:cNvSpPr/>
          <p:nvPr/>
        </p:nvSpPr>
        <p:spPr bwMode="auto">
          <a:xfrm>
            <a:off x="4625578" y="2857500"/>
            <a:ext cx="955478" cy="223243"/>
          </a:xfrm>
          <a:custGeom>
            <a:avLst/>
            <a:gdLst/>
            <a:ahLst/>
            <a:cxnLst/>
            <a:rect l="0" t="0" r="0" b="0"/>
            <a:pathLst>
              <a:path w="955478" h="223243">
                <a:moveTo>
                  <a:pt x="955477" y="35718"/>
                </a:moveTo>
                <a:lnTo>
                  <a:pt x="955477" y="35718"/>
                </a:lnTo>
                <a:lnTo>
                  <a:pt x="955477" y="35718"/>
                </a:lnTo>
                <a:lnTo>
                  <a:pt x="955477" y="35718"/>
                </a:lnTo>
                <a:lnTo>
                  <a:pt x="955477" y="35718"/>
                </a:lnTo>
                <a:lnTo>
                  <a:pt x="955477" y="26789"/>
                </a:lnTo>
                <a:lnTo>
                  <a:pt x="955477" y="26789"/>
                </a:lnTo>
                <a:lnTo>
                  <a:pt x="955477" y="26789"/>
                </a:lnTo>
                <a:lnTo>
                  <a:pt x="955477" y="26789"/>
                </a:lnTo>
                <a:lnTo>
                  <a:pt x="955477" y="26789"/>
                </a:lnTo>
                <a:lnTo>
                  <a:pt x="946547" y="26789"/>
                </a:lnTo>
                <a:lnTo>
                  <a:pt x="946547" y="26789"/>
                </a:lnTo>
                <a:lnTo>
                  <a:pt x="946547" y="26789"/>
                </a:lnTo>
                <a:lnTo>
                  <a:pt x="937617" y="26789"/>
                </a:lnTo>
                <a:lnTo>
                  <a:pt x="937617" y="26789"/>
                </a:lnTo>
                <a:lnTo>
                  <a:pt x="928688" y="26789"/>
                </a:lnTo>
                <a:lnTo>
                  <a:pt x="919758" y="26789"/>
                </a:lnTo>
                <a:lnTo>
                  <a:pt x="910828" y="26789"/>
                </a:lnTo>
                <a:lnTo>
                  <a:pt x="901899" y="26789"/>
                </a:lnTo>
                <a:lnTo>
                  <a:pt x="892969" y="26789"/>
                </a:lnTo>
                <a:lnTo>
                  <a:pt x="875110" y="26789"/>
                </a:lnTo>
                <a:lnTo>
                  <a:pt x="857250" y="26789"/>
                </a:lnTo>
                <a:lnTo>
                  <a:pt x="839391" y="26789"/>
                </a:lnTo>
                <a:lnTo>
                  <a:pt x="821531" y="26789"/>
                </a:lnTo>
                <a:lnTo>
                  <a:pt x="803672" y="26789"/>
                </a:lnTo>
                <a:lnTo>
                  <a:pt x="776883" y="26789"/>
                </a:lnTo>
                <a:lnTo>
                  <a:pt x="759024" y="26789"/>
                </a:lnTo>
                <a:lnTo>
                  <a:pt x="732235" y="26789"/>
                </a:lnTo>
                <a:lnTo>
                  <a:pt x="714375" y="26789"/>
                </a:lnTo>
                <a:lnTo>
                  <a:pt x="696516" y="26789"/>
                </a:lnTo>
                <a:lnTo>
                  <a:pt x="669727" y="17859"/>
                </a:lnTo>
                <a:lnTo>
                  <a:pt x="651867" y="17859"/>
                </a:lnTo>
                <a:lnTo>
                  <a:pt x="625078" y="8929"/>
                </a:lnTo>
                <a:lnTo>
                  <a:pt x="607219" y="8929"/>
                </a:lnTo>
                <a:lnTo>
                  <a:pt x="580430" y="0"/>
                </a:lnTo>
                <a:lnTo>
                  <a:pt x="553641" y="0"/>
                </a:lnTo>
                <a:lnTo>
                  <a:pt x="526852" y="0"/>
                </a:lnTo>
                <a:lnTo>
                  <a:pt x="508992" y="0"/>
                </a:lnTo>
                <a:lnTo>
                  <a:pt x="482203" y="0"/>
                </a:lnTo>
                <a:lnTo>
                  <a:pt x="455414" y="0"/>
                </a:lnTo>
                <a:lnTo>
                  <a:pt x="428625" y="0"/>
                </a:lnTo>
                <a:lnTo>
                  <a:pt x="401836" y="0"/>
                </a:lnTo>
                <a:lnTo>
                  <a:pt x="375047" y="8929"/>
                </a:lnTo>
                <a:lnTo>
                  <a:pt x="357188" y="8929"/>
                </a:lnTo>
                <a:lnTo>
                  <a:pt x="339328" y="17859"/>
                </a:lnTo>
                <a:lnTo>
                  <a:pt x="321469" y="17859"/>
                </a:lnTo>
                <a:lnTo>
                  <a:pt x="303610" y="26789"/>
                </a:lnTo>
                <a:lnTo>
                  <a:pt x="285750" y="35718"/>
                </a:lnTo>
                <a:lnTo>
                  <a:pt x="267891" y="35718"/>
                </a:lnTo>
                <a:lnTo>
                  <a:pt x="250031" y="35718"/>
                </a:lnTo>
                <a:lnTo>
                  <a:pt x="241102" y="44648"/>
                </a:lnTo>
                <a:lnTo>
                  <a:pt x="223242" y="44648"/>
                </a:lnTo>
                <a:lnTo>
                  <a:pt x="205383" y="53578"/>
                </a:lnTo>
                <a:lnTo>
                  <a:pt x="187524" y="62507"/>
                </a:lnTo>
                <a:lnTo>
                  <a:pt x="169664" y="62507"/>
                </a:lnTo>
                <a:lnTo>
                  <a:pt x="151805" y="71437"/>
                </a:lnTo>
                <a:lnTo>
                  <a:pt x="133945" y="71437"/>
                </a:lnTo>
                <a:lnTo>
                  <a:pt x="116086" y="80367"/>
                </a:lnTo>
                <a:lnTo>
                  <a:pt x="98227" y="89296"/>
                </a:lnTo>
                <a:lnTo>
                  <a:pt x="80367" y="89296"/>
                </a:lnTo>
                <a:lnTo>
                  <a:pt x="71438" y="98226"/>
                </a:lnTo>
                <a:lnTo>
                  <a:pt x="53578" y="107156"/>
                </a:lnTo>
                <a:lnTo>
                  <a:pt x="44649" y="116086"/>
                </a:lnTo>
                <a:lnTo>
                  <a:pt x="35719" y="116086"/>
                </a:lnTo>
                <a:lnTo>
                  <a:pt x="17860" y="125015"/>
                </a:lnTo>
                <a:lnTo>
                  <a:pt x="17860" y="13394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8930" y="196453"/>
                </a:lnTo>
                <a:lnTo>
                  <a:pt x="8930" y="205382"/>
                </a:lnTo>
                <a:lnTo>
                  <a:pt x="26789" y="214312"/>
                </a:lnTo>
                <a:lnTo>
                  <a:pt x="44649" y="223242"/>
                </a:lnTo>
                <a:lnTo>
                  <a:pt x="4464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1" name="Freeform 17540"/>
          <p:cNvSpPr/>
          <p:nvPr/>
        </p:nvSpPr>
        <p:spPr bwMode="auto">
          <a:xfrm>
            <a:off x="4750594" y="2955726"/>
            <a:ext cx="892970" cy="196454"/>
          </a:xfrm>
          <a:custGeom>
            <a:avLst/>
            <a:gdLst/>
            <a:ahLst/>
            <a:cxnLst/>
            <a:rect l="0" t="0" r="0" b="0"/>
            <a:pathLst>
              <a:path w="892970" h="196454">
                <a:moveTo>
                  <a:pt x="0" y="178594"/>
                </a:moveTo>
                <a:lnTo>
                  <a:pt x="0" y="178594"/>
                </a:lnTo>
                <a:lnTo>
                  <a:pt x="8929" y="187524"/>
                </a:lnTo>
                <a:lnTo>
                  <a:pt x="26789" y="187524"/>
                </a:lnTo>
                <a:lnTo>
                  <a:pt x="44648" y="196453"/>
                </a:lnTo>
                <a:lnTo>
                  <a:pt x="71437" y="196453"/>
                </a:lnTo>
                <a:lnTo>
                  <a:pt x="98226" y="196453"/>
                </a:lnTo>
                <a:lnTo>
                  <a:pt x="125015" y="196453"/>
                </a:lnTo>
                <a:lnTo>
                  <a:pt x="151804" y="196453"/>
                </a:lnTo>
                <a:lnTo>
                  <a:pt x="178594" y="196453"/>
                </a:lnTo>
                <a:lnTo>
                  <a:pt x="214312" y="196453"/>
                </a:lnTo>
                <a:lnTo>
                  <a:pt x="241101" y="196453"/>
                </a:lnTo>
                <a:lnTo>
                  <a:pt x="267890" y="196453"/>
                </a:lnTo>
                <a:lnTo>
                  <a:pt x="303609" y="187524"/>
                </a:lnTo>
                <a:lnTo>
                  <a:pt x="330398" y="187524"/>
                </a:lnTo>
                <a:lnTo>
                  <a:pt x="357187" y="187524"/>
                </a:lnTo>
                <a:lnTo>
                  <a:pt x="383976" y="178594"/>
                </a:lnTo>
                <a:lnTo>
                  <a:pt x="410765" y="178594"/>
                </a:lnTo>
                <a:lnTo>
                  <a:pt x="437554" y="178594"/>
                </a:lnTo>
                <a:lnTo>
                  <a:pt x="464344" y="178594"/>
                </a:lnTo>
                <a:lnTo>
                  <a:pt x="491133" y="178594"/>
                </a:lnTo>
                <a:lnTo>
                  <a:pt x="526851" y="169664"/>
                </a:lnTo>
                <a:lnTo>
                  <a:pt x="553640" y="169664"/>
                </a:lnTo>
                <a:lnTo>
                  <a:pt x="571500" y="169664"/>
                </a:lnTo>
                <a:lnTo>
                  <a:pt x="598289" y="160735"/>
                </a:lnTo>
                <a:lnTo>
                  <a:pt x="625078" y="160735"/>
                </a:lnTo>
                <a:lnTo>
                  <a:pt x="651867" y="160735"/>
                </a:lnTo>
                <a:lnTo>
                  <a:pt x="669726" y="151805"/>
                </a:lnTo>
                <a:lnTo>
                  <a:pt x="696515" y="151805"/>
                </a:lnTo>
                <a:lnTo>
                  <a:pt x="714375" y="151805"/>
                </a:lnTo>
                <a:lnTo>
                  <a:pt x="741164" y="151805"/>
                </a:lnTo>
                <a:lnTo>
                  <a:pt x="759023" y="151805"/>
                </a:lnTo>
                <a:lnTo>
                  <a:pt x="785812" y="142875"/>
                </a:lnTo>
                <a:lnTo>
                  <a:pt x="803672" y="133945"/>
                </a:lnTo>
                <a:lnTo>
                  <a:pt x="830461" y="125016"/>
                </a:lnTo>
                <a:lnTo>
                  <a:pt x="848320" y="116086"/>
                </a:lnTo>
                <a:lnTo>
                  <a:pt x="866179" y="107156"/>
                </a:lnTo>
                <a:lnTo>
                  <a:pt x="875109" y="98227"/>
                </a:lnTo>
                <a:lnTo>
                  <a:pt x="884039" y="89297"/>
                </a:lnTo>
                <a:lnTo>
                  <a:pt x="892969" y="71438"/>
                </a:lnTo>
                <a:lnTo>
                  <a:pt x="892969" y="62508"/>
                </a:lnTo>
                <a:lnTo>
                  <a:pt x="884039" y="53578"/>
                </a:lnTo>
                <a:lnTo>
                  <a:pt x="884039" y="44649"/>
                </a:lnTo>
                <a:lnTo>
                  <a:pt x="884039" y="26789"/>
                </a:lnTo>
                <a:lnTo>
                  <a:pt x="875109" y="17860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2" name="Freeform 17541"/>
          <p:cNvSpPr/>
          <p:nvPr/>
        </p:nvSpPr>
        <p:spPr bwMode="auto">
          <a:xfrm>
            <a:off x="3991570" y="3750468"/>
            <a:ext cx="2071689" cy="473275"/>
          </a:xfrm>
          <a:custGeom>
            <a:avLst/>
            <a:gdLst/>
            <a:ahLst/>
            <a:cxnLst/>
            <a:rect l="0" t="0" r="0" b="0"/>
            <a:pathLst>
              <a:path w="2071689" h="473275">
                <a:moveTo>
                  <a:pt x="151805" y="428625"/>
                </a:moveTo>
                <a:lnTo>
                  <a:pt x="151805" y="428625"/>
                </a:lnTo>
                <a:lnTo>
                  <a:pt x="151805" y="428625"/>
                </a:lnTo>
                <a:lnTo>
                  <a:pt x="151805" y="428625"/>
                </a:lnTo>
                <a:lnTo>
                  <a:pt x="160735" y="419696"/>
                </a:lnTo>
                <a:lnTo>
                  <a:pt x="160735" y="419696"/>
                </a:lnTo>
                <a:lnTo>
                  <a:pt x="160735" y="419696"/>
                </a:lnTo>
                <a:lnTo>
                  <a:pt x="160735" y="419696"/>
                </a:lnTo>
                <a:lnTo>
                  <a:pt x="169664" y="428625"/>
                </a:lnTo>
                <a:lnTo>
                  <a:pt x="169664" y="428625"/>
                </a:lnTo>
                <a:lnTo>
                  <a:pt x="178594" y="428625"/>
                </a:lnTo>
                <a:lnTo>
                  <a:pt x="187524" y="437555"/>
                </a:lnTo>
                <a:lnTo>
                  <a:pt x="205383" y="437555"/>
                </a:lnTo>
                <a:lnTo>
                  <a:pt x="214313" y="446485"/>
                </a:lnTo>
                <a:lnTo>
                  <a:pt x="232172" y="455414"/>
                </a:lnTo>
                <a:lnTo>
                  <a:pt x="258961" y="455414"/>
                </a:lnTo>
                <a:lnTo>
                  <a:pt x="285750" y="455414"/>
                </a:lnTo>
                <a:lnTo>
                  <a:pt x="312539" y="455414"/>
                </a:lnTo>
                <a:lnTo>
                  <a:pt x="339328" y="464344"/>
                </a:lnTo>
                <a:lnTo>
                  <a:pt x="375047" y="464344"/>
                </a:lnTo>
                <a:lnTo>
                  <a:pt x="410766" y="464344"/>
                </a:lnTo>
                <a:lnTo>
                  <a:pt x="455414" y="464344"/>
                </a:lnTo>
                <a:lnTo>
                  <a:pt x="500063" y="464344"/>
                </a:lnTo>
                <a:lnTo>
                  <a:pt x="535782" y="473274"/>
                </a:lnTo>
                <a:lnTo>
                  <a:pt x="589360" y="473274"/>
                </a:lnTo>
                <a:lnTo>
                  <a:pt x="642938" y="473274"/>
                </a:lnTo>
                <a:lnTo>
                  <a:pt x="687586" y="473274"/>
                </a:lnTo>
                <a:lnTo>
                  <a:pt x="741164" y="473274"/>
                </a:lnTo>
                <a:lnTo>
                  <a:pt x="785813" y="473274"/>
                </a:lnTo>
                <a:lnTo>
                  <a:pt x="830461" y="464344"/>
                </a:lnTo>
                <a:lnTo>
                  <a:pt x="875110" y="464344"/>
                </a:lnTo>
                <a:lnTo>
                  <a:pt x="910828" y="464344"/>
                </a:lnTo>
                <a:lnTo>
                  <a:pt x="955477" y="464344"/>
                </a:lnTo>
                <a:lnTo>
                  <a:pt x="1000125" y="464344"/>
                </a:lnTo>
                <a:lnTo>
                  <a:pt x="1044774" y="455414"/>
                </a:lnTo>
                <a:lnTo>
                  <a:pt x="1089422" y="455414"/>
                </a:lnTo>
                <a:lnTo>
                  <a:pt x="1134071" y="455414"/>
                </a:lnTo>
                <a:lnTo>
                  <a:pt x="1178719" y="455414"/>
                </a:lnTo>
                <a:lnTo>
                  <a:pt x="1232297" y="446485"/>
                </a:lnTo>
                <a:lnTo>
                  <a:pt x="1285875" y="446485"/>
                </a:lnTo>
                <a:lnTo>
                  <a:pt x="1330524" y="437555"/>
                </a:lnTo>
                <a:lnTo>
                  <a:pt x="1375172" y="437555"/>
                </a:lnTo>
                <a:lnTo>
                  <a:pt x="1419821" y="428625"/>
                </a:lnTo>
                <a:lnTo>
                  <a:pt x="1464469" y="428625"/>
                </a:lnTo>
                <a:lnTo>
                  <a:pt x="1500188" y="419696"/>
                </a:lnTo>
                <a:lnTo>
                  <a:pt x="1535907" y="410766"/>
                </a:lnTo>
                <a:lnTo>
                  <a:pt x="1571625" y="401836"/>
                </a:lnTo>
                <a:lnTo>
                  <a:pt x="1607344" y="383977"/>
                </a:lnTo>
                <a:lnTo>
                  <a:pt x="1643063" y="375047"/>
                </a:lnTo>
                <a:lnTo>
                  <a:pt x="1678782" y="366118"/>
                </a:lnTo>
                <a:lnTo>
                  <a:pt x="1714500" y="357188"/>
                </a:lnTo>
                <a:lnTo>
                  <a:pt x="1750219" y="348258"/>
                </a:lnTo>
                <a:lnTo>
                  <a:pt x="1785938" y="339328"/>
                </a:lnTo>
                <a:lnTo>
                  <a:pt x="1812727" y="330399"/>
                </a:lnTo>
                <a:lnTo>
                  <a:pt x="1848446" y="321469"/>
                </a:lnTo>
                <a:lnTo>
                  <a:pt x="1875235" y="321469"/>
                </a:lnTo>
                <a:lnTo>
                  <a:pt x="1902024" y="312539"/>
                </a:lnTo>
                <a:lnTo>
                  <a:pt x="1937743" y="303610"/>
                </a:lnTo>
                <a:lnTo>
                  <a:pt x="1955602" y="294680"/>
                </a:lnTo>
                <a:lnTo>
                  <a:pt x="1982391" y="285750"/>
                </a:lnTo>
                <a:lnTo>
                  <a:pt x="2000250" y="267891"/>
                </a:lnTo>
                <a:lnTo>
                  <a:pt x="2009180" y="258961"/>
                </a:lnTo>
                <a:lnTo>
                  <a:pt x="2018110" y="241102"/>
                </a:lnTo>
                <a:lnTo>
                  <a:pt x="2035969" y="232172"/>
                </a:lnTo>
                <a:lnTo>
                  <a:pt x="2044899" y="214313"/>
                </a:lnTo>
                <a:lnTo>
                  <a:pt x="2053828" y="205383"/>
                </a:lnTo>
                <a:lnTo>
                  <a:pt x="2062758" y="196453"/>
                </a:lnTo>
                <a:lnTo>
                  <a:pt x="2071688" y="178594"/>
                </a:lnTo>
                <a:lnTo>
                  <a:pt x="2071688" y="169664"/>
                </a:lnTo>
                <a:lnTo>
                  <a:pt x="2062758" y="160735"/>
                </a:lnTo>
                <a:lnTo>
                  <a:pt x="2062758" y="142875"/>
                </a:lnTo>
                <a:lnTo>
                  <a:pt x="2044899" y="133946"/>
                </a:lnTo>
                <a:lnTo>
                  <a:pt x="2027039" y="116086"/>
                </a:lnTo>
                <a:lnTo>
                  <a:pt x="2000250" y="107157"/>
                </a:lnTo>
                <a:lnTo>
                  <a:pt x="1973461" y="89297"/>
                </a:lnTo>
                <a:lnTo>
                  <a:pt x="1937743" y="80368"/>
                </a:lnTo>
                <a:lnTo>
                  <a:pt x="1893094" y="71438"/>
                </a:lnTo>
                <a:lnTo>
                  <a:pt x="1857375" y="53578"/>
                </a:lnTo>
                <a:lnTo>
                  <a:pt x="1803797" y="44649"/>
                </a:lnTo>
                <a:lnTo>
                  <a:pt x="1750219" y="35719"/>
                </a:lnTo>
                <a:lnTo>
                  <a:pt x="1687711" y="26789"/>
                </a:lnTo>
                <a:lnTo>
                  <a:pt x="1625203" y="17860"/>
                </a:lnTo>
                <a:lnTo>
                  <a:pt x="1553766" y="8930"/>
                </a:lnTo>
                <a:lnTo>
                  <a:pt x="1482328" y="8930"/>
                </a:lnTo>
                <a:lnTo>
                  <a:pt x="1410891" y="8930"/>
                </a:lnTo>
                <a:lnTo>
                  <a:pt x="1330524" y="8930"/>
                </a:lnTo>
                <a:lnTo>
                  <a:pt x="1250157" y="0"/>
                </a:lnTo>
                <a:lnTo>
                  <a:pt x="1169789" y="0"/>
                </a:lnTo>
                <a:lnTo>
                  <a:pt x="1089422" y="8930"/>
                </a:lnTo>
                <a:lnTo>
                  <a:pt x="1017985" y="8930"/>
                </a:lnTo>
                <a:lnTo>
                  <a:pt x="937618" y="8930"/>
                </a:lnTo>
                <a:lnTo>
                  <a:pt x="857250" y="8930"/>
                </a:lnTo>
                <a:lnTo>
                  <a:pt x="785813" y="8930"/>
                </a:lnTo>
                <a:lnTo>
                  <a:pt x="714375" y="8930"/>
                </a:lnTo>
                <a:lnTo>
                  <a:pt x="642938" y="8930"/>
                </a:lnTo>
                <a:lnTo>
                  <a:pt x="571500" y="8930"/>
                </a:lnTo>
                <a:lnTo>
                  <a:pt x="500063" y="8930"/>
                </a:lnTo>
                <a:lnTo>
                  <a:pt x="428625" y="8930"/>
                </a:lnTo>
                <a:lnTo>
                  <a:pt x="366118" y="17860"/>
                </a:lnTo>
                <a:lnTo>
                  <a:pt x="303610" y="26789"/>
                </a:lnTo>
                <a:lnTo>
                  <a:pt x="241102" y="44649"/>
                </a:lnTo>
                <a:lnTo>
                  <a:pt x="187524" y="62508"/>
                </a:lnTo>
                <a:lnTo>
                  <a:pt x="133946" y="80368"/>
                </a:lnTo>
                <a:lnTo>
                  <a:pt x="80368" y="107157"/>
                </a:lnTo>
                <a:lnTo>
                  <a:pt x="44649" y="133946"/>
                </a:lnTo>
                <a:lnTo>
                  <a:pt x="17860" y="169664"/>
                </a:lnTo>
                <a:lnTo>
                  <a:pt x="0" y="196453"/>
                </a:lnTo>
                <a:lnTo>
                  <a:pt x="0" y="232172"/>
                </a:lnTo>
                <a:lnTo>
                  <a:pt x="8930" y="267891"/>
                </a:lnTo>
                <a:lnTo>
                  <a:pt x="35719" y="312539"/>
                </a:lnTo>
                <a:lnTo>
                  <a:pt x="62508" y="357188"/>
                </a:lnTo>
                <a:lnTo>
                  <a:pt x="98227" y="401836"/>
                </a:lnTo>
                <a:lnTo>
                  <a:pt x="98227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3" name="Freeform 17542"/>
          <p:cNvSpPr/>
          <p:nvPr/>
        </p:nvSpPr>
        <p:spPr bwMode="auto">
          <a:xfrm>
            <a:off x="7277695" y="2723555"/>
            <a:ext cx="937618" cy="375047"/>
          </a:xfrm>
          <a:custGeom>
            <a:avLst/>
            <a:gdLst/>
            <a:ahLst/>
            <a:cxnLst/>
            <a:rect l="0" t="0" r="0" b="0"/>
            <a:pathLst>
              <a:path w="937618" h="375047">
                <a:moveTo>
                  <a:pt x="830461" y="80366"/>
                </a:moveTo>
                <a:lnTo>
                  <a:pt x="830461" y="80366"/>
                </a:lnTo>
                <a:lnTo>
                  <a:pt x="830461" y="80366"/>
                </a:lnTo>
                <a:lnTo>
                  <a:pt x="821532" y="80366"/>
                </a:lnTo>
                <a:lnTo>
                  <a:pt x="821532" y="71437"/>
                </a:lnTo>
                <a:lnTo>
                  <a:pt x="821532" y="71437"/>
                </a:lnTo>
                <a:lnTo>
                  <a:pt x="812602" y="62508"/>
                </a:lnTo>
                <a:lnTo>
                  <a:pt x="812602" y="62508"/>
                </a:lnTo>
                <a:lnTo>
                  <a:pt x="803672" y="53578"/>
                </a:lnTo>
                <a:lnTo>
                  <a:pt x="803672" y="53578"/>
                </a:lnTo>
                <a:lnTo>
                  <a:pt x="794743" y="44648"/>
                </a:lnTo>
                <a:lnTo>
                  <a:pt x="776883" y="44648"/>
                </a:lnTo>
                <a:lnTo>
                  <a:pt x="767953" y="35718"/>
                </a:lnTo>
                <a:lnTo>
                  <a:pt x="759024" y="35718"/>
                </a:lnTo>
                <a:lnTo>
                  <a:pt x="750094" y="26789"/>
                </a:lnTo>
                <a:lnTo>
                  <a:pt x="732235" y="26789"/>
                </a:lnTo>
                <a:lnTo>
                  <a:pt x="714375" y="17859"/>
                </a:lnTo>
                <a:lnTo>
                  <a:pt x="696516" y="17859"/>
                </a:lnTo>
                <a:lnTo>
                  <a:pt x="678657" y="8929"/>
                </a:lnTo>
                <a:lnTo>
                  <a:pt x="660797" y="8929"/>
                </a:lnTo>
                <a:lnTo>
                  <a:pt x="634008" y="0"/>
                </a:lnTo>
                <a:lnTo>
                  <a:pt x="616149" y="0"/>
                </a:lnTo>
                <a:lnTo>
                  <a:pt x="589360" y="0"/>
                </a:lnTo>
                <a:lnTo>
                  <a:pt x="571500" y="0"/>
                </a:lnTo>
                <a:lnTo>
                  <a:pt x="544711" y="0"/>
                </a:lnTo>
                <a:lnTo>
                  <a:pt x="517922" y="0"/>
                </a:lnTo>
                <a:lnTo>
                  <a:pt x="491133" y="0"/>
                </a:lnTo>
                <a:lnTo>
                  <a:pt x="464344" y="8929"/>
                </a:lnTo>
                <a:lnTo>
                  <a:pt x="437555" y="8929"/>
                </a:lnTo>
                <a:lnTo>
                  <a:pt x="410766" y="8929"/>
                </a:lnTo>
                <a:lnTo>
                  <a:pt x="392907" y="17859"/>
                </a:lnTo>
                <a:lnTo>
                  <a:pt x="357188" y="17859"/>
                </a:lnTo>
                <a:lnTo>
                  <a:pt x="330399" y="26789"/>
                </a:lnTo>
                <a:lnTo>
                  <a:pt x="303610" y="26789"/>
                </a:lnTo>
                <a:lnTo>
                  <a:pt x="276821" y="35718"/>
                </a:lnTo>
                <a:lnTo>
                  <a:pt x="250032" y="44648"/>
                </a:lnTo>
                <a:lnTo>
                  <a:pt x="223243" y="53578"/>
                </a:lnTo>
                <a:lnTo>
                  <a:pt x="205383" y="71437"/>
                </a:lnTo>
                <a:lnTo>
                  <a:pt x="178594" y="80366"/>
                </a:lnTo>
                <a:lnTo>
                  <a:pt x="151805" y="98226"/>
                </a:lnTo>
                <a:lnTo>
                  <a:pt x="125016" y="116085"/>
                </a:lnTo>
                <a:lnTo>
                  <a:pt x="107157" y="125015"/>
                </a:lnTo>
                <a:lnTo>
                  <a:pt x="89297" y="142874"/>
                </a:lnTo>
                <a:lnTo>
                  <a:pt x="71438" y="151804"/>
                </a:lnTo>
                <a:lnTo>
                  <a:pt x="53578" y="160734"/>
                </a:lnTo>
                <a:lnTo>
                  <a:pt x="44649" y="169663"/>
                </a:lnTo>
                <a:lnTo>
                  <a:pt x="35719" y="178593"/>
                </a:lnTo>
                <a:lnTo>
                  <a:pt x="26789" y="187523"/>
                </a:lnTo>
                <a:lnTo>
                  <a:pt x="26789" y="196452"/>
                </a:lnTo>
                <a:lnTo>
                  <a:pt x="17860" y="205382"/>
                </a:lnTo>
                <a:lnTo>
                  <a:pt x="17860" y="223241"/>
                </a:lnTo>
                <a:lnTo>
                  <a:pt x="8930" y="241101"/>
                </a:lnTo>
                <a:lnTo>
                  <a:pt x="8930" y="250031"/>
                </a:lnTo>
                <a:lnTo>
                  <a:pt x="0" y="267890"/>
                </a:lnTo>
                <a:lnTo>
                  <a:pt x="8930" y="285749"/>
                </a:lnTo>
                <a:lnTo>
                  <a:pt x="8930" y="294679"/>
                </a:lnTo>
                <a:lnTo>
                  <a:pt x="26789" y="303609"/>
                </a:lnTo>
                <a:lnTo>
                  <a:pt x="35719" y="312538"/>
                </a:lnTo>
                <a:lnTo>
                  <a:pt x="53578" y="321468"/>
                </a:lnTo>
                <a:lnTo>
                  <a:pt x="71438" y="330398"/>
                </a:lnTo>
                <a:lnTo>
                  <a:pt x="89297" y="330398"/>
                </a:lnTo>
                <a:lnTo>
                  <a:pt x="107157" y="330398"/>
                </a:lnTo>
                <a:lnTo>
                  <a:pt x="133946" y="339327"/>
                </a:lnTo>
                <a:lnTo>
                  <a:pt x="151805" y="339327"/>
                </a:lnTo>
                <a:lnTo>
                  <a:pt x="169664" y="348257"/>
                </a:lnTo>
                <a:lnTo>
                  <a:pt x="187524" y="357187"/>
                </a:lnTo>
                <a:lnTo>
                  <a:pt x="205383" y="357187"/>
                </a:lnTo>
                <a:lnTo>
                  <a:pt x="232172" y="357187"/>
                </a:lnTo>
                <a:lnTo>
                  <a:pt x="258961" y="357187"/>
                </a:lnTo>
                <a:lnTo>
                  <a:pt x="285750" y="357187"/>
                </a:lnTo>
                <a:lnTo>
                  <a:pt x="312539" y="357187"/>
                </a:lnTo>
                <a:lnTo>
                  <a:pt x="339328" y="357187"/>
                </a:lnTo>
                <a:lnTo>
                  <a:pt x="366118" y="357187"/>
                </a:lnTo>
                <a:lnTo>
                  <a:pt x="383977" y="357187"/>
                </a:lnTo>
                <a:lnTo>
                  <a:pt x="410766" y="357187"/>
                </a:lnTo>
                <a:lnTo>
                  <a:pt x="419696" y="357187"/>
                </a:lnTo>
                <a:lnTo>
                  <a:pt x="437555" y="357187"/>
                </a:lnTo>
                <a:lnTo>
                  <a:pt x="446485" y="357187"/>
                </a:lnTo>
                <a:lnTo>
                  <a:pt x="464344" y="357187"/>
                </a:lnTo>
                <a:lnTo>
                  <a:pt x="482203" y="357187"/>
                </a:lnTo>
                <a:lnTo>
                  <a:pt x="500063" y="366116"/>
                </a:lnTo>
                <a:lnTo>
                  <a:pt x="517922" y="366116"/>
                </a:lnTo>
                <a:lnTo>
                  <a:pt x="535782" y="375046"/>
                </a:lnTo>
                <a:lnTo>
                  <a:pt x="553641" y="375046"/>
                </a:lnTo>
                <a:lnTo>
                  <a:pt x="571500" y="375046"/>
                </a:lnTo>
                <a:lnTo>
                  <a:pt x="589360" y="366116"/>
                </a:lnTo>
                <a:lnTo>
                  <a:pt x="616149" y="366116"/>
                </a:lnTo>
                <a:lnTo>
                  <a:pt x="634008" y="357187"/>
                </a:lnTo>
                <a:lnTo>
                  <a:pt x="651868" y="348257"/>
                </a:lnTo>
                <a:lnTo>
                  <a:pt x="678657" y="339327"/>
                </a:lnTo>
                <a:lnTo>
                  <a:pt x="696516" y="339327"/>
                </a:lnTo>
                <a:lnTo>
                  <a:pt x="723305" y="330398"/>
                </a:lnTo>
                <a:lnTo>
                  <a:pt x="741164" y="321468"/>
                </a:lnTo>
                <a:lnTo>
                  <a:pt x="759024" y="321468"/>
                </a:lnTo>
                <a:lnTo>
                  <a:pt x="776883" y="312538"/>
                </a:lnTo>
                <a:lnTo>
                  <a:pt x="794743" y="312538"/>
                </a:lnTo>
                <a:lnTo>
                  <a:pt x="821532" y="303609"/>
                </a:lnTo>
                <a:lnTo>
                  <a:pt x="848321" y="303609"/>
                </a:lnTo>
                <a:lnTo>
                  <a:pt x="875110" y="294679"/>
                </a:lnTo>
                <a:lnTo>
                  <a:pt x="892969" y="285749"/>
                </a:lnTo>
                <a:lnTo>
                  <a:pt x="910828" y="276820"/>
                </a:lnTo>
                <a:lnTo>
                  <a:pt x="928687" y="267890"/>
                </a:lnTo>
                <a:lnTo>
                  <a:pt x="937617" y="250031"/>
                </a:lnTo>
                <a:lnTo>
                  <a:pt x="937617" y="232171"/>
                </a:lnTo>
                <a:lnTo>
                  <a:pt x="919757" y="214312"/>
                </a:lnTo>
                <a:lnTo>
                  <a:pt x="901899" y="196452"/>
                </a:lnTo>
                <a:lnTo>
                  <a:pt x="884039" y="178593"/>
                </a:lnTo>
                <a:lnTo>
                  <a:pt x="857250" y="169663"/>
                </a:lnTo>
                <a:lnTo>
                  <a:pt x="839391" y="151804"/>
                </a:lnTo>
                <a:lnTo>
                  <a:pt x="830461" y="142874"/>
                </a:lnTo>
                <a:lnTo>
                  <a:pt x="821532" y="116085"/>
                </a:lnTo>
                <a:lnTo>
                  <a:pt x="821532" y="89296"/>
                </a:lnTo>
                <a:lnTo>
                  <a:pt x="821532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4" name="Freeform 17543"/>
          <p:cNvSpPr/>
          <p:nvPr/>
        </p:nvSpPr>
        <p:spPr bwMode="auto">
          <a:xfrm>
            <a:off x="2768203" y="2411015"/>
            <a:ext cx="428626" cy="80369"/>
          </a:xfrm>
          <a:custGeom>
            <a:avLst/>
            <a:gdLst/>
            <a:ahLst/>
            <a:cxnLst/>
            <a:rect l="0" t="0" r="0" b="0"/>
            <a:pathLst>
              <a:path w="428626" h="80369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26789" y="80368"/>
                </a:lnTo>
                <a:lnTo>
                  <a:pt x="53578" y="80368"/>
                </a:lnTo>
                <a:lnTo>
                  <a:pt x="98227" y="80368"/>
                </a:lnTo>
                <a:lnTo>
                  <a:pt x="160735" y="80368"/>
                </a:lnTo>
                <a:lnTo>
                  <a:pt x="250031" y="80368"/>
                </a:lnTo>
                <a:lnTo>
                  <a:pt x="339328" y="5357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5" name="Freeform 17544"/>
          <p:cNvSpPr/>
          <p:nvPr/>
        </p:nvSpPr>
        <p:spPr bwMode="auto">
          <a:xfrm>
            <a:off x="7581305" y="3187898"/>
            <a:ext cx="812601" cy="535782"/>
          </a:xfrm>
          <a:custGeom>
            <a:avLst/>
            <a:gdLst/>
            <a:ahLst/>
            <a:cxnLst/>
            <a:rect l="0" t="0" r="0" b="0"/>
            <a:pathLst>
              <a:path w="812601" h="535782">
                <a:moveTo>
                  <a:pt x="526851" y="71438"/>
                </a:moveTo>
                <a:lnTo>
                  <a:pt x="526851" y="71438"/>
                </a:lnTo>
                <a:lnTo>
                  <a:pt x="526851" y="71438"/>
                </a:lnTo>
                <a:lnTo>
                  <a:pt x="526851" y="71438"/>
                </a:lnTo>
                <a:lnTo>
                  <a:pt x="526851" y="62508"/>
                </a:lnTo>
                <a:lnTo>
                  <a:pt x="517922" y="62508"/>
                </a:lnTo>
                <a:lnTo>
                  <a:pt x="517922" y="62508"/>
                </a:lnTo>
                <a:lnTo>
                  <a:pt x="517922" y="53578"/>
                </a:lnTo>
                <a:lnTo>
                  <a:pt x="508992" y="53578"/>
                </a:lnTo>
                <a:lnTo>
                  <a:pt x="500062" y="44648"/>
                </a:lnTo>
                <a:lnTo>
                  <a:pt x="500062" y="44648"/>
                </a:lnTo>
                <a:lnTo>
                  <a:pt x="482203" y="35719"/>
                </a:lnTo>
                <a:lnTo>
                  <a:pt x="473273" y="35719"/>
                </a:lnTo>
                <a:lnTo>
                  <a:pt x="464343" y="26789"/>
                </a:lnTo>
                <a:lnTo>
                  <a:pt x="437554" y="17859"/>
                </a:lnTo>
                <a:lnTo>
                  <a:pt x="419695" y="17859"/>
                </a:lnTo>
                <a:lnTo>
                  <a:pt x="392906" y="8930"/>
                </a:lnTo>
                <a:lnTo>
                  <a:pt x="366117" y="8930"/>
                </a:lnTo>
                <a:lnTo>
                  <a:pt x="339328" y="8930"/>
                </a:lnTo>
                <a:lnTo>
                  <a:pt x="312539" y="8930"/>
                </a:lnTo>
                <a:lnTo>
                  <a:pt x="285750" y="8930"/>
                </a:lnTo>
                <a:lnTo>
                  <a:pt x="258961" y="17859"/>
                </a:lnTo>
                <a:lnTo>
                  <a:pt x="232172" y="17859"/>
                </a:lnTo>
                <a:lnTo>
                  <a:pt x="214312" y="17859"/>
                </a:lnTo>
                <a:lnTo>
                  <a:pt x="187523" y="17859"/>
                </a:lnTo>
                <a:lnTo>
                  <a:pt x="178593" y="26789"/>
                </a:lnTo>
                <a:lnTo>
                  <a:pt x="160734" y="3571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16086" y="80367"/>
                </a:lnTo>
                <a:lnTo>
                  <a:pt x="98226" y="107156"/>
                </a:lnTo>
                <a:lnTo>
                  <a:pt x="80367" y="142875"/>
                </a:lnTo>
                <a:lnTo>
                  <a:pt x="62508" y="187523"/>
                </a:lnTo>
                <a:lnTo>
                  <a:pt x="35718" y="232172"/>
                </a:lnTo>
                <a:lnTo>
                  <a:pt x="17859" y="285750"/>
                </a:lnTo>
                <a:lnTo>
                  <a:pt x="0" y="339328"/>
                </a:lnTo>
                <a:lnTo>
                  <a:pt x="0" y="392906"/>
                </a:lnTo>
                <a:lnTo>
                  <a:pt x="17859" y="437555"/>
                </a:lnTo>
                <a:lnTo>
                  <a:pt x="53578" y="482203"/>
                </a:lnTo>
                <a:lnTo>
                  <a:pt x="98226" y="508992"/>
                </a:lnTo>
                <a:lnTo>
                  <a:pt x="178593" y="535781"/>
                </a:lnTo>
                <a:lnTo>
                  <a:pt x="267890" y="535781"/>
                </a:lnTo>
                <a:lnTo>
                  <a:pt x="375047" y="526852"/>
                </a:lnTo>
                <a:lnTo>
                  <a:pt x="491133" y="508992"/>
                </a:lnTo>
                <a:lnTo>
                  <a:pt x="598289" y="473273"/>
                </a:lnTo>
                <a:lnTo>
                  <a:pt x="696515" y="419695"/>
                </a:lnTo>
                <a:lnTo>
                  <a:pt x="759022" y="357188"/>
                </a:lnTo>
                <a:lnTo>
                  <a:pt x="794741" y="294680"/>
                </a:lnTo>
                <a:lnTo>
                  <a:pt x="812600" y="214313"/>
                </a:lnTo>
                <a:lnTo>
                  <a:pt x="803671" y="133945"/>
                </a:lnTo>
                <a:lnTo>
                  <a:pt x="767952" y="62508"/>
                </a:lnTo>
                <a:lnTo>
                  <a:pt x="696515" y="0"/>
                </a:lnTo>
                <a:lnTo>
                  <a:pt x="6965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6" name="Freeform 17545"/>
          <p:cNvSpPr/>
          <p:nvPr/>
        </p:nvSpPr>
        <p:spPr bwMode="auto">
          <a:xfrm>
            <a:off x="7438430" y="3455789"/>
            <a:ext cx="26790" cy="366118"/>
          </a:xfrm>
          <a:custGeom>
            <a:avLst/>
            <a:gdLst/>
            <a:ahLst/>
            <a:cxnLst/>
            <a:rect l="0" t="0" r="0" b="0"/>
            <a:pathLst>
              <a:path w="26790" h="366118">
                <a:moveTo>
                  <a:pt x="2678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17859"/>
                </a:lnTo>
                <a:lnTo>
                  <a:pt x="17859" y="44648"/>
                </a:lnTo>
                <a:lnTo>
                  <a:pt x="8929" y="89297"/>
                </a:lnTo>
                <a:lnTo>
                  <a:pt x="0" y="151804"/>
                </a:lnTo>
                <a:lnTo>
                  <a:pt x="0" y="223242"/>
                </a:lnTo>
                <a:lnTo>
                  <a:pt x="0" y="285750"/>
                </a:lnTo>
                <a:lnTo>
                  <a:pt x="8929" y="339328"/>
                </a:lnTo>
                <a:lnTo>
                  <a:pt x="17859" y="366117"/>
                </a:lnTo>
                <a:lnTo>
                  <a:pt x="17859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7" name="Freeform 17546"/>
          <p:cNvSpPr/>
          <p:nvPr/>
        </p:nvSpPr>
        <p:spPr bwMode="auto">
          <a:xfrm>
            <a:off x="7492008" y="3768328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35718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07156"/>
                </a:lnTo>
                <a:lnTo>
                  <a:pt x="35719" y="107156"/>
                </a:lnTo>
                <a:lnTo>
                  <a:pt x="53578" y="98226"/>
                </a:lnTo>
                <a:lnTo>
                  <a:pt x="80367" y="89297"/>
                </a:lnTo>
                <a:lnTo>
                  <a:pt x="98226" y="89297"/>
                </a:lnTo>
                <a:lnTo>
                  <a:pt x="125015" y="9822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8" name="Freeform 17547"/>
          <p:cNvSpPr/>
          <p:nvPr/>
        </p:nvSpPr>
        <p:spPr bwMode="auto">
          <a:xfrm>
            <a:off x="7617023" y="3741539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44649" y="0"/>
                </a:moveTo>
                <a:lnTo>
                  <a:pt x="35719" y="8929"/>
                </a:lnTo>
                <a:lnTo>
                  <a:pt x="26790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26790" y="133945"/>
                </a:lnTo>
                <a:lnTo>
                  <a:pt x="35719" y="142875"/>
                </a:lnTo>
                <a:lnTo>
                  <a:pt x="53579" y="142875"/>
                </a:lnTo>
                <a:lnTo>
                  <a:pt x="71438" y="142875"/>
                </a:lnTo>
                <a:lnTo>
                  <a:pt x="89297" y="133945"/>
                </a:lnTo>
                <a:lnTo>
                  <a:pt x="107157" y="125015"/>
                </a:lnTo>
                <a:lnTo>
                  <a:pt x="116086" y="116086"/>
                </a:lnTo>
                <a:lnTo>
                  <a:pt x="116086" y="107156"/>
                </a:lnTo>
                <a:lnTo>
                  <a:pt x="116086" y="98226"/>
                </a:lnTo>
                <a:lnTo>
                  <a:pt x="107157" y="89297"/>
                </a:lnTo>
                <a:lnTo>
                  <a:pt x="98227" y="98226"/>
                </a:lnTo>
                <a:lnTo>
                  <a:pt x="80368" y="107156"/>
                </a:lnTo>
                <a:lnTo>
                  <a:pt x="62508" y="133945"/>
                </a:lnTo>
                <a:lnTo>
                  <a:pt x="53579" y="151804"/>
                </a:lnTo>
                <a:lnTo>
                  <a:pt x="53579" y="178593"/>
                </a:lnTo>
                <a:lnTo>
                  <a:pt x="62508" y="196453"/>
                </a:lnTo>
                <a:lnTo>
                  <a:pt x="71438" y="196453"/>
                </a:lnTo>
                <a:lnTo>
                  <a:pt x="80368" y="187523"/>
                </a:lnTo>
                <a:lnTo>
                  <a:pt x="8036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49" name="Freeform 17548"/>
          <p:cNvSpPr/>
          <p:nvPr/>
        </p:nvSpPr>
        <p:spPr bwMode="auto">
          <a:xfrm>
            <a:off x="7795617" y="3723679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33946"/>
                </a:lnTo>
                <a:lnTo>
                  <a:pt x="17860" y="125016"/>
                </a:lnTo>
                <a:lnTo>
                  <a:pt x="26789" y="107157"/>
                </a:lnTo>
                <a:lnTo>
                  <a:pt x="35719" y="89297"/>
                </a:lnTo>
                <a:lnTo>
                  <a:pt x="53578" y="80367"/>
                </a:lnTo>
                <a:lnTo>
                  <a:pt x="71438" y="80367"/>
                </a:lnTo>
                <a:lnTo>
                  <a:pt x="80367" y="80367"/>
                </a:lnTo>
                <a:lnTo>
                  <a:pt x="89297" y="80367"/>
                </a:lnTo>
                <a:lnTo>
                  <a:pt x="98227" y="98227"/>
                </a:lnTo>
                <a:lnTo>
                  <a:pt x="89297" y="116086"/>
                </a:lnTo>
                <a:lnTo>
                  <a:pt x="89297" y="133946"/>
                </a:lnTo>
                <a:lnTo>
                  <a:pt x="71438" y="151805"/>
                </a:lnTo>
                <a:lnTo>
                  <a:pt x="62508" y="160735"/>
                </a:lnTo>
                <a:lnTo>
                  <a:pt x="53578" y="169664"/>
                </a:lnTo>
                <a:lnTo>
                  <a:pt x="53578" y="169664"/>
                </a:lnTo>
                <a:lnTo>
                  <a:pt x="44649" y="160735"/>
                </a:lnTo>
                <a:lnTo>
                  <a:pt x="4464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0" name="Freeform 17549"/>
          <p:cNvSpPr/>
          <p:nvPr/>
        </p:nvSpPr>
        <p:spPr bwMode="auto">
          <a:xfrm>
            <a:off x="7920633" y="3839765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1" name="Freeform 17550"/>
          <p:cNvSpPr/>
          <p:nvPr/>
        </p:nvSpPr>
        <p:spPr bwMode="auto">
          <a:xfrm>
            <a:off x="7929563" y="3714750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2" name="Freeform 17551"/>
          <p:cNvSpPr/>
          <p:nvPr/>
        </p:nvSpPr>
        <p:spPr bwMode="auto">
          <a:xfrm>
            <a:off x="8036719" y="3705820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60734"/>
                </a:lnTo>
                <a:lnTo>
                  <a:pt x="4464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89297" y="160734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3" name="Freeform 17552"/>
          <p:cNvSpPr/>
          <p:nvPr/>
        </p:nvSpPr>
        <p:spPr bwMode="auto">
          <a:xfrm>
            <a:off x="7929563" y="3777257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60"/>
                </a:lnTo>
                <a:lnTo>
                  <a:pt x="62507" y="17860"/>
                </a:lnTo>
                <a:lnTo>
                  <a:pt x="98226" y="17860"/>
                </a:lnTo>
                <a:lnTo>
                  <a:pt x="13394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4" name="Freeform 17553"/>
          <p:cNvSpPr/>
          <p:nvPr/>
        </p:nvSpPr>
        <p:spPr bwMode="auto">
          <a:xfrm>
            <a:off x="8215312" y="3723679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8" y="71438"/>
                </a:lnTo>
                <a:lnTo>
                  <a:pt x="53578" y="71438"/>
                </a:lnTo>
                <a:lnTo>
                  <a:pt x="7143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7" y="98227"/>
                </a:lnTo>
                <a:lnTo>
                  <a:pt x="53578" y="107157"/>
                </a:lnTo>
                <a:lnTo>
                  <a:pt x="35718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5" name="Freeform 17554"/>
          <p:cNvSpPr/>
          <p:nvPr/>
        </p:nvSpPr>
        <p:spPr bwMode="auto">
          <a:xfrm>
            <a:off x="2169914" y="2089547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53578"/>
                </a:lnTo>
                <a:lnTo>
                  <a:pt x="17859" y="6250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6" name="Freeform 17555"/>
          <p:cNvSpPr/>
          <p:nvPr/>
        </p:nvSpPr>
        <p:spPr bwMode="auto">
          <a:xfrm>
            <a:off x="2152055" y="2080617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7" name="Freeform 17556"/>
          <p:cNvSpPr/>
          <p:nvPr/>
        </p:nvSpPr>
        <p:spPr bwMode="auto">
          <a:xfrm>
            <a:off x="2134195" y="2196703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71438" y="893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8" name="Freeform 17557"/>
          <p:cNvSpPr/>
          <p:nvPr/>
        </p:nvSpPr>
        <p:spPr bwMode="auto">
          <a:xfrm>
            <a:off x="7599164" y="3250406"/>
            <a:ext cx="71439" cy="80368"/>
          </a:xfrm>
          <a:custGeom>
            <a:avLst/>
            <a:gdLst/>
            <a:ahLst/>
            <a:cxnLst/>
            <a:rect l="0" t="0" r="0" b="0"/>
            <a:pathLst>
              <a:path w="71439" h="80368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9" y="71437"/>
                </a:lnTo>
                <a:lnTo>
                  <a:pt x="53578" y="62508"/>
                </a:lnTo>
                <a:lnTo>
                  <a:pt x="71438" y="53578"/>
                </a:lnTo>
                <a:lnTo>
                  <a:pt x="7143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59" name="Freeform 17558"/>
          <p:cNvSpPr/>
          <p:nvPr/>
        </p:nvSpPr>
        <p:spPr bwMode="auto">
          <a:xfrm>
            <a:off x="991195" y="4188023"/>
            <a:ext cx="2857501" cy="446485"/>
          </a:xfrm>
          <a:custGeom>
            <a:avLst/>
            <a:gdLst/>
            <a:ahLst/>
            <a:cxnLst/>
            <a:rect l="0" t="0" r="0" b="0"/>
            <a:pathLst>
              <a:path w="2857501" h="446485">
                <a:moveTo>
                  <a:pt x="2536032" y="196453"/>
                </a:moveTo>
                <a:lnTo>
                  <a:pt x="2536032" y="196453"/>
                </a:lnTo>
                <a:lnTo>
                  <a:pt x="2527102" y="196453"/>
                </a:lnTo>
                <a:lnTo>
                  <a:pt x="2518172" y="196453"/>
                </a:lnTo>
                <a:lnTo>
                  <a:pt x="2509243" y="196453"/>
                </a:lnTo>
                <a:lnTo>
                  <a:pt x="2500313" y="187523"/>
                </a:lnTo>
                <a:lnTo>
                  <a:pt x="2491383" y="187523"/>
                </a:lnTo>
                <a:lnTo>
                  <a:pt x="2482453" y="178594"/>
                </a:lnTo>
                <a:lnTo>
                  <a:pt x="2473524" y="169664"/>
                </a:lnTo>
                <a:lnTo>
                  <a:pt x="2455664" y="160734"/>
                </a:lnTo>
                <a:lnTo>
                  <a:pt x="2446735" y="151805"/>
                </a:lnTo>
                <a:lnTo>
                  <a:pt x="2428875" y="133945"/>
                </a:lnTo>
                <a:lnTo>
                  <a:pt x="2402086" y="125016"/>
                </a:lnTo>
                <a:lnTo>
                  <a:pt x="2375297" y="116086"/>
                </a:lnTo>
                <a:lnTo>
                  <a:pt x="2348508" y="116086"/>
                </a:lnTo>
                <a:lnTo>
                  <a:pt x="2321719" y="107156"/>
                </a:lnTo>
                <a:lnTo>
                  <a:pt x="2294930" y="107156"/>
                </a:lnTo>
                <a:lnTo>
                  <a:pt x="2259211" y="98227"/>
                </a:lnTo>
                <a:lnTo>
                  <a:pt x="2223493" y="98227"/>
                </a:lnTo>
                <a:lnTo>
                  <a:pt x="2187774" y="89297"/>
                </a:lnTo>
                <a:lnTo>
                  <a:pt x="2143125" y="80367"/>
                </a:lnTo>
                <a:lnTo>
                  <a:pt x="2089547" y="71438"/>
                </a:lnTo>
                <a:lnTo>
                  <a:pt x="2035969" y="53578"/>
                </a:lnTo>
                <a:lnTo>
                  <a:pt x="1982391" y="44648"/>
                </a:lnTo>
                <a:lnTo>
                  <a:pt x="1919883" y="35719"/>
                </a:lnTo>
                <a:lnTo>
                  <a:pt x="1866305" y="17859"/>
                </a:lnTo>
                <a:lnTo>
                  <a:pt x="1794868" y="8930"/>
                </a:lnTo>
                <a:lnTo>
                  <a:pt x="1723430" y="8930"/>
                </a:lnTo>
                <a:lnTo>
                  <a:pt x="1651993" y="8930"/>
                </a:lnTo>
                <a:lnTo>
                  <a:pt x="1571625" y="8930"/>
                </a:lnTo>
                <a:lnTo>
                  <a:pt x="1491258" y="8930"/>
                </a:lnTo>
                <a:lnTo>
                  <a:pt x="1401961" y="8930"/>
                </a:lnTo>
                <a:lnTo>
                  <a:pt x="1312664" y="8930"/>
                </a:lnTo>
                <a:lnTo>
                  <a:pt x="1232297" y="0"/>
                </a:lnTo>
                <a:lnTo>
                  <a:pt x="1143000" y="0"/>
                </a:lnTo>
                <a:lnTo>
                  <a:pt x="1062633" y="0"/>
                </a:lnTo>
                <a:lnTo>
                  <a:pt x="973336" y="0"/>
                </a:lnTo>
                <a:lnTo>
                  <a:pt x="892969" y="0"/>
                </a:lnTo>
                <a:lnTo>
                  <a:pt x="812602" y="0"/>
                </a:lnTo>
                <a:lnTo>
                  <a:pt x="732235" y="0"/>
                </a:lnTo>
                <a:lnTo>
                  <a:pt x="660797" y="8930"/>
                </a:lnTo>
                <a:lnTo>
                  <a:pt x="589360" y="17859"/>
                </a:lnTo>
                <a:lnTo>
                  <a:pt x="517922" y="26789"/>
                </a:lnTo>
                <a:lnTo>
                  <a:pt x="455414" y="35719"/>
                </a:lnTo>
                <a:lnTo>
                  <a:pt x="383977" y="53578"/>
                </a:lnTo>
                <a:lnTo>
                  <a:pt x="330399" y="71438"/>
                </a:lnTo>
                <a:lnTo>
                  <a:pt x="267891" y="89297"/>
                </a:lnTo>
                <a:lnTo>
                  <a:pt x="223243" y="107156"/>
                </a:lnTo>
                <a:lnTo>
                  <a:pt x="169664" y="133945"/>
                </a:lnTo>
                <a:lnTo>
                  <a:pt x="133946" y="151805"/>
                </a:lnTo>
                <a:lnTo>
                  <a:pt x="98227" y="169664"/>
                </a:lnTo>
                <a:lnTo>
                  <a:pt x="62508" y="187523"/>
                </a:lnTo>
                <a:lnTo>
                  <a:pt x="35719" y="205383"/>
                </a:lnTo>
                <a:lnTo>
                  <a:pt x="17860" y="232172"/>
                </a:lnTo>
                <a:lnTo>
                  <a:pt x="8930" y="250031"/>
                </a:lnTo>
                <a:lnTo>
                  <a:pt x="0" y="267891"/>
                </a:lnTo>
                <a:lnTo>
                  <a:pt x="8930" y="285750"/>
                </a:lnTo>
                <a:lnTo>
                  <a:pt x="17860" y="303609"/>
                </a:lnTo>
                <a:lnTo>
                  <a:pt x="35719" y="321469"/>
                </a:lnTo>
                <a:lnTo>
                  <a:pt x="62508" y="330398"/>
                </a:lnTo>
                <a:lnTo>
                  <a:pt x="89297" y="348258"/>
                </a:lnTo>
                <a:lnTo>
                  <a:pt x="116086" y="366117"/>
                </a:lnTo>
                <a:lnTo>
                  <a:pt x="142875" y="375047"/>
                </a:lnTo>
                <a:lnTo>
                  <a:pt x="178594" y="383977"/>
                </a:lnTo>
                <a:lnTo>
                  <a:pt x="205383" y="401836"/>
                </a:lnTo>
                <a:lnTo>
                  <a:pt x="241102" y="410766"/>
                </a:lnTo>
                <a:lnTo>
                  <a:pt x="267891" y="410766"/>
                </a:lnTo>
                <a:lnTo>
                  <a:pt x="303610" y="419695"/>
                </a:lnTo>
                <a:lnTo>
                  <a:pt x="348258" y="419695"/>
                </a:lnTo>
                <a:lnTo>
                  <a:pt x="383977" y="419695"/>
                </a:lnTo>
                <a:lnTo>
                  <a:pt x="428625" y="419695"/>
                </a:lnTo>
                <a:lnTo>
                  <a:pt x="473274" y="419695"/>
                </a:lnTo>
                <a:lnTo>
                  <a:pt x="517922" y="428625"/>
                </a:lnTo>
                <a:lnTo>
                  <a:pt x="562571" y="419695"/>
                </a:lnTo>
                <a:lnTo>
                  <a:pt x="616149" y="419695"/>
                </a:lnTo>
                <a:lnTo>
                  <a:pt x="669727" y="419695"/>
                </a:lnTo>
                <a:lnTo>
                  <a:pt x="723305" y="419695"/>
                </a:lnTo>
                <a:lnTo>
                  <a:pt x="767953" y="419695"/>
                </a:lnTo>
                <a:lnTo>
                  <a:pt x="821532" y="419695"/>
                </a:lnTo>
                <a:lnTo>
                  <a:pt x="875110" y="428625"/>
                </a:lnTo>
                <a:lnTo>
                  <a:pt x="928688" y="428625"/>
                </a:lnTo>
                <a:lnTo>
                  <a:pt x="973336" y="428625"/>
                </a:lnTo>
                <a:lnTo>
                  <a:pt x="1026914" y="428625"/>
                </a:lnTo>
                <a:lnTo>
                  <a:pt x="1080493" y="437555"/>
                </a:lnTo>
                <a:lnTo>
                  <a:pt x="1134071" y="437555"/>
                </a:lnTo>
                <a:lnTo>
                  <a:pt x="1187649" y="437555"/>
                </a:lnTo>
                <a:lnTo>
                  <a:pt x="1241227" y="437555"/>
                </a:lnTo>
                <a:lnTo>
                  <a:pt x="1285875" y="437555"/>
                </a:lnTo>
                <a:lnTo>
                  <a:pt x="1339453" y="437555"/>
                </a:lnTo>
                <a:lnTo>
                  <a:pt x="1384102" y="437555"/>
                </a:lnTo>
                <a:lnTo>
                  <a:pt x="1437680" y="437555"/>
                </a:lnTo>
                <a:lnTo>
                  <a:pt x="1482328" y="437555"/>
                </a:lnTo>
                <a:lnTo>
                  <a:pt x="1535907" y="437555"/>
                </a:lnTo>
                <a:lnTo>
                  <a:pt x="1580555" y="437555"/>
                </a:lnTo>
                <a:lnTo>
                  <a:pt x="1634133" y="437555"/>
                </a:lnTo>
                <a:lnTo>
                  <a:pt x="1687711" y="437555"/>
                </a:lnTo>
                <a:lnTo>
                  <a:pt x="1732360" y="437555"/>
                </a:lnTo>
                <a:lnTo>
                  <a:pt x="1785938" y="437555"/>
                </a:lnTo>
                <a:lnTo>
                  <a:pt x="1830586" y="446484"/>
                </a:lnTo>
                <a:lnTo>
                  <a:pt x="1875235" y="446484"/>
                </a:lnTo>
                <a:lnTo>
                  <a:pt x="1919883" y="446484"/>
                </a:lnTo>
                <a:lnTo>
                  <a:pt x="1964532" y="446484"/>
                </a:lnTo>
                <a:lnTo>
                  <a:pt x="2018110" y="446484"/>
                </a:lnTo>
                <a:lnTo>
                  <a:pt x="2062758" y="446484"/>
                </a:lnTo>
                <a:lnTo>
                  <a:pt x="2107407" y="446484"/>
                </a:lnTo>
                <a:lnTo>
                  <a:pt x="2152055" y="446484"/>
                </a:lnTo>
                <a:lnTo>
                  <a:pt x="2196703" y="446484"/>
                </a:lnTo>
                <a:lnTo>
                  <a:pt x="2250282" y="437555"/>
                </a:lnTo>
                <a:lnTo>
                  <a:pt x="2303860" y="437555"/>
                </a:lnTo>
                <a:lnTo>
                  <a:pt x="2348508" y="437555"/>
                </a:lnTo>
                <a:lnTo>
                  <a:pt x="2402086" y="437555"/>
                </a:lnTo>
                <a:lnTo>
                  <a:pt x="2455664" y="428625"/>
                </a:lnTo>
                <a:lnTo>
                  <a:pt x="2509243" y="428625"/>
                </a:lnTo>
                <a:lnTo>
                  <a:pt x="2553891" y="428625"/>
                </a:lnTo>
                <a:lnTo>
                  <a:pt x="2598539" y="419695"/>
                </a:lnTo>
                <a:lnTo>
                  <a:pt x="2643188" y="419695"/>
                </a:lnTo>
                <a:lnTo>
                  <a:pt x="2678907" y="410766"/>
                </a:lnTo>
                <a:lnTo>
                  <a:pt x="2714625" y="410766"/>
                </a:lnTo>
                <a:lnTo>
                  <a:pt x="2750344" y="401836"/>
                </a:lnTo>
                <a:lnTo>
                  <a:pt x="2777133" y="392906"/>
                </a:lnTo>
                <a:lnTo>
                  <a:pt x="2803922" y="383977"/>
                </a:lnTo>
                <a:lnTo>
                  <a:pt x="2830711" y="375047"/>
                </a:lnTo>
                <a:lnTo>
                  <a:pt x="2848571" y="366117"/>
                </a:lnTo>
                <a:lnTo>
                  <a:pt x="2848571" y="348258"/>
                </a:lnTo>
                <a:lnTo>
                  <a:pt x="2857500" y="339328"/>
                </a:lnTo>
                <a:lnTo>
                  <a:pt x="2857500" y="330398"/>
                </a:lnTo>
                <a:lnTo>
                  <a:pt x="2857500" y="312539"/>
                </a:lnTo>
                <a:lnTo>
                  <a:pt x="2848571" y="303609"/>
                </a:lnTo>
                <a:lnTo>
                  <a:pt x="2830711" y="285750"/>
                </a:lnTo>
                <a:lnTo>
                  <a:pt x="2812852" y="267891"/>
                </a:lnTo>
                <a:lnTo>
                  <a:pt x="2786063" y="241102"/>
                </a:lnTo>
                <a:lnTo>
                  <a:pt x="2750344" y="214313"/>
                </a:lnTo>
                <a:lnTo>
                  <a:pt x="2705696" y="196453"/>
                </a:lnTo>
                <a:lnTo>
                  <a:pt x="2643188" y="169664"/>
                </a:lnTo>
                <a:lnTo>
                  <a:pt x="2571750" y="142875"/>
                </a:lnTo>
                <a:lnTo>
                  <a:pt x="2491383" y="116086"/>
                </a:lnTo>
                <a:lnTo>
                  <a:pt x="2402086" y="89297"/>
                </a:lnTo>
                <a:lnTo>
                  <a:pt x="2303860" y="80367"/>
                </a:lnTo>
                <a:lnTo>
                  <a:pt x="2214563" y="71438"/>
                </a:lnTo>
                <a:lnTo>
                  <a:pt x="2134196" y="62508"/>
                </a:lnTo>
                <a:lnTo>
                  <a:pt x="213419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0" name="Freeform 17559"/>
          <p:cNvSpPr/>
          <p:nvPr/>
        </p:nvSpPr>
        <p:spPr bwMode="auto">
          <a:xfrm>
            <a:off x="3946922" y="4955977"/>
            <a:ext cx="482204" cy="205383"/>
          </a:xfrm>
          <a:custGeom>
            <a:avLst/>
            <a:gdLst/>
            <a:ahLst/>
            <a:cxnLst/>
            <a:rect l="0" t="0" r="0" b="0"/>
            <a:pathLst>
              <a:path w="482204" h="205383">
                <a:moveTo>
                  <a:pt x="419695" y="44648"/>
                </a:moveTo>
                <a:lnTo>
                  <a:pt x="419695" y="35718"/>
                </a:lnTo>
                <a:lnTo>
                  <a:pt x="419695" y="35718"/>
                </a:lnTo>
                <a:lnTo>
                  <a:pt x="419695" y="35718"/>
                </a:lnTo>
                <a:lnTo>
                  <a:pt x="419695" y="26789"/>
                </a:lnTo>
                <a:lnTo>
                  <a:pt x="410766" y="26789"/>
                </a:lnTo>
                <a:lnTo>
                  <a:pt x="401836" y="26789"/>
                </a:lnTo>
                <a:lnTo>
                  <a:pt x="392906" y="26789"/>
                </a:lnTo>
                <a:lnTo>
                  <a:pt x="383976" y="17859"/>
                </a:lnTo>
                <a:lnTo>
                  <a:pt x="375047" y="17859"/>
                </a:lnTo>
                <a:lnTo>
                  <a:pt x="366117" y="17859"/>
                </a:lnTo>
                <a:lnTo>
                  <a:pt x="357187" y="8929"/>
                </a:lnTo>
                <a:lnTo>
                  <a:pt x="348258" y="8929"/>
                </a:lnTo>
                <a:lnTo>
                  <a:pt x="330398" y="8929"/>
                </a:lnTo>
                <a:lnTo>
                  <a:pt x="312539" y="0"/>
                </a:lnTo>
                <a:lnTo>
                  <a:pt x="294680" y="0"/>
                </a:lnTo>
                <a:lnTo>
                  <a:pt x="285750" y="0"/>
                </a:lnTo>
                <a:lnTo>
                  <a:pt x="258961" y="0"/>
                </a:lnTo>
                <a:lnTo>
                  <a:pt x="241101" y="0"/>
                </a:lnTo>
                <a:lnTo>
                  <a:pt x="223242" y="0"/>
                </a:lnTo>
                <a:lnTo>
                  <a:pt x="205383" y="8929"/>
                </a:lnTo>
                <a:lnTo>
                  <a:pt x="187523" y="8929"/>
                </a:lnTo>
                <a:lnTo>
                  <a:pt x="160734" y="17859"/>
                </a:lnTo>
                <a:lnTo>
                  <a:pt x="133945" y="17859"/>
                </a:lnTo>
                <a:lnTo>
                  <a:pt x="116086" y="26789"/>
                </a:lnTo>
                <a:lnTo>
                  <a:pt x="98226" y="26789"/>
                </a:lnTo>
                <a:lnTo>
                  <a:pt x="80367" y="35718"/>
                </a:lnTo>
                <a:lnTo>
                  <a:pt x="62508" y="53578"/>
                </a:lnTo>
                <a:lnTo>
                  <a:pt x="44648" y="62507"/>
                </a:lnTo>
                <a:lnTo>
                  <a:pt x="35719" y="71437"/>
                </a:lnTo>
                <a:lnTo>
                  <a:pt x="17859" y="89296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3"/>
                </a:lnTo>
                <a:lnTo>
                  <a:pt x="26789" y="187523"/>
                </a:lnTo>
                <a:lnTo>
                  <a:pt x="44648" y="196453"/>
                </a:lnTo>
                <a:lnTo>
                  <a:pt x="80367" y="196453"/>
                </a:lnTo>
                <a:lnTo>
                  <a:pt x="107156" y="205382"/>
                </a:lnTo>
                <a:lnTo>
                  <a:pt x="142875" y="196453"/>
                </a:lnTo>
                <a:lnTo>
                  <a:pt x="169664" y="196453"/>
                </a:lnTo>
                <a:lnTo>
                  <a:pt x="196453" y="196453"/>
                </a:lnTo>
                <a:lnTo>
                  <a:pt x="223242" y="187523"/>
                </a:lnTo>
                <a:lnTo>
                  <a:pt x="250031" y="187523"/>
                </a:lnTo>
                <a:lnTo>
                  <a:pt x="276820" y="187523"/>
                </a:lnTo>
                <a:lnTo>
                  <a:pt x="294680" y="178593"/>
                </a:lnTo>
                <a:lnTo>
                  <a:pt x="321469" y="178593"/>
                </a:lnTo>
                <a:lnTo>
                  <a:pt x="348258" y="169664"/>
                </a:lnTo>
                <a:lnTo>
                  <a:pt x="366117" y="169664"/>
                </a:lnTo>
                <a:lnTo>
                  <a:pt x="401836" y="160734"/>
                </a:lnTo>
                <a:lnTo>
                  <a:pt x="419695" y="142875"/>
                </a:lnTo>
                <a:lnTo>
                  <a:pt x="446484" y="133945"/>
                </a:lnTo>
                <a:lnTo>
                  <a:pt x="464344" y="116086"/>
                </a:lnTo>
                <a:lnTo>
                  <a:pt x="473273" y="98226"/>
                </a:lnTo>
                <a:lnTo>
                  <a:pt x="482203" y="71437"/>
                </a:lnTo>
                <a:lnTo>
                  <a:pt x="482203" y="53578"/>
                </a:lnTo>
                <a:lnTo>
                  <a:pt x="473273" y="35718"/>
                </a:lnTo>
                <a:lnTo>
                  <a:pt x="464344" y="26789"/>
                </a:lnTo>
                <a:lnTo>
                  <a:pt x="446484" y="8929"/>
                </a:lnTo>
                <a:lnTo>
                  <a:pt x="419695" y="8929"/>
                </a:lnTo>
                <a:lnTo>
                  <a:pt x="383976" y="8929"/>
                </a:lnTo>
                <a:lnTo>
                  <a:pt x="357187" y="8929"/>
                </a:lnTo>
                <a:lnTo>
                  <a:pt x="321469" y="8929"/>
                </a:lnTo>
                <a:lnTo>
                  <a:pt x="32146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1" name="Freeform 17560"/>
          <p:cNvSpPr/>
          <p:nvPr/>
        </p:nvSpPr>
        <p:spPr bwMode="auto">
          <a:xfrm>
            <a:off x="6643688" y="4411265"/>
            <a:ext cx="392907" cy="285751"/>
          </a:xfrm>
          <a:custGeom>
            <a:avLst/>
            <a:gdLst/>
            <a:ahLst/>
            <a:cxnLst/>
            <a:rect l="0" t="0" r="0" b="0"/>
            <a:pathLst>
              <a:path w="392907" h="285751">
                <a:moveTo>
                  <a:pt x="80367" y="44649"/>
                </a:moveTo>
                <a:lnTo>
                  <a:pt x="80367" y="4464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62507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44649"/>
                </a:lnTo>
                <a:lnTo>
                  <a:pt x="26789" y="71438"/>
                </a:lnTo>
                <a:lnTo>
                  <a:pt x="17859" y="107156"/>
                </a:lnTo>
                <a:lnTo>
                  <a:pt x="8929" y="151805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76821"/>
                </a:lnTo>
                <a:lnTo>
                  <a:pt x="17859" y="285750"/>
                </a:lnTo>
                <a:lnTo>
                  <a:pt x="35718" y="276821"/>
                </a:lnTo>
                <a:lnTo>
                  <a:pt x="71437" y="276821"/>
                </a:lnTo>
                <a:lnTo>
                  <a:pt x="107156" y="267891"/>
                </a:lnTo>
                <a:lnTo>
                  <a:pt x="142875" y="258961"/>
                </a:lnTo>
                <a:lnTo>
                  <a:pt x="196453" y="258961"/>
                </a:lnTo>
                <a:lnTo>
                  <a:pt x="241101" y="258961"/>
                </a:lnTo>
                <a:lnTo>
                  <a:pt x="285750" y="267891"/>
                </a:lnTo>
                <a:lnTo>
                  <a:pt x="321468" y="276821"/>
                </a:lnTo>
                <a:lnTo>
                  <a:pt x="357187" y="285750"/>
                </a:lnTo>
                <a:lnTo>
                  <a:pt x="375046" y="285750"/>
                </a:lnTo>
                <a:lnTo>
                  <a:pt x="392906" y="267891"/>
                </a:lnTo>
                <a:lnTo>
                  <a:pt x="392906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2" name="Freeform 17561"/>
          <p:cNvSpPr/>
          <p:nvPr/>
        </p:nvSpPr>
        <p:spPr bwMode="auto">
          <a:xfrm>
            <a:off x="7036594" y="4464843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62508" y="26789"/>
                </a:moveTo>
                <a:lnTo>
                  <a:pt x="62508" y="26789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71438"/>
                </a:lnTo>
                <a:lnTo>
                  <a:pt x="8929" y="98227"/>
                </a:lnTo>
                <a:lnTo>
                  <a:pt x="8929" y="133946"/>
                </a:lnTo>
                <a:lnTo>
                  <a:pt x="0" y="160735"/>
                </a:lnTo>
                <a:lnTo>
                  <a:pt x="8929" y="187524"/>
                </a:lnTo>
                <a:lnTo>
                  <a:pt x="35719" y="196453"/>
                </a:lnTo>
                <a:lnTo>
                  <a:pt x="62508" y="196453"/>
                </a:lnTo>
                <a:lnTo>
                  <a:pt x="98226" y="196453"/>
                </a:lnTo>
                <a:lnTo>
                  <a:pt x="133945" y="178594"/>
                </a:lnTo>
                <a:lnTo>
                  <a:pt x="160734" y="160735"/>
                </a:lnTo>
                <a:lnTo>
                  <a:pt x="178594" y="133946"/>
                </a:lnTo>
                <a:lnTo>
                  <a:pt x="187523" y="107157"/>
                </a:lnTo>
                <a:lnTo>
                  <a:pt x="187523" y="71438"/>
                </a:lnTo>
                <a:lnTo>
                  <a:pt x="169664" y="44649"/>
                </a:lnTo>
                <a:lnTo>
                  <a:pt x="142875" y="26789"/>
                </a:lnTo>
                <a:lnTo>
                  <a:pt x="116086" y="8930"/>
                </a:lnTo>
                <a:lnTo>
                  <a:pt x="89297" y="0"/>
                </a:lnTo>
                <a:lnTo>
                  <a:pt x="71437" y="0"/>
                </a:lnTo>
                <a:lnTo>
                  <a:pt x="62508" y="0"/>
                </a:lnTo>
                <a:lnTo>
                  <a:pt x="71437" y="8930"/>
                </a:lnTo>
                <a:lnTo>
                  <a:pt x="89297" y="26789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3" name="Freeform 17562"/>
          <p:cNvSpPr/>
          <p:nvPr/>
        </p:nvSpPr>
        <p:spPr bwMode="auto">
          <a:xfrm>
            <a:off x="7393781" y="4446984"/>
            <a:ext cx="241103" cy="375048"/>
          </a:xfrm>
          <a:custGeom>
            <a:avLst/>
            <a:gdLst/>
            <a:ahLst/>
            <a:cxnLst/>
            <a:rect l="0" t="0" r="0" b="0"/>
            <a:pathLst>
              <a:path w="241103" h="375048">
                <a:moveTo>
                  <a:pt x="107157" y="53578"/>
                </a:moveTo>
                <a:lnTo>
                  <a:pt x="107157" y="53578"/>
                </a:lnTo>
                <a:lnTo>
                  <a:pt x="98227" y="71437"/>
                </a:lnTo>
                <a:lnTo>
                  <a:pt x="89297" y="89297"/>
                </a:lnTo>
                <a:lnTo>
                  <a:pt x="71438" y="116086"/>
                </a:lnTo>
                <a:lnTo>
                  <a:pt x="53578" y="151805"/>
                </a:lnTo>
                <a:lnTo>
                  <a:pt x="35719" y="178594"/>
                </a:lnTo>
                <a:lnTo>
                  <a:pt x="17860" y="214312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8930" y="241102"/>
                </a:lnTo>
                <a:lnTo>
                  <a:pt x="17860" y="214312"/>
                </a:lnTo>
                <a:lnTo>
                  <a:pt x="26789" y="178594"/>
                </a:lnTo>
                <a:lnTo>
                  <a:pt x="35719" y="142875"/>
                </a:lnTo>
                <a:lnTo>
                  <a:pt x="53578" y="107156"/>
                </a:lnTo>
                <a:lnTo>
                  <a:pt x="80367" y="71437"/>
                </a:lnTo>
                <a:lnTo>
                  <a:pt x="98227" y="44648"/>
                </a:lnTo>
                <a:lnTo>
                  <a:pt x="107157" y="17859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  <a:lnTo>
                  <a:pt x="142875" y="26789"/>
                </a:lnTo>
                <a:lnTo>
                  <a:pt x="133946" y="53578"/>
                </a:lnTo>
                <a:lnTo>
                  <a:pt x="133946" y="98227"/>
                </a:lnTo>
                <a:lnTo>
                  <a:pt x="133946" y="142875"/>
                </a:lnTo>
                <a:lnTo>
                  <a:pt x="133946" y="196453"/>
                </a:lnTo>
                <a:lnTo>
                  <a:pt x="142875" y="250031"/>
                </a:lnTo>
                <a:lnTo>
                  <a:pt x="151805" y="294680"/>
                </a:lnTo>
                <a:lnTo>
                  <a:pt x="178594" y="330398"/>
                </a:lnTo>
                <a:lnTo>
                  <a:pt x="196453" y="348258"/>
                </a:lnTo>
                <a:lnTo>
                  <a:pt x="214313" y="366117"/>
                </a:lnTo>
                <a:lnTo>
                  <a:pt x="232172" y="375047"/>
                </a:lnTo>
                <a:lnTo>
                  <a:pt x="241102" y="366117"/>
                </a:lnTo>
                <a:lnTo>
                  <a:pt x="241102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4" name="Freeform 17563"/>
          <p:cNvSpPr/>
          <p:nvPr/>
        </p:nvSpPr>
        <p:spPr bwMode="auto">
          <a:xfrm>
            <a:off x="7322344" y="4607718"/>
            <a:ext cx="383977" cy="53579"/>
          </a:xfrm>
          <a:custGeom>
            <a:avLst/>
            <a:gdLst/>
            <a:ahLst/>
            <a:cxnLst/>
            <a:rect l="0" t="0" r="0" b="0"/>
            <a:pathLst>
              <a:path w="383977" h="53579">
                <a:moveTo>
                  <a:pt x="0" y="53578"/>
                </a:moveTo>
                <a:lnTo>
                  <a:pt x="8929" y="53578"/>
                </a:lnTo>
                <a:lnTo>
                  <a:pt x="44648" y="44649"/>
                </a:lnTo>
                <a:lnTo>
                  <a:pt x="89297" y="35719"/>
                </a:lnTo>
                <a:lnTo>
                  <a:pt x="142875" y="26789"/>
                </a:lnTo>
                <a:lnTo>
                  <a:pt x="205383" y="26789"/>
                </a:lnTo>
                <a:lnTo>
                  <a:pt x="258961" y="17860"/>
                </a:lnTo>
                <a:lnTo>
                  <a:pt x="312539" y="17860"/>
                </a:lnTo>
                <a:lnTo>
                  <a:pt x="348258" y="8930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5" name="Freeform 17564"/>
          <p:cNvSpPr/>
          <p:nvPr/>
        </p:nvSpPr>
        <p:spPr bwMode="auto">
          <a:xfrm>
            <a:off x="7733109" y="4464843"/>
            <a:ext cx="71439" cy="312540"/>
          </a:xfrm>
          <a:custGeom>
            <a:avLst/>
            <a:gdLst/>
            <a:ahLst/>
            <a:cxnLst/>
            <a:rect l="0" t="0" r="0" b="0"/>
            <a:pathLst>
              <a:path w="71439" h="312540">
                <a:moveTo>
                  <a:pt x="71438" y="0"/>
                </a:moveTo>
                <a:lnTo>
                  <a:pt x="62508" y="8930"/>
                </a:lnTo>
                <a:lnTo>
                  <a:pt x="53579" y="17860"/>
                </a:lnTo>
                <a:lnTo>
                  <a:pt x="35719" y="44649"/>
                </a:lnTo>
                <a:lnTo>
                  <a:pt x="26789" y="89297"/>
                </a:lnTo>
                <a:lnTo>
                  <a:pt x="8930" y="133946"/>
                </a:lnTo>
                <a:lnTo>
                  <a:pt x="0" y="187524"/>
                </a:lnTo>
                <a:lnTo>
                  <a:pt x="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8930" y="312539"/>
                </a:lnTo>
                <a:lnTo>
                  <a:pt x="17860" y="312539"/>
                </a:lnTo>
                <a:lnTo>
                  <a:pt x="1786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6" name="Freeform 17565"/>
          <p:cNvSpPr/>
          <p:nvPr/>
        </p:nvSpPr>
        <p:spPr bwMode="auto">
          <a:xfrm>
            <a:off x="7661672" y="4420195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89297" y="17859"/>
                </a:moveTo>
                <a:lnTo>
                  <a:pt x="8929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96453" y="26789"/>
                </a:lnTo>
                <a:lnTo>
                  <a:pt x="232172" y="53578"/>
                </a:lnTo>
                <a:lnTo>
                  <a:pt x="258961" y="98226"/>
                </a:lnTo>
                <a:lnTo>
                  <a:pt x="276820" y="142875"/>
                </a:lnTo>
                <a:lnTo>
                  <a:pt x="285750" y="196453"/>
                </a:lnTo>
                <a:lnTo>
                  <a:pt x="285750" y="241101"/>
                </a:lnTo>
                <a:lnTo>
                  <a:pt x="276820" y="285750"/>
                </a:lnTo>
                <a:lnTo>
                  <a:pt x="250031" y="321469"/>
                </a:lnTo>
                <a:lnTo>
                  <a:pt x="205383" y="339328"/>
                </a:lnTo>
                <a:lnTo>
                  <a:pt x="142875" y="339328"/>
                </a:lnTo>
                <a:lnTo>
                  <a:pt x="71437" y="321469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7" name="Freeform 17566"/>
          <p:cNvSpPr/>
          <p:nvPr/>
        </p:nvSpPr>
        <p:spPr bwMode="auto">
          <a:xfrm>
            <a:off x="4741664" y="4714875"/>
            <a:ext cx="214314" cy="17860"/>
          </a:xfrm>
          <a:custGeom>
            <a:avLst/>
            <a:gdLst/>
            <a:ahLst/>
            <a:cxnLst/>
            <a:rect l="0" t="0" r="0" b="0"/>
            <a:pathLst>
              <a:path w="214314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87524" y="1785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8" name="Freeform 17567"/>
          <p:cNvSpPr/>
          <p:nvPr/>
        </p:nvSpPr>
        <p:spPr bwMode="auto">
          <a:xfrm>
            <a:off x="6474023" y="4991695"/>
            <a:ext cx="526853" cy="526853"/>
          </a:xfrm>
          <a:custGeom>
            <a:avLst/>
            <a:gdLst/>
            <a:ahLst/>
            <a:cxnLst/>
            <a:rect l="0" t="0" r="0" b="0"/>
            <a:pathLst>
              <a:path w="526853" h="526853">
                <a:moveTo>
                  <a:pt x="526852" y="142875"/>
                </a:moveTo>
                <a:lnTo>
                  <a:pt x="526852" y="133946"/>
                </a:lnTo>
                <a:lnTo>
                  <a:pt x="526852" y="125016"/>
                </a:lnTo>
                <a:lnTo>
                  <a:pt x="508993" y="107157"/>
                </a:lnTo>
                <a:lnTo>
                  <a:pt x="500063" y="89297"/>
                </a:lnTo>
                <a:lnTo>
                  <a:pt x="482204" y="71438"/>
                </a:lnTo>
                <a:lnTo>
                  <a:pt x="464344" y="44649"/>
                </a:lnTo>
                <a:lnTo>
                  <a:pt x="455415" y="26789"/>
                </a:lnTo>
                <a:lnTo>
                  <a:pt x="437555" y="17860"/>
                </a:lnTo>
                <a:lnTo>
                  <a:pt x="419696" y="0"/>
                </a:lnTo>
                <a:lnTo>
                  <a:pt x="401836" y="0"/>
                </a:lnTo>
                <a:lnTo>
                  <a:pt x="375047" y="0"/>
                </a:lnTo>
                <a:lnTo>
                  <a:pt x="348258" y="8930"/>
                </a:lnTo>
                <a:lnTo>
                  <a:pt x="312540" y="26789"/>
                </a:lnTo>
                <a:lnTo>
                  <a:pt x="276821" y="53578"/>
                </a:lnTo>
                <a:lnTo>
                  <a:pt x="241102" y="80368"/>
                </a:lnTo>
                <a:lnTo>
                  <a:pt x="214313" y="116086"/>
                </a:lnTo>
                <a:lnTo>
                  <a:pt x="196454" y="142875"/>
                </a:lnTo>
                <a:lnTo>
                  <a:pt x="196454" y="160735"/>
                </a:lnTo>
                <a:lnTo>
                  <a:pt x="214313" y="187524"/>
                </a:lnTo>
                <a:lnTo>
                  <a:pt x="250032" y="214313"/>
                </a:lnTo>
                <a:lnTo>
                  <a:pt x="294680" y="250032"/>
                </a:lnTo>
                <a:lnTo>
                  <a:pt x="348258" y="285750"/>
                </a:lnTo>
                <a:lnTo>
                  <a:pt x="410766" y="330399"/>
                </a:lnTo>
                <a:lnTo>
                  <a:pt x="455415" y="383977"/>
                </a:lnTo>
                <a:lnTo>
                  <a:pt x="482204" y="437555"/>
                </a:lnTo>
                <a:lnTo>
                  <a:pt x="491133" y="482203"/>
                </a:lnTo>
                <a:lnTo>
                  <a:pt x="482204" y="508993"/>
                </a:lnTo>
                <a:lnTo>
                  <a:pt x="446485" y="526852"/>
                </a:lnTo>
                <a:lnTo>
                  <a:pt x="392907" y="526852"/>
                </a:lnTo>
                <a:lnTo>
                  <a:pt x="321469" y="517922"/>
                </a:lnTo>
                <a:lnTo>
                  <a:pt x="232172" y="500063"/>
                </a:lnTo>
                <a:lnTo>
                  <a:pt x="151805" y="473274"/>
                </a:lnTo>
                <a:lnTo>
                  <a:pt x="80368" y="455414"/>
                </a:lnTo>
                <a:lnTo>
                  <a:pt x="26790" y="428625"/>
                </a:lnTo>
                <a:lnTo>
                  <a:pt x="0" y="401836"/>
                </a:lnTo>
                <a:lnTo>
                  <a:pt x="0" y="375047"/>
                </a:lnTo>
                <a:lnTo>
                  <a:pt x="17860" y="348258"/>
                </a:lnTo>
                <a:lnTo>
                  <a:pt x="44649" y="312539"/>
                </a:lnTo>
                <a:lnTo>
                  <a:pt x="89297" y="276821"/>
                </a:lnTo>
                <a:lnTo>
                  <a:pt x="89297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69" name="Freeform 17568"/>
          <p:cNvSpPr/>
          <p:nvPr/>
        </p:nvSpPr>
        <p:spPr bwMode="auto">
          <a:xfrm>
            <a:off x="7054453" y="5018484"/>
            <a:ext cx="98228" cy="526853"/>
          </a:xfrm>
          <a:custGeom>
            <a:avLst/>
            <a:gdLst/>
            <a:ahLst/>
            <a:cxnLst/>
            <a:rect l="0" t="0" r="0" b="0"/>
            <a:pathLst>
              <a:path w="98228" h="526853">
                <a:moveTo>
                  <a:pt x="89297" y="0"/>
                </a:moveTo>
                <a:lnTo>
                  <a:pt x="8929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44649"/>
                </a:lnTo>
                <a:lnTo>
                  <a:pt x="98227" y="71438"/>
                </a:lnTo>
                <a:lnTo>
                  <a:pt x="98227" y="116086"/>
                </a:lnTo>
                <a:lnTo>
                  <a:pt x="89297" y="178594"/>
                </a:lnTo>
                <a:lnTo>
                  <a:pt x="80367" y="241102"/>
                </a:lnTo>
                <a:lnTo>
                  <a:pt x="71438" y="312539"/>
                </a:lnTo>
                <a:lnTo>
                  <a:pt x="71438" y="383977"/>
                </a:lnTo>
                <a:lnTo>
                  <a:pt x="62508" y="437555"/>
                </a:lnTo>
                <a:lnTo>
                  <a:pt x="71438" y="482204"/>
                </a:lnTo>
                <a:lnTo>
                  <a:pt x="71438" y="508993"/>
                </a:lnTo>
                <a:lnTo>
                  <a:pt x="62508" y="526852"/>
                </a:lnTo>
                <a:lnTo>
                  <a:pt x="53578" y="526852"/>
                </a:lnTo>
                <a:lnTo>
                  <a:pt x="26789" y="508993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0" name="Freeform 17569"/>
          <p:cNvSpPr/>
          <p:nvPr/>
        </p:nvSpPr>
        <p:spPr bwMode="auto">
          <a:xfrm>
            <a:off x="6849070" y="5304234"/>
            <a:ext cx="419697" cy="98228"/>
          </a:xfrm>
          <a:custGeom>
            <a:avLst/>
            <a:gdLst/>
            <a:ahLst/>
            <a:cxnLst/>
            <a:rect l="0" t="0" r="0" b="0"/>
            <a:pathLst>
              <a:path w="419697" h="98228">
                <a:moveTo>
                  <a:pt x="0" y="0"/>
                </a:moveTo>
                <a:lnTo>
                  <a:pt x="0" y="0"/>
                </a:lnTo>
                <a:lnTo>
                  <a:pt x="17860" y="0"/>
                </a:lnTo>
                <a:lnTo>
                  <a:pt x="35719" y="8930"/>
                </a:lnTo>
                <a:lnTo>
                  <a:pt x="71438" y="17860"/>
                </a:lnTo>
                <a:lnTo>
                  <a:pt x="116086" y="26789"/>
                </a:lnTo>
                <a:lnTo>
                  <a:pt x="160735" y="44649"/>
                </a:lnTo>
                <a:lnTo>
                  <a:pt x="214313" y="62508"/>
                </a:lnTo>
                <a:lnTo>
                  <a:pt x="276821" y="80368"/>
                </a:lnTo>
                <a:lnTo>
                  <a:pt x="330399" y="89297"/>
                </a:lnTo>
                <a:lnTo>
                  <a:pt x="375047" y="98227"/>
                </a:lnTo>
                <a:lnTo>
                  <a:pt x="419696" y="98227"/>
                </a:lnTo>
                <a:lnTo>
                  <a:pt x="41969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1" name="Freeform 17570"/>
          <p:cNvSpPr/>
          <p:nvPr/>
        </p:nvSpPr>
        <p:spPr bwMode="auto">
          <a:xfrm>
            <a:off x="7233047" y="5322094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53578" y="26789"/>
                </a:moveTo>
                <a:lnTo>
                  <a:pt x="4464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4"/>
                </a:lnTo>
                <a:lnTo>
                  <a:pt x="8930" y="178594"/>
                </a:lnTo>
                <a:lnTo>
                  <a:pt x="26789" y="187523"/>
                </a:lnTo>
                <a:lnTo>
                  <a:pt x="53578" y="196453"/>
                </a:lnTo>
                <a:lnTo>
                  <a:pt x="80367" y="187523"/>
                </a:lnTo>
                <a:lnTo>
                  <a:pt x="98226" y="169664"/>
                </a:lnTo>
                <a:lnTo>
                  <a:pt x="107156" y="142875"/>
                </a:lnTo>
                <a:lnTo>
                  <a:pt x="107156" y="107156"/>
                </a:lnTo>
                <a:lnTo>
                  <a:pt x="89297" y="71437"/>
                </a:lnTo>
                <a:lnTo>
                  <a:pt x="71437" y="35719"/>
                </a:lnTo>
                <a:lnTo>
                  <a:pt x="53578" y="8929"/>
                </a:lnTo>
                <a:lnTo>
                  <a:pt x="26789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2" name="Freeform 17571"/>
          <p:cNvSpPr/>
          <p:nvPr/>
        </p:nvSpPr>
        <p:spPr bwMode="auto">
          <a:xfrm>
            <a:off x="7420570" y="5331023"/>
            <a:ext cx="151806" cy="169666"/>
          </a:xfrm>
          <a:custGeom>
            <a:avLst/>
            <a:gdLst/>
            <a:ahLst/>
            <a:cxnLst/>
            <a:rect l="0" t="0" r="0" b="0"/>
            <a:pathLst>
              <a:path w="151806" h="169666">
                <a:moveTo>
                  <a:pt x="8930" y="53579"/>
                </a:moveTo>
                <a:lnTo>
                  <a:pt x="17860" y="44649"/>
                </a:lnTo>
                <a:lnTo>
                  <a:pt x="17860" y="35719"/>
                </a:lnTo>
                <a:lnTo>
                  <a:pt x="17860" y="26790"/>
                </a:lnTo>
                <a:lnTo>
                  <a:pt x="17860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69665"/>
                </a:lnTo>
                <a:lnTo>
                  <a:pt x="17860" y="169665"/>
                </a:lnTo>
                <a:lnTo>
                  <a:pt x="26789" y="151805"/>
                </a:lnTo>
                <a:lnTo>
                  <a:pt x="35719" y="125016"/>
                </a:lnTo>
                <a:lnTo>
                  <a:pt x="44649" y="89297"/>
                </a:lnTo>
                <a:lnTo>
                  <a:pt x="62508" y="53579"/>
                </a:lnTo>
                <a:lnTo>
                  <a:pt x="80368" y="2679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17860"/>
                </a:lnTo>
                <a:lnTo>
                  <a:pt x="151805" y="26790"/>
                </a:lnTo>
                <a:lnTo>
                  <a:pt x="151805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3" name="Freeform 17572"/>
          <p:cNvSpPr/>
          <p:nvPr/>
        </p:nvSpPr>
        <p:spPr bwMode="auto">
          <a:xfrm>
            <a:off x="7572375" y="5375672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893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26789" y="17859"/>
                </a:lnTo>
                <a:lnTo>
                  <a:pt x="62508" y="26789"/>
                </a:lnTo>
                <a:lnTo>
                  <a:pt x="98227" y="26789"/>
                </a:lnTo>
                <a:lnTo>
                  <a:pt x="142875" y="17859"/>
                </a:lnTo>
                <a:lnTo>
                  <a:pt x="16966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4" name="Freeform 17573"/>
          <p:cNvSpPr/>
          <p:nvPr/>
        </p:nvSpPr>
        <p:spPr bwMode="auto">
          <a:xfrm>
            <a:off x="7625953" y="5313164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116086" y="0"/>
                </a:moveTo>
                <a:lnTo>
                  <a:pt x="107156" y="0"/>
                </a:lnTo>
                <a:lnTo>
                  <a:pt x="71438" y="17859"/>
                </a:lnTo>
                <a:lnTo>
                  <a:pt x="35719" y="53578"/>
                </a:lnTo>
                <a:lnTo>
                  <a:pt x="17860" y="89297"/>
                </a:lnTo>
                <a:lnTo>
                  <a:pt x="0" y="133945"/>
                </a:lnTo>
                <a:lnTo>
                  <a:pt x="17860" y="178594"/>
                </a:lnTo>
                <a:lnTo>
                  <a:pt x="53578" y="187524"/>
                </a:lnTo>
                <a:lnTo>
                  <a:pt x="5357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5" name="Freeform 17574"/>
          <p:cNvSpPr/>
          <p:nvPr/>
        </p:nvSpPr>
        <p:spPr bwMode="auto">
          <a:xfrm>
            <a:off x="4491633" y="5339953"/>
            <a:ext cx="205384" cy="17861"/>
          </a:xfrm>
          <a:custGeom>
            <a:avLst/>
            <a:gdLst/>
            <a:ahLst/>
            <a:cxnLst/>
            <a:rect l="0" t="0" r="0" b="0"/>
            <a:pathLst>
              <a:path w="205384" h="17861">
                <a:moveTo>
                  <a:pt x="17859" y="17860"/>
                </a:moveTo>
                <a:lnTo>
                  <a:pt x="17859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51805" y="0"/>
                </a:lnTo>
                <a:lnTo>
                  <a:pt x="178594" y="893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6" name="Freeform 17575"/>
          <p:cNvSpPr/>
          <p:nvPr/>
        </p:nvSpPr>
        <p:spPr bwMode="auto">
          <a:xfrm>
            <a:off x="4759523" y="5322094"/>
            <a:ext cx="544712" cy="26790"/>
          </a:xfrm>
          <a:custGeom>
            <a:avLst/>
            <a:gdLst/>
            <a:ahLst/>
            <a:cxnLst/>
            <a:rect l="0" t="0" r="0" b="0"/>
            <a:pathLst>
              <a:path w="544712" h="26790">
                <a:moveTo>
                  <a:pt x="0" y="26789"/>
                </a:moveTo>
                <a:lnTo>
                  <a:pt x="26790" y="26789"/>
                </a:lnTo>
                <a:lnTo>
                  <a:pt x="53579" y="26789"/>
                </a:lnTo>
                <a:lnTo>
                  <a:pt x="80368" y="17859"/>
                </a:lnTo>
                <a:lnTo>
                  <a:pt x="107157" y="17859"/>
                </a:lnTo>
                <a:lnTo>
                  <a:pt x="133946" y="17859"/>
                </a:lnTo>
                <a:lnTo>
                  <a:pt x="160735" y="17859"/>
                </a:lnTo>
                <a:lnTo>
                  <a:pt x="187524" y="17859"/>
                </a:lnTo>
                <a:lnTo>
                  <a:pt x="214313" y="8929"/>
                </a:lnTo>
                <a:lnTo>
                  <a:pt x="241102" y="8929"/>
                </a:lnTo>
                <a:lnTo>
                  <a:pt x="267891" y="17859"/>
                </a:lnTo>
                <a:lnTo>
                  <a:pt x="294680" y="17859"/>
                </a:lnTo>
                <a:lnTo>
                  <a:pt x="330399" y="17859"/>
                </a:lnTo>
                <a:lnTo>
                  <a:pt x="357188" y="17859"/>
                </a:lnTo>
                <a:lnTo>
                  <a:pt x="392907" y="17859"/>
                </a:lnTo>
                <a:lnTo>
                  <a:pt x="419696" y="17859"/>
                </a:lnTo>
                <a:lnTo>
                  <a:pt x="455415" y="17859"/>
                </a:lnTo>
                <a:lnTo>
                  <a:pt x="482204" y="8929"/>
                </a:lnTo>
                <a:lnTo>
                  <a:pt x="517922" y="8929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7" name="Freeform 17576"/>
          <p:cNvSpPr/>
          <p:nvPr/>
        </p:nvSpPr>
        <p:spPr bwMode="auto">
          <a:xfrm>
            <a:off x="5357813" y="5304234"/>
            <a:ext cx="491133" cy="17861"/>
          </a:xfrm>
          <a:custGeom>
            <a:avLst/>
            <a:gdLst/>
            <a:ahLst/>
            <a:cxnLst/>
            <a:rect l="0" t="0" r="0" b="0"/>
            <a:pathLst>
              <a:path w="491133" h="17861">
                <a:moveTo>
                  <a:pt x="0" y="8930"/>
                </a:moveTo>
                <a:lnTo>
                  <a:pt x="2678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69664" y="17860"/>
                </a:lnTo>
                <a:lnTo>
                  <a:pt x="196453" y="17860"/>
                </a:lnTo>
                <a:lnTo>
                  <a:pt x="232171" y="17860"/>
                </a:lnTo>
                <a:lnTo>
                  <a:pt x="267890" y="17860"/>
                </a:lnTo>
                <a:lnTo>
                  <a:pt x="294679" y="17860"/>
                </a:lnTo>
                <a:lnTo>
                  <a:pt x="330398" y="8930"/>
                </a:lnTo>
                <a:lnTo>
                  <a:pt x="357187" y="8930"/>
                </a:lnTo>
                <a:lnTo>
                  <a:pt x="383976" y="0"/>
                </a:lnTo>
                <a:lnTo>
                  <a:pt x="401835" y="0"/>
                </a:lnTo>
                <a:lnTo>
                  <a:pt x="428625" y="0"/>
                </a:lnTo>
                <a:lnTo>
                  <a:pt x="446484" y="0"/>
                </a:lnTo>
                <a:lnTo>
                  <a:pt x="455414" y="0"/>
                </a:lnTo>
                <a:lnTo>
                  <a:pt x="473273" y="0"/>
                </a:lnTo>
                <a:lnTo>
                  <a:pt x="482203" y="0"/>
                </a:lnTo>
                <a:lnTo>
                  <a:pt x="482203" y="8930"/>
                </a:lnTo>
                <a:lnTo>
                  <a:pt x="491132" y="8930"/>
                </a:lnTo>
                <a:lnTo>
                  <a:pt x="491132" y="17860"/>
                </a:lnTo>
                <a:lnTo>
                  <a:pt x="491132" y="17860"/>
                </a:lnTo>
                <a:lnTo>
                  <a:pt x="491132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8" name="Freeform 17577"/>
          <p:cNvSpPr/>
          <p:nvPr/>
        </p:nvSpPr>
        <p:spPr bwMode="auto">
          <a:xfrm>
            <a:off x="4589859" y="5295305"/>
            <a:ext cx="375048" cy="98227"/>
          </a:xfrm>
          <a:custGeom>
            <a:avLst/>
            <a:gdLst/>
            <a:ahLst/>
            <a:cxnLst/>
            <a:rect l="0" t="0" r="0" b="0"/>
            <a:pathLst>
              <a:path w="375048" h="98227">
                <a:moveTo>
                  <a:pt x="375047" y="98226"/>
                </a:moveTo>
                <a:lnTo>
                  <a:pt x="375047" y="98226"/>
                </a:lnTo>
                <a:lnTo>
                  <a:pt x="375047" y="98226"/>
                </a:lnTo>
                <a:lnTo>
                  <a:pt x="366118" y="98226"/>
                </a:lnTo>
                <a:lnTo>
                  <a:pt x="366118" y="89297"/>
                </a:lnTo>
                <a:lnTo>
                  <a:pt x="366118" y="89297"/>
                </a:lnTo>
                <a:lnTo>
                  <a:pt x="366118" y="89297"/>
                </a:lnTo>
                <a:lnTo>
                  <a:pt x="357188" y="89297"/>
                </a:lnTo>
                <a:lnTo>
                  <a:pt x="357188" y="89297"/>
                </a:lnTo>
                <a:lnTo>
                  <a:pt x="357188" y="8929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39329" y="80367"/>
                </a:lnTo>
                <a:lnTo>
                  <a:pt x="339329" y="80367"/>
                </a:lnTo>
                <a:lnTo>
                  <a:pt x="330399" y="71437"/>
                </a:lnTo>
                <a:lnTo>
                  <a:pt x="321469" y="71437"/>
                </a:lnTo>
                <a:lnTo>
                  <a:pt x="312539" y="71437"/>
                </a:lnTo>
                <a:lnTo>
                  <a:pt x="303610" y="62508"/>
                </a:lnTo>
                <a:lnTo>
                  <a:pt x="294680" y="62508"/>
                </a:lnTo>
                <a:lnTo>
                  <a:pt x="285750" y="62508"/>
                </a:lnTo>
                <a:lnTo>
                  <a:pt x="276821" y="53578"/>
                </a:lnTo>
                <a:lnTo>
                  <a:pt x="276821" y="53578"/>
                </a:lnTo>
                <a:lnTo>
                  <a:pt x="267891" y="53578"/>
                </a:lnTo>
                <a:lnTo>
                  <a:pt x="258961" y="44648"/>
                </a:lnTo>
                <a:lnTo>
                  <a:pt x="250032" y="44648"/>
                </a:lnTo>
                <a:lnTo>
                  <a:pt x="241102" y="44648"/>
                </a:lnTo>
                <a:lnTo>
                  <a:pt x="223243" y="44648"/>
                </a:lnTo>
                <a:lnTo>
                  <a:pt x="214313" y="44648"/>
                </a:lnTo>
                <a:lnTo>
                  <a:pt x="205383" y="44648"/>
                </a:lnTo>
                <a:lnTo>
                  <a:pt x="196454" y="35718"/>
                </a:lnTo>
                <a:lnTo>
                  <a:pt x="187524" y="35718"/>
                </a:lnTo>
                <a:lnTo>
                  <a:pt x="169664" y="35718"/>
                </a:lnTo>
                <a:lnTo>
                  <a:pt x="160735" y="26789"/>
                </a:lnTo>
                <a:lnTo>
                  <a:pt x="151805" y="26789"/>
                </a:lnTo>
                <a:lnTo>
                  <a:pt x="133946" y="26789"/>
                </a:lnTo>
                <a:lnTo>
                  <a:pt x="125016" y="17859"/>
                </a:lnTo>
                <a:lnTo>
                  <a:pt x="107157" y="17859"/>
                </a:lnTo>
                <a:lnTo>
                  <a:pt x="98227" y="8929"/>
                </a:lnTo>
                <a:lnTo>
                  <a:pt x="80368" y="8929"/>
                </a:lnTo>
                <a:lnTo>
                  <a:pt x="71438" y="0"/>
                </a:lnTo>
                <a:lnTo>
                  <a:pt x="53579" y="0"/>
                </a:lnTo>
                <a:lnTo>
                  <a:pt x="35719" y="0"/>
                </a:lnTo>
                <a:lnTo>
                  <a:pt x="1786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79" name="Freeform 17578"/>
          <p:cNvSpPr/>
          <p:nvPr/>
        </p:nvSpPr>
        <p:spPr bwMode="auto">
          <a:xfrm>
            <a:off x="3982641" y="5277445"/>
            <a:ext cx="991196" cy="375047"/>
          </a:xfrm>
          <a:custGeom>
            <a:avLst/>
            <a:gdLst/>
            <a:ahLst/>
            <a:cxnLst/>
            <a:rect l="0" t="0" r="0" b="0"/>
            <a:pathLst>
              <a:path w="991196" h="375047">
                <a:moveTo>
                  <a:pt x="571500" y="8930"/>
                </a:moveTo>
                <a:lnTo>
                  <a:pt x="553640" y="8930"/>
                </a:lnTo>
                <a:lnTo>
                  <a:pt x="544711" y="8930"/>
                </a:lnTo>
                <a:lnTo>
                  <a:pt x="526851" y="8930"/>
                </a:lnTo>
                <a:lnTo>
                  <a:pt x="508992" y="0"/>
                </a:lnTo>
                <a:lnTo>
                  <a:pt x="491132" y="0"/>
                </a:lnTo>
                <a:lnTo>
                  <a:pt x="473273" y="0"/>
                </a:lnTo>
                <a:lnTo>
                  <a:pt x="446484" y="8930"/>
                </a:lnTo>
                <a:lnTo>
                  <a:pt x="428625" y="8930"/>
                </a:lnTo>
                <a:lnTo>
                  <a:pt x="410765" y="8930"/>
                </a:lnTo>
                <a:lnTo>
                  <a:pt x="383976" y="8930"/>
                </a:lnTo>
                <a:lnTo>
                  <a:pt x="366117" y="8930"/>
                </a:lnTo>
                <a:lnTo>
                  <a:pt x="339328" y="8930"/>
                </a:lnTo>
                <a:lnTo>
                  <a:pt x="312539" y="8930"/>
                </a:lnTo>
                <a:lnTo>
                  <a:pt x="294679" y="8930"/>
                </a:lnTo>
                <a:lnTo>
                  <a:pt x="267890" y="8930"/>
                </a:lnTo>
                <a:lnTo>
                  <a:pt x="250031" y="8930"/>
                </a:lnTo>
                <a:lnTo>
                  <a:pt x="223242" y="8930"/>
                </a:lnTo>
                <a:lnTo>
                  <a:pt x="205382" y="17860"/>
                </a:lnTo>
                <a:lnTo>
                  <a:pt x="178593" y="17860"/>
                </a:lnTo>
                <a:lnTo>
                  <a:pt x="160734" y="26789"/>
                </a:lnTo>
                <a:lnTo>
                  <a:pt x="142875" y="35719"/>
                </a:lnTo>
                <a:lnTo>
                  <a:pt x="116086" y="35719"/>
                </a:lnTo>
                <a:lnTo>
                  <a:pt x="98226" y="44649"/>
                </a:lnTo>
                <a:lnTo>
                  <a:pt x="80367" y="44649"/>
                </a:lnTo>
                <a:lnTo>
                  <a:pt x="62507" y="53578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8" y="62508"/>
                </a:lnTo>
                <a:lnTo>
                  <a:pt x="26789" y="71438"/>
                </a:lnTo>
                <a:lnTo>
                  <a:pt x="17859" y="80368"/>
                </a:lnTo>
                <a:lnTo>
                  <a:pt x="8929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23243"/>
                </a:lnTo>
                <a:lnTo>
                  <a:pt x="35718" y="241102"/>
                </a:lnTo>
                <a:lnTo>
                  <a:pt x="44648" y="258961"/>
                </a:lnTo>
                <a:lnTo>
                  <a:pt x="62507" y="267891"/>
                </a:lnTo>
                <a:lnTo>
                  <a:pt x="71437" y="276821"/>
                </a:lnTo>
                <a:lnTo>
                  <a:pt x="89297" y="294680"/>
                </a:lnTo>
                <a:lnTo>
                  <a:pt x="107156" y="303609"/>
                </a:lnTo>
                <a:lnTo>
                  <a:pt x="125015" y="312539"/>
                </a:lnTo>
                <a:lnTo>
                  <a:pt x="142875" y="312539"/>
                </a:lnTo>
                <a:lnTo>
                  <a:pt x="160734" y="321468"/>
                </a:lnTo>
                <a:lnTo>
                  <a:pt x="178593" y="321468"/>
                </a:lnTo>
                <a:lnTo>
                  <a:pt x="196453" y="330398"/>
                </a:lnTo>
                <a:lnTo>
                  <a:pt x="223242" y="339328"/>
                </a:lnTo>
                <a:lnTo>
                  <a:pt x="241101" y="348257"/>
                </a:lnTo>
                <a:lnTo>
                  <a:pt x="267890" y="348257"/>
                </a:lnTo>
                <a:lnTo>
                  <a:pt x="285750" y="357187"/>
                </a:lnTo>
                <a:lnTo>
                  <a:pt x="312539" y="357187"/>
                </a:lnTo>
                <a:lnTo>
                  <a:pt x="339328" y="366117"/>
                </a:lnTo>
                <a:lnTo>
                  <a:pt x="366117" y="375046"/>
                </a:lnTo>
                <a:lnTo>
                  <a:pt x="401836" y="375046"/>
                </a:lnTo>
                <a:lnTo>
                  <a:pt x="428625" y="375046"/>
                </a:lnTo>
                <a:lnTo>
                  <a:pt x="464343" y="375046"/>
                </a:lnTo>
                <a:lnTo>
                  <a:pt x="500062" y="375046"/>
                </a:lnTo>
                <a:lnTo>
                  <a:pt x="535781" y="375046"/>
                </a:lnTo>
                <a:lnTo>
                  <a:pt x="571500" y="375046"/>
                </a:lnTo>
                <a:lnTo>
                  <a:pt x="598289" y="366117"/>
                </a:lnTo>
                <a:lnTo>
                  <a:pt x="634007" y="366117"/>
                </a:lnTo>
                <a:lnTo>
                  <a:pt x="669726" y="357187"/>
                </a:lnTo>
                <a:lnTo>
                  <a:pt x="696515" y="357187"/>
                </a:lnTo>
                <a:lnTo>
                  <a:pt x="723304" y="357187"/>
                </a:lnTo>
                <a:lnTo>
                  <a:pt x="750093" y="348257"/>
                </a:lnTo>
                <a:lnTo>
                  <a:pt x="785812" y="348257"/>
                </a:lnTo>
                <a:lnTo>
                  <a:pt x="803672" y="339328"/>
                </a:lnTo>
                <a:lnTo>
                  <a:pt x="830461" y="339328"/>
                </a:lnTo>
                <a:lnTo>
                  <a:pt x="857250" y="330398"/>
                </a:lnTo>
                <a:lnTo>
                  <a:pt x="875109" y="330398"/>
                </a:lnTo>
                <a:lnTo>
                  <a:pt x="892968" y="321468"/>
                </a:lnTo>
                <a:lnTo>
                  <a:pt x="919757" y="312539"/>
                </a:lnTo>
                <a:lnTo>
                  <a:pt x="928687" y="303609"/>
                </a:lnTo>
                <a:lnTo>
                  <a:pt x="946547" y="294680"/>
                </a:lnTo>
                <a:lnTo>
                  <a:pt x="955476" y="285750"/>
                </a:lnTo>
                <a:lnTo>
                  <a:pt x="964406" y="276821"/>
                </a:lnTo>
                <a:lnTo>
                  <a:pt x="973336" y="258961"/>
                </a:lnTo>
                <a:lnTo>
                  <a:pt x="982265" y="241102"/>
                </a:lnTo>
                <a:lnTo>
                  <a:pt x="982265" y="223243"/>
                </a:lnTo>
                <a:lnTo>
                  <a:pt x="982265" y="196453"/>
                </a:lnTo>
                <a:lnTo>
                  <a:pt x="991195" y="178594"/>
                </a:lnTo>
                <a:lnTo>
                  <a:pt x="991195" y="160735"/>
                </a:lnTo>
                <a:lnTo>
                  <a:pt x="991195" y="151805"/>
                </a:lnTo>
                <a:lnTo>
                  <a:pt x="991195" y="142875"/>
                </a:lnTo>
                <a:lnTo>
                  <a:pt x="982265" y="133946"/>
                </a:lnTo>
                <a:lnTo>
                  <a:pt x="982265" y="125016"/>
                </a:lnTo>
                <a:lnTo>
                  <a:pt x="973336" y="125016"/>
                </a:lnTo>
                <a:lnTo>
                  <a:pt x="955476" y="116086"/>
                </a:lnTo>
                <a:lnTo>
                  <a:pt x="946547" y="116086"/>
                </a:lnTo>
                <a:lnTo>
                  <a:pt x="928687" y="98227"/>
                </a:lnTo>
                <a:lnTo>
                  <a:pt x="92868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0" name="Freeform 17579"/>
          <p:cNvSpPr/>
          <p:nvPr/>
        </p:nvSpPr>
        <p:spPr bwMode="auto">
          <a:xfrm>
            <a:off x="4205883" y="55542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1" name="Freeform 17580"/>
          <p:cNvSpPr/>
          <p:nvPr/>
        </p:nvSpPr>
        <p:spPr bwMode="auto">
          <a:xfrm>
            <a:off x="3518297" y="5197078"/>
            <a:ext cx="160735" cy="214314"/>
          </a:xfrm>
          <a:custGeom>
            <a:avLst/>
            <a:gdLst/>
            <a:ahLst/>
            <a:cxnLst/>
            <a:rect l="0" t="0" r="0" b="0"/>
            <a:pathLst>
              <a:path w="160735" h="214314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35719" y="178594"/>
                </a:lnTo>
                <a:lnTo>
                  <a:pt x="35719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53578" y="214313"/>
                </a:lnTo>
                <a:lnTo>
                  <a:pt x="62508" y="205383"/>
                </a:lnTo>
                <a:lnTo>
                  <a:pt x="71437" y="196453"/>
                </a:lnTo>
                <a:lnTo>
                  <a:pt x="71437" y="178594"/>
                </a:lnTo>
                <a:lnTo>
                  <a:pt x="71437" y="160735"/>
                </a:lnTo>
                <a:lnTo>
                  <a:pt x="71437" y="142875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33945"/>
                </a:lnTo>
                <a:lnTo>
                  <a:pt x="89297" y="151805"/>
                </a:lnTo>
                <a:lnTo>
                  <a:pt x="98226" y="160735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25016" y="160735"/>
                </a:lnTo>
                <a:lnTo>
                  <a:pt x="142875" y="142875"/>
                </a:lnTo>
                <a:lnTo>
                  <a:pt x="151805" y="125016"/>
                </a:lnTo>
                <a:lnTo>
                  <a:pt x="160734" y="107156"/>
                </a:lnTo>
                <a:lnTo>
                  <a:pt x="160734" y="80367"/>
                </a:lnTo>
                <a:lnTo>
                  <a:pt x="160734" y="62508"/>
                </a:lnTo>
                <a:lnTo>
                  <a:pt x="160734" y="44649"/>
                </a:lnTo>
                <a:lnTo>
                  <a:pt x="160734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2" name="Freeform 17581"/>
          <p:cNvSpPr/>
          <p:nvPr/>
        </p:nvSpPr>
        <p:spPr bwMode="auto">
          <a:xfrm>
            <a:off x="3741539" y="5268516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62507"/>
                </a:lnTo>
                <a:lnTo>
                  <a:pt x="35719" y="53578"/>
                </a:lnTo>
                <a:lnTo>
                  <a:pt x="35719" y="35718"/>
                </a:lnTo>
                <a:lnTo>
                  <a:pt x="35719" y="2678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5357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3" name="Freeform 17582"/>
          <p:cNvSpPr/>
          <p:nvPr/>
        </p:nvSpPr>
        <p:spPr bwMode="auto">
          <a:xfrm>
            <a:off x="3848695" y="5304234"/>
            <a:ext cx="35720" cy="53580"/>
          </a:xfrm>
          <a:custGeom>
            <a:avLst/>
            <a:gdLst/>
            <a:ahLst/>
            <a:cxnLst/>
            <a:rect l="0" t="0" r="0" b="0"/>
            <a:pathLst>
              <a:path w="35720" h="535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17860" y="53579"/>
                </a:lnTo>
                <a:lnTo>
                  <a:pt x="17860" y="53579"/>
                </a:lnTo>
                <a:lnTo>
                  <a:pt x="26789" y="35719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4" name="Freeform 17583"/>
          <p:cNvSpPr/>
          <p:nvPr/>
        </p:nvSpPr>
        <p:spPr bwMode="auto">
          <a:xfrm>
            <a:off x="3875484" y="5170289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5" name="Freeform 17584"/>
          <p:cNvSpPr/>
          <p:nvPr/>
        </p:nvSpPr>
        <p:spPr bwMode="auto">
          <a:xfrm>
            <a:off x="3955852" y="5170289"/>
            <a:ext cx="35719" cy="205384"/>
          </a:xfrm>
          <a:custGeom>
            <a:avLst/>
            <a:gdLst/>
            <a:ahLst/>
            <a:cxnLst/>
            <a:rect l="0" t="0" r="0" b="0"/>
            <a:pathLst>
              <a:path w="35719" h="205384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8" y="196453"/>
                </a:lnTo>
                <a:lnTo>
                  <a:pt x="35718" y="187524"/>
                </a:lnTo>
                <a:lnTo>
                  <a:pt x="35718" y="160734"/>
                </a:lnTo>
                <a:lnTo>
                  <a:pt x="3571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6" name="Freeform 17585"/>
          <p:cNvSpPr/>
          <p:nvPr/>
        </p:nvSpPr>
        <p:spPr bwMode="auto">
          <a:xfrm>
            <a:off x="3866555" y="5277445"/>
            <a:ext cx="125016" cy="44650"/>
          </a:xfrm>
          <a:custGeom>
            <a:avLst/>
            <a:gdLst/>
            <a:ahLst/>
            <a:cxnLst/>
            <a:rect l="0" t="0" r="0" b="0"/>
            <a:pathLst>
              <a:path w="125016" h="44650">
                <a:moveTo>
                  <a:pt x="0" y="44649"/>
                </a:moveTo>
                <a:lnTo>
                  <a:pt x="0" y="44649"/>
                </a:lnTo>
                <a:lnTo>
                  <a:pt x="892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7" name="Freeform 17586"/>
          <p:cNvSpPr/>
          <p:nvPr/>
        </p:nvSpPr>
        <p:spPr bwMode="auto">
          <a:xfrm>
            <a:off x="4009430" y="5241727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1785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35718" y="3571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8" name="Freeform 17587"/>
          <p:cNvSpPr/>
          <p:nvPr/>
        </p:nvSpPr>
        <p:spPr bwMode="auto">
          <a:xfrm>
            <a:off x="4313039" y="4973836"/>
            <a:ext cx="44650" cy="17860"/>
          </a:xfrm>
          <a:custGeom>
            <a:avLst/>
            <a:gdLst/>
            <a:ahLst/>
            <a:cxnLst/>
            <a:rect l="0" t="0" r="0" b="0"/>
            <a:pathLst>
              <a:path w="44650" h="17860">
                <a:moveTo>
                  <a:pt x="0" y="17859"/>
                </a:moveTo>
                <a:lnTo>
                  <a:pt x="8930" y="8930"/>
                </a:lnTo>
                <a:lnTo>
                  <a:pt x="1785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89" name="Freeform 17588"/>
          <p:cNvSpPr/>
          <p:nvPr/>
        </p:nvSpPr>
        <p:spPr bwMode="auto">
          <a:xfrm>
            <a:off x="4500563" y="4938117"/>
            <a:ext cx="1330524" cy="53579"/>
          </a:xfrm>
          <a:custGeom>
            <a:avLst/>
            <a:gdLst/>
            <a:ahLst/>
            <a:cxnLst/>
            <a:rect l="0" t="0" r="0" b="0"/>
            <a:pathLst>
              <a:path w="1330524" h="53579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80367" y="35719"/>
                </a:lnTo>
                <a:lnTo>
                  <a:pt x="98226" y="35719"/>
                </a:lnTo>
                <a:lnTo>
                  <a:pt x="125015" y="35719"/>
                </a:lnTo>
                <a:lnTo>
                  <a:pt x="151804" y="35719"/>
                </a:lnTo>
                <a:lnTo>
                  <a:pt x="178593" y="35719"/>
                </a:lnTo>
                <a:lnTo>
                  <a:pt x="205382" y="35719"/>
                </a:lnTo>
                <a:lnTo>
                  <a:pt x="223242" y="44649"/>
                </a:lnTo>
                <a:lnTo>
                  <a:pt x="250031" y="44649"/>
                </a:lnTo>
                <a:lnTo>
                  <a:pt x="276820" y="44649"/>
                </a:lnTo>
                <a:lnTo>
                  <a:pt x="312539" y="53578"/>
                </a:lnTo>
                <a:lnTo>
                  <a:pt x="339328" y="53578"/>
                </a:lnTo>
                <a:lnTo>
                  <a:pt x="375046" y="53578"/>
                </a:lnTo>
                <a:lnTo>
                  <a:pt x="410765" y="53578"/>
                </a:lnTo>
                <a:lnTo>
                  <a:pt x="446484" y="44649"/>
                </a:lnTo>
                <a:lnTo>
                  <a:pt x="473273" y="44649"/>
                </a:lnTo>
                <a:lnTo>
                  <a:pt x="508992" y="35719"/>
                </a:lnTo>
                <a:lnTo>
                  <a:pt x="544710" y="35719"/>
                </a:lnTo>
                <a:lnTo>
                  <a:pt x="571500" y="26789"/>
                </a:lnTo>
                <a:lnTo>
                  <a:pt x="607218" y="26789"/>
                </a:lnTo>
                <a:lnTo>
                  <a:pt x="634007" y="26789"/>
                </a:lnTo>
                <a:lnTo>
                  <a:pt x="669726" y="26789"/>
                </a:lnTo>
                <a:lnTo>
                  <a:pt x="696515" y="26789"/>
                </a:lnTo>
                <a:lnTo>
                  <a:pt x="732234" y="26789"/>
                </a:lnTo>
                <a:lnTo>
                  <a:pt x="767953" y="26789"/>
                </a:lnTo>
                <a:lnTo>
                  <a:pt x="803671" y="17860"/>
                </a:lnTo>
                <a:lnTo>
                  <a:pt x="848320" y="17860"/>
                </a:lnTo>
                <a:lnTo>
                  <a:pt x="892968" y="17860"/>
                </a:lnTo>
                <a:lnTo>
                  <a:pt x="937617" y="8930"/>
                </a:lnTo>
                <a:lnTo>
                  <a:pt x="982265" y="8930"/>
                </a:lnTo>
                <a:lnTo>
                  <a:pt x="1017984" y="0"/>
                </a:lnTo>
                <a:lnTo>
                  <a:pt x="1071562" y="0"/>
                </a:lnTo>
                <a:lnTo>
                  <a:pt x="1116210" y="8930"/>
                </a:lnTo>
                <a:lnTo>
                  <a:pt x="1160859" y="8930"/>
                </a:lnTo>
                <a:lnTo>
                  <a:pt x="1205507" y="17860"/>
                </a:lnTo>
                <a:lnTo>
                  <a:pt x="1250156" y="17860"/>
                </a:lnTo>
                <a:lnTo>
                  <a:pt x="1294804" y="26789"/>
                </a:lnTo>
                <a:lnTo>
                  <a:pt x="1330523" y="26789"/>
                </a:lnTo>
                <a:lnTo>
                  <a:pt x="133052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0" name="Freeform 17589"/>
          <p:cNvSpPr/>
          <p:nvPr/>
        </p:nvSpPr>
        <p:spPr bwMode="auto">
          <a:xfrm>
            <a:off x="3375422" y="554533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1" name="Freeform 17590"/>
          <p:cNvSpPr/>
          <p:nvPr/>
        </p:nvSpPr>
        <p:spPr bwMode="auto">
          <a:xfrm>
            <a:off x="1035844" y="5322094"/>
            <a:ext cx="2536032" cy="794742"/>
          </a:xfrm>
          <a:custGeom>
            <a:avLst/>
            <a:gdLst/>
            <a:ahLst/>
            <a:cxnLst/>
            <a:rect l="0" t="0" r="0" b="0"/>
            <a:pathLst>
              <a:path w="2536032" h="794742">
                <a:moveTo>
                  <a:pt x="2339578" y="223242"/>
                </a:moveTo>
                <a:lnTo>
                  <a:pt x="2339578" y="223242"/>
                </a:lnTo>
                <a:lnTo>
                  <a:pt x="2339578" y="223242"/>
                </a:lnTo>
                <a:lnTo>
                  <a:pt x="2339578" y="223242"/>
                </a:lnTo>
                <a:lnTo>
                  <a:pt x="2330648" y="223242"/>
                </a:lnTo>
                <a:lnTo>
                  <a:pt x="2330648" y="214312"/>
                </a:lnTo>
                <a:lnTo>
                  <a:pt x="2321719" y="214312"/>
                </a:lnTo>
                <a:lnTo>
                  <a:pt x="2321719" y="214312"/>
                </a:lnTo>
                <a:lnTo>
                  <a:pt x="2303859" y="214312"/>
                </a:lnTo>
                <a:lnTo>
                  <a:pt x="2294929" y="205383"/>
                </a:lnTo>
                <a:lnTo>
                  <a:pt x="2286000" y="205383"/>
                </a:lnTo>
                <a:lnTo>
                  <a:pt x="2268140" y="205383"/>
                </a:lnTo>
                <a:lnTo>
                  <a:pt x="2259211" y="196453"/>
                </a:lnTo>
                <a:lnTo>
                  <a:pt x="2241351" y="196453"/>
                </a:lnTo>
                <a:lnTo>
                  <a:pt x="2223492" y="187523"/>
                </a:lnTo>
                <a:lnTo>
                  <a:pt x="2205633" y="178594"/>
                </a:lnTo>
                <a:lnTo>
                  <a:pt x="2187773" y="169664"/>
                </a:lnTo>
                <a:lnTo>
                  <a:pt x="2160984" y="160734"/>
                </a:lnTo>
                <a:lnTo>
                  <a:pt x="2134195" y="151804"/>
                </a:lnTo>
                <a:lnTo>
                  <a:pt x="2107406" y="142875"/>
                </a:lnTo>
                <a:lnTo>
                  <a:pt x="2080617" y="133945"/>
                </a:lnTo>
                <a:lnTo>
                  <a:pt x="2044898" y="125015"/>
                </a:lnTo>
                <a:lnTo>
                  <a:pt x="2018109" y="116086"/>
                </a:lnTo>
                <a:lnTo>
                  <a:pt x="1973461" y="107156"/>
                </a:lnTo>
                <a:lnTo>
                  <a:pt x="1946672" y="98226"/>
                </a:lnTo>
                <a:lnTo>
                  <a:pt x="1902023" y="89297"/>
                </a:lnTo>
                <a:lnTo>
                  <a:pt x="1866304" y="89297"/>
                </a:lnTo>
                <a:lnTo>
                  <a:pt x="1830586" y="80367"/>
                </a:lnTo>
                <a:lnTo>
                  <a:pt x="1785937" y="71437"/>
                </a:lnTo>
                <a:lnTo>
                  <a:pt x="1750219" y="62508"/>
                </a:lnTo>
                <a:lnTo>
                  <a:pt x="1705570" y="53578"/>
                </a:lnTo>
                <a:lnTo>
                  <a:pt x="1660922" y="44648"/>
                </a:lnTo>
                <a:lnTo>
                  <a:pt x="1607344" y="35719"/>
                </a:lnTo>
                <a:lnTo>
                  <a:pt x="1562695" y="35719"/>
                </a:lnTo>
                <a:lnTo>
                  <a:pt x="1518047" y="26789"/>
                </a:lnTo>
                <a:lnTo>
                  <a:pt x="1464469" y="17859"/>
                </a:lnTo>
                <a:lnTo>
                  <a:pt x="1419820" y="17859"/>
                </a:lnTo>
                <a:lnTo>
                  <a:pt x="1375172" y="17859"/>
                </a:lnTo>
                <a:lnTo>
                  <a:pt x="1330523" y="17859"/>
                </a:lnTo>
                <a:lnTo>
                  <a:pt x="1285875" y="8929"/>
                </a:lnTo>
                <a:lnTo>
                  <a:pt x="1232297" y="8929"/>
                </a:lnTo>
                <a:lnTo>
                  <a:pt x="1187648" y="8929"/>
                </a:lnTo>
                <a:lnTo>
                  <a:pt x="1143000" y="8929"/>
                </a:lnTo>
                <a:lnTo>
                  <a:pt x="1098351" y="8929"/>
                </a:lnTo>
                <a:lnTo>
                  <a:pt x="1044773" y="0"/>
                </a:lnTo>
                <a:lnTo>
                  <a:pt x="991195" y="0"/>
                </a:lnTo>
                <a:lnTo>
                  <a:pt x="946547" y="8929"/>
                </a:lnTo>
                <a:lnTo>
                  <a:pt x="892969" y="8929"/>
                </a:lnTo>
                <a:lnTo>
                  <a:pt x="839390" y="8929"/>
                </a:lnTo>
                <a:lnTo>
                  <a:pt x="794742" y="17859"/>
                </a:lnTo>
                <a:lnTo>
                  <a:pt x="750094" y="26789"/>
                </a:lnTo>
                <a:lnTo>
                  <a:pt x="696515" y="35719"/>
                </a:lnTo>
                <a:lnTo>
                  <a:pt x="642937" y="44648"/>
                </a:lnTo>
                <a:lnTo>
                  <a:pt x="589359" y="53578"/>
                </a:lnTo>
                <a:lnTo>
                  <a:pt x="535781" y="62508"/>
                </a:lnTo>
                <a:lnTo>
                  <a:pt x="491133" y="71437"/>
                </a:lnTo>
                <a:lnTo>
                  <a:pt x="446484" y="80367"/>
                </a:lnTo>
                <a:lnTo>
                  <a:pt x="401836" y="89297"/>
                </a:lnTo>
                <a:lnTo>
                  <a:pt x="357187" y="107156"/>
                </a:lnTo>
                <a:lnTo>
                  <a:pt x="321469" y="116086"/>
                </a:lnTo>
                <a:lnTo>
                  <a:pt x="285750" y="133945"/>
                </a:lnTo>
                <a:lnTo>
                  <a:pt x="241101" y="151804"/>
                </a:lnTo>
                <a:lnTo>
                  <a:pt x="214312" y="169664"/>
                </a:lnTo>
                <a:lnTo>
                  <a:pt x="178594" y="196453"/>
                </a:lnTo>
                <a:lnTo>
                  <a:pt x="142875" y="214312"/>
                </a:lnTo>
                <a:lnTo>
                  <a:pt x="116086" y="232172"/>
                </a:lnTo>
                <a:lnTo>
                  <a:pt x="98226" y="250031"/>
                </a:lnTo>
                <a:lnTo>
                  <a:pt x="71437" y="276819"/>
                </a:lnTo>
                <a:lnTo>
                  <a:pt x="53578" y="303608"/>
                </a:lnTo>
                <a:lnTo>
                  <a:pt x="35719" y="321468"/>
                </a:lnTo>
                <a:lnTo>
                  <a:pt x="17859" y="348257"/>
                </a:lnTo>
                <a:lnTo>
                  <a:pt x="8930" y="375046"/>
                </a:lnTo>
                <a:lnTo>
                  <a:pt x="0" y="401835"/>
                </a:lnTo>
                <a:lnTo>
                  <a:pt x="0" y="428624"/>
                </a:lnTo>
                <a:lnTo>
                  <a:pt x="0" y="446483"/>
                </a:lnTo>
                <a:lnTo>
                  <a:pt x="0" y="473272"/>
                </a:lnTo>
                <a:lnTo>
                  <a:pt x="8930" y="500061"/>
                </a:lnTo>
                <a:lnTo>
                  <a:pt x="8930" y="526851"/>
                </a:lnTo>
                <a:lnTo>
                  <a:pt x="26789" y="553640"/>
                </a:lnTo>
                <a:lnTo>
                  <a:pt x="35719" y="580429"/>
                </a:lnTo>
                <a:lnTo>
                  <a:pt x="53578" y="598288"/>
                </a:lnTo>
                <a:lnTo>
                  <a:pt x="71437" y="625077"/>
                </a:lnTo>
                <a:lnTo>
                  <a:pt x="98226" y="642936"/>
                </a:lnTo>
                <a:lnTo>
                  <a:pt x="125015" y="660796"/>
                </a:lnTo>
                <a:lnTo>
                  <a:pt x="151805" y="678655"/>
                </a:lnTo>
                <a:lnTo>
                  <a:pt x="178594" y="705444"/>
                </a:lnTo>
                <a:lnTo>
                  <a:pt x="205383" y="714374"/>
                </a:lnTo>
                <a:lnTo>
                  <a:pt x="241101" y="723304"/>
                </a:lnTo>
                <a:lnTo>
                  <a:pt x="276820" y="732233"/>
                </a:lnTo>
                <a:lnTo>
                  <a:pt x="321469" y="741163"/>
                </a:lnTo>
                <a:lnTo>
                  <a:pt x="366117" y="750093"/>
                </a:lnTo>
                <a:lnTo>
                  <a:pt x="419695" y="759022"/>
                </a:lnTo>
                <a:lnTo>
                  <a:pt x="473273" y="767952"/>
                </a:lnTo>
                <a:lnTo>
                  <a:pt x="526851" y="776882"/>
                </a:lnTo>
                <a:lnTo>
                  <a:pt x="580429" y="776882"/>
                </a:lnTo>
                <a:lnTo>
                  <a:pt x="634008" y="785811"/>
                </a:lnTo>
                <a:lnTo>
                  <a:pt x="687586" y="785811"/>
                </a:lnTo>
                <a:lnTo>
                  <a:pt x="750094" y="785811"/>
                </a:lnTo>
                <a:lnTo>
                  <a:pt x="803672" y="785811"/>
                </a:lnTo>
                <a:lnTo>
                  <a:pt x="866179" y="785811"/>
                </a:lnTo>
                <a:lnTo>
                  <a:pt x="928687" y="794741"/>
                </a:lnTo>
                <a:lnTo>
                  <a:pt x="1000125" y="794741"/>
                </a:lnTo>
                <a:lnTo>
                  <a:pt x="1062633" y="794741"/>
                </a:lnTo>
                <a:lnTo>
                  <a:pt x="1134070" y="794741"/>
                </a:lnTo>
                <a:lnTo>
                  <a:pt x="1196578" y="785811"/>
                </a:lnTo>
                <a:lnTo>
                  <a:pt x="1268015" y="785811"/>
                </a:lnTo>
                <a:lnTo>
                  <a:pt x="1339453" y="785811"/>
                </a:lnTo>
                <a:lnTo>
                  <a:pt x="1410890" y="776882"/>
                </a:lnTo>
                <a:lnTo>
                  <a:pt x="1482328" y="776882"/>
                </a:lnTo>
                <a:lnTo>
                  <a:pt x="1553765" y="767952"/>
                </a:lnTo>
                <a:lnTo>
                  <a:pt x="1625203" y="759022"/>
                </a:lnTo>
                <a:lnTo>
                  <a:pt x="1696640" y="759022"/>
                </a:lnTo>
                <a:lnTo>
                  <a:pt x="1768078" y="750093"/>
                </a:lnTo>
                <a:lnTo>
                  <a:pt x="1830586" y="741163"/>
                </a:lnTo>
                <a:lnTo>
                  <a:pt x="1893094" y="732233"/>
                </a:lnTo>
                <a:lnTo>
                  <a:pt x="1955601" y="723304"/>
                </a:lnTo>
                <a:lnTo>
                  <a:pt x="2009179" y="705444"/>
                </a:lnTo>
                <a:lnTo>
                  <a:pt x="2062758" y="696515"/>
                </a:lnTo>
                <a:lnTo>
                  <a:pt x="2116336" y="687585"/>
                </a:lnTo>
                <a:lnTo>
                  <a:pt x="2160984" y="678655"/>
                </a:lnTo>
                <a:lnTo>
                  <a:pt x="2205633" y="669726"/>
                </a:lnTo>
                <a:lnTo>
                  <a:pt x="2250281" y="651866"/>
                </a:lnTo>
                <a:lnTo>
                  <a:pt x="2294929" y="634007"/>
                </a:lnTo>
                <a:lnTo>
                  <a:pt x="2330648" y="616147"/>
                </a:lnTo>
                <a:lnTo>
                  <a:pt x="2366367" y="598288"/>
                </a:lnTo>
                <a:lnTo>
                  <a:pt x="2402086" y="580429"/>
                </a:lnTo>
                <a:lnTo>
                  <a:pt x="2428875" y="553640"/>
                </a:lnTo>
                <a:lnTo>
                  <a:pt x="2455664" y="535780"/>
                </a:lnTo>
                <a:lnTo>
                  <a:pt x="2482453" y="508991"/>
                </a:lnTo>
                <a:lnTo>
                  <a:pt x="2500312" y="482202"/>
                </a:lnTo>
                <a:lnTo>
                  <a:pt x="2509242" y="455413"/>
                </a:lnTo>
                <a:lnTo>
                  <a:pt x="2527101" y="428624"/>
                </a:lnTo>
                <a:lnTo>
                  <a:pt x="2536031" y="401835"/>
                </a:lnTo>
                <a:lnTo>
                  <a:pt x="2536031" y="375046"/>
                </a:lnTo>
                <a:lnTo>
                  <a:pt x="2536031" y="339327"/>
                </a:lnTo>
                <a:lnTo>
                  <a:pt x="2536031" y="312538"/>
                </a:lnTo>
                <a:lnTo>
                  <a:pt x="2527101" y="276819"/>
                </a:lnTo>
                <a:lnTo>
                  <a:pt x="2518172" y="250031"/>
                </a:lnTo>
                <a:lnTo>
                  <a:pt x="2500312" y="214312"/>
                </a:lnTo>
                <a:lnTo>
                  <a:pt x="2473523" y="178594"/>
                </a:lnTo>
                <a:lnTo>
                  <a:pt x="2437804" y="142875"/>
                </a:lnTo>
                <a:lnTo>
                  <a:pt x="2393156" y="107156"/>
                </a:lnTo>
                <a:lnTo>
                  <a:pt x="2339578" y="80367"/>
                </a:lnTo>
                <a:lnTo>
                  <a:pt x="2277070" y="62508"/>
                </a:lnTo>
                <a:lnTo>
                  <a:pt x="2187773" y="44648"/>
                </a:lnTo>
                <a:lnTo>
                  <a:pt x="2098476" y="44648"/>
                </a:lnTo>
                <a:lnTo>
                  <a:pt x="1982390" y="44648"/>
                </a:lnTo>
                <a:lnTo>
                  <a:pt x="1875234" y="53578"/>
                </a:lnTo>
                <a:lnTo>
                  <a:pt x="1750219" y="53578"/>
                </a:lnTo>
                <a:lnTo>
                  <a:pt x="1643062" y="44648"/>
                </a:lnTo>
                <a:lnTo>
                  <a:pt x="164306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2" name="Freeform 17591"/>
          <p:cNvSpPr/>
          <p:nvPr/>
        </p:nvSpPr>
        <p:spPr bwMode="auto">
          <a:xfrm>
            <a:off x="3205758" y="6188273"/>
            <a:ext cx="312540" cy="464344"/>
          </a:xfrm>
          <a:custGeom>
            <a:avLst/>
            <a:gdLst/>
            <a:ahLst/>
            <a:cxnLst/>
            <a:rect l="0" t="0" r="0" b="0"/>
            <a:pathLst>
              <a:path w="312540" h="46434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107156" y="8929"/>
                </a:lnTo>
                <a:lnTo>
                  <a:pt x="133945" y="0"/>
                </a:lnTo>
                <a:lnTo>
                  <a:pt x="160734" y="0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1" y="8929"/>
                </a:lnTo>
                <a:lnTo>
                  <a:pt x="258961" y="8929"/>
                </a:lnTo>
                <a:lnTo>
                  <a:pt x="267890" y="26789"/>
                </a:lnTo>
                <a:lnTo>
                  <a:pt x="276820" y="26789"/>
                </a:lnTo>
                <a:lnTo>
                  <a:pt x="285750" y="44648"/>
                </a:lnTo>
                <a:lnTo>
                  <a:pt x="285750" y="53578"/>
                </a:lnTo>
                <a:lnTo>
                  <a:pt x="294680" y="62507"/>
                </a:lnTo>
                <a:lnTo>
                  <a:pt x="294680" y="80367"/>
                </a:lnTo>
                <a:lnTo>
                  <a:pt x="294680" y="89297"/>
                </a:lnTo>
                <a:lnTo>
                  <a:pt x="303609" y="107156"/>
                </a:lnTo>
                <a:lnTo>
                  <a:pt x="294680" y="125015"/>
                </a:lnTo>
                <a:lnTo>
                  <a:pt x="294680" y="151804"/>
                </a:lnTo>
                <a:lnTo>
                  <a:pt x="294680" y="178593"/>
                </a:lnTo>
                <a:lnTo>
                  <a:pt x="294680" y="214312"/>
                </a:lnTo>
                <a:lnTo>
                  <a:pt x="285750" y="241101"/>
                </a:lnTo>
                <a:lnTo>
                  <a:pt x="285750" y="258961"/>
                </a:lnTo>
                <a:lnTo>
                  <a:pt x="285750" y="285750"/>
                </a:lnTo>
                <a:lnTo>
                  <a:pt x="285750" y="294679"/>
                </a:lnTo>
                <a:lnTo>
                  <a:pt x="285750" y="321468"/>
                </a:lnTo>
                <a:lnTo>
                  <a:pt x="285750" y="348257"/>
                </a:lnTo>
                <a:lnTo>
                  <a:pt x="285750" y="375047"/>
                </a:lnTo>
                <a:lnTo>
                  <a:pt x="294680" y="392906"/>
                </a:lnTo>
                <a:lnTo>
                  <a:pt x="303609" y="410765"/>
                </a:lnTo>
                <a:lnTo>
                  <a:pt x="303609" y="428625"/>
                </a:lnTo>
                <a:lnTo>
                  <a:pt x="303609" y="437554"/>
                </a:lnTo>
                <a:lnTo>
                  <a:pt x="312539" y="437554"/>
                </a:lnTo>
                <a:lnTo>
                  <a:pt x="312539" y="437554"/>
                </a:lnTo>
                <a:lnTo>
                  <a:pt x="312539" y="446484"/>
                </a:lnTo>
                <a:lnTo>
                  <a:pt x="303609" y="446484"/>
                </a:lnTo>
                <a:lnTo>
                  <a:pt x="303609" y="446484"/>
                </a:lnTo>
                <a:lnTo>
                  <a:pt x="294680" y="446484"/>
                </a:lnTo>
                <a:lnTo>
                  <a:pt x="285750" y="446484"/>
                </a:lnTo>
                <a:lnTo>
                  <a:pt x="267890" y="446484"/>
                </a:lnTo>
                <a:lnTo>
                  <a:pt x="250031" y="446484"/>
                </a:lnTo>
                <a:lnTo>
                  <a:pt x="223242" y="446484"/>
                </a:lnTo>
                <a:lnTo>
                  <a:pt x="187523" y="455414"/>
                </a:lnTo>
                <a:lnTo>
                  <a:pt x="160734" y="455414"/>
                </a:lnTo>
                <a:lnTo>
                  <a:pt x="125015" y="464343"/>
                </a:lnTo>
                <a:lnTo>
                  <a:pt x="89297" y="464343"/>
                </a:lnTo>
                <a:lnTo>
                  <a:pt x="89297" y="4643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3" name="Freeform 17592"/>
          <p:cNvSpPr/>
          <p:nvPr/>
        </p:nvSpPr>
        <p:spPr bwMode="auto">
          <a:xfrm>
            <a:off x="3946922" y="6241851"/>
            <a:ext cx="241102" cy="241102"/>
          </a:xfrm>
          <a:custGeom>
            <a:avLst/>
            <a:gdLst/>
            <a:ahLst/>
            <a:cxnLst/>
            <a:rect l="0" t="0" r="0" b="0"/>
            <a:pathLst>
              <a:path w="241102" h="241102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98226"/>
                </a:lnTo>
                <a:lnTo>
                  <a:pt x="26789" y="133945"/>
                </a:lnTo>
                <a:lnTo>
                  <a:pt x="35719" y="169664"/>
                </a:lnTo>
                <a:lnTo>
                  <a:pt x="35719" y="187523"/>
                </a:lnTo>
                <a:lnTo>
                  <a:pt x="44648" y="214312"/>
                </a:lnTo>
                <a:lnTo>
                  <a:pt x="62508" y="241101"/>
                </a:lnTo>
                <a:lnTo>
                  <a:pt x="89297" y="241101"/>
                </a:lnTo>
                <a:lnTo>
                  <a:pt x="116086" y="223242"/>
                </a:lnTo>
                <a:lnTo>
                  <a:pt x="142875" y="196453"/>
                </a:lnTo>
                <a:lnTo>
                  <a:pt x="169664" y="178594"/>
                </a:lnTo>
                <a:lnTo>
                  <a:pt x="196453" y="160734"/>
                </a:lnTo>
                <a:lnTo>
                  <a:pt x="214312" y="151804"/>
                </a:lnTo>
                <a:lnTo>
                  <a:pt x="241101" y="151804"/>
                </a:lnTo>
                <a:lnTo>
                  <a:pt x="241101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4" name="Freeform 17593"/>
          <p:cNvSpPr/>
          <p:nvPr/>
        </p:nvSpPr>
        <p:spPr bwMode="auto">
          <a:xfrm>
            <a:off x="4232672" y="6304359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3571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8930" y="26789"/>
                </a:lnTo>
                <a:lnTo>
                  <a:pt x="8930" y="62507"/>
                </a:lnTo>
                <a:lnTo>
                  <a:pt x="0" y="98226"/>
                </a:lnTo>
                <a:lnTo>
                  <a:pt x="8930" y="133945"/>
                </a:lnTo>
                <a:lnTo>
                  <a:pt x="8930" y="160734"/>
                </a:lnTo>
                <a:lnTo>
                  <a:pt x="17859" y="17859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5" name="Freeform 17594"/>
          <p:cNvSpPr/>
          <p:nvPr/>
        </p:nvSpPr>
        <p:spPr bwMode="auto">
          <a:xfrm>
            <a:off x="4161234" y="6268640"/>
            <a:ext cx="392908" cy="267891"/>
          </a:xfrm>
          <a:custGeom>
            <a:avLst/>
            <a:gdLst/>
            <a:ahLst/>
            <a:cxnLst/>
            <a:rect l="0" t="0" r="0" b="0"/>
            <a:pathLst>
              <a:path w="392908" h="267891">
                <a:moveTo>
                  <a:pt x="0" y="17859"/>
                </a:moveTo>
                <a:lnTo>
                  <a:pt x="0" y="17859"/>
                </a:lnTo>
                <a:lnTo>
                  <a:pt x="17860" y="8930"/>
                </a:lnTo>
                <a:lnTo>
                  <a:pt x="35719" y="0"/>
                </a:lnTo>
                <a:lnTo>
                  <a:pt x="80368" y="0"/>
                </a:lnTo>
                <a:lnTo>
                  <a:pt x="142875" y="0"/>
                </a:lnTo>
                <a:lnTo>
                  <a:pt x="205383" y="0"/>
                </a:lnTo>
                <a:lnTo>
                  <a:pt x="267891" y="17859"/>
                </a:lnTo>
                <a:lnTo>
                  <a:pt x="321469" y="44648"/>
                </a:lnTo>
                <a:lnTo>
                  <a:pt x="375047" y="80367"/>
                </a:lnTo>
                <a:lnTo>
                  <a:pt x="392907" y="116086"/>
                </a:lnTo>
                <a:lnTo>
                  <a:pt x="392907" y="151805"/>
                </a:lnTo>
                <a:lnTo>
                  <a:pt x="392907" y="178594"/>
                </a:lnTo>
                <a:lnTo>
                  <a:pt x="392907" y="196453"/>
                </a:lnTo>
                <a:lnTo>
                  <a:pt x="383977" y="223242"/>
                </a:lnTo>
                <a:lnTo>
                  <a:pt x="366118" y="250031"/>
                </a:lnTo>
                <a:lnTo>
                  <a:pt x="321469" y="267890"/>
                </a:lnTo>
                <a:lnTo>
                  <a:pt x="276821" y="258961"/>
                </a:lnTo>
                <a:lnTo>
                  <a:pt x="276821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6" name="Freeform 17595"/>
          <p:cNvSpPr/>
          <p:nvPr/>
        </p:nvSpPr>
        <p:spPr bwMode="auto">
          <a:xfrm>
            <a:off x="4697016" y="6277570"/>
            <a:ext cx="214313" cy="133946"/>
          </a:xfrm>
          <a:custGeom>
            <a:avLst/>
            <a:gdLst/>
            <a:ahLst/>
            <a:cxnLst/>
            <a:rect l="0" t="0" r="0" b="0"/>
            <a:pathLst>
              <a:path w="214313" h="133946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29" y="98226"/>
                </a:lnTo>
                <a:lnTo>
                  <a:pt x="8929" y="116085"/>
                </a:lnTo>
                <a:lnTo>
                  <a:pt x="26789" y="133945"/>
                </a:lnTo>
                <a:lnTo>
                  <a:pt x="35718" y="133945"/>
                </a:lnTo>
                <a:lnTo>
                  <a:pt x="53578" y="133945"/>
                </a:lnTo>
                <a:lnTo>
                  <a:pt x="80367" y="116085"/>
                </a:lnTo>
                <a:lnTo>
                  <a:pt x="107156" y="98226"/>
                </a:lnTo>
                <a:lnTo>
                  <a:pt x="142875" y="71437"/>
                </a:lnTo>
                <a:lnTo>
                  <a:pt x="178593" y="44648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7" name="Freeform 17596"/>
          <p:cNvSpPr/>
          <p:nvPr/>
        </p:nvSpPr>
        <p:spPr bwMode="auto">
          <a:xfrm>
            <a:off x="4982766" y="6482952"/>
            <a:ext cx="26790" cy="107158"/>
          </a:xfrm>
          <a:custGeom>
            <a:avLst/>
            <a:gdLst/>
            <a:ahLst/>
            <a:cxnLst/>
            <a:rect l="0" t="0" r="0" b="0"/>
            <a:pathLst>
              <a:path w="26790" h="107158">
                <a:moveTo>
                  <a:pt x="1785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80368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8" name="Freeform 17597"/>
          <p:cNvSpPr/>
          <p:nvPr/>
        </p:nvSpPr>
        <p:spPr bwMode="auto">
          <a:xfrm>
            <a:off x="5429250" y="6250780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17860"/>
                </a:lnTo>
                <a:lnTo>
                  <a:pt x="17859" y="35719"/>
                </a:lnTo>
                <a:lnTo>
                  <a:pt x="26789" y="62508"/>
                </a:lnTo>
                <a:lnTo>
                  <a:pt x="26789" y="98227"/>
                </a:lnTo>
                <a:lnTo>
                  <a:pt x="35719" y="133946"/>
                </a:lnTo>
                <a:lnTo>
                  <a:pt x="35719" y="169665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99" name="Freeform 17598"/>
          <p:cNvSpPr/>
          <p:nvPr/>
        </p:nvSpPr>
        <p:spPr bwMode="auto">
          <a:xfrm>
            <a:off x="5232797" y="6518671"/>
            <a:ext cx="267892" cy="8931"/>
          </a:xfrm>
          <a:custGeom>
            <a:avLst/>
            <a:gdLst/>
            <a:ahLst/>
            <a:cxnLst/>
            <a:rect l="0" t="0" r="0" b="0"/>
            <a:pathLst>
              <a:path w="267892" h="8931">
                <a:moveTo>
                  <a:pt x="0" y="0"/>
                </a:moveTo>
                <a:lnTo>
                  <a:pt x="17859" y="0"/>
                </a:lnTo>
                <a:lnTo>
                  <a:pt x="35719" y="0"/>
                </a:lnTo>
                <a:lnTo>
                  <a:pt x="71437" y="0"/>
                </a:lnTo>
                <a:lnTo>
                  <a:pt x="9822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32172" y="8930"/>
                </a:lnTo>
                <a:lnTo>
                  <a:pt x="267891" y="8930"/>
                </a:lnTo>
                <a:lnTo>
                  <a:pt x="26789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00" name="Freeform 17599"/>
          <p:cNvSpPr/>
          <p:nvPr/>
        </p:nvSpPr>
        <p:spPr bwMode="auto">
          <a:xfrm>
            <a:off x="5161359" y="6232921"/>
            <a:ext cx="491134" cy="53579"/>
          </a:xfrm>
          <a:custGeom>
            <a:avLst/>
            <a:gdLst/>
            <a:ahLst/>
            <a:cxnLst/>
            <a:rect l="0" t="0" r="0" b="0"/>
            <a:pathLst>
              <a:path w="491134" h="53579">
                <a:moveTo>
                  <a:pt x="0" y="0"/>
                </a:moveTo>
                <a:lnTo>
                  <a:pt x="8930" y="0"/>
                </a:lnTo>
                <a:lnTo>
                  <a:pt x="35719" y="0"/>
                </a:lnTo>
                <a:lnTo>
                  <a:pt x="80368" y="0"/>
                </a:lnTo>
                <a:lnTo>
                  <a:pt x="133946" y="8930"/>
                </a:lnTo>
                <a:lnTo>
                  <a:pt x="205383" y="17859"/>
                </a:lnTo>
                <a:lnTo>
                  <a:pt x="276821" y="26789"/>
                </a:lnTo>
                <a:lnTo>
                  <a:pt x="357188" y="35719"/>
                </a:lnTo>
                <a:lnTo>
                  <a:pt x="428625" y="44649"/>
                </a:lnTo>
                <a:lnTo>
                  <a:pt x="491133" y="53578"/>
                </a:lnTo>
                <a:lnTo>
                  <a:pt x="491133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01" name="Freeform 17600"/>
          <p:cNvSpPr/>
          <p:nvPr/>
        </p:nvSpPr>
        <p:spPr bwMode="auto">
          <a:xfrm>
            <a:off x="5607844" y="6322218"/>
            <a:ext cx="294680" cy="169665"/>
          </a:xfrm>
          <a:custGeom>
            <a:avLst/>
            <a:gdLst/>
            <a:ahLst/>
            <a:cxnLst/>
            <a:rect l="0" t="0" r="0" b="0"/>
            <a:pathLst>
              <a:path w="294680" h="169665">
                <a:moveTo>
                  <a:pt x="17859" y="17859"/>
                </a:move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5"/>
                </a:lnTo>
                <a:lnTo>
                  <a:pt x="17859" y="116086"/>
                </a:lnTo>
                <a:lnTo>
                  <a:pt x="8929" y="98227"/>
                </a:ln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892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62508" y="35719"/>
                </a:lnTo>
                <a:lnTo>
                  <a:pt x="71437" y="53578"/>
                </a:lnTo>
                <a:lnTo>
                  <a:pt x="80367" y="80367"/>
                </a:lnTo>
                <a:lnTo>
                  <a:pt x="80367" y="98227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42875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6" y="169664"/>
                </a:lnTo>
                <a:lnTo>
                  <a:pt x="116086" y="160734"/>
                </a:lnTo>
                <a:lnTo>
                  <a:pt x="133945" y="142875"/>
                </a:lnTo>
                <a:lnTo>
                  <a:pt x="151804" y="107156"/>
                </a:lnTo>
                <a:lnTo>
                  <a:pt x="169664" y="80367"/>
                </a:lnTo>
                <a:lnTo>
                  <a:pt x="196453" y="44648"/>
                </a:lnTo>
                <a:lnTo>
                  <a:pt x="214312" y="26789"/>
                </a:lnTo>
                <a:lnTo>
                  <a:pt x="22324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17859"/>
                </a:lnTo>
                <a:lnTo>
                  <a:pt x="241101" y="44648"/>
                </a:lnTo>
                <a:lnTo>
                  <a:pt x="241101" y="71437"/>
                </a:lnTo>
                <a:lnTo>
                  <a:pt x="241101" y="98227"/>
                </a:lnTo>
                <a:lnTo>
                  <a:pt x="250031" y="107156"/>
                </a:lnTo>
                <a:lnTo>
                  <a:pt x="250031" y="125016"/>
                </a:lnTo>
                <a:lnTo>
                  <a:pt x="258961" y="142875"/>
                </a:lnTo>
                <a:lnTo>
                  <a:pt x="267890" y="151805"/>
                </a:lnTo>
                <a:lnTo>
                  <a:pt x="294679" y="142875"/>
                </a:lnTo>
                <a:lnTo>
                  <a:pt x="29467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02" name="Freeform 17601"/>
          <p:cNvSpPr/>
          <p:nvPr/>
        </p:nvSpPr>
        <p:spPr bwMode="auto">
          <a:xfrm>
            <a:off x="5920383" y="6313288"/>
            <a:ext cx="241102" cy="196454"/>
          </a:xfrm>
          <a:custGeom>
            <a:avLst/>
            <a:gdLst/>
            <a:ahLst/>
            <a:cxnLst/>
            <a:rect l="0" t="0" r="0" b="0"/>
            <a:pathLst>
              <a:path w="241102" h="19645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9" y="178594"/>
                </a:lnTo>
                <a:lnTo>
                  <a:pt x="44648" y="169664"/>
                </a:lnTo>
                <a:lnTo>
                  <a:pt x="44648" y="151805"/>
                </a:lnTo>
                <a:lnTo>
                  <a:pt x="53578" y="125016"/>
                </a:lnTo>
                <a:lnTo>
                  <a:pt x="62508" y="98227"/>
                </a:lnTo>
                <a:lnTo>
                  <a:pt x="62508" y="71438"/>
                </a:lnTo>
                <a:lnTo>
                  <a:pt x="71437" y="44649"/>
                </a:lnTo>
                <a:lnTo>
                  <a:pt x="71437" y="35719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98226" y="44649"/>
                </a:lnTo>
                <a:lnTo>
                  <a:pt x="89297" y="80367"/>
                </a:lnTo>
                <a:lnTo>
                  <a:pt x="89297" y="98227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9664"/>
                </a:lnTo>
                <a:lnTo>
                  <a:pt x="89297" y="187524"/>
                </a:lnTo>
                <a:lnTo>
                  <a:pt x="89297" y="196453"/>
                </a:lnTo>
                <a:lnTo>
                  <a:pt x="89297" y="196453"/>
                </a:lnTo>
                <a:lnTo>
                  <a:pt x="98226" y="169664"/>
                </a:lnTo>
                <a:lnTo>
                  <a:pt x="107156" y="133946"/>
                </a:lnTo>
                <a:lnTo>
                  <a:pt x="125015" y="98227"/>
                </a:lnTo>
                <a:lnTo>
                  <a:pt x="133945" y="62508"/>
                </a:lnTo>
                <a:lnTo>
                  <a:pt x="142875" y="35719"/>
                </a:lnTo>
                <a:lnTo>
                  <a:pt x="151805" y="17860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8930"/>
                </a:lnTo>
                <a:lnTo>
                  <a:pt x="196453" y="35719"/>
                </a:lnTo>
                <a:lnTo>
                  <a:pt x="196453" y="62508"/>
                </a:lnTo>
                <a:lnTo>
                  <a:pt x="205383" y="89297"/>
                </a:lnTo>
                <a:lnTo>
                  <a:pt x="214312" y="98227"/>
                </a:lnTo>
                <a:lnTo>
                  <a:pt x="214312" y="116086"/>
                </a:lnTo>
                <a:lnTo>
                  <a:pt x="214312" y="125016"/>
                </a:lnTo>
                <a:lnTo>
                  <a:pt x="223242" y="142875"/>
                </a:lnTo>
                <a:lnTo>
                  <a:pt x="232172" y="151805"/>
                </a:lnTo>
                <a:lnTo>
                  <a:pt x="241101" y="142875"/>
                </a:lnTo>
                <a:lnTo>
                  <a:pt x="241101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03" name="Freeform 17602"/>
          <p:cNvSpPr/>
          <p:nvPr/>
        </p:nvSpPr>
        <p:spPr bwMode="auto">
          <a:xfrm>
            <a:off x="5348883" y="6625827"/>
            <a:ext cx="723306" cy="44650"/>
          </a:xfrm>
          <a:custGeom>
            <a:avLst/>
            <a:gdLst/>
            <a:ahLst/>
            <a:cxnLst/>
            <a:rect l="0" t="0" r="0" b="0"/>
            <a:pathLst>
              <a:path w="723306" h="44650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17859" y="44649"/>
                </a:lnTo>
                <a:lnTo>
                  <a:pt x="44648" y="44649"/>
                </a:lnTo>
                <a:lnTo>
                  <a:pt x="89297" y="44649"/>
                </a:lnTo>
                <a:lnTo>
                  <a:pt x="142875" y="44649"/>
                </a:lnTo>
                <a:lnTo>
                  <a:pt x="223242" y="44649"/>
                </a:lnTo>
                <a:lnTo>
                  <a:pt x="312539" y="35719"/>
                </a:lnTo>
                <a:lnTo>
                  <a:pt x="410765" y="35719"/>
                </a:lnTo>
                <a:lnTo>
                  <a:pt x="517922" y="26789"/>
                </a:lnTo>
                <a:lnTo>
                  <a:pt x="625078" y="26789"/>
                </a:lnTo>
                <a:lnTo>
                  <a:pt x="723305" y="26789"/>
                </a:lnTo>
                <a:lnTo>
                  <a:pt x="72330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04" name="Freeform 17603"/>
          <p:cNvSpPr/>
          <p:nvPr/>
        </p:nvSpPr>
        <p:spPr bwMode="auto">
          <a:xfrm>
            <a:off x="5411391" y="6679405"/>
            <a:ext cx="223243" cy="44650"/>
          </a:xfrm>
          <a:custGeom>
            <a:avLst/>
            <a:gdLst/>
            <a:ahLst/>
            <a:cxnLst/>
            <a:rect l="0" t="0" r="0" b="0"/>
            <a:pathLst>
              <a:path w="223243" h="44650">
                <a:moveTo>
                  <a:pt x="0" y="0"/>
                </a:moveTo>
                <a:lnTo>
                  <a:pt x="26789" y="8930"/>
                </a:lnTo>
                <a:lnTo>
                  <a:pt x="53578" y="17860"/>
                </a:lnTo>
                <a:lnTo>
                  <a:pt x="98226" y="26790"/>
                </a:lnTo>
                <a:lnTo>
                  <a:pt x="151804" y="35719"/>
                </a:lnTo>
                <a:lnTo>
                  <a:pt x="223242" y="44649"/>
                </a:lnTo>
                <a:lnTo>
                  <a:pt x="223242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05" name="Freeform 17604"/>
          <p:cNvSpPr/>
          <p:nvPr/>
        </p:nvSpPr>
        <p:spPr bwMode="auto">
          <a:xfrm>
            <a:off x="3821906" y="5545336"/>
            <a:ext cx="2437806" cy="642938"/>
          </a:xfrm>
          <a:custGeom>
            <a:avLst/>
            <a:gdLst/>
            <a:ahLst/>
            <a:cxnLst/>
            <a:rect l="0" t="0" r="0" b="0"/>
            <a:pathLst>
              <a:path w="2437806" h="642938">
                <a:moveTo>
                  <a:pt x="2134196" y="80366"/>
                </a:moveTo>
                <a:lnTo>
                  <a:pt x="2134196" y="80366"/>
                </a:lnTo>
                <a:lnTo>
                  <a:pt x="2125266" y="80366"/>
                </a:lnTo>
                <a:lnTo>
                  <a:pt x="2116336" y="80366"/>
                </a:lnTo>
                <a:lnTo>
                  <a:pt x="2098477" y="80366"/>
                </a:lnTo>
                <a:lnTo>
                  <a:pt x="2080617" y="80366"/>
                </a:lnTo>
                <a:lnTo>
                  <a:pt x="2071688" y="71437"/>
                </a:lnTo>
                <a:lnTo>
                  <a:pt x="2053828" y="71437"/>
                </a:lnTo>
                <a:lnTo>
                  <a:pt x="2035969" y="62507"/>
                </a:lnTo>
                <a:lnTo>
                  <a:pt x="2018110" y="62507"/>
                </a:lnTo>
                <a:lnTo>
                  <a:pt x="2000250" y="62507"/>
                </a:lnTo>
                <a:lnTo>
                  <a:pt x="1973461" y="53577"/>
                </a:lnTo>
                <a:lnTo>
                  <a:pt x="1955602" y="53577"/>
                </a:lnTo>
                <a:lnTo>
                  <a:pt x="1928813" y="53577"/>
                </a:lnTo>
                <a:lnTo>
                  <a:pt x="1893094" y="53577"/>
                </a:lnTo>
                <a:lnTo>
                  <a:pt x="1866305" y="44648"/>
                </a:lnTo>
                <a:lnTo>
                  <a:pt x="1830586" y="44648"/>
                </a:lnTo>
                <a:lnTo>
                  <a:pt x="1794867" y="44648"/>
                </a:lnTo>
                <a:lnTo>
                  <a:pt x="1759149" y="44648"/>
                </a:lnTo>
                <a:lnTo>
                  <a:pt x="1723430" y="35718"/>
                </a:lnTo>
                <a:lnTo>
                  <a:pt x="1696641" y="35718"/>
                </a:lnTo>
                <a:lnTo>
                  <a:pt x="1660922" y="35718"/>
                </a:lnTo>
                <a:lnTo>
                  <a:pt x="1625203" y="35718"/>
                </a:lnTo>
                <a:lnTo>
                  <a:pt x="1580555" y="26789"/>
                </a:lnTo>
                <a:lnTo>
                  <a:pt x="1544836" y="26789"/>
                </a:lnTo>
                <a:lnTo>
                  <a:pt x="1509117" y="17859"/>
                </a:lnTo>
                <a:lnTo>
                  <a:pt x="1473399" y="17859"/>
                </a:lnTo>
                <a:lnTo>
                  <a:pt x="1437680" y="8930"/>
                </a:lnTo>
                <a:lnTo>
                  <a:pt x="1393032" y="8930"/>
                </a:lnTo>
                <a:lnTo>
                  <a:pt x="1348383" y="0"/>
                </a:lnTo>
                <a:lnTo>
                  <a:pt x="1303735" y="0"/>
                </a:lnTo>
                <a:lnTo>
                  <a:pt x="1259086" y="0"/>
                </a:lnTo>
                <a:lnTo>
                  <a:pt x="1214438" y="0"/>
                </a:lnTo>
                <a:lnTo>
                  <a:pt x="1160860" y="0"/>
                </a:lnTo>
                <a:lnTo>
                  <a:pt x="1116211" y="0"/>
                </a:lnTo>
                <a:lnTo>
                  <a:pt x="1062633" y="0"/>
                </a:lnTo>
                <a:lnTo>
                  <a:pt x="1017985" y="0"/>
                </a:lnTo>
                <a:lnTo>
                  <a:pt x="982266" y="8930"/>
                </a:lnTo>
                <a:lnTo>
                  <a:pt x="937617" y="8930"/>
                </a:lnTo>
                <a:lnTo>
                  <a:pt x="892969" y="8930"/>
                </a:lnTo>
                <a:lnTo>
                  <a:pt x="857250" y="17859"/>
                </a:lnTo>
                <a:lnTo>
                  <a:pt x="812602" y="17859"/>
                </a:lnTo>
                <a:lnTo>
                  <a:pt x="767953" y="26789"/>
                </a:lnTo>
                <a:lnTo>
                  <a:pt x="723305" y="26789"/>
                </a:lnTo>
                <a:lnTo>
                  <a:pt x="687586" y="26789"/>
                </a:lnTo>
                <a:lnTo>
                  <a:pt x="642938" y="35718"/>
                </a:lnTo>
                <a:lnTo>
                  <a:pt x="598289" y="35718"/>
                </a:lnTo>
                <a:lnTo>
                  <a:pt x="562571" y="44648"/>
                </a:lnTo>
                <a:lnTo>
                  <a:pt x="517922" y="44648"/>
                </a:lnTo>
                <a:lnTo>
                  <a:pt x="473274" y="44648"/>
                </a:lnTo>
                <a:lnTo>
                  <a:pt x="428625" y="53577"/>
                </a:lnTo>
                <a:lnTo>
                  <a:pt x="383977" y="53577"/>
                </a:lnTo>
                <a:lnTo>
                  <a:pt x="348258" y="62507"/>
                </a:lnTo>
                <a:lnTo>
                  <a:pt x="303610" y="62507"/>
                </a:lnTo>
                <a:lnTo>
                  <a:pt x="258961" y="71437"/>
                </a:lnTo>
                <a:lnTo>
                  <a:pt x="223242" y="80366"/>
                </a:lnTo>
                <a:lnTo>
                  <a:pt x="196453" y="80366"/>
                </a:lnTo>
                <a:lnTo>
                  <a:pt x="160735" y="98226"/>
                </a:lnTo>
                <a:lnTo>
                  <a:pt x="133946" y="107155"/>
                </a:lnTo>
                <a:lnTo>
                  <a:pt x="107157" y="116085"/>
                </a:lnTo>
                <a:lnTo>
                  <a:pt x="80367" y="125015"/>
                </a:lnTo>
                <a:lnTo>
                  <a:pt x="62508" y="133944"/>
                </a:lnTo>
                <a:lnTo>
                  <a:pt x="44649" y="151804"/>
                </a:lnTo>
                <a:lnTo>
                  <a:pt x="26789" y="169663"/>
                </a:lnTo>
                <a:lnTo>
                  <a:pt x="8930" y="187523"/>
                </a:lnTo>
                <a:lnTo>
                  <a:pt x="8930" y="205382"/>
                </a:lnTo>
                <a:lnTo>
                  <a:pt x="0" y="232171"/>
                </a:lnTo>
                <a:lnTo>
                  <a:pt x="8930" y="258960"/>
                </a:lnTo>
                <a:lnTo>
                  <a:pt x="8930" y="276819"/>
                </a:lnTo>
                <a:lnTo>
                  <a:pt x="8930" y="303609"/>
                </a:lnTo>
                <a:lnTo>
                  <a:pt x="17860" y="321468"/>
                </a:lnTo>
                <a:lnTo>
                  <a:pt x="17860" y="348257"/>
                </a:lnTo>
                <a:lnTo>
                  <a:pt x="26789" y="366116"/>
                </a:lnTo>
                <a:lnTo>
                  <a:pt x="35719" y="383976"/>
                </a:lnTo>
                <a:lnTo>
                  <a:pt x="53578" y="410765"/>
                </a:lnTo>
                <a:lnTo>
                  <a:pt x="62508" y="437554"/>
                </a:lnTo>
                <a:lnTo>
                  <a:pt x="80367" y="464343"/>
                </a:lnTo>
                <a:lnTo>
                  <a:pt x="98227" y="491132"/>
                </a:lnTo>
                <a:lnTo>
                  <a:pt x="107157" y="508991"/>
                </a:lnTo>
                <a:lnTo>
                  <a:pt x="125016" y="535780"/>
                </a:lnTo>
                <a:lnTo>
                  <a:pt x="151805" y="553640"/>
                </a:lnTo>
                <a:lnTo>
                  <a:pt x="169664" y="562569"/>
                </a:lnTo>
                <a:lnTo>
                  <a:pt x="196453" y="580429"/>
                </a:lnTo>
                <a:lnTo>
                  <a:pt x="223242" y="589359"/>
                </a:lnTo>
                <a:lnTo>
                  <a:pt x="258961" y="589359"/>
                </a:lnTo>
                <a:lnTo>
                  <a:pt x="285750" y="598288"/>
                </a:lnTo>
                <a:lnTo>
                  <a:pt x="312539" y="607218"/>
                </a:lnTo>
                <a:lnTo>
                  <a:pt x="330399" y="607218"/>
                </a:lnTo>
                <a:lnTo>
                  <a:pt x="357188" y="616148"/>
                </a:lnTo>
                <a:lnTo>
                  <a:pt x="383977" y="616148"/>
                </a:lnTo>
                <a:lnTo>
                  <a:pt x="410766" y="616148"/>
                </a:lnTo>
                <a:lnTo>
                  <a:pt x="428625" y="625077"/>
                </a:lnTo>
                <a:lnTo>
                  <a:pt x="464344" y="634007"/>
                </a:lnTo>
                <a:lnTo>
                  <a:pt x="500063" y="634007"/>
                </a:lnTo>
                <a:lnTo>
                  <a:pt x="535782" y="642937"/>
                </a:lnTo>
                <a:lnTo>
                  <a:pt x="571500" y="642937"/>
                </a:lnTo>
                <a:lnTo>
                  <a:pt x="616149" y="642937"/>
                </a:lnTo>
                <a:lnTo>
                  <a:pt x="660797" y="642937"/>
                </a:lnTo>
                <a:lnTo>
                  <a:pt x="705446" y="634007"/>
                </a:lnTo>
                <a:lnTo>
                  <a:pt x="750094" y="634007"/>
                </a:lnTo>
                <a:lnTo>
                  <a:pt x="785813" y="634007"/>
                </a:lnTo>
                <a:lnTo>
                  <a:pt x="830461" y="625077"/>
                </a:lnTo>
                <a:lnTo>
                  <a:pt x="866180" y="625077"/>
                </a:lnTo>
                <a:lnTo>
                  <a:pt x="901899" y="634007"/>
                </a:lnTo>
                <a:lnTo>
                  <a:pt x="937617" y="634007"/>
                </a:lnTo>
                <a:lnTo>
                  <a:pt x="973336" y="634007"/>
                </a:lnTo>
                <a:lnTo>
                  <a:pt x="1009055" y="634007"/>
                </a:lnTo>
                <a:lnTo>
                  <a:pt x="1044774" y="625077"/>
                </a:lnTo>
                <a:lnTo>
                  <a:pt x="1089422" y="625077"/>
                </a:lnTo>
                <a:lnTo>
                  <a:pt x="1125141" y="616148"/>
                </a:lnTo>
                <a:lnTo>
                  <a:pt x="1169789" y="616148"/>
                </a:lnTo>
                <a:lnTo>
                  <a:pt x="1214438" y="616148"/>
                </a:lnTo>
                <a:lnTo>
                  <a:pt x="1250157" y="616148"/>
                </a:lnTo>
                <a:lnTo>
                  <a:pt x="1285875" y="616148"/>
                </a:lnTo>
                <a:lnTo>
                  <a:pt x="1312664" y="616148"/>
                </a:lnTo>
                <a:lnTo>
                  <a:pt x="1339453" y="616148"/>
                </a:lnTo>
                <a:lnTo>
                  <a:pt x="1366242" y="625077"/>
                </a:lnTo>
                <a:lnTo>
                  <a:pt x="1393032" y="625077"/>
                </a:lnTo>
                <a:lnTo>
                  <a:pt x="1419821" y="625077"/>
                </a:lnTo>
                <a:lnTo>
                  <a:pt x="1446610" y="625077"/>
                </a:lnTo>
                <a:lnTo>
                  <a:pt x="1491258" y="625077"/>
                </a:lnTo>
                <a:lnTo>
                  <a:pt x="1526977" y="616148"/>
                </a:lnTo>
                <a:lnTo>
                  <a:pt x="1571625" y="616148"/>
                </a:lnTo>
                <a:lnTo>
                  <a:pt x="1607344" y="616148"/>
                </a:lnTo>
                <a:lnTo>
                  <a:pt x="1643063" y="616148"/>
                </a:lnTo>
                <a:lnTo>
                  <a:pt x="1687711" y="616148"/>
                </a:lnTo>
                <a:lnTo>
                  <a:pt x="1723430" y="607218"/>
                </a:lnTo>
                <a:lnTo>
                  <a:pt x="1750219" y="607218"/>
                </a:lnTo>
                <a:lnTo>
                  <a:pt x="1777008" y="607218"/>
                </a:lnTo>
                <a:lnTo>
                  <a:pt x="1803797" y="607218"/>
                </a:lnTo>
                <a:lnTo>
                  <a:pt x="1830586" y="598288"/>
                </a:lnTo>
                <a:lnTo>
                  <a:pt x="1857375" y="589359"/>
                </a:lnTo>
                <a:lnTo>
                  <a:pt x="1884164" y="589359"/>
                </a:lnTo>
                <a:lnTo>
                  <a:pt x="1919883" y="589359"/>
                </a:lnTo>
                <a:lnTo>
                  <a:pt x="1946672" y="580429"/>
                </a:lnTo>
                <a:lnTo>
                  <a:pt x="1982391" y="580429"/>
                </a:lnTo>
                <a:lnTo>
                  <a:pt x="2009180" y="571499"/>
                </a:lnTo>
                <a:lnTo>
                  <a:pt x="2035969" y="562569"/>
                </a:lnTo>
                <a:lnTo>
                  <a:pt x="2062758" y="562569"/>
                </a:lnTo>
                <a:lnTo>
                  <a:pt x="2089547" y="553640"/>
                </a:lnTo>
                <a:lnTo>
                  <a:pt x="2116336" y="553640"/>
                </a:lnTo>
                <a:lnTo>
                  <a:pt x="2134196" y="544710"/>
                </a:lnTo>
                <a:lnTo>
                  <a:pt x="2152055" y="544710"/>
                </a:lnTo>
                <a:lnTo>
                  <a:pt x="2178844" y="544710"/>
                </a:lnTo>
                <a:lnTo>
                  <a:pt x="2196703" y="544710"/>
                </a:lnTo>
                <a:lnTo>
                  <a:pt x="2214563" y="535780"/>
                </a:lnTo>
                <a:lnTo>
                  <a:pt x="2241352" y="535780"/>
                </a:lnTo>
                <a:lnTo>
                  <a:pt x="2259211" y="526851"/>
                </a:lnTo>
                <a:lnTo>
                  <a:pt x="2286000" y="517921"/>
                </a:lnTo>
                <a:lnTo>
                  <a:pt x="2312789" y="508991"/>
                </a:lnTo>
                <a:lnTo>
                  <a:pt x="2330649" y="508991"/>
                </a:lnTo>
                <a:lnTo>
                  <a:pt x="2348508" y="500062"/>
                </a:lnTo>
                <a:lnTo>
                  <a:pt x="2357438" y="482202"/>
                </a:lnTo>
                <a:lnTo>
                  <a:pt x="2366367" y="473273"/>
                </a:lnTo>
                <a:lnTo>
                  <a:pt x="2375297" y="455413"/>
                </a:lnTo>
                <a:lnTo>
                  <a:pt x="2384227" y="446484"/>
                </a:lnTo>
                <a:lnTo>
                  <a:pt x="2384227" y="437554"/>
                </a:lnTo>
                <a:lnTo>
                  <a:pt x="2384227" y="428624"/>
                </a:lnTo>
                <a:lnTo>
                  <a:pt x="2393157" y="410765"/>
                </a:lnTo>
                <a:lnTo>
                  <a:pt x="2393157" y="401835"/>
                </a:lnTo>
                <a:lnTo>
                  <a:pt x="2402086" y="383976"/>
                </a:lnTo>
                <a:lnTo>
                  <a:pt x="2402086" y="375046"/>
                </a:lnTo>
                <a:lnTo>
                  <a:pt x="2419946" y="357187"/>
                </a:lnTo>
                <a:lnTo>
                  <a:pt x="2419946" y="339327"/>
                </a:lnTo>
                <a:lnTo>
                  <a:pt x="2428875" y="321468"/>
                </a:lnTo>
                <a:lnTo>
                  <a:pt x="2437805" y="294679"/>
                </a:lnTo>
                <a:lnTo>
                  <a:pt x="2437805" y="276819"/>
                </a:lnTo>
                <a:lnTo>
                  <a:pt x="2419946" y="258960"/>
                </a:lnTo>
                <a:lnTo>
                  <a:pt x="2411016" y="241101"/>
                </a:lnTo>
                <a:lnTo>
                  <a:pt x="2384227" y="214312"/>
                </a:lnTo>
                <a:lnTo>
                  <a:pt x="2366367" y="196452"/>
                </a:lnTo>
                <a:lnTo>
                  <a:pt x="2339578" y="178593"/>
                </a:lnTo>
                <a:lnTo>
                  <a:pt x="2312789" y="169663"/>
                </a:lnTo>
                <a:lnTo>
                  <a:pt x="2286000" y="151804"/>
                </a:lnTo>
                <a:lnTo>
                  <a:pt x="2259211" y="142874"/>
                </a:lnTo>
                <a:lnTo>
                  <a:pt x="2223492" y="125015"/>
                </a:lnTo>
                <a:lnTo>
                  <a:pt x="2187774" y="116085"/>
                </a:lnTo>
                <a:lnTo>
                  <a:pt x="2152055" y="98226"/>
                </a:lnTo>
                <a:lnTo>
                  <a:pt x="2107407" y="89296"/>
                </a:lnTo>
                <a:lnTo>
                  <a:pt x="2071688" y="71437"/>
                </a:lnTo>
                <a:lnTo>
                  <a:pt x="207168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04813" y="76200"/>
            <a:ext cx="8716962" cy="781050"/>
          </a:xfrm>
        </p:spPr>
        <p:txBody>
          <a:bodyPr/>
          <a:lstStyle/>
          <a:p>
            <a:r>
              <a:rPr lang="en-US" altLang="en-US" sz="3600" smtClean="0"/>
              <a:t>Figure C.21 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14400"/>
            <a:ext cx="8307387" cy="5530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 Dependencies with Accesses in order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63195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       R1, 44(R2)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DADD R5, R6,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DSUB</a:t>
                      </a:r>
                      <a:r>
                        <a:rPr lang="en-US" sz="1800" baseline="0" dirty="0" smtClean="0"/>
                        <a:t> R8, R6,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</a:t>
                      </a:r>
                      <a:r>
                        <a:rPr lang="en-US" sz="1800" baseline="0" dirty="0" smtClean="0"/>
                        <a:t>     R9, R4,  R7</a:t>
                      </a:r>
                      <a:endParaRPr lang="en-US" sz="1800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  <p:pic>
        <p:nvPicPr>
          <p:cNvPr id="18504" name="Content Placeholder 4" descr="F0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7763"/>
            <a:ext cx="57531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2848570" y="2116336"/>
            <a:ext cx="205384" cy="241102"/>
          </a:xfrm>
          <a:custGeom>
            <a:avLst/>
            <a:gdLst/>
            <a:ahLst/>
            <a:cxnLst/>
            <a:rect l="0" t="0" r="0" b="0"/>
            <a:pathLst>
              <a:path w="205384" h="241102">
                <a:moveTo>
                  <a:pt x="17860" y="71437"/>
                </a:moveTo>
                <a:lnTo>
                  <a:pt x="17860" y="71437"/>
                </a:lnTo>
                <a:lnTo>
                  <a:pt x="17860" y="71437"/>
                </a:lnTo>
                <a:lnTo>
                  <a:pt x="17860" y="89297"/>
                </a:lnTo>
                <a:lnTo>
                  <a:pt x="17860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14312"/>
                </a:lnTo>
                <a:lnTo>
                  <a:pt x="44649" y="232172"/>
                </a:lnTo>
                <a:lnTo>
                  <a:pt x="44649" y="241101"/>
                </a:lnTo>
                <a:lnTo>
                  <a:pt x="44649" y="241101"/>
                </a:lnTo>
                <a:lnTo>
                  <a:pt x="53578" y="241101"/>
                </a:lnTo>
                <a:lnTo>
                  <a:pt x="44649" y="232172"/>
                </a:lnTo>
                <a:lnTo>
                  <a:pt x="44649" y="205383"/>
                </a:lnTo>
                <a:lnTo>
                  <a:pt x="35719" y="178593"/>
                </a:lnTo>
                <a:lnTo>
                  <a:pt x="35719" y="151804"/>
                </a:lnTo>
                <a:lnTo>
                  <a:pt x="26789" y="125015"/>
                </a:lnTo>
                <a:lnTo>
                  <a:pt x="17860" y="98226"/>
                </a:lnTo>
                <a:lnTo>
                  <a:pt x="8930" y="80367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62508" y="53578"/>
                </a:lnTo>
                <a:lnTo>
                  <a:pt x="89297" y="44648"/>
                </a:lnTo>
                <a:lnTo>
                  <a:pt x="125016" y="26789"/>
                </a:lnTo>
                <a:lnTo>
                  <a:pt x="160735" y="17859"/>
                </a:lnTo>
                <a:lnTo>
                  <a:pt x="187524" y="8929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84289" y="2223492"/>
            <a:ext cx="223243" cy="89298"/>
          </a:xfrm>
          <a:custGeom>
            <a:avLst/>
            <a:gdLst/>
            <a:ahLst/>
            <a:cxnLst/>
            <a:rect l="0" t="0" r="0" b="0"/>
            <a:pathLst>
              <a:path w="223243" h="89298">
                <a:moveTo>
                  <a:pt x="0" y="89297"/>
                </a:moveTo>
                <a:lnTo>
                  <a:pt x="0" y="89297"/>
                </a:lnTo>
                <a:lnTo>
                  <a:pt x="8930" y="80367"/>
                </a:lnTo>
                <a:lnTo>
                  <a:pt x="26789" y="71437"/>
                </a:lnTo>
                <a:lnTo>
                  <a:pt x="53578" y="53578"/>
                </a:lnTo>
                <a:lnTo>
                  <a:pt x="89297" y="35719"/>
                </a:lnTo>
                <a:lnTo>
                  <a:pt x="133945" y="17859"/>
                </a:lnTo>
                <a:lnTo>
                  <a:pt x="169664" y="8930"/>
                </a:lnTo>
                <a:lnTo>
                  <a:pt x="196453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25453" y="2134195"/>
            <a:ext cx="17861" cy="241103"/>
          </a:xfrm>
          <a:custGeom>
            <a:avLst/>
            <a:gdLst/>
            <a:ahLst/>
            <a:cxnLst/>
            <a:rect l="0" t="0" r="0" b="0"/>
            <a:pathLst>
              <a:path w="17861" h="241103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17860" y="232172"/>
                </a:lnTo>
                <a:lnTo>
                  <a:pt x="17860" y="223242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36156" y="2178844"/>
            <a:ext cx="294681" cy="223243"/>
          </a:xfrm>
          <a:custGeom>
            <a:avLst/>
            <a:gdLst/>
            <a:ahLst/>
            <a:cxnLst/>
            <a:rect l="0" t="0" r="0" b="0"/>
            <a:pathLst>
              <a:path w="294681" h="223243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35719" y="8929"/>
                </a:lnTo>
                <a:lnTo>
                  <a:pt x="62508" y="8929"/>
                </a:lnTo>
                <a:lnTo>
                  <a:pt x="107157" y="8929"/>
                </a:lnTo>
                <a:lnTo>
                  <a:pt x="160735" y="0"/>
                </a:lnTo>
                <a:lnTo>
                  <a:pt x="214313" y="0"/>
                </a:lnTo>
                <a:lnTo>
                  <a:pt x="250032" y="8929"/>
                </a:lnTo>
                <a:lnTo>
                  <a:pt x="285750" y="35718"/>
                </a:lnTo>
                <a:lnTo>
                  <a:pt x="294680" y="62507"/>
                </a:lnTo>
                <a:lnTo>
                  <a:pt x="285750" y="98226"/>
                </a:lnTo>
                <a:lnTo>
                  <a:pt x="258961" y="142875"/>
                </a:lnTo>
                <a:lnTo>
                  <a:pt x="223242" y="178593"/>
                </a:lnTo>
                <a:lnTo>
                  <a:pt x="187524" y="205382"/>
                </a:lnTo>
                <a:lnTo>
                  <a:pt x="169664" y="223242"/>
                </a:lnTo>
                <a:lnTo>
                  <a:pt x="160735" y="214312"/>
                </a:lnTo>
                <a:lnTo>
                  <a:pt x="169664" y="196453"/>
                </a:lnTo>
                <a:lnTo>
                  <a:pt x="169664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30898" y="2178844"/>
            <a:ext cx="232173" cy="205383"/>
          </a:xfrm>
          <a:custGeom>
            <a:avLst/>
            <a:gdLst/>
            <a:ahLst/>
            <a:cxnLst/>
            <a:rect l="0" t="0" r="0" b="0"/>
            <a:pathLst>
              <a:path w="232173" h="20538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62507"/>
                </a:lnTo>
                <a:lnTo>
                  <a:pt x="0" y="98226"/>
                </a:lnTo>
                <a:lnTo>
                  <a:pt x="0" y="125015"/>
                </a:lnTo>
                <a:lnTo>
                  <a:pt x="0" y="160734"/>
                </a:lnTo>
                <a:lnTo>
                  <a:pt x="0" y="178593"/>
                </a:lnTo>
                <a:lnTo>
                  <a:pt x="17860" y="196453"/>
                </a:lnTo>
                <a:lnTo>
                  <a:pt x="35719" y="205382"/>
                </a:lnTo>
                <a:lnTo>
                  <a:pt x="62508" y="205382"/>
                </a:lnTo>
                <a:lnTo>
                  <a:pt x="98227" y="196453"/>
                </a:lnTo>
                <a:lnTo>
                  <a:pt x="142875" y="187523"/>
                </a:lnTo>
                <a:lnTo>
                  <a:pt x="187524" y="178593"/>
                </a:lnTo>
                <a:lnTo>
                  <a:pt x="214313" y="169664"/>
                </a:lnTo>
                <a:lnTo>
                  <a:pt x="232172" y="160734"/>
                </a:lnTo>
                <a:lnTo>
                  <a:pt x="232172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286250" y="2250281"/>
            <a:ext cx="205384" cy="89298"/>
          </a:xfrm>
          <a:custGeom>
            <a:avLst/>
            <a:gdLst/>
            <a:ahLst/>
            <a:cxnLst/>
            <a:rect l="0" t="0" r="0" b="0"/>
            <a:pathLst>
              <a:path w="205384" h="89298">
                <a:moveTo>
                  <a:pt x="0" y="89297"/>
                </a:moveTo>
                <a:lnTo>
                  <a:pt x="0" y="89297"/>
                </a:lnTo>
                <a:lnTo>
                  <a:pt x="17859" y="80367"/>
                </a:lnTo>
                <a:lnTo>
                  <a:pt x="35719" y="71438"/>
                </a:lnTo>
                <a:lnTo>
                  <a:pt x="62508" y="53578"/>
                </a:lnTo>
                <a:lnTo>
                  <a:pt x="98227" y="44648"/>
                </a:lnTo>
                <a:lnTo>
                  <a:pt x="133945" y="35719"/>
                </a:lnTo>
                <a:lnTo>
                  <a:pt x="169664" y="26789"/>
                </a:lnTo>
                <a:lnTo>
                  <a:pt x="196453" y="17859"/>
                </a:lnTo>
                <a:lnTo>
                  <a:pt x="205383" y="8930"/>
                </a:lnTo>
                <a:lnTo>
                  <a:pt x="20538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39828" y="2098476"/>
            <a:ext cx="133946" cy="80369"/>
          </a:xfrm>
          <a:custGeom>
            <a:avLst/>
            <a:gdLst/>
            <a:ahLst/>
            <a:cxnLst/>
            <a:rect l="0" t="0" r="0" b="0"/>
            <a:pathLst>
              <a:path w="133946" h="80369">
                <a:moveTo>
                  <a:pt x="0" y="80368"/>
                </a:moveTo>
                <a:lnTo>
                  <a:pt x="0" y="71438"/>
                </a:lnTo>
                <a:lnTo>
                  <a:pt x="17860" y="62508"/>
                </a:lnTo>
                <a:lnTo>
                  <a:pt x="35719" y="44649"/>
                </a:lnTo>
                <a:lnTo>
                  <a:pt x="62508" y="26789"/>
                </a:lnTo>
                <a:lnTo>
                  <a:pt x="80367" y="17860"/>
                </a:lnTo>
                <a:lnTo>
                  <a:pt x="10715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45273" y="2089547"/>
            <a:ext cx="303611" cy="312540"/>
          </a:xfrm>
          <a:custGeom>
            <a:avLst/>
            <a:gdLst/>
            <a:ahLst/>
            <a:cxnLst/>
            <a:rect l="0" t="0" r="0" b="0"/>
            <a:pathLst>
              <a:path w="303611" h="312540">
                <a:moveTo>
                  <a:pt x="0" y="35718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62507"/>
                </a:lnTo>
                <a:lnTo>
                  <a:pt x="8930" y="89297"/>
                </a:lnTo>
                <a:lnTo>
                  <a:pt x="8930" y="133945"/>
                </a:lnTo>
                <a:lnTo>
                  <a:pt x="8930" y="178593"/>
                </a:lnTo>
                <a:lnTo>
                  <a:pt x="8930" y="223242"/>
                </a:lnTo>
                <a:lnTo>
                  <a:pt x="17860" y="258961"/>
                </a:lnTo>
                <a:lnTo>
                  <a:pt x="17860" y="285750"/>
                </a:lnTo>
                <a:lnTo>
                  <a:pt x="26790" y="303609"/>
                </a:lnTo>
                <a:lnTo>
                  <a:pt x="35719" y="312539"/>
                </a:lnTo>
                <a:lnTo>
                  <a:pt x="44649" y="303609"/>
                </a:lnTo>
                <a:lnTo>
                  <a:pt x="62508" y="294679"/>
                </a:lnTo>
                <a:lnTo>
                  <a:pt x="80368" y="258961"/>
                </a:lnTo>
                <a:lnTo>
                  <a:pt x="89297" y="223242"/>
                </a:lnTo>
                <a:lnTo>
                  <a:pt x="107157" y="178593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33946" y="8929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51805" y="151804"/>
                </a:lnTo>
                <a:lnTo>
                  <a:pt x="151805" y="187523"/>
                </a:lnTo>
                <a:lnTo>
                  <a:pt x="160735" y="232172"/>
                </a:lnTo>
                <a:lnTo>
                  <a:pt x="178594" y="267890"/>
                </a:lnTo>
                <a:lnTo>
                  <a:pt x="196454" y="285750"/>
                </a:lnTo>
                <a:lnTo>
                  <a:pt x="214313" y="294679"/>
                </a:lnTo>
                <a:lnTo>
                  <a:pt x="241102" y="294679"/>
                </a:lnTo>
                <a:lnTo>
                  <a:pt x="258961" y="285750"/>
                </a:lnTo>
                <a:lnTo>
                  <a:pt x="276821" y="250031"/>
                </a:lnTo>
                <a:lnTo>
                  <a:pt x="294680" y="205382"/>
                </a:lnTo>
                <a:lnTo>
                  <a:pt x="303610" y="160734"/>
                </a:lnTo>
                <a:lnTo>
                  <a:pt x="303610" y="107156"/>
                </a:lnTo>
                <a:lnTo>
                  <a:pt x="303610" y="53578"/>
                </a:lnTo>
                <a:lnTo>
                  <a:pt x="303610" y="17859"/>
                </a:lnTo>
                <a:lnTo>
                  <a:pt x="294680" y="0"/>
                </a:lnTo>
                <a:lnTo>
                  <a:pt x="285750" y="0"/>
                </a:lnTo>
                <a:lnTo>
                  <a:pt x="276821" y="0"/>
                </a:lnTo>
                <a:lnTo>
                  <a:pt x="276821" y="17859"/>
                </a:lnTo>
                <a:lnTo>
                  <a:pt x="267891" y="35718"/>
                </a:lnTo>
                <a:lnTo>
                  <a:pt x="267891" y="44648"/>
                </a:lnTo>
                <a:lnTo>
                  <a:pt x="267891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54203" y="2071687"/>
            <a:ext cx="392907" cy="437556"/>
          </a:xfrm>
          <a:custGeom>
            <a:avLst/>
            <a:gdLst/>
            <a:ahLst/>
            <a:cxnLst/>
            <a:rect l="0" t="0" r="0" b="0"/>
            <a:pathLst>
              <a:path w="392907" h="437556">
                <a:moveTo>
                  <a:pt x="26789" y="71438"/>
                </a:moveTo>
                <a:lnTo>
                  <a:pt x="26789" y="62508"/>
                </a:lnTo>
                <a:lnTo>
                  <a:pt x="17860" y="62508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17860" y="169664"/>
                </a:lnTo>
                <a:lnTo>
                  <a:pt x="26789" y="223242"/>
                </a:lnTo>
                <a:lnTo>
                  <a:pt x="26789" y="276821"/>
                </a:lnTo>
                <a:lnTo>
                  <a:pt x="35719" y="330399"/>
                </a:lnTo>
                <a:lnTo>
                  <a:pt x="35719" y="366117"/>
                </a:lnTo>
                <a:lnTo>
                  <a:pt x="35719" y="401836"/>
                </a:lnTo>
                <a:lnTo>
                  <a:pt x="26789" y="428626"/>
                </a:lnTo>
                <a:lnTo>
                  <a:pt x="26789" y="437555"/>
                </a:lnTo>
                <a:lnTo>
                  <a:pt x="26789" y="428626"/>
                </a:lnTo>
                <a:lnTo>
                  <a:pt x="26789" y="419696"/>
                </a:lnTo>
                <a:lnTo>
                  <a:pt x="17860" y="383977"/>
                </a:lnTo>
                <a:lnTo>
                  <a:pt x="26789" y="339328"/>
                </a:lnTo>
                <a:lnTo>
                  <a:pt x="35719" y="285750"/>
                </a:lnTo>
                <a:lnTo>
                  <a:pt x="44649" y="223242"/>
                </a:lnTo>
                <a:lnTo>
                  <a:pt x="62508" y="169664"/>
                </a:lnTo>
                <a:lnTo>
                  <a:pt x="71438" y="125016"/>
                </a:lnTo>
                <a:lnTo>
                  <a:pt x="89297" y="89297"/>
                </a:lnTo>
                <a:lnTo>
                  <a:pt x="98227" y="62508"/>
                </a:lnTo>
                <a:lnTo>
                  <a:pt x="107156" y="44649"/>
                </a:lnTo>
                <a:lnTo>
                  <a:pt x="116086" y="4464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25016" y="107157"/>
                </a:lnTo>
                <a:lnTo>
                  <a:pt x="125016" y="151805"/>
                </a:lnTo>
                <a:lnTo>
                  <a:pt x="125016" y="196453"/>
                </a:lnTo>
                <a:lnTo>
                  <a:pt x="125016" y="250032"/>
                </a:lnTo>
                <a:lnTo>
                  <a:pt x="133945" y="294680"/>
                </a:lnTo>
                <a:lnTo>
                  <a:pt x="133945" y="339328"/>
                </a:lnTo>
                <a:lnTo>
                  <a:pt x="142875" y="375047"/>
                </a:lnTo>
                <a:lnTo>
                  <a:pt x="151805" y="392907"/>
                </a:lnTo>
                <a:lnTo>
                  <a:pt x="160735" y="401836"/>
                </a:lnTo>
                <a:lnTo>
                  <a:pt x="169664" y="401836"/>
                </a:lnTo>
                <a:lnTo>
                  <a:pt x="169664" y="383977"/>
                </a:lnTo>
                <a:lnTo>
                  <a:pt x="178594" y="348258"/>
                </a:lnTo>
                <a:lnTo>
                  <a:pt x="187524" y="312539"/>
                </a:lnTo>
                <a:lnTo>
                  <a:pt x="196453" y="258961"/>
                </a:lnTo>
                <a:lnTo>
                  <a:pt x="205383" y="205383"/>
                </a:lnTo>
                <a:lnTo>
                  <a:pt x="223242" y="142875"/>
                </a:lnTo>
                <a:lnTo>
                  <a:pt x="241102" y="98227"/>
                </a:lnTo>
                <a:lnTo>
                  <a:pt x="267891" y="53578"/>
                </a:lnTo>
                <a:lnTo>
                  <a:pt x="285750" y="26789"/>
                </a:lnTo>
                <a:lnTo>
                  <a:pt x="294680" y="8930"/>
                </a:lnTo>
                <a:lnTo>
                  <a:pt x="312539" y="0"/>
                </a:lnTo>
                <a:lnTo>
                  <a:pt x="321469" y="8930"/>
                </a:lnTo>
                <a:lnTo>
                  <a:pt x="330399" y="26789"/>
                </a:lnTo>
                <a:lnTo>
                  <a:pt x="330399" y="53578"/>
                </a:lnTo>
                <a:lnTo>
                  <a:pt x="330399" y="98227"/>
                </a:lnTo>
                <a:lnTo>
                  <a:pt x="330399" y="151805"/>
                </a:lnTo>
                <a:lnTo>
                  <a:pt x="330399" y="205383"/>
                </a:lnTo>
                <a:lnTo>
                  <a:pt x="330399" y="258961"/>
                </a:lnTo>
                <a:lnTo>
                  <a:pt x="339328" y="312539"/>
                </a:lnTo>
                <a:lnTo>
                  <a:pt x="348258" y="348258"/>
                </a:lnTo>
                <a:lnTo>
                  <a:pt x="357188" y="375047"/>
                </a:lnTo>
                <a:lnTo>
                  <a:pt x="375047" y="392907"/>
                </a:lnTo>
                <a:lnTo>
                  <a:pt x="383977" y="392907"/>
                </a:lnTo>
                <a:lnTo>
                  <a:pt x="392906" y="383977"/>
                </a:lnTo>
                <a:lnTo>
                  <a:pt x="392906" y="357188"/>
                </a:lnTo>
                <a:lnTo>
                  <a:pt x="392906" y="312539"/>
                </a:lnTo>
                <a:lnTo>
                  <a:pt x="392906" y="258961"/>
                </a:lnTo>
                <a:lnTo>
                  <a:pt x="392906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866805" y="2035969"/>
            <a:ext cx="348259" cy="339329"/>
          </a:xfrm>
          <a:custGeom>
            <a:avLst/>
            <a:gdLst/>
            <a:ahLst/>
            <a:cxnLst/>
            <a:rect l="0" t="0" r="0" b="0"/>
            <a:pathLst>
              <a:path w="348259" h="339329">
                <a:moveTo>
                  <a:pt x="8929" y="89296"/>
                </a:moveTo>
                <a:lnTo>
                  <a:pt x="8929" y="89296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8929" y="232171"/>
                </a:lnTo>
                <a:lnTo>
                  <a:pt x="17859" y="267890"/>
                </a:lnTo>
                <a:lnTo>
                  <a:pt x="35718" y="294679"/>
                </a:lnTo>
                <a:lnTo>
                  <a:pt x="53578" y="321468"/>
                </a:lnTo>
                <a:lnTo>
                  <a:pt x="62508" y="330398"/>
                </a:lnTo>
                <a:lnTo>
                  <a:pt x="80367" y="339328"/>
                </a:lnTo>
                <a:lnTo>
                  <a:pt x="89297" y="330398"/>
                </a:lnTo>
                <a:lnTo>
                  <a:pt x="107156" y="312539"/>
                </a:lnTo>
                <a:lnTo>
                  <a:pt x="116086" y="285750"/>
                </a:lnTo>
                <a:lnTo>
                  <a:pt x="133945" y="241101"/>
                </a:lnTo>
                <a:lnTo>
                  <a:pt x="142875" y="205382"/>
                </a:lnTo>
                <a:lnTo>
                  <a:pt x="151804" y="169664"/>
                </a:lnTo>
                <a:lnTo>
                  <a:pt x="160734" y="151804"/>
                </a:lnTo>
                <a:lnTo>
                  <a:pt x="169664" y="151804"/>
                </a:lnTo>
                <a:lnTo>
                  <a:pt x="169664" y="169664"/>
                </a:lnTo>
                <a:lnTo>
                  <a:pt x="169664" y="205382"/>
                </a:lnTo>
                <a:lnTo>
                  <a:pt x="178593" y="232171"/>
                </a:lnTo>
                <a:lnTo>
                  <a:pt x="178593" y="267890"/>
                </a:lnTo>
                <a:lnTo>
                  <a:pt x="187523" y="294679"/>
                </a:lnTo>
                <a:lnTo>
                  <a:pt x="196453" y="312539"/>
                </a:lnTo>
                <a:lnTo>
                  <a:pt x="214312" y="321468"/>
                </a:lnTo>
                <a:lnTo>
                  <a:pt x="232172" y="330398"/>
                </a:lnTo>
                <a:lnTo>
                  <a:pt x="258961" y="321468"/>
                </a:lnTo>
                <a:lnTo>
                  <a:pt x="285750" y="303609"/>
                </a:lnTo>
                <a:lnTo>
                  <a:pt x="312539" y="267890"/>
                </a:lnTo>
                <a:lnTo>
                  <a:pt x="330398" y="223242"/>
                </a:lnTo>
                <a:lnTo>
                  <a:pt x="339328" y="169664"/>
                </a:lnTo>
                <a:lnTo>
                  <a:pt x="348258" y="116085"/>
                </a:lnTo>
                <a:lnTo>
                  <a:pt x="348258" y="71437"/>
                </a:lnTo>
                <a:lnTo>
                  <a:pt x="339328" y="35718"/>
                </a:lnTo>
                <a:lnTo>
                  <a:pt x="330398" y="8929"/>
                </a:lnTo>
                <a:lnTo>
                  <a:pt x="312539" y="0"/>
                </a:lnTo>
                <a:lnTo>
                  <a:pt x="303609" y="0"/>
                </a:lnTo>
                <a:lnTo>
                  <a:pt x="294679" y="8929"/>
                </a:lnTo>
                <a:lnTo>
                  <a:pt x="294679" y="8929"/>
                </a:lnTo>
                <a:lnTo>
                  <a:pt x="29467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160859" y="2321719"/>
            <a:ext cx="187525" cy="89297"/>
          </a:xfrm>
          <a:custGeom>
            <a:avLst/>
            <a:gdLst/>
            <a:ahLst/>
            <a:cxnLst/>
            <a:rect l="0" t="0" r="0" b="0"/>
            <a:pathLst>
              <a:path w="187525" h="89297">
                <a:moveTo>
                  <a:pt x="0" y="89296"/>
                </a:moveTo>
                <a:lnTo>
                  <a:pt x="0" y="80367"/>
                </a:lnTo>
                <a:lnTo>
                  <a:pt x="17860" y="80367"/>
                </a:lnTo>
                <a:lnTo>
                  <a:pt x="35719" y="62507"/>
                </a:lnTo>
                <a:lnTo>
                  <a:pt x="62508" y="44648"/>
                </a:lnTo>
                <a:lnTo>
                  <a:pt x="98227" y="35718"/>
                </a:lnTo>
                <a:lnTo>
                  <a:pt x="125016" y="17859"/>
                </a:lnTo>
                <a:lnTo>
                  <a:pt x="151805" y="8929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232297" y="2402086"/>
            <a:ext cx="107157" cy="44649"/>
          </a:xfrm>
          <a:custGeom>
            <a:avLst/>
            <a:gdLst/>
            <a:ahLst/>
            <a:cxnLst/>
            <a:rect l="0" t="0" r="0" b="0"/>
            <a:pathLst>
              <a:path w="107157" h="44649">
                <a:moveTo>
                  <a:pt x="0" y="44648"/>
                </a:moveTo>
                <a:lnTo>
                  <a:pt x="0" y="44648"/>
                </a:lnTo>
                <a:lnTo>
                  <a:pt x="8930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678781" y="1500187"/>
            <a:ext cx="53579" cy="526853"/>
          </a:xfrm>
          <a:custGeom>
            <a:avLst/>
            <a:gdLst/>
            <a:ahLst/>
            <a:cxnLst/>
            <a:rect l="0" t="0" r="0" b="0"/>
            <a:pathLst>
              <a:path w="53579" h="526853">
                <a:moveTo>
                  <a:pt x="8930" y="526852"/>
                </a:moveTo>
                <a:lnTo>
                  <a:pt x="0" y="517922"/>
                </a:lnTo>
                <a:lnTo>
                  <a:pt x="0" y="508992"/>
                </a:lnTo>
                <a:lnTo>
                  <a:pt x="0" y="491133"/>
                </a:lnTo>
                <a:lnTo>
                  <a:pt x="0" y="464344"/>
                </a:lnTo>
                <a:lnTo>
                  <a:pt x="0" y="428625"/>
                </a:lnTo>
                <a:lnTo>
                  <a:pt x="0" y="383977"/>
                </a:lnTo>
                <a:lnTo>
                  <a:pt x="0" y="321469"/>
                </a:lnTo>
                <a:lnTo>
                  <a:pt x="0" y="250032"/>
                </a:lnTo>
                <a:lnTo>
                  <a:pt x="8930" y="187524"/>
                </a:lnTo>
                <a:lnTo>
                  <a:pt x="17860" y="116086"/>
                </a:lnTo>
                <a:lnTo>
                  <a:pt x="35719" y="62508"/>
                </a:lnTo>
                <a:lnTo>
                  <a:pt x="44649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634133" y="991195"/>
            <a:ext cx="303610" cy="446485"/>
          </a:xfrm>
          <a:custGeom>
            <a:avLst/>
            <a:gdLst/>
            <a:ahLst/>
            <a:cxnLst/>
            <a:rect l="0" t="0" r="0" b="0"/>
            <a:pathLst>
              <a:path w="303610" h="446485">
                <a:moveTo>
                  <a:pt x="116086" y="312539"/>
                </a:moveTo>
                <a:lnTo>
                  <a:pt x="116086" y="303610"/>
                </a:lnTo>
                <a:lnTo>
                  <a:pt x="116086" y="294680"/>
                </a:lnTo>
                <a:lnTo>
                  <a:pt x="107156" y="276821"/>
                </a:lnTo>
                <a:lnTo>
                  <a:pt x="107156" y="267891"/>
                </a:lnTo>
                <a:lnTo>
                  <a:pt x="98226" y="250032"/>
                </a:lnTo>
                <a:lnTo>
                  <a:pt x="80367" y="250032"/>
                </a:lnTo>
                <a:lnTo>
                  <a:pt x="62508" y="250032"/>
                </a:lnTo>
                <a:lnTo>
                  <a:pt x="53578" y="267891"/>
                </a:lnTo>
                <a:lnTo>
                  <a:pt x="35719" y="294680"/>
                </a:lnTo>
                <a:lnTo>
                  <a:pt x="17859" y="321469"/>
                </a:lnTo>
                <a:lnTo>
                  <a:pt x="0" y="357188"/>
                </a:lnTo>
                <a:lnTo>
                  <a:pt x="0" y="392907"/>
                </a:lnTo>
                <a:lnTo>
                  <a:pt x="0" y="419695"/>
                </a:lnTo>
                <a:lnTo>
                  <a:pt x="8930" y="437555"/>
                </a:lnTo>
                <a:lnTo>
                  <a:pt x="17859" y="446484"/>
                </a:lnTo>
                <a:lnTo>
                  <a:pt x="35719" y="437555"/>
                </a:lnTo>
                <a:lnTo>
                  <a:pt x="53578" y="419695"/>
                </a:lnTo>
                <a:lnTo>
                  <a:pt x="71437" y="392907"/>
                </a:lnTo>
                <a:lnTo>
                  <a:pt x="89297" y="357188"/>
                </a:lnTo>
                <a:lnTo>
                  <a:pt x="107156" y="303610"/>
                </a:lnTo>
                <a:lnTo>
                  <a:pt x="125015" y="250032"/>
                </a:lnTo>
                <a:lnTo>
                  <a:pt x="133945" y="196453"/>
                </a:lnTo>
                <a:lnTo>
                  <a:pt x="142875" y="133946"/>
                </a:lnTo>
                <a:lnTo>
                  <a:pt x="151805" y="80367"/>
                </a:lnTo>
                <a:lnTo>
                  <a:pt x="151805" y="44649"/>
                </a:lnTo>
                <a:lnTo>
                  <a:pt x="151805" y="17860"/>
                </a:lnTo>
                <a:lnTo>
                  <a:pt x="151805" y="0"/>
                </a:lnTo>
                <a:lnTo>
                  <a:pt x="142875" y="8930"/>
                </a:lnTo>
                <a:lnTo>
                  <a:pt x="133945" y="26789"/>
                </a:lnTo>
                <a:lnTo>
                  <a:pt x="125015" y="71438"/>
                </a:lnTo>
                <a:lnTo>
                  <a:pt x="116086" y="133946"/>
                </a:lnTo>
                <a:lnTo>
                  <a:pt x="116086" y="196453"/>
                </a:lnTo>
                <a:lnTo>
                  <a:pt x="125015" y="258961"/>
                </a:lnTo>
                <a:lnTo>
                  <a:pt x="142875" y="321469"/>
                </a:lnTo>
                <a:lnTo>
                  <a:pt x="160734" y="366118"/>
                </a:lnTo>
                <a:lnTo>
                  <a:pt x="196453" y="392907"/>
                </a:lnTo>
                <a:lnTo>
                  <a:pt x="232172" y="401836"/>
                </a:lnTo>
                <a:lnTo>
                  <a:pt x="267890" y="392907"/>
                </a:lnTo>
                <a:lnTo>
                  <a:pt x="303609" y="375047"/>
                </a:lnTo>
                <a:lnTo>
                  <a:pt x="303609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053828" y="1419820"/>
            <a:ext cx="241103" cy="580431"/>
          </a:xfrm>
          <a:custGeom>
            <a:avLst/>
            <a:gdLst/>
            <a:ahLst/>
            <a:cxnLst/>
            <a:rect l="0" t="0" r="0" b="0"/>
            <a:pathLst>
              <a:path w="241103" h="580431">
                <a:moveTo>
                  <a:pt x="8930" y="571500"/>
                </a:moveTo>
                <a:lnTo>
                  <a:pt x="8930" y="580430"/>
                </a:lnTo>
                <a:lnTo>
                  <a:pt x="0" y="580430"/>
                </a:lnTo>
                <a:lnTo>
                  <a:pt x="0" y="580430"/>
                </a:lnTo>
                <a:lnTo>
                  <a:pt x="0" y="571500"/>
                </a:lnTo>
                <a:lnTo>
                  <a:pt x="0" y="553641"/>
                </a:lnTo>
                <a:lnTo>
                  <a:pt x="8930" y="508992"/>
                </a:lnTo>
                <a:lnTo>
                  <a:pt x="35719" y="455414"/>
                </a:lnTo>
                <a:lnTo>
                  <a:pt x="62508" y="375047"/>
                </a:lnTo>
                <a:lnTo>
                  <a:pt x="107156" y="294680"/>
                </a:lnTo>
                <a:lnTo>
                  <a:pt x="151805" y="205383"/>
                </a:lnTo>
                <a:lnTo>
                  <a:pt x="187524" y="125016"/>
                </a:lnTo>
                <a:lnTo>
                  <a:pt x="223242" y="53578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509742" y="3768328"/>
            <a:ext cx="26790" cy="634009"/>
          </a:xfrm>
          <a:custGeom>
            <a:avLst/>
            <a:gdLst/>
            <a:ahLst/>
            <a:cxnLst/>
            <a:rect l="0" t="0" r="0" b="0"/>
            <a:pathLst>
              <a:path w="26790" h="634009">
                <a:moveTo>
                  <a:pt x="26789" y="232172"/>
                </a:moveTo>
                <a:lnTo>
                  <a:pt x="17860" y="214312"/>
                </a:lnTo>
                <a:lnTo>
                  <a:pt x="17860" y="187523"/>
                </a:lnTo>
                <a:lnTo>
                  <a:pt x="8930" y="151804"/>
                </a:lnTo>
                <a:lnTo>
                  <a:pt x="8930" y="107156"/>
                </a:lnTo>
                <a:lnTo>
                  <a:pt x="8930" y="71437"/>
                </a:lnTo>
                <a:lnTo>
                  <a:pt x="17860" y="44648"/>
                </a:lnTo>
                <a:lnTo>
                  <a:pt x="17860" y="2678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62508"/>
                </a:lnTo>
                <a:lnTo>
                  <a:pt x="8930" y="116086"/>
                </a:lnTo>
                <a:lnTo>
                  <a:pt x="8930" y="196453"/>
                </a:lnTo>
                <a:lnTo>
                  <a:pt x="0" y="285750"/>
                </a:lnTo>
                <a:lnTo>
                  <a:pt x="0" y="375047"/>
                </a:lnTo>
                <a:lnTo>
                  <a:pt x="0" y="455414"/>
                </a:lnTo>
                <a:lnTo>
                  <a:pt x="0" y="517922"/>
                </a:lnTo>
                <a:lnTo>
                  <a:pt x="0" y="571500"/>
                </a:lnTo>
                <a:lnTo>
                  <a:pt x="8930" y="607218"/>
                </a:lnTo>
                <a:lnTo>
                  <a:pt x="8930" y="625078"/>
                </a:lnTo>
                <a:lnTo>
                  <a:pt x="17860" y="634008"/>
                </a:lnTo>
                <a:lnTo>
                  <a:pt x="17860" y="625078"/>
                </a:lnTo>
                <a:lnTo>
                  <a:pt x="17860" y="6250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411516" y="3929062"/>
            <a:ext cx="258962" cy="437556"/>
          </a:xfrm>
          <a:custGeom>
            <a:avLst/>
            <a:gdLst/>
            <a:ahLst/>
            <a:cxnLst/>
            <a:rect l="0" t="0" r="0" b="0"/>
            <a:pathLst>
              <a:path w="258962" h="437556">
                <a:moveTo>
                  <a:pt x="0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8929" y="223242"/>
                </a:lnTo>
                <a:lnTo>
                  <a:pt x="17859" y="241102"/>
                </a:lnTo>
                <a:lnTo>
                  <a:pt x="26789" y="258961"/>
                </a:lnTo>
                <a:lnTo>
                  <a:pt x="44648" y="294680"/>
                </a:lnTo>
                <a:lnTo>
                  <a:pt x="71437" y="330399"/>
                </a:lnTo>
                <a:lnTo>
                  <a:pt x="89297" y="366117"/>
                </a:lnTo>
                <a:lnTo>
                  <a:pt x="107156" y="401836"/>
                </a:lnTo>
                <a:lnTo>
                  <a:pt x="125015" y="428625"/>
                </a:lnTo>
                <a:lnTo>
                  <a:pt x="133945" y="437555"/>
                </a:lnTo>
                <a:lnTo>
                  <a:pt x="133945" y="428625"/>
                </a:lnTo>
                <a:lnTo>
                  <a:pt x="142875" y="392906"/>
                </a:lnTo>
                <a:lnTo>
                  <a:pt x="151804" y="330399"/>
                </a:lnTo>
                <a:lnTo>
                  <a:pt x="160734" y="250031"/>
                </a:lnTo>
                <a:lnTo>
                  <a:pt x="178593" y="160734"/>
                </a:lnTo>
                <a:lnTo>
                  <a:pt x="196453" y="80367"/>
                </a:lnTo>
                <a:lnTo>
                  <a:pt x="223242" y="1785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54391" y="5125641"/>
            <a:ext cx="446485" cy="491133"/>
          </a:xfrm>
          <a:custGeom>
            <a:avLst/>
            <a:gdLst/>
            <a:ahLst/>
            <a:cxnLst/>
            <a:rect l="0" t="0" r="0" b="0"/>
            <a:pathLst>
              <a:path w="446485" h="491133">
                <a:moveTo>
                  <a:pt x="0" y="491132"/>
                </a:moveTo>
                <a:lnTo>
                  <a:pt x="0" y="491132"/>
                </a:lnTo>
                <a:lnTo>
                  <a:pt x="0" y="491132"/>
                </a:lnTo>
                <a:lnTo>
                  <a:pt x="0" y="491132"/>
                </a:lnTo>
                <a:lnTo>
                  <a:pt x="0" y="491132"/>
                </a:lnTo>
                <a:lnTo>
                  <a:pt x="0" y="491132"/>
                </a:lnTo>
                <a:lnTo>
                  <a:pt x="0" y="482202"/>
                </a:lnTo>
                <a:lnTo>
                  <a:pt x="0" y="482202"/>
                </a:lnTo>
                <a:lnTo>
                  <a:pt x="0" y="482202"/>
                </a:lnTo>
                <a:lnTo>
                  <a:pt x="0" y="482202"/>
                </a:lnTo>
                <a:lnTo>
                  <a:pt x="8929" y="473272"/>
                </a:lnTo>
                <a:lnTo>
                  <a:pt x="17859" y="464343"/>
                </a:lnTo>
                <a:lnTo>
                  <a:pt x="44648" y="446484"/>
                </a:lnTo>
                <a:lnTo>
                  <a:pt x="71437" y="410765"/>
                </a:lnTo>
                <a:lnTo>
                  <a:pt x="116086" y="357187"/>
                </a:lnTo>
                <a:lnTo>
                  <a:pt x="178593" y="285750"/>
                </a:lnTo>
                <a:lnTo>
                  <a:pt x="250031" y="196453"/>
                </a:lnTo>
                <a:lnTo>
                  <a:pt x="321468" y="116086"/>
                </a:lnTo>
                <a:lnTo>
                  <a:pt x="383976" y="53578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152680" y="4875609"/>
            <a:ext cx="232173" cy="169665"/>
          </a:xfrm>
          <a:custGeom>
            <a:avLst/>
            <a:gdLst/>
            <a:ahLst/>
            <a:cxnLst/>
            <a:rect l="0" t="0" r="0" b="0"/>
            <a:pathLst>
              <a:path w="232173" h="169665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17859" y="160735"/>
                </a:lnTo>
                <a:lnTo>
                  <a:pt x="35718" y="169664"/>
                </a:lnTo>
                <a:lnTo>
                  <a:pt x="71437" y="160735"/>
                </a:lnTo>
                <a:lnTo>
                  <a:pt x="107156" y="133946"/>
                </a:lnTo>
                <a:lnTo>
                  <a:pt x="151804" y="107157"/>
                </a:lnTo>
                <a:lnTo>
                  <a:pt x="187523" y="80368"/>
                </a:lnTo>
                <a:lnTo>
                  <a:pt x="214312" y="62508"/>
                </a:lnTo>
                <a:lnTo>
                  <a:pt x="232172" y="53579"/>
                </a:lnTo>
                <a:lnTo>
                  <a:pt x="232172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02711" y="4634507"/>
            <a:ext cx="267892" cy="312541"/>
          </a:xfrm>
          <a:custGeom>
            <a:avLst/>
            <a:gdLst/>
            <a:ahLst/>
            <a:cxnLst/>
            <a:rect l="0" t="0" r="0" b="0"/>
            <a:pathLst>
              <a:path w="267892" h="312541">
                <a:moveTo>
                  <a:pt x="8930" y="151805"/>
                </a:moveTo>
                <a:lnTo>
                  <a:pt x="8930" y="151805"/>
                </a:lnTo>
                <a:lnTo>
                  <a:pt x="8930" y="151805"/>
                </a:lnTo>
                <a:lnTo>
                  <a:pt x="8930" y="16073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0" y="294681"/>
                </a:lnTo>
                <a:lnTo>
                  <a:pt x="8930" y="303610"/>
                </a:lnTo>
                <a:lnTo>
                  <a:pt x="8930" y="312540"/>
                </a:lnTo>
                <a:lnTo>
                  <a:pt x="8930" y="303610"/>
                </a:lnTo>
                <a:lnTo>
                  <a:pt x="8930" y="294681"/>
                </a:lnTo>
                <a:lnTo>
                  <a:pt x="8930" y="276821"/>
                </a:lnTo>
                <a:lnTo>
                  <a:pt x="8930" y="241102"/>
                </a:lnTo>
                <a:lnTo>
                  <a:pt x="8930" y="214313"/>
                </a:lnTo>
                <a:lnTo>
                  <a:pt x="8930" y="169664"/>
                </a:lnTo>
                <a:lnTo>
                  <a:pt x="17859" y="133946"/>
                </a:lnTo>
                <a:lnTo>
                  <a:pt x="26789" y="98227"/>
                </a:lnTo>
                <a:lnTo>
                  <a:pt x="35719" y="80368"/>
                </a:lnTo>
                <a:lnTo>
                  <a:pt x="44648" y="71438"/>
                </a:lnTo>
                <a:lnTo>
                  <a:pt x="44648" y="80368"/>
                </a:lnTo>
                <a:lnTo>
                  <a:pt x="53578" y="107157"/>
                </a:lnTo>
                <a:lnTo>
                  <a:pt x="53578" y="142875"/>
                </a:lnTo>
                <a:lnTo>
                  <a:pt x="53578" y="178594"/>
                </a:lnTo>
                <a:lnTo>
                  <a:pt x="62508" y="214313"/>
                </a:lnTo>
                <a:lnTo>
                  <a:pt x="62508" y="250032"/>
                </a:lnTo>
                <a:lnTo>
                  <a:pt x="62508" y="267891"/>
                </a:lnTo>
                <a:lnTo>
                  <a:pt x="71437" y="276821"/>
                </a:lnTo>
                <a:lnTo>
                  <a:pt x="80367" y="267891"/>
                </a:lnTo>
                <a:lnTo>
                  <a:pt x="89297" y="250032"/>
                </a:lnTo>
                <a:lnTo>
                  <a:pt x="107156" y="214313"/>
                </a:lnTo>
                <a:lnTo>
                  <a:pt x="125016" y="169664"/>
                </a:lnTo>
                <a:lnTo>
                  <a:pt x="142875" y="116086"/>
                </a:lnTo>
                <a:lnTo>
                  <a:pt x="169664" y="71438"/>
                </a:lnTo>
                <a:lnTo>
                  <a:pt x="205383" y="26789"/>
                </a:lnTo>
                <a:lnTo>
                  <a:pt x="223242" y="0"/>
                </a:lnTo>
                <a:lnTo>
                  <a:pt x="241102" y="0"/>
                </a:lnTo>
                <a:lnTo>
                  <a:pt x="250031" y="8930"/>
                </a:lnTo>
                <a:lnTo>
                  <a:pt x="258961" y="35719"/>
                </a:lnTo>
                <a:lnTo>
                  <a:pt x="258961" y="71438"/>
                </a:lnTo>
                <a:lnTo>
                  <a:pt x="258961" y="116086"/>
                </a:lnTo>
                <a:lnTo>
                  <a:pt x="250031" y="151805"/>
                </a:lnTo>
                <a:lnTo>
                  <a:pt x="250031" y="187524"/>
                </a:lnTo>
                <a:lnTo>
                  <a:pt x="250031" y="214313"/>
                </a:lnTo>
                <a:lnTo>
                  <a:pt x="250031" y="223243"/>
                </a:lnTo>
                <a:lnTo>
                  <a:pt x="258961" y="214313"/>
                </a:lnTo>
                <a:lnTo>
                  <a:pt x="258961" y="196454"/>
                </a:lnTo>
                <a:lnTo>
                  <a:pt x="267891" y="169664"/>
                </a:lnTo>
                <a:lnTo>
                  <a:pt x="267891" y="125016"/>
                </a:lnTo>
                <a:lnTo>
                  <a:pt x="26789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733109" y="4572000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35718"/>
                </a:lnTo>
                <a:lnTo>
                  <a:pt x="26789" y="53578"/>
                </a:lnTo>
                <a:lnTo>
                  <a:pt x="26789" y="89296"/>
                </a:lnTo>
                <a:lnTo>
                  <a:pt x="26789" y="125015"/>
                </a:lnTo>
                <a:lnTo>
                  <a:pt x="26789" y="151804"/>
                </a:lnTo>
                <a:lnTo>
                  <a:pt x="26789" y="178593"/>
                </a:lnTo>
                <a:lnTo>
                  <a:pt x="26789" y="196453"/>
                </a:lnTo>
                <a:lnTo>
                  <a:pt x="17860" y="196453"/>
                </a:lnTo>
                <a:lnTo>
                  <a:pt x="8930" y="19645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688461" y="4536281"/>
            <a:ext cx="294681" cy="214313"/>
          </a:xfrm>
          <a:custGeom>
            <a:avLst/>
            <a:gdLst/>
            <a:ahLst/>
            <a:cxnLst/>
            <a:rect l="0" t="0" r="0" b="0"/>
            <a:pathLst>
              <a:path w="294681" h="214313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44648" y="26789"/>
                </a:lnTo>
                <a:lnTo>
                  <a:pt x="80367" y="17859"/>
                </a:lnTo>
                <a:lnTo>
                  <a:pt x="125016" y="8930"/>
                </a:lnTo>
                <a:lnTo>
                  <a:pt x="178594" y="0"/>
                </a:lnTo>
                <a:lnTo>
                  <a:pt x="232172" y="8930"/>
                </a:lnTo>
                <a:lnTo>
                  <a:pt x="267891" y="26789"/>
                </a:lnTo>
                <a:lnTo>
                  <a:pt x="294680" y="62508"/>
                </a:lnTo>
                <a:lnTo>
                  <a:pt x="294680" y="98226"/>
                </a:lnTo>
                <a:lnTo>
                  <a:pt x="276820" y="142875"/>
                </a:lnTo>
                <a:lnTo>
                  <a:pt x="241102" y="178594"/>
                </a:lnTo>
                <a:lnTo>
                  <a:pt x="214312" y="205383"/>
                </a:lnTo>
                <a:lnTo>
                  <a:pt x="178594" y="214312"/>
                </a:lnTo>
                <a:lnTo>
                  <a:pt x="178594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43313" y="2562820"/>
            <a:ext cx="205383" cy="223244"/>
          </a:xfrm>
          <a:custGeom>
            <a:avLst/>
            <a:gdLst/>
            <a:ahLst/>
            <a:cxnLst/>
            <a:rect l="0" t="0" r="0" b="0"/>
            <a:pathLst>
              <a:path w="205383" h="223244">
                <a:moveTo>
                  <a:pt x="8929" y="62508"/>
                </a:moveTo>
                <a:lnTo>
                  <a:pt x="892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17859" y="98227"/>
                </a:lnTo>
                <a:lnTo>
                  <a:pt x="26789" y="125016"/>
                </a:lnTo>
                <a:lnTo>
                  <a:pt x="26789" y="160735"/>
                </a:lnTo>
                <a:lnTo>
                  <a:pt x="35718" y="187524"/>
                </a:lnTo>
                <a:lnTo>
                  <a:pt x="35718" y="205383"/>
                </a:lnTo>
                <a:lnTo>
                  <a:pt x="44648" y="223243"/>
                </a:lnTo>
                <a:lnTo>
                  <a:pt x="44648" y="223243"/>
                </a:lnTo>
                <a:lnTo>
                  <a:pt x="44648" y="214313"/>
                </a:lnTo>
                <a:lnTo>
                  <a:pt x="44648" y="196453"/>
                </a:lnTo>
                <a:lnTo>
                  <a:pt x="44648" y="178594"/>
                </a:lnTo>
                <a:lnTo>
                  <a:pt x="35718" y="151805"/>
                </a:lnTo>
                <a:lnTo>
                  <a:pt x="26789" y="133946"/>
                </a:lnTo>
                <a:lnTo>
                  <a:pt x="17859" y="107157"/>
                </a:lnTo>
                <a:lnTo>
                  <a:pt x="8929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62508"/>
                </a:lnTo>
                <a:lnTo>
                  <a:pt x="17859" y="62508"/>
                </a:lnTo>
                <a:lnTo>
                  <a:pt x="35718" y="53578"/>
                </a:lnTo>
                <a:lnTo>
                  <a:pt x="62507" y="53578"/>
                </a:lnTo>
                <a:lnTo>
                  <a:pt x="98226" y="44649"/>
                </a:lnTo>
                <a:lnTo>
                  <a:pt x="133945" y="26789"/>
                </a:lnTo>
                <a:lnTo>
                  <a:pt x="169664" y="17860"/>
                </a:lnTo>
                <a:lnTo>
                  <a:pt x="187523" y="893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714750" y="2669977"/>
            <a:ext cx="187524" cy="35719"/>
          </a:xfrm>
          <a:custGeom>
            <a:avLst/>
            <a:gdLst/>
            <a:ahLst/>
            <a:cxnLst/>
            <a:rect l="0" t="0" r="0" b="0"/>
            <a:pathLst>
              <a:path w="187524" h="35719">
                <a:moveTo>
                  <a:pt x="0" y="35718"/>
                </a:moveTo>
                <a:lnTo>
                  <a:pt x="17859" y="26789"/>
                </a:lnTo>
                <a:lnTo>
                  <a:pt x="44648" y="26789"/>
                </a:lnTo>
                <a:lnTo>
                  <a:pt x="71438" y="17859"/>
                </a:lnTo>
                <a:lnTo>
                  <a:pt x="107156" y="8929"/>
                </a:lnTo>
                <a:lnTo>
                  <a:pt x="142875" y="8929"/>
                </a:lnTo>
                <a:lnTo>
                  <a:pt x="169664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411266" y="2607469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0" y="0"/>
                </a:moveTo>
                <a:lnTo>
                  <a:pt x="8929" y="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62508"/>
                </a:lnTo>
                <a:lnTo>
                  <a:pt x="17859" y="98226"/>
                </a:lnTo>
                <a:lnTo>
                  <a:pt x="17859" y="133945"/>
                </a:lnTo>
                <a:lnTo>
                  <a:pt x="26789" y="169664"/>
                </a:lnTo>
                <a:lnTo>
                  <a:pt x="26789" y="196452"/>
                </a:lnTo>
                <a:lnTo>
                  <a:pt x="26789" y="214312"/>
                </a:lnTo>
                <a:lnTo>
                  <a:pt x="35718" y="223242"/>
                </a:lnTo>
                <a:lnTo>
                  <a:pt x="35718" y="214312"/>
                </a:lnTo>
                <a:lnTo>
                  <a:pt x="44648" y="196452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384477" y="2607469"/>
            <a:ext cx="276821" cy="258961"/>
          </a:xfrm>
          <a:custGeom>
            <a:avLst/>
            <a:gdLst/>
            <a:ahLst/>
            <a:cxnLst/>
            <a:rect l="0" t="0" r="0" b="0"/>
            <a:pathLst>
              <a:path w="276821" h="258961">
                <a:moveTo>
                  <a:pt x="0" y="17859"/>
                </a:moveTo>
                <a:lnTo>
                  <a:pt x="892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80367" y="8929"/>
                </a:lnTo>
                <a:lnTo>
                  <a:pt x="125015" y="0"/>
                </a:lnTo>
                <a:lnTo>
                  <a:pt x="178593" y="0"/>
                </a:lnTo>
                <a:lnTo>
                  <a:pt x="223242" y="8929"/>
                </a:lnTo>
                <a:lnTo>
                  <a:pt x="258961" y="26789"/>
                </a:lnTo>
                <a:lnTo>
                  <a:pt x="276820" y="62508"/>
                </a:lnTo>
                <a:lnTo>
                  <a:pt x="276820" y="98226"/>
                </a:lnTo>
                <a:lnTo>
                  <a:pt x="258961" y="151804"/>
                </a:lnTo>
                <a:lnTo>
                  <a:pt x="232171" y="196452"/>
                </a:lnTo>
                <a:lnTo>
                  <a:pt x="196453" y="232171"/>
                </a:lnTo>
                <a:lnTo>
                  <a:pt x="160734" y="258960"/>
                </a:lnTo>
                <a:lnTo>
                  <a:pt x="133945" y="258960"/>
                </a:lnTo>
                <a:lnTo>
                  <a:pt x="133945" y="241101"/>
                </a:lnTo>
                <a:lnTo>
                  <a:pt x="142875" y="205382"/>
                </a:lnTo>
                <a:lnTo>
                  <a:pt x="142875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188148" y="2598539"/>
            <a:ext cx="214314" cy="214313"/>
          </a:xfrm>
          <a:custGeom>
            <a:avLst/>
            <a:gdLst/>
            <a:ahLst/>
            <a:cxnLst/>
            <a:rect l="0" t="0" r="0" b="0"/>
            <a:pathLst>
              <a:path w="214314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6"/>
                </a:lnTo>
                <a:lnTo>
                  <a:pt x="17860" y="142875"/>
                </a:lnTo>
                <a:lnTo>
                  <a:pt x="26790" y="169664"/>
                </a:lnTo>
                <a:lnTo>
                  <a:pt x="35719" y="196453"/>
                </a:lnTo>
                <a:lnTo>
                  <a:pt x="62508" y="214312"/>
                </a:lnTo>
                <a:lnTo>
                  <a:pt x="89297" y="214312"/>
                </a:lnTo>
                <a:lnTo>
                  <a:pt x="116086" y="214312"/>
                </a:lnTo>
                <a:lnTo>
                  <a:pt x="151805" y="196453"/>
                </a:lnTo>
                <a:lnTo>
                  <a:pt x="178594" y="169664"/>
                </a:lnTo>
                <a:lnTo>
                  <a:pt x="196454" y="142875"/>
                </a:lnTo>
                <a:lnTo>
                  <a:pt x="214313" y="107156"/>
                </a:lnTo>
                <a:lnTo>
                  <a:pt x="214313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197078" y="2661047"/>
            <a:ext cx="214314" cy="71438"/>
          </a:xfrm>
          <a:custGeom>
            <a:avLst/>
            <a:gdLst/>
            <a:ahLst/>
            <a:cxnLst/>
            <a:rect l="0" t="0" r="0" b="0"/>
            <a:pathLst>
              <a:path w="214314" h="71438">
                <a:moveTo>
                  <a:pt x="0" y="71437"/>
                </a:moveTo>
                <a:lnTo>
                  <a:pt x="8930" y="71437"/>
                </a:lnTo>
                <a:lnTo>
                  <a:pt x="26789" y="62508"/>
                </a:lnTo>
                <a:lnTo>
                  <a:pt x="53578" y="53578"/>
                </a:lnTo>
                <a:lnTo>
                  <a:pt x="89297" y="44648"/>
                </a:lnTo>
                <a:lnTo>
                  <a:pt x="133945" y="35719"/>
                </a:lnTo>
                <a:lnTo>
                  <a:pt x="169664" y="17859"/>
                </a:lnTo>
                <a:lnTo>
                  <a:pt x="196453" y="893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2" name="Freeform 18431"/>
          <p:cNvSpPr/>
          <p:nvPr/>
        </p:nvSpPr>
        <p:spPr bwMode="auto">
          <a:xfrm>
            <a:off x="5197078" y="2562820"/>
            <a:ext cx="223243" cy="35720"/>
          </a:xfrm>
          <a:custGeom>
            <a:avLst/>
            <a:gdLst/>
            <a:ahLst/>
            <a:cxnLst/>
            <a:rect l="0" t="0" r="0" b="0"/>
            <a:pathLst>
              <a:path w="223243" h="35720">
                <a:moveTo>
                  <a:pt x="0" y="35719"/>
                </a:moveTo>
                <a:lnTo>
                  <a:pt x="17860" y="26789"/>
                </a:lnTo>
                <a:lnTo>
                  <a:pt x="44649" y="17860"/>
                </a:lnTo>
                <a:lnTo>
                  <a:pt x="80367" y="8930"/>
                </a:lnTo>
                <a:lnTo>
                  <a:pt x="125016" y="8930"/>
                </a:lnTo>
                <a:lnTo>
                  <a:pt x="160735" y="8930"/>
                </a:lnTo>
                <a:lnTo>
                  <a:pt x="19645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3" name="Freeform 18432"/>
          <p:cNvSpPr/>
          <p:nvPr/>
        </p:nvSpPr>
        <p:spPr bwMode="auto">
          <a:xfrm>
            <a:off x="5920383" y="2544961"/>
            <a:ext cx="357188" cy="276821"/>
          </a:xfrm>
          <a:custGeom>
            <a:avLst/>
            <a:gdLst/>
            <a:ahLst/>
            <a:cxnLst/>
            <a:rect l="0" t="0" r="0" b="0"/>
            <a:pathLst>
              <a:path w="357188" h="276821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17859" y="160734"/>
                </a:lnTo>
                <a:lnTo>
                  <a:pt x="26789" y="196453"/>
                </a:lnTo>
                <a:lnTo>
                  <a:pt x="26789" y="232172"/>
                </a:lnTo>
                <a:lnTo>
                  <a:pt x="35719" y="250031"/>
                </a:lnTo>
                <a:lnTo>
                  <a:pt x="35719" y="267890"/>
                </a:lnTo>
                <a:lnTo>
                  <a:pt x="35719" y="276820"/>
                </a:lnTo>
                <a:lnTo>
                  <a:pt x="35719" y="267890"/>
                </a:lnTo>
                <a:lnTo>
                  <a:pt x="35719" y="250031"/>
                </a:lnTo>
                <a:lnTo>
                  <a:pt x="35719" y="223242"/>
                </a:lnTo>
                <a:lnTo>
                  <a:pt x="35719" y="187523"/>
                </a:lnTo>
                <a:lnTo>
                  <a:pt x="35719" y="142875"/>
                </a:lnTo>
                <a:lnTo>
                  <a:pt x="44648" y="107156"/>
                </a:lnTo>
                <a:lnTo>
                  <a:pt x="53578" y="71437"/>
                </a:lnTo>
                <a:lnTo>
                  <a:pt x="62508" y="35719"/>
                </a:lnTo>
                <a:lnTo>
                  <a:pt x="71437" y="26789"/>
                </a:lnTo>
                <a:lnTo>
                  <a:pt x="89297" y="26789"/>
                </a:lnTo>
                <a:lnTo>
                  <a:pt x="98226" y="35719"/>
                </a:lnTo>
                <a:lnTo>
                  <a:pt x="107156" y="62508"/>
                </a:lnTo>
                <a:lnTo>
                  <a:pt x="125015" y="98227"/>
                </a:lnTo>
                <a:lnTo>
                  <a:pt x="125015" y="142875"/>
                </a:lnTo>
                <a:lnTo>
                  <a:pt x="133945" y="187523"/>
                </a:lnTo>
                <a:lnTo>
                  <a:pt x="142875" y="223242"/>
                </a:lnTo>
                <a:lnTo>
                  <a:pt x="142875" y="250031"/>
                </a:lnTo>
                <a:lnTo>
                  <a:pt x="151805" y="276820"/>
                </a:lnTo>
                <a:lnTo>
                  <a:pt x="160734" y="276820"/>
                </a:lnTo>
                <a:lnTo>
                  <a:pt x="169664" y="267890"/>
                </a:lnTo>
                <a:lnTo>
                  <a:pt x="187523" y="241102"/>
                </a:lnTo>
                <a:lnTo>
                  <a:pt x="196453" y="196453"/>
                </a:lnTo>
                <a:lnTo>
                  <a:pt x="214312" y="142875"/>
                </a:lnTo>
                <a:lnTo>
                  <a:pt x="232172" y="89297"/>
                </a:lnTo>
                <a:lnTo>
                  <a:pt x="250031" y="44648"/>
                </a:lnTo>
                <a:lnTo>
                  <a:pt x="267890" y="17859"/>
                </a:lnTo>
                <a:lnTo>
                  <a:pt x="285750" y="0"/>
                </a:lnTo>
                <a:lnTo>
                  <a:pt x="294680" y="17859"/>
                </a:lnTo>
                <a:lnTo>
                  <a:pt x="294680" y="44648"/>
                </a:lnTo>
                <a:lnTo>
                  <a:pt x="303609" y="80367"/>
                </a:lnTo>
                <a:lnTo>
                  <a:pt x="303609" y="116086"/>
                </a:lnTo>
                <a:lnTo>
                  <a:pt x="303609" y="160734"/>
                </a:lnTo>
                <a:lnTo>
                  <a:pt x="303609" y="196453"/>
                </a:lnTo>
                <a:lnTo>
                  <a:pt x="312539" y="223242"/>
                </a:lnTo>
                <a:lnTo>
                  <a:pt x="321469" y="232172"/>
                </a:lnTo>
                <a:lnTo>
                  <a:pt x="339328" y="223242"/>
                </a:lnTo>
                <a:lnTo>
                  <a:pt x="357187" y="196453"/>
                </a:lnTo>
                <a:lnTo>
                  <a:pt x="35718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5" name="Freeform 18434"/>
          <p:cNvSpPr/>
          <p:nvPr/>
        </p:nvSpPr>
        <p:spPr bwMode="auto">
          <a:xfrm>
            <a:off x="6715125" y="2464594"/>
            <a:ext cx="375048" cy="321470"/>
          </a:xfrm>
          <a:custGeom>
            <a:avLst/>
            <a:gdLst/>
            <a:ahLst/>
            <a:cxnLst/>
            <a:rect l="0" t="0" r="0" b="0"/>
            <a:pathLst>
              <a:path w="375048" h="321470">
                <a:moveTo>
                  <a:pt x="8930" y="8036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41101"/>
                </a:lnTo>
                <a:lnTo>
                  <a:pt x="8930" y="267890"/>
                </a:lnTo>
                <a:lnTo>
                  <a:pt x="8930" y="294679"/>
                </a:lnTo>
                <a:lnTo>
                  <a:pt x="26789" y="312539"/>
                </a:lnTo>
                <a:lnTo>
                  <a:pt x="35719" y="321469"/>
                </a:lnTo>
                <a:lnTo>
                  <a:pt x="53578" y="312539"/>
                </a:lnTo>
                <a:lnTo>
                  <a:pt x="71438" y="285750"/>
                </a:lnTo>
                <a:lnTo>
                  <a:pt x="80367" y="250031"/>
                </a:lnTo>
                <a:lnTo>
                  <a:pt x="98227" y="214312"/>
                </a:lnTo>
                <a:lnTo>
                  <a:pt x="116086" y="169664"/>
                </a:lnTo>
                <a:lnTo>
                  <a:pt x="125016" y="125015"/>
                </a:lnTo>
                <a:lnTo>
                  <a:pt x="133945" y="98226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42875" y="169664"/>
                </a:lnTo>
                <a:lnTo>
                  <a:pt x="142875" y="214312"/>
                </a:lnTo>
                <a:lnTo>
                  <a:pt x="151805" y="250031"/>
                </a:lnTo>
                <a:lnTo>
                  <a:pt x="160734" y="276820"/>
                </a:lnTo>
                <a:lnTo>
                  <a:pt x="169664" y="294679"/>
                </a:lnTo>
                <a:lnTo>
                  <a:pt x="187523" y="303609"/>
                </a:lnTo>
                <a:lnTo>
                  <a:pt x="205383" y="294679"/>
                </a:lnTo>
                <a:lnTo>
                  <a:pt x="232172" y="276820"/>
                </a:lnTo>
                <a:lnTo>
                  <a:pt x="258961" y="241101"/>
                </a:lnTo>
                <a:lnTo>
                  <a:pt x="285750" y="196453"/>
                </a:lnTo>
                <a:lnTo>
                  <a:pt x="321469" y="142875"/>
                </a:lnTo>
                <a:lnTo>
                  <a:pt x="348258" y="89297"/>
                </a:lnTo>
                <a:lnTo>
                  <a:pt x="366117" y="44648"/>
                </a:lnTo>
                <a:lnTo>
                  <a:pt x="375047" y="17859"/>
                </a:lnTo>
                <a:lnTo>
                  <a:pt x="375047" y="0"/>
                </a:lnTo>
                <a:lnTo>
                  <a:pt x="366117" y="0"/>
                </a:lnTo>
                <a:lnTo>
                  <a:pt x="357188" y="8929"/>
                </a:lnTo>
                <a:lnTo>
                  <a:pt x="339328" y="26789"/>
                </a:lnTo>
                <a:lnTo>
                  <a:pt x="330398" y="35719"/>
                </a:lnTo>
                <a:lnTo>
                  <a:pt x="321469" y="35719"/>
                </a:lnTo>
                <a:lnTo>
                  <a:pt x="32146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6" name="Freeform 18435"/>
          <p:cNvSpPr/>
          <p:nvPr/>
        </p:nvSpPr>
        <p:spPr bwMode="auto">
          <a:xfrm>
            <a:off x="4446984" y="3009304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7"/>
                </a:lnTo>
                <a:lnTo>
                  <a:pt x="8930" y="142875"/>
                </a:lnTo>
                <a:lnTo>
                  <a:pt x="17860" y="178594"/>
                </a:lnTo>
                <a:lnTo>
                  <a:pt x="17860" y="196453"/>
                </a:lnTo>
                <a:lnTo>
                  <a:pt x="17860" y="214313"/>
                </a:lnTo>
                <a:lnTo>
                  <a:pt x="17860" y="223242"/>
                </a:lnTo>
                <a:lnTo>
                  <a:pt x="17860" y="214313"/>
                </a:lnTo>
                <a:lnTo>
                  <a:pt x="8930" y="205383"/>
                </a:lnTo>
                <a:lnTo>
                  <a:pt x="8930" y="178594"/>
                </a:lnTo>
                <a:lnTo>
                  <a:pt x="8930" y="151805"/>
                </a:lnTo>
                <a:lnTo>
                  <a:pt x="0" y="116086"/>
                </a:lnTo>
                <a:lnTo>
                  <a:pt x="0" y="89297"/>
                </a:lnTo>
                <a:lnTo>
                  <a:pt x="0" y="62508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893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8930"/>
                </a:lnTo>
                <a:lnTo>
                  <a:pt x="17859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7" name="Freeform 18436"/>
          <p:cNvSpPr/>
          <p:nvPr/>
        </p:nvSpPr>
        <p:spPr bwMode="auto">
          <a:xfrm>
            <a:off x="4464844" y="3098601"/>
            <a:ext cx="187524" cy="35720"/>
          </a:xfrm>
          <a:custGeom>
            <a:avLst/>
            <a:gdLst/>
            <a:ahLst/>
            <a:cxnLst/>
            <a:rect l="0" t="0" r="0" b="0"/>
            <a:pathLst>
              <a:path w="187524" h="35720">
                <a:moveTo>
                  <a:pt x="0" y="35719"/>
                </a:moveTo>
                <a:lnTo>
                  <a:pt x="8929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98226" y="17860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8" name="Freeform 18437"/>
          <p:cNvSpPr/>
          <p:nvPr/>
        </p:nvSpPr>
        <p:spPr bwMode="auto">
          <a:xfrm>
            <a:off x="5241727" y="2982515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39" name="Freeform 18438"/>
          <p:cNvSpPr/>
          <p:nvPr/>
        </p:nvSpPr>
        <p:spPr bwMode="auto">
          <a:xfrm>
            <a:off x="5143500" y="2982515"/>
            <a:ext cx="294681" cy="232173"/>
          </a:xfrm>
          <a:custGeom>
            <a:avLst/>
            <a:gdLst/>
            <a:ahLst/>
            <a:cxnLst/>
            <a:rect l="0" t="0" r="0" b="0"/>
            <a:pathLst>
              <a:path w="294681" h="232173">
                <a:moveTo>
                  <a:pt x="0" y="35719"/>
                </a:moveTo>
                <a:lnTo>
                  <a:pt x="17859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98227" y="17860"/>
                </a:lnTo>
                <a:lnTo>
                  <a:pt x="142875" y="8930"/>
                </a:lnTo>
                <a:lnTo>
                  <a:pt x="187523" y="0"/>
                </a:lnTo>
                <a:lnTo>
                  <a:pt x="232172" y="8930"/>
                </a:lnTo>
                <a:lnTo>
                  <a:pt x="267891" y="17860"/>
                </a:lnTo>
                <a:lnTo>
                  <a:pt x="294680" y="35719"/>
                </a:lnTo>
                <a:lnTo>
                  <a:pt x="294680" y="62508"/>
                </a:lnTo>
                <a:lnTo>
                  <a:pt x="276820" y="98227"/>
                </a:lnTo>
                <a:lnTo>
                  <a:pt x="241102" y="142875"/>
                </a:lnTo>
                <a:lnTo>
                  <a:pt x="205383" y="178594"/>
                </a:lnTo>
                <a:lnTo>
                  <a:pt x="169664" y="214313"/>
                </a:lnTo>
                <a:lnTo>
                  <a:pt x="133945" y="232172"/>
                </a:lnTo>
                <a:lnTo>
                  <a:pt x="125016" y="232172"/>
                </a:lnTo>
                <a:lnTo>
                  <a:pt x="125016" y="223242"/>
                </a:lnTo>
                <a:lnTo>
                  <a:pt x="12501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0" name="Freeform 18439"/>
          <p:cNvSpPr/>
          <p:nvPr/>
        </p:nvSpPr>
        <p:spPr bwMode="auto">
          <a:xfrm>
            <a:off x="6018609" y="2964656"/>
            <a:ext cx="312540" cy="223243"/>
          </a:xfrm>
          <a:custGeom>
            <a:avLst/>
            <a:gdLst/>
            <a:ahLst/>
            <a:cxnLst/>
            <a:rect l="0" t="0" r="0" b="0"/>
            <a:pathLst>
              <a:path w="312540" h="223243">
                <a:moveTo>
                  <a:pt x="17860" y="26789"/>
                </a:move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44648"/>
                </a:lnTo>
                <a:lnTo>
                  <a:pt x="26789" y="71437"/>
                </a:lnTo>
                <a:lnTo>
                  <a:pt x="26789" y="98226"/>
                </a:lnTo>
                <a:lnTo>
                  <a:pt x="17860" y="133945"/>
                </a:lnTo>
                <a:lnTo>
                  <a:pt x="17860" y="151805"/>
                </a:lnTo>
                <a:lnTo>
                  <a:pt x="17860" y="178594"/>
                </a:lnTo>
                <a:lnTo>
                  <a:pt x="893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8930" y="142875"/>
                </a:lnTo>
                <a:lnTo>
                  <a:pt x="17860" y="116086"/>
                </a:lnTo>
                <a:lnTo>
                  <a:pt x="17860" y="80367"/>
                </a:lnTo>
                <a:lnTo>
                  <a:pt x="35719" y="53578"/>
                </a:lnTo>
                <a:lnTo>
                  <a:pt x="44649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8" y="35719"/>
                </a:lnTo>
                <a:lnTo>
                  <a:pt x="89297" y="62508"/>
                </a:lnTo>
                <a:lnTo>
                  <a:pt x="89297" y="98226"/>
                </a:lnTo>
                <a:lnTo>
                  <a:pt x="89297" y="133945"/>
                </a:lnTo>
                <a:lnTo>
                  <a:pt x="98227" y="169664"/>
                </a:lnTo>
                <a:lnTo>
                  <a:pt x="89297" y="196453"/>
                </a:lnTo>
                <a:lnTo>
                  <a:pt x="89297" y="21431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07157" y="205383"/>
                </a:lnTo>
                <a:lnTo>
                  <a:pt x="116086" y="187523"/>
                </a:lnTo>
                <a:lnTo>
                  <a:pt x="133946" y="151805"/>
                </a:lnTo>
                <a:lnTo>
                  <a:pt x="151805" y="116086"/>
                </a:lnTo>
                <a:lnTo>
                  <a:pt x="178594" y="71437"/>
                </a:lnTo>
                <a:lnTo>
                  <a:pt x="196454" y="35719"/>
                </a:lnTo>
                <a:lnTo>
                  <a:pt x="223243" y="8930"/>
                </a:lnTo>
                <a:lnTo>
                  <a:pt x="241102" y="0"/>
                </a:lnTo>
                <a:lnTo>
                  <a:pt x="258961" y="8930"/>
                </a:lnTo>
                <a:lnTo>
                  <a:pt x="258961" y="35719"/>
                </a:lnTo>
                <a:lnTo>
                  <a:pt x="267891" y="62508"/>
                </a:lnTo>
                <a:lnTo>
                  <a:pt x="258961" y="98226"/>
                </a:lnTo>
                <a:lnTo>
                  <a:pt x="258961" y="125015"/>
                </a:lnTo>
                <a:lnTo>
                  <a:pt x="258961" y="142875"/>
                </a:lnTo>
                <a:lnTo>
                  <a:pt x="267891" y="160734"/>
                </a:lnTo>
                <a:lnTo>
                  <a:pt x="276821" y="160734"/>
                </a:lnTo>
                <a:lnTo>
                  <a:pt x="294680" y="142875"/>
                </a:lnTo>
                <a:lnTo>
                  <a:pt x="312539" y="116086"/>
                </a:lnTo>
                <a:lnTo>
                  <a:pt x="31253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1" name="Freeform 18440"/>
          <p:cNvSpPr/>
          <p:nvPr/>
        </p:nvSpPr>
        <p:spPr bwMode="auto">
          <a:xfrm>
            <a:off x="6027539" y="2920007"/>
            <a:ext cx="392907" cy="267892"/>
          </a:xfrm>
          <a:custGeom>
            <a:avLst/>
            <a:gdLst/>
            <a:ahLst/>
            <a:cxnLst/>
            <a:rect l="0" t="0" r="0" b="0"/>
            <a:pathLst>
              <a:path w="392907" h="267892">
                <a:moveTo>
                  <a:pt x="0" y="71438"/>
                </a:moveTo>
                <a:lnTo>
                  <a:pt x="0" y="62508"/>
                </a:lnTo>
                <a:lnTo>
                  <a:pt x="8930" y="62508"/>
                </a:lnTo>
                <a:lnTo>
                  <a:pt x="17859" y="5357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9" y="44649"/>
                </a:lnTo>
                <a:lnTo>
                  <a:pt x="44649" y="71438"/>
                </a:lnTo>
                <a:lnTo>
                  <a:pt x="35719" y="107157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59" y="214313"/>
                </a:lnTo>
                <a:lnTo>
                  <a:pt x="17859" y="241102"/>
                </a:lnTo>
                <a:lnTo>
                  <a:pt x="26789" y="258961"/>
                </a:lnTo>
                <a:lnTo>
                  <a:pt x="44649" y="267891"/>
                </a:lnTo>
                <a:lnTo>
                  <a:pt x="71438" y="267891"/>
                </a:lnTo>
                <a:lnTo>
                  <a:pt x="116086" y="267891"/>
                </a:lnTo>
                <a:lnTo>
                  <a:pt x="169664" y="258961"/>
                </a:lnTo>
                <a:lnTo>
                  <a:pt x="223242" y="258961"/>
                </a:lnTo>
                <a:lnTo>
                  <a:pt x="276820" y="250032"/>
                </a:lnTo>
                <a:lnTo>
                  <a:pt x="321469" y="250032"/>
                </a:lnTo>
                <a:lnTo>
                  <a:pt x="366117" y="241102"/>
                </a:lnTo>
                <a:lnTo>
                  <a:pt x="383977" y="232172"/>
                </a:lnTo>
                <a:lnTo>
                  <a:pt x="392906" y="214313"/>
                </a:lnTo>
                <a:lnTo>
                  <a:pt x="392906" y="196454"/>
                </a:lnTo>
                <a:lnTo>
                  <a:pt x="375047" y="178594"/>
                </a:lnTo>
                <a:lnTo>
                  <a:pt x="348258" y="160735"/>
                </a:lnTo>
                <a:lnTo>
                  <a:pt x="321469" y="151805"/>
                </a:lnTo>
                <a:lnTo>
                  <a:pt x="32146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2" name="Freeform 18441"/>
          <p:cNvSpPr/>
          <p:nvPr/>
        </p:nvSpPr>
        <p:spPr bwMode="auto">
          <a:xfrm>
            <a:off x="6045398" y="2946796"/>
            <a:ext cx="294681" cy="169666"/>
          </a:xfrm>
          <a:custGeom>
            <a:avLst/>
            <a:gdLst/>
            <a:ahLst/>
            <a:cxnLst/>
            <a:rect l="0" t="0" r="0" b="0"/>
            <a:pathLst>
              <a:path w="294681" h="169666">
                <a:moveTo>
                  <a:pt x="62508" y="169665"/>
                </a:moveTo>
                <a:lnTo>
                  <a:pt x="62508" y="169665"/>
                </a:lnTo>
                <a:lnTo>
                  <a:pt x="62508" y="169665"/>
                </a:lnTo>
                <a:lnTo>
                  <a:pt x="62508" y="160735"/>
                </a:lnTo>
                <a:lnTo>
                  <a:pt x="71438" y="160735"/>
                </a:lnTo>
                <a:lnTo>
                  <a:pt x="89297" y="151805"/>
                </a:lnTo>
                <a:lnTo>
                  <a:pt x="116086" y="151805"/>
                </a:lnTo>
                <a:lnTo>
                  <a:pt x="133946" y="142875"/>
                </a:lnTo>
                <a:lnTo>
                  <a:pt x="160735" y="133946"/>
                </a:lnTo>
                <a:lnTo>
                  <a:pt x="187524" y="125016"/>
                </a:lnTo>
                <a:lnTo>
                  <a:pt x="196454" y="116086"/>
                </a:lnTo>
                <a:lnTo>
                  <a:pt x="214313" y="107157"/>
                </a:lnTo>
                <a:lnTo>
                  <a:pt x="214313" y="107157"/>
                </a:lnTo>
                <a:lnTo>
                  <a:pt x="205383" y="107157"/>
                </a:lnTo>
                <a:lnTo>
                  <a:pt x="196454" y="107157"/>
                </a:lnTo>
                <a:lnTo>
                  <a:pt x="178594" y="107157"/>
                </a:lnTo>
                <a:lnTo>
                  <a:pt x="151805" y="107157"/>
                </a:lnTo>
                <a:lnTo>
                  <a:pt x="125016" y="116086"/>
                </a:lnTo>
                <a:lnTo>
                  <a:pt x="98227" y="116086"/>
                </a:lnTo>
                <a:lnTo>
                  <a:pt x="71438" y="116086"/>
                </a:lnTo>
                <a:lnTo>
                  <a:pt x="53579" y="107157"/>
                </a:lnTo>
                <a:lnTo>
                  <a:pt x="26790" y="107157"/>
                </a:lnTo>
                <a:lnTo>
                  <a:pt x="17860" y="98227"/>
                </a:lnTo>
                <a:lnTo>
                  <a:pt x="8930" y="89297"/>
                </a:lnTo>
                <a:lnTo>
                  <a:pt x="0" y="80368"/>
                </a:lnTo>
                <a:lnTo>
                  <a:pt x="8930" y="71438"/>
                </a:lnTo>
                <a:lnTo>
                  <a:pt x="17860" y="71438"/>
                </a:lnTo>
                <a:lnTo>
                  <a:pt x="44649" y="62508"/>
                </a:lnTo>
                <a:lnTo>
                  <a:pt x="71438" y="53579"/>
                </a:lnTo>
                <a:lnTo>
                  <a:pt x="116086" y="44649"/>
                </a:lnTo>
                <a:lnTo>
                  <a:pt x="160735" y="35719"/>
                </a:lnTo>
                <a:lnTo>
                  <a:pt x="214313" y="26790"/>
                </a:lnTo>
                <a:lnTo>
                  <a:pt x="250032" y="17860"/>
                </a:lnTo>
                <a:lnTo>
                  <a:pt x="276821" y="8930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3" name="Freeform 18442"/>
          <p:cNvSpPr/>
          <p:nvPr/>
        </p:nvSpPr>
        <p:spPr bwMode="auto">
          <a:xfrm>
            <a:off x="6813352" y="2920007"/>
            <a:ext cx="357188" cy="285751"/>
          </a:xfrm>
          <a:custGeom>
            <a:avLst/>
            <a:gdLst/>
            <a:ahLst/>
            <a:cxnLst/>
            <a:rect l="0" t="0" r="0" b="0"/>
            <a:pathLst>
              <a:path w="357188" h="285751">
                <a:moveTo>
                  <a:pt x="35718" y="116086"/>
                </a:moveTo>
                <a:lnTo>
                  <a:pt x="35718" y="116086"/>
                </a:lnTo>
                <a:lnTo>
                  <a:pt x="35718" y="116086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0368"/>
                </a:lnTo>
                <a:lnTo>
                  <a:pt x="17859" y="80368"/>
                </a:lnTo>
                <a:lnTo>
                  <a:pt x="17859" y="80368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205383"/>
                </a:lnTo>
                <a:lnTo>
                  <a:pt x="8929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76821"/>
                </a:lnTo>
                <a:lnTo>
                  <a:pt x="0" y="258961"/>
                </a:lnTo>
                <a:lnTo>
                  <a:pt x="8929" y="232172"/>
                </a:lnTo>
                <a:lnTo>
                  <a:pt x="17859" y="196454"/>
                </a:lnTo>
                <a:lnTo>
                  <a:pt x="26789" y="151805"/>
                </a:lnTo>
                <a:lnTo>
                  <a:pt x="35718" y="116086"/>
                </a:lnTo>
                <a:lnTo>
                  <a:pt x="53578" y="80368"/>
                </a:lnTo>
                <a:lnTo>
                  <a:pt x="62507" y="53579"/>
                </a:lnTo>
                <a:lnTo>
                  <a:pt x="80367" y="44649"/>
                </a:lnTo>
                <a:lnTo>
                  <a:pt x="89296" y="44649"/>
                </a:lnTo>
                <a:lnTo>
                  <a:pt x="98226" y="53579"/>
                </a:lnTo>
                <a:lnTo>
                  <a:pt x="107156" y="80368"/>
                </a:lnTo>
                <a:lnTo>
                  <a:pt x="116086" y="116086"/>
                </a:lnTo>
                <a:lnTo>
                  <a:pt x="125015" y="151805"/>
                </a:lnTo>
                <a:lnTo>
                  <a:pt x="125015" y="187524"/>
                </a:lnTo>
                <a:lnTo>
                  <a:pt x="133945" y="223243"/>
                </a:lnTo>
                <a:lnTo>
                  <a:pt x="142875" y="250032"/>
                </a:lnTo>
                <a:lnTo>
                  <a:pt x="142875" y="267891"/>
                </a:lnTo>
                <a:lnTo>
                  <a:pt x="151804" y="276821"/>
                </a:lnTo>
                <a:lnTo>
                  <a:pt x="160734" y="267891"/>
                </a:lnTo>
                <a:lnTo>
                  <a:pt x="160734" y="241102"/>
                </a:lnTo>
                <a:lnTo>
                  <a:pt x="178593" y="214313"/>
                </a:lnTo>
                <a:lnTo>
                  <a:pt x="187523" y="169664"/>
                </a:lnTo>
                <a:lnTo>
                  <a:pt x="205382" y="116086"/>
                </a:lnTo>
                <a:lnTo>
                  <a:pt x="223242" y="71438"/>
                </a:lnTo>
                <a:lnTo>
                  <a:pt x="241101" y="26789"/>
                </a:lnTo>
                <a:lnTo>
                  <a:pt x="258961" y="8930"/>
                </a:lnTo>
                <a:lnTo>
                  <a:pt x="276820" y="0"/>
                </a:lnTo>
                <a:lnTo>
                  <a:pt x="285750" y="17860"/>
                </a:lnTo>
                <a:lnTo>
                  <a:pt x="285750" y="44649"/>
                </a:lnTo>
                <a:lnTo>
                  <a:pt x="285750" y="80368"/>
                </a:lnTo>
                <a:lnTo>
                  <a:pt x="285750" y="125016"/>
                </a:lnTo>
                <a:lnTo>
                  <a:pt x="285750" y="160735"/>
                </a:lnTo>
                <a:lnTo>
                  <a:pt x="285750" y="196454"/>
                </a:lnTo>
                <a:lnTo>
                  <a:pt x="294679" y="214313"/>
                </a:lnTo>
                <a:lnTo>
                  <a:pt x="303609" y="223243"/>
                </a:lnTo>
                <a:lnTo>
                  <a:pt x="321468" y="214313"/>
                </a:lnTo>
                <a:lnTo>
                  <a:pt x="339328" y="187524"/>
                </a:lnTo>
                <a:lnTo>
                  <a:pt x="357187" y="142875"/>
                </a:lnTo>
                <a:lnTo>
                  <a:pt x="35718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4" name="Freeform 18443"/>
          <p:cNvSpPr/>
          <p:nvPr/>
        </p:nvSpPr>
        <p:spPr bwMode="auto">
          <a:xfrm>
            <a:off x="7652742" y="2839640"/>
            <a:ext cx="330400" cy="321470"/>
          </a:xfrm>
          <a:custGeom>
            <a:avLst/>
            <a:gdLst/>
            <a:ahLst/>
            <a:cxnLst/>
            <a:rect l="0" t="0" r="0" b="0"/>
            <a:pathLst>
              <a:path w="330400" h="321470">
                <a:moveTo>
                  <a:pt x="17860" y="107156"/>
                </a:moveTo>
                <a:lnTo>
                  <a:pt x="8930" y="10715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87524"/>
                </a:lnTo>
                <a:lnTo>
                  <a:pt x="0" y="214313"/>
                </a:lnTo>
                <a:lnTo>
                  <a:pt x="0" y="250031"/>
                </a:lnTo>
                <a:lnTo>
                  <a:pt x="0" y="276821"/>
                </a:lnTo>
                <a:lnTo>
                  <a:pt x="0" y="303610"/>
                </a:lnTo>
                <a:lnTo>
                  <a:pt x="8930" y="321469"/>
                </a:lnTo>
                <a:lnTo>
                  <a:pt x="17860" y="321469"/>
                </a:lnTo>
                <a:lnTo>
                  <a:pt x="26789" y="312539"/>
                </a:lnTo>
                <a:lnTo>
                  <a:pt x="44649" y="294680"/>
                </a:lnTo>
                <a:lnTo>
                  <a:pt x="62508" y="267891"/>
                </a:lnTo>
                <a:lnTo>
                  <a:pt x="71438" y="241102"/>
                </a:lnTo>
                <a:lnTo>
                  <a:pt x="89297" y="205383"/>
                </a:lnTo>
                <a:lnTo>
                  <a:pt x="107156" y="178594"/>
                </a:lnTo>
                <a:lnTo>
                  <a:pt x="116086" y="160735"/>
                </a:lnTo>
                <a:lnTo>
                  <a:pt x="125016" y="169664"/>
                </a:lnTo>
                <a:lnTo>
                  <a:pt x="133946" y="178594"/>
                </a:lnTo>
                <a:lnTo>
                  <a:pt x="133946" y="205383"/>
                </a:lnTo>
                <a:lnTo>
                  <a:pt x="142875" y="232172"/>
                </a:lnTo>
                <a:lnTo>
                  <a:pt x="142875" y="258961"/>
                </a:lnTo>
                <a:lnTo>
                  <a:pt x="151805" y="285750"/>
                </a:lnTo>
                <a:lnTo>
                  <a:pt x="160735" y="294680"/>
                </a:lnTo>
                <a:lnTo>
                  <a:pt x="178594" y="294680"/>
                </a:lnTo>
                <a:lnTo>
                  <a:pt x="205383" y="285750"/>
                </a:lnTo>
                <a:lnTo>
                  <a:pt x="232172" y="258961"/>
                </a:lnTo>
                <a:lnTo>
                  <a:pt x="258961" y="223242"/>
                </a:lnTo>
                <a:lnTo>
                  <a:pt x="285750" y="187524"/>
                </a:lnTo>
                <a:lnTo>
                  <a:pt x="303610" y="133946"/>
                </a:lnTo>
                <a:lnTo>
                  <a:pt x="321469" y="80367"/>
                </a:lnTo>
                <a:lnTo>
                  <a:pt x="330399" y="44649"/>
                </a:lnTo>
                <a:lnTo>
                  <a:pt x="330399" y="17860"/>
                </a:lnTo>
                <a:lnTo>
                  <a:pt x="312539" y="0"/>
                </a:lnTo>
                <a:lnTo>
                  <a:pt x="303610" y="8930"/>
                </a:lnTo>
                <a:lnTo>
                  <a:pt x="285750" y="26789"/>
                </a:lnTo>
                <a:lnTo>
                  <a:pt x="267891" y="35719"/>
                </a:lnTo>
                <a:lnTo>
                  <a:pt x="26789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5" name="Freeform 18444"/>
          <p:cNvSpPr/>
          <p:nvPr/>
        </p:nvSpPr>
        <p:spPr bwMode="auto">
          <a:xfrm>
            <a:off x="5223867" y="3348632"/>
            <a:ext cx="241103" cy="276822"/>
          </a:xfrm>
          <a:custGeom>
            <a:avLst/>
            <a:gdLst/>
            <a:ahLst/>
            <a:cxnLst/>
            <a:rect l="0" t="0" r="0" b="0"/>
            <a:pathLst>
              <a:path w="241103" h="276822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25016"/>
                </a:lnTo>
                <a:lnTo>
                  <a:pt x="44649" y="160735"/>
                </a:lnTo>
                <a:lnTo>
                  <a:pt x="44649" y="205383"/>
                </a:lnTo>
                <a:lnTo>
                  <a:pt x="53578" y="241102"/>
                </a:lnTo>
                <a:lnTo>
                  <a:pt x="53578" y="267891"/>
                </a:lnTo>
                <a:lnTo>
                  <a:pt x="53578" y="276821"/>
                </a:lnTo>
                <a:lnTo>
                  <a:pt x="44649" y="276821"/>
                </a:lnTo>
                <a:lnTo>
                  <a:pt x="35719" y="267891"/>
                </a:lnTo>
                <a:lnTo>
                  <a:pt x="35719" y="232172"/>
                </a:lnTo>
                <a:lnTo>
                  <a:pt x="26789" y="196454"/>
                </a:lnTo>
                <a:lnTo>
                  <a:pt x="26789" y="151805"/>
                </a:lnTo>
                <a:lnTo>
                  <a:pt x="35719" y="98227"/>
                </a:lnTo>
                <a:lnTo>
                  <a:pt x="35719" y="53579"/>
                </a:lnTo>
                <a:lnTo>
                  <a:pt x="44649" y="2678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107156" y="17860"/>
                </a:lnTo>
                <a:lnTo>
                  <a:pt x="125016" y="26789"/>
                </a:lnTo>
                <a:lnTo>
                  <a:pt x="151805" y="35719"/>
                </a:lnTo>
                <a:lnTo>
                  <a:pt x="187524" y="35719"/>
                </a:lnTo>
                <a:lnTo>
                  <a:pt x="214313" y="26789"/>
                </a:lnTo>
                <a:lnTo>
                  <a:pt x="241102" y="17860"/>
                </a:lnTo>
                <a:lnTo>
                  <a:pt x="241102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6" name="Freeform 18445"/>
          <p:cNvSpPr/>
          <p:nvPr/>
        </p:nvSpPr>
        <p:spPr bwMode="auto">
          <a:xfrm>
            <a:off x="5313164" y="3437929"/>
            <a:ext cx="285751" cy="89298"/>
          </a:xfrm>
          <a:custGeom>
            <a:avLst/>
            <a:gdLst/>
            <a:ahLst/>
            <a:cxnLst/>
            <a:rect l="0" t="0" r="0" b="0"/>
            <a:pathLst>
              <a:path w="285751" h="89298">
                <a:moveTo>
                  <a:pt x="0" y="89297"/>
                </a:moveTo>
                <a:lnTo>
                  <a:pt x="8930" y="89297"/>
                </a:lnTo>
                <a:lnTo>
                  <a:pt x="26789" y="80367"/>
                </a:lnTo>
                <a:lnTo>
                  <a:pt x="53578" y="71438"/>
                </a:lnTo>
                <a:lnTo>
                  <a:pt x="89297" y="62508"/>
                </a:lnTo>
                <a:lnTo>
                  <a:pt x="133945" y="44649"/>
                </a:lnTo>
                <a:lnTo>
                  <a:pt x="187524" y="26789"/>
                </a:lnTo>
                <a:lnTo>
                  <a:pt x="232172" y="17860"/>
                </a:lnTo>
                <a:lnTo>
                  <a:pt x="267891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7" name="Freeform 18446"/>
          <p:cNvSpPr/>
          <p:nvPr/>
        </p:nvSpPr>
        <p:spPr bwMode="auto">
          <a:xfrm>
            <a:off x="6107906" y="3357562"/>
            <a:ext cx="26790" cy="294681"/>
          </a:xfrm>
          <a:custGeom>
            <a:avLst/>
            <a:gdLst/>
            <a:ahLst/>
            <a:cxnLst/>
            <a:rect l="0" t="0" r="0" b="0"/>
            <a:pathLst>
              <a:path w="26790" h="294681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98227"/>
                </a:lnTo>
                <a:lnTo>
                  <a:pt x="17860" y="151805"/>
                </a:lnTo>
                <a:lnTo>
                  <a:pt x="26789" y="205383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294680"/>
                </a:lnTo>
                <a:lnTo>
                  <a:pt x="26789" y="294680"/>
                </a:lnTo>
                <a:lnTo>
                  <a:pt x="26789" y="285750"/>
                </a:lnTo>
                <a:lnTo>
                  <a:pt x="26789" y="250031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8" name="Freeform 18447"/>
          <p:cNvSpPr/>
          <p:nvPr/>
        </p:nvSpPr>
        <p:spPr bwMode="auto">
          <a:xfrm>
            <a:off x="6125766" y="3321843"/>
            <a:ext cx="241102" cy="303611"/>
          </a:xfrm>
          <a:custGeom>
            <a:avLst/>
            <a:gdLst/>
            <a:ahLst/>
            <a:cxnLst/>
            <a:rect l="0" t="0" r="0" b="0"/>
            <a:pathLst>
              <a:path w="241102" h="303611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17859" y="26789"/>
                </a:lnTo>
                <a:lnTo>
                  <a:pt x="44648" y="26789"/>
                </a:lnTo>
                <a:lnTo>
                  <a:pt x="80367" y="26789"/>
                </a:lnTo>
                <a:lnTo>
                  <a:pt x="125015" y="26789"/>
                </a:lnTo>
                <a:lnTo>
                  <a:pt x="169664" y="44649"/>
                </a:lnTo>
                <a:lnTo>
                  <a:pt x="205382" y="62508"/>
                </a:lnTo>
                <a:lnTo>
                  <a:pt x="232172" y="89297"/>
                </a:lnTo>
                <a:lnTo>
                  <a:pt x="241101" y="133946"/>
                </a:lnTo>
                <a:lnTo>
                  <a:pt x="232172" y="178594"/>
                </a:lnTo>
                <a:lnTo>
                  <a:pt x="196453" y="223243"/>
                </a:lnTo>
                <a:lnTo>
                  <a:pt x="160734" y="267891"/>
                </a:lnTo>
                <a:lnTo>
                  <a:pt x="133945" y="294680"/>
                </a:lnTo>
                <a:lnTo>
                  <a:pt x="107156" y="303610"/>
                </a:lnTo>
                <a:lnTo>
                  <a:pt x="107156" y="276821"/>
                </a:lnTo>
                <a:lnTo>
                  <a:pt x="125015" y="232172"/>
                </a:lnTo>
                <a:lnTo>
                  <a:pt x="125015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49" name="Freeform 18448"/>
          <p:cNvSpPr/>
          <p:nvPr/>
        </p:nvSpPr>
        <p:spPr bwMode="auto">
          <a:xfrm>
            <a:off x="6956227" y="3321843"/>
            <a:ext cx="303610" cy="267892"/>
          </a:xfrm>
          <a:custGeom>
            <a:avLst/>
            <a:gdLst/>
            <a:ahLst/>
            <a:cxnLst/>
            <a:rect l="0" t="0" r="0" b="0"/>
            <a:pathLst>
              <a:path w="303610" h="267892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33946"/>
                </a:lnTo>
                <a:lnTo>
                  <a:pt x="8929" y="160735"/>
                </a:lnTo>
                <a:lnTo>
                  <a:pt x="8929" y="187524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0" y="214313"/>
                </a:lnTo>
                <a:lnTo>
                  <a:pt x="8929" y="196453"/>
                </a:lnTo>
                <a:lnTo>
                  <a:pt x="8929" y="169664"/>
                </a:lnTo>
                <a:lnTo>
                  <a:pt x="26789" y="133946"/>
                </a:lnTo>
                <a:lnTo>
                  <a:pt x="35718" y="98227"/>
                </a:lnTo>
                <a:lnTo>
                  <a:pt x="53578" y="62508"/>
                </a:lnTo>
                <a:lnTo>
                  <a:pt x="71437" y="35719"/>
                </a:lnTo>
                <a:lnTo>
                  <a:pt x="89296" y="17860"/>
                </a:lnTo>
                <a:lnTo>
                  <a:pt x="98226" y="26789"/>
                </a:lnTo>
                <a:lnTo>
                  <a:pt x="107156" y="44649"/>
                </a:lnTo>
                <a:lnTo>
                  <a:pt x="116086" y="89297"/>
                </a:lnTo>
                <a:lnTo>
                  <a:pt x="125015" y="133946"/>
                </a:lnTo>
                <a:lnTo>
                  <a:pt x="125015" y="178594"/>
                </a:lnTo>
                <a:lnTo>
                  <a:pt x="116086" y="214313"/>
                </a:lnTo>
                <a:lnTo>
                  <a:pt x="116086" y="250032"/>
                </a:lnTo>
                <a:lnTo>
                  <a:pt x="116086" y="267891"/>
                </a:lnTo>
                <a:lnTo>
                  <a:pt x="116086" y="267891"/>
                </a:lnTo>
                <a:lnTo>
                  <a:pt x="116086" y="250032"/>
                </a:lnTo>
                <a:lnTo>
                  <a:pt x="125015" y="214313"/>
                </a:lnTo>
                <a:lnTo>
                  <a:pt x="142875" y="169664"/>
                </a:lnTo>
                <a:lnTo>
                  <a:pt x="160734" y="116086"/>
                </a:lnTo>
                <a:lnTo>
                  <a:pt x="187523" y="53578"/>
                </a:lnTo>
                <a:lnTo>
                  <a:pt x="214312" y="17860"/>
                </a:lnTo>
                <a:lnTo>
                  <a:pt x="250031" y="0"/>
                </a:lnTo>
                <a:lnTo>
                  <a:pt x="267890" y="0"/>
                </a:lnTo>
                <a:lnTo>
                  <a:pt x="285750" y="35719"/>
                </a:lnTo>
                <a:lnTo>
                  <a:pt x="294679" y="80368"/>
                </a:lnTo>
                <a:lnTo>
                  <a:pt x="294679" y="133946"/>
                </a:lnTo>
                <a:lnTo>
                  <a:pt x="294679" y="187524"/>
                </a:lnTo>
                <a:lnTo>
                  <a:pt x="285750" y="223243"/>
                </a:lnTo>
                <a:lnTo>
                  <a:pt x="285750" y="250032"/>
                </a:lnTo>
                <a:lnTo>
                  <a:pt x="294679" y="258961"/>
                </a:lnTo>
                <a:lnTo>
                  <a:pt x="303609" y="250032"/>
                </a:lnTo>
                <a:lnTo>
                  <a:pt x="303609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0" name="Freeform 18449"/>
          <p:cNvSpPr/>
          <p:nvPr/>
        </p:nvSpPr>
        <p:spPr bwMode="auto">
          <a:xfrm>
            <a:off x="7027664" y="3286125"/>
            <a:ext cx="214314" cy="321469"/>
          </a:xfrm>
          <a:custGeom>
            <a:avLst/>
            <a:gdLst/>
            <a:ahLst/>
            <a:cxnLst/>
            <a:rect l="0" t="0" r="0" b="0"/>
            <a:pathLst>
              <a:path w="214314" h="321469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17859" y="178593"/>
                </a:lnTo>
                <a:lnTo>
                  <a:pt x="17859" y="20538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9" y="223242"/>
                </a:lnTo>
                <a:lnTo>
                  <a:pt x="53578" y="205382"/>
                </a:lnTo>
                <a:lnTo>
                  <a:pt x="71438" y="178593"/>
                </a:lnTo>
                <a:lnTo>
                  <a:pt x="80367" y="142875"/>
                </a:lnTo>
                <a:lnTo>
                  <a:pt x="89297" y="116086"/>
                </a:lnTo>
                <a:lnTo>
                  <a:pt x="89297" y="80367"/>
                </a:lnTo>
                <a:lnTo>
                  <a:pt x="80367" y="62507"/>
                </a:lnTo>
                <a:lnTo>
                  <a:pt x="80367" y="53578"/>
                </a:lnTo>
                <a:lnTo>
                  <a:pt x="62508" y="62507"/>
                </a:lnTo>
                <a:lnTo>
                  <a:pt x="44649" y="89296"/>
                </a:lnTo>
                <a:lnTo>
                  <a:pt x="26789" y="125015"/>
                </a:lnTo>
                <a:lnTo>
                  <a:pt x="17859" y="160734"/>
                </a:lnTo>
                <a:lnTo>
                  <a:pt x="8930" y="205382"/>
                </a:lnTo>
                <a:lnTo>
                  <a:pt x="0" y="241101"/>
                </a:lnTo>
                <a:lnTo>
                  <a:pt x="0" y="267890"/>
                </a:lnTo>
                <a:lnTo>
                  <a:pt x="8930" y="285750"/>
                </a:lnTo>
                <a:lnTo>
                  <a:pt x="17859" y="285750"/>
                </a:lnTo>
                <a:lnTo>
                  <a:pt x="44649" y="276820"/>
                </a:lnTo>
                <a:lnTo>
                  <a:pt x="62508" y="250031"/>
                </a:lnTo>
                <a:lnTo>
                  <a:pt x="89297" y="214312"/>
                </a:lnTo>
                <a:lnTo>
                  <a:pt x="116086" y="169664"/>
                </a:lnTo>
                <a:lnTo>
                  <a:pt x="133945" y="116086"/>
                </a:lnTo>
                <a:lnTo>
                  <a:pt x="151805" y="62507"/>
                </a:lnTo>
                <a:lnTo>
                  <a:pt x="160734" y="17859"/>
                </a:lnTo>
                <a:lnTo>
                  <a:pt x="160734" y="0"/>
                </a:lnTo>
                <a:lnTo>
                  <a:pt x="151805" y="0"/>
                </a:lnTo>
                <a:lnTo>
                  <a:pt x="133945" y="26789"/>
                </a:lnTo>
                <a:lnTo>
                  <a:pt x="107156" y="80367"/>
                </a:lnTo>
                <a:lnTo>
                  <a:pt x="89297" y="133945"/>
                </a:lnTo>
                <a:lnTo>
                  <a:pt x="71438" y="187523"/>
                </a:lnTo>
                <a:lnTo>
                  <a:pt x="62508" y="241101"/>
                </a:lnTo>
                <a:lnTo>
                  <a:pt x="62508" y="276820"/>
                </a:lnTo>
                <a:lnTo>
                  <a:pt x="62508" y="303609"/>
                </a:lnTo>
                <a:lnTo>
                  <a:pt x="80367" y="321468"/>
                </a:lnTo>
                <a:lnTo>
                  <a:pt x="89297" y="312539"/>
                </a:lnTo>
                <a:lnTo>
                  <a:pt x="116086" y="294679"/>
                </a:lnTo>
                <a:lnTo>
                  <a:pt x="133945" y="258961"/>
                </a:lnTo>
                <a:lnTo>
                  <a:pt x="160734" y="214312"/>
                </a:lnTo>
                <a:lnTo>
                  <a:pt x="178594" y="160734"/>
                </a:lnTo>
                <a:lnTo>
                  <a:pt x="196453" y="107156"/>
                </a:lnTo>
                <a:lnTo>
                  <a:pt x="205383" y="62507"/>
                </a:lnTo>
                <a:lnTo>
                  <a:pt x="205383" y="44648"/>
                </a:lnTo>
                <a:lnTo>
                  <a:pt x="196453" y="53578"/>
                </a:lnTo>
                <a:lnTo>
                  <a:pt x="187524" y="89296"/>
                </a:lnTo>
                <a:lnTo>
                  <a:pt x="169664" y="125015"/>
                </a:lnTo>
                <a:lnTo>
                  <a:pt x="151805" y="178593"/>
                </a:lnTo>
                <a:lnTo>
                  <a:pt x="142875" y="223242"/>
                </a:lnTo>
                <a:lnTo>
                  <a:pt x="133945" y="258961"/>
                </a:lnTo>
                <a:lnTo>
                  <a:pt x="133945" y="285750"/>
                </a:lnTo>
                <a:lnTo>
                  <a:pt x="133945" y="303609"/>
                </a:lnTo>
                <a:lnTo>
                  <a:pt x="142875" y="303609"/>
                </a:lnTo>
                <a:lnTo>
                  <a:pt x="151805" y="294679"/>
                </a:lnTo>
                <a:lnTo>
                  <a:pt x="169664" y="267890"/>
                </a:lnTo>
                <a:lnTo>
                  <a:pt x="178594" y="223242"/>
                </a:lnTo>
                <a:lnTo>
                  <a:pt x="196453" y="178593"/>
                </a:lnTo>
                <a:lnTo>
                  <a:pt x="205383" y="125015"/>
                </a:lnTo>
                <a:lnTo>
                  <a:pt x="214313" y="89296"/>
                </a:lnTo>
                <a:lnTo>
                  <a:pt x="214313" y="62507"/>
                </a:lnTo>
                <a:lnTo>
                  <a:pt x="205383" y="80367"/>
                </a:lnTo>
                <a:lnTo>
                  <a:pt x="196453" y="107156"/>
                </a:lnTo>
                <a:lnTo>
                  <a:pt x="178594" y="151804"/>
                </a:lnTo>
                <a:lnTo>
                  <a:pt x="169664" y="205382"/>
                </a:lnTo>
                <a:lnTo>
                  <a:pt x="169664" y="250031"/>
                </a:lnTo>
                <a:lnTo>
                  <a:pt x="160734" y="285750"/>
                </a:lnTo>
                <a:lnTo>
                  <a:pt x="160734" y="312539"/>
                </a:lnTo>
                <a:lnTo>
                  <a:pt x="160734" y="312539"/>
                </a:lnTo>
                <a:lnTo>
                  <a:pt x="160734" y="303609"/>
                </a:lnTo>
                <a:lnTo>
                  <a:pt x="151805" y="276820"/>
                </a:lnTo>
                <a:lnTo>
                  <a:pt x="151805" y="241101"/>
                </a:lnTo>
                <a:lnTo>
                  <a:pt x="15180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1" name="Freeform 18450"/>
          <p:cNvSpPr/>
          <p:nvPr/>
        </p:nvSpPr>
        <p:spPr bwMode="auto">
          <a:xfrm>
            <a:off x="6643688" y="3357562"/>
            <a:ext cx="214313" cy="187525"/>
          </a:xfrm>
          <a:custGeom>
            <a:avLst/>
            <a:gdLst/>
            <a:ahLst/>
            <a:cxnLst/>
            <a:rect l="0" t="0" r="0" b="0"/>
            <a:pathLst>
              <a:path w="214313" h="187525">
                <a:moveTo>
                  <a:pt x="80367" y="8930"/>
                </a:move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78594"/>
                </a:lnTo>
                <a:lnTo>
                  <a:pt x="17859" y="187524"/>
                </a:lnTo>
                <a:lnTo>
                  <a:pt x="35718" y="187524"/>
                </a:lnTo>
                <a:lnTo>
                  <a:pt x="53578" y="187524"/>
                </a:lnTo>
                <a:lnTo>
                  <a:pt x="80367" y="178594"/>
                </a:lnTo>
                <a:lnTo>
                  <a:pt x="107156" y="178594"/>
                </a:lnTo>
                <a:lnTo>
                  <a:pt x="142875" y="178594"/>
                </a:lnTo>
                <a:lnTo>
                  <a:pt x="169664" y="169664"/>
                </a:lnTo>
                <a:lnTo>
                  <a:pt x="187523" y="169664"/>
                </a:lnTo>
                <a:lnTo>
                  <a:pt x="205382" y="160734"/>
                </a:lnTo>
                <a:lnTo>
                  <a:pt x="214312" y="151805"/>
                </a:lnTo>
                <a:lnTo>
                  <a:pt x="214312" y="142875"/>
                </a:lnTo>
                <a:lnTo>
                  <a:pt x="205382" y="133945"/>
                </a:lnTo>
                <a:lnTo>
                  <a:pt x="205382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2" name="Freeform 18451"/>
          <p:cNvSpPr/>
          <p:nvPr/>
        </p:nvSpPr>
        <p:spPr bwMode="auto">
          <a:xfrm>
            <a:off x="6706195" y="3429000"/>
            <a:ext cx="98228" cy="35719"/>
          </a:xfrm>
          <a:custGeom>
            <a:avLst/>
            <a:gdLst/>
            <a:ahLst/>
            <a:cxnLst/>
            <a:rect l="0" t="0" r="0" b="0"/>
            <a:pathLst>
              <a:path w="98228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17859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3" name="Freeform 18452"/>
          <p:cNvSpPr/>
          <p:nvPr/>
        </p:nvSpPr>
        <p:spPr bwMode="auto">
          <a:xfrm>
            <a:off x="6688336" y="3312914"/>
            <a:ext cx="232173" cy="44649"/>
          </a:xfrm>
          <a:custGeom>
            <a:avLst/>
            <a:gdLst/>
            <a:ahLst/>
            <a:cxnLst/>
            <a:rect l="0" t="0" r="0" b="0"/>
            <a:pathLst>
              <a:path w="232173" h="44649">
                <a:moveTo>
                  <a:pt x="0" y="35718"/>
                </a:moveTo>
                <a:lnTo>
                  <a:pt x="0" y="35718"/>
                </a:lnTo>
                <a:lnTo>
                  <a:pt x="8930" y="35718"/>
                </a:lnTo>
                <a:lnTo>
                  <a:pt x="17859" y="44648"/>
                </a:lnTo>
                <a:lnTo>
                  <a:pt x="35719" y="44648"/>
                </a:lnTo>
                <a:lnTo>
                  <a:pt x="53578" y="44648"/>
                </a:lnTo>
                <a:lnTo>
                  <a:pt x="89297" y="35718"/>
                </a:lnTo>
                <a:lnTo>
                  <a:pt x="125016" y="35718"/>
                </a:lnTo>
                <a:lnTo>
                  <a:pt x="160734" y="26789"/>
                </a:lnTo>
                <a:lnTo>
                  <a:pt x="187523" y="17859"/>
                </a:lnTo>
                <a:lnTo>
                  <a:pt x="214312" y="892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4" name="Freeform 18453"/>
          <p:cNvSpPr/>
          <p:nvPr/>
        </p:nvSpPr>
        <p:spPr bwMode="auto">
          <a:xfrm>
            <a:off x="7840266" y="342007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17859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5" name="Freeform 18454"/>
          <p:cNvSpPr/>
          <p:nvPr/>
        </p:nvSpPr>
        <p:spPr bwMode="auto">
          <a:xfrm>
            <a:off x="7724180" y="3295054"/>
            <a:ext cx="294680" cy="276822"/>
          </a:xfrm>
          <a:custGeom>
            <a:avLst/>
            <a:gdLst/>
            <a:ahLst/>
            <a:cxnLst/>
            <a:rect l="0" t="0" r="0" b="0"/>
            <a:pathLst>
              <a:path w="294680" h="276822">
                <a:moveTo>
                  <a:pt x="71437" y="80367"/>
                </a:moveTo>
                <a:lnTo>
                  <a:pt x="62508" y="80367"/>
                </a:lnTo>
                <a:lnTo>
                  <a:pt x="62508" y="71438"/>
                </a:lnTo>
                <a:lnTo>
                  <a:pt x="53578" y="71438"/>
                </a:lnTo>
                <a:lnTo>
                  <a:pt x="44648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35718" y="71438"/>
                </a:lnTo>
                <a:lnTo>
                  <a:pt x="35718" y="80367"/>
                </a:lnTo>
                <a:lnTo>
                  <a:pt x="26789" y="98227"/>
                </a:lnTo>
                <a:lnTo>
                  <a:pt x="26789" y="125016"/>
                </a:lnTo>
                <a:lnTo>
                  <a:pt x="17859" y="151805"/>
                </a:lnTo>
                <a:lnTo>
                  <a:pt x="17859" y="187524"/>
                </a:lnTo>
                <a:lnTo>
                  <a:pt x="8929" y="214313"/>
                </a:lnTo>
                <a:lnTo>
                  <a:pt x="8929" y="241102"/>
                </a:lnTo>
                <a:lnTo>
                  <a:pt x="8929" y="258961"/>
                </a:lnTo>
                <a:lnTo>
                  <a:pt x="0" y="276821"/>
                </a:lnTo>
                <a:lnTo>
                  <a:pt x="0" y="276821"/>
                </a:lnTo>
                <a:lnTo>
                  <a:pt x="0" y="267891"/>
                </a:lnTo>
                <a:lnTo>
                  <a:pt x="8929" y="241102"/>
                </a:lnTo>
                <a:lnTo>
                  <a:pt x="26789" y="205383"/>
                </a:lnTo>
                <a:lnTo>
                  <a:pt x="35718" y="160735"/>
                </a:lnTo>
                <a:lnTo>
                  <a:pt x="62508" y="107157"/>
                </a:lnTo>
                <a:lnTo>
                  <a:pt x="80367" y="53578"/>
                </a:lnTo>
                <a:lnTo>
                  <a:pt x="98226" y="1786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26789"/>
                </a:lnTo>
                <a:lnTo>
                  <a:pt x="125015" y="62508"/>
                </a:lnTo>
                <a:lnTo>
                  <a:pt x="116086" y="107157"/>
                </a:lnTo>
                <a:lnTo>
                  <a:pt x="116086" y="151805"/>
                </a:lnTo>
                <a:lnTo>
                  <a:pt x="107156" y="196453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107156" y="267891"/>
                </a:lnTo>
                <a:lnTo>
                  <a:pt x="116086" y="250032"/>
                </a:lnTo>
                <a:lnTo>
                  <a:pt x="133945" y="223242"/>
                </a:lnTo>
                <a:lnTo>
                  <a:pt x="142875" y="178594"/>
                </a:lnTo>
                <a:lnTo>
                  <a:pt x="169664" y="125016"/>
                </a:lnTo>
                <a:lnTo>
                  <a:pt x="196453" y="71438"/>
                </a:lnTo>
                <a:lnTo>
                  <a:pt x="214312" y="26789"/>
                </a:lnTo>
                <a:lnTo>
                  <a:pt x="241101" y="8930"/>
                </a:lnTo>
                <a:lnTo>
                  <a:pt x="258961" y="8930"/>
                </a:lnTo>
                <a:lnTo>
                  <a:pt x="258961" y="35719"/>
                </a:lnTo>
                <a:lnTo>
                  <a:pt x="267890" y="71438"/>
                </a:lnTo>
                <a:lnTo>
                  <a:pt x="267890" y="125016"/>
                </a:lnTo>
                <a:lnTo>
                  <a:pt x="258961" y="169664"/>
                </a:lnTo>
                <a:lnTo>
                  <a:pt x="258961" y="214313"/>
                </a:lnTo>
                <a:lnTo>
                  <a:pt x="258961" y="250032"/>
                </a:lnTo>
                <a:lnTo>
                  <a:pt x="267890" y="258961"/>
                </a:lnTo>
                <a:lnTo>
                  <a:pt x="276820" y="258961"/>
                </a:lnTo>
                <a:lnTo>
                  <a:pt x="294679" y="241102"/>
                </a:lnTo>
                <a:lnTo>
                  <a:pt x="29467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6" name="Freeform 18455"/>
          <p:cNvSpPr/>
          <p:nvPr/>
        </p:nvSpPr>
        <p:spPr bwMode="auto">
          <a:xfrm>
            <a:off x="8099227" y="3384351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53578"/>
                </a:move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7" name="Freeform 18456"/>
          <p:cNvSpPr/>
          <p:nvPr/>
        </p:nvSpPr>
        <p:spPr bwMode="auto">
          <a:xfrm>
            <a:off x="8420695" y="3402211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8929" y="17859"/>
                </a:lnTo>
                <a:lnTo>
                  <a:pt x="8929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8" name="Freeform 18457"/>
          <p:cNvSpPr/>
          <p:nvPr/>
        </p:nvSpPr>
        <p:spPr bwMode="auto">
          <a:xfrm>
            <a:off x="8420695" y="3214687"/>
            <a:ext cx="214313" cy="437556"/>
          </a:xfrm>
          <a:custGeom>
            <a:avLst/>
            <a:gdLst/>
            <a:ahLst/>
            <a:cxnLst/>
            <a:rect l="0" t="0" r="0" b="0"/>
            <a:pathLst>
              <a:path w="214313" h="437556">
                <a:moveTo>
                  <a:pt x="17859" y="142875"/>
                </a:move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87524"/>
                </a:lnTo>
                <a:lnTo>
                  <a:pt x="8929" y="223242"/>
                </a:lnTo>
                <a:lnTo>
                  <a:pt x="8929" y="267891"/>
                </a:lnTo>
                <a:lnTo>
                  <a:pt x="0" y="321469"/>
                </a:lnTo>
                <a:lnTo>
                  <a:pt x="0" y="366117"/>
                </a:lnTo>
                <a:lnTo>
                  <a:pt x="0" y="401836"/>
                </a:lnTo>
                <a:lnTo>
                  <a:pt x="0" y="428625"/>
                </a:lnTo>
                <a:lnTo>
                  <a:pt x="8929" y="437555"/>
                </a:lnTo>
                <a:lnTo>
                  <a:pt x="17859" y="437555"/>
                </a:lnTo>
                <a:lnTo>
                  <a:pt x="26789" y="410766"/>
                </a:lnTo>
                <a:lnTo>
                  <a:pt x="35718" y="375047"/>
                </a:lnTo>
                <a:lnTo>
                  <a:pt x="44648" y="312539"/>
                </a:lnTo>
                <a:lnTo>
                  <a:pt x="53578" y="250031"/>
                </a:lnTo>
                <a:lnTo>
                  <a:pt x="62507" y="187524"/>
                </a:lnTo>
                <a:lnTo>
                  <a:pt x="71437" y="133945"/>
                </a:lnTo>
                <a:lnTo>
                  <a:pt x="80367" y="107156"/>
                </a:lnTo>
                <a:lnTo>
                  <a:pt x="80367" y="107156"/>
                </a:lnTo>
                <a:lnTo>
                  <a:pt x="80367" y="125016"/>
                </a:lnTo>
                <a:lnTo>
                  <a:pt x="80367" y="160734"/>
                </a:lnTo>
                <a:lnTo>
                  <a:pt x="80367" y="214313"/>
                </a:lnTo>
                <a:lnTo>
                  <a:pt x="80367" y="250031"/>
                </a:lnTo>
                <a:lnTo>
                  <a:pt x="71437" y="285750"/>
                </a:lnTo>
                <a:lnTo>
                  <a:pt x="80367" y="321469"/>
                </a:lnTo>
                <a:lnTo>
                  <a:pt x="80367" y="339328"/>
                </a:lnTo>
                <a:lnTo>
                  <a:pt x="80367" y="348258"/>
                </a:lnTo>
                <a:lnTo>
                  <a:pt x="80367" y="339328"/>
                </a:lnTo>
                <a:lnTo>
                  <a:pt x="89296" y="321469"/>
                </a:lnTo>
                <a:lnTo>
                  <a:pt x="107156" y="285750"/>
                </a:lnTo>
                <a:lnTo>
                  <a:pt x="125015" y="241102"/>
                </a:lnTo>
                <a:lnTo>
                  <a:pt x="151804" y="187524"/>
                </a:lnTo>
                <a:lnTo>
                  <a:pt x="169664" y="125016"/>
                </a:lnTo>
                <a:lnTo>
                  <a:pt x="187523" y="71438"/>
                </a:lnTo>
                <a:lnTo>
                  <a:pt x="205382" y="26789"/>
                </a:lnTo>
                <a:lnTo>
                  <a:pt x="214312" y="8930"/>
                </a:lnTo>
                <a:lnTo>
                  <a:pt x="205382" y="0"/>
                </a:lnTo>
                <a:lnTo>
                  <a:pt x="205382" y="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59" name="Freeform 18458"/>
          <p:cNvSpPr/>
          <p:nvPr/>
        </p:nvSpPr>
        <p:spPr bwMode="auto">
          <a:xfrm>
            <a:off x="6991945" y="937617"/>
            <a:ext cx="303611" cy="589360"/>
          </a:xfrm>
          <a:custGeom>
            <a:avLst/>
            <a:gdLst/>
            <a:ahLst/>
            <a:cxnLst/>
            <a:rect l="0" t="0" r="0" b="0"/>
            <a:pathLst>
              <a:path w="303611" h="589360">
                <a:moveTo>
                  <a:pt x="53578" y="178594"/>
                </a:moveTo>
                <a:lnTo>
                  <a:pt x="44649" y="169664"/>
                </a:lnTo>
                <a:lnTo>
                  <a:pt x="44649" y="16966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78594"/>
                </a:lnTo>
                <a:lnTo>
                  <a:pt x="44649" y="196453"/>
                </a:lnTo>
                <a:lnTo>
                  <a:pt x="44649" y="232172"/>
                </a:lnTo>
                <a:lnTo>
                  <a:pt x="44649" y="276820"/>
                </a:lnTo>
                <a:lnTo>
                  <a:pt x="53578" y="321469"/>
                </a:lnTo>
                <a:lnTo>
                  <a:pt x="53578" y="383977"/>
                </a:lnTo>
                <a:lnTo>
                  <a:pt x="44649" y="437555"/>
                </a:lnTo>
                <a:lnTo>
                  <a:pt x="44649" y="482203"/>
                </a:lnTo>
                <a:lnTo>
                  <a:pt x="35719" y="526852"/>
                </a:lnTo>
                <a:lnTo>
                  <a:pt x="35719" y="562570"/>
                </a:lnTo>
                <a:lnTo>
                  <a:pt x="26789" y="580430"/>
                </a:lnTo>
                <a:lnTo>
                  <a:pt x="26789" y="589359"/>
                </a:lnTo>
                <a:lnTo>
                  <a:pt x="26789" y="580430"/>
                </a:lnTo>
                <a:lnTo>
                  <a:pt x="17860" y="553641"/>
                </a:lnTo>
                <a:lnTo>
                  <a:pt x="8930" y="508992"/>
                </a:lnTo>
                <a:lnTo>
                  <a:pt x="0" y="455414"/>
                </a:lnTo>
                <a:lnTo>
                  <a:pt x="0" y="392906"/>
                </a:lnTo>
                <a:lnTo>
                  <a:pt x="0" y="321469"/>
                </a:lnTo>
                <a:lnTo>
                  <a:pt x="0" y="258961"/>
                </a:lnTo>
                <a:lnTo>
                  <a:pt x="0" y="205383"/>
                </a:lnTo>
                <a:lnTo>
                  <a:pt x="0" y="169664"/>
                </a:lnTo>
                <a:lnTo>
                  <a:pt x="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60734"/>
                </a:lnTo>
                <a:lnTo>
                  <a:pt x="53578" y="187524"/>
                </a:lnTo>
                <a:lnTo>
                  <a:pt x="80368" y="232172"/>
                </a:lnTo>
                <a:lnTo>
                  <a:pt x="116086" y="285750"/>
                </a:lnTo>
                <a:lnTo>
                  <a:pt x="151805" y="330399"/>
                </a:lnTo>
                <a:lnTo>
                  <a:pt x="187524" y="383977"/>
                </a:lnTo>
                <a:lnTo>
                  <a:pt x="214313" y="419696"/>
                </a:lnTo>
                <a:lnTo>
                  <a:pt x="241102" y="455414"/>
                </a:lnTo>
                <a:lnTo>
                  <a:pt x="267891" y="482203"/>
                </a:lnTo>
                <a:lnTo>
                  <a:pt x="285750" y="500062"/>
                </a:lnTo>
                <a:lnTo>
                  <a:pt x="294680" y="508992"/>
                </a:lnTo>
                <a:lnTo>
                  <a:pt x="303610" y="500062"/>
                </a:lnTo>
                <a:lnTo>
                  <a:pt x="303610" y="482203"/>
                </a:lnTo>
                <a:lnTo>
                  <a:pt x="294680" y="446485"/>
                </a:lnTo>
                <a:lnTo>
                  <a:pt x="285750" y="392906"/>
                </a:lnTo>
                <a:lnTo>
                  <a:pt x="267891" y="321469"/>
                </a:lnTo>
                <a:lnTo>
                  <a:pt x="258961" y="241102"/>
                </a:lnTo>
                <a:lnTo>
                  <a:pt x="258961" y="160734"/>
                </a:lnTo>
                <a:lnTo>
                  <a:pt x="258961" y="89297"/>
                </a:lnTo>
                <a:lnTo>
                  <a:pt x="258961" y="35719"/>
                </a:lnTo>
                <a:lnTo>
                  <a:pt x="267891" y="8930"/>
                </a:lnTo>
                <a:lnTo>
                  <a:pt x="276821" y="0"/>
                </a:lnTo>
                <a:lnTo>
                  <a:pt x="276821" y="8930"/>
                </a:lnTo>
                <a:lnTo>
                  <a:pt x="285750" y="35719"/>
                </a:lnTo>
                <a:lnTo>
                  <a:pt x="285750" y="62508"/>
                </a:lnTo>
                <a:lnTo>
                  <a:pt x="28575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60" name="Freeform 18459"/>
          <p:cNvSpPr/>
          <p:nvPr/>
        </p:nvSpPr>
        <p:spPr bwMode="auto">
          <a:xfrm>
            <a:off x="7313414" y="1232297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8930" y="17859"/>
                </a:moveTo>
                <a:lnTo>
                  <a:pt x="0" y="44648"/>
                </a:lnTo>
                <a:lnTo>
                  <a:pt x="8930" y="71437"/>
                </a:lnTo>
                <a:lnTo>
                  <a:pt x="8930" y="116086"/>
                </a:lnTo>
                <a:lnTo>
                  <a:pt x="26789" y="151805"/>
                </a:lnTo>
                <a:lnTo>
                  <a:pt x="44649" y="178593"/>
                </a:lnTo>
                <a:lnTo>
                  <a:pt x="71438" y="187523"/>
                </a:lnTo>
                <a:lnTo>
                  <a:pt x="98227" y="178593"/>
                </a:lnTo>
                <a:lnTo>
                  <a:pt x="125016" y="169664"/>
                </a:lnTo>
                <a:lnTo>
                  <a:pt x="151805" y="142875"/>
                </a:lnTo>
                <a:lnTo>
                  <a:pt x="169664" y="107156"/>
                </a:lnTo>
                <a:lnTo>
                  <a:pt x="178594" y="62508"/>
                </a:lnTo>
                <a:lnTo>
                  <a:pt x="169664" y="26789"/>
                </a:lnTo>
                <a:lnTo>
                  <a:pt x="142875" y="0"/>
                </a:lnTo>
                <a:lnTo>
                  <a:pt x="116086" y="0"/>
                </a:lnTo>
                <a:lnTo>
                  <a:pt x="80367" y="17859"/>
                </a:lnTo>
                <a:lnTo>
                  <a:pt x="62508" y="53578"/>
                </a:lnTo>
                <a:lnTo>
                  <a:pt x="44649" y="89297"/>
                </a:lnTo>
                <a:lnTo>
                  <a:pt x="44649" y="125016"/>
                </a:lnTo>
                <a:lnTo>
                  <a:pt x="53578" y="151805"/>
                </a:lnTo>
                <a:lnTo>
                  <a:pt x="71438" y="169664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61" name="Freeform 18460"/>
          <p:cNvSpPr/>
          <p:nvPr/>
        </p:nvSpPr>
        <p:spPr bwMode="auto">
          <a:xfrm>
            <a:off x="7643813" y="875109"/>
            <a:ext cx="62508" cy="419697"/>
          </a:xfrm>
          <a:custGeom>
            <a:avLst/>
            <a:gdLst/>
            <a:ahLst/>
            <a:cxnLst/>
            <a:rect l="0" t="0" r="0" b="0"/>
            <a:pathLst>
              <a:path w="62508" h="41969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80367"/>
                </a:lnTo>
                <a:lnTo>
                  <a:pt x="17859" y="125016"/>
                </a:lnTo>
                <a:lnTo>
                  <a:pt x="26789" y="169664"/>
                </a:lnTo>
                <a:lnTo>
                  <a:pt x="26789" y="223242"/>
                </a:lnTo>
                <a:lnTo>
                  <a:pt x="35718" y="276821"/>
                </a:lnTo>
                <a:lnTo>
                  <a:pt x="35718" y="312539"/>
                </a:lnTo>
                <a:lnTo>
                  <a:pt x="35718" y="357188"/>
                </a:lnTo>
                <a:lnTo>
                  <a:pt x="44648" y="383977"/>
                </a:lnTo>
                <a:lnTo>
                  <a:pt x="44648" y="401836"/>
                </a:lnTo>
                <a:lnTo>
                  <a:pt x="44648" y="419696"/>
                </a:lnTo>
                <a:lnTo>
                  <a:pt x="44648" y="419696"/>
                </a:lnTo>
                <a:lnTo>
                  <a:pt x="44648" y="401836"/>
                </a:lnTo>
                <a:lnTo>
                  <a:pt x="53578" y="375047"/>
                </a:lnTo>
                <a:lnTo>
                  <a:pt x="53578" y="330399"/>
                </a:lnTo>
                <a:lnTo>
                  <a:pt x="62507" y="267891"/>
                </a:lnTo>
                <a:lnTo>
                  <a:pt x="62507" y="196453"/>
                </a:lnTo>
                <a:lnTo>
                  <a:pt x="6250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62" name="Freeform 18461"/>
          <p:cNvSpPr/>
          <p:nvPr/>
        </p:nvSpPr>
        <p:spPr bwMode="auto">
          <a:xfrm>
            <a:off x="7581305" y="759023"/>
            <a:ext cx="250032" cy="517923"/>
          </a:xfrm>
          <a:custGeom>
            <a:avLst/>
            <a:gdLst/>
            <a:ahLst/>
            <a:cxnLst/>
            <a:rect l="0" t="0" r="0" b="0"/>
            <a:pathLst>
              <a:path w="250032" h="517923">
                <a:moveTo>
                  <a:pt x="178593" y="0"/>
                </a:moveTo>
                <a:lnTo>
                  <a:pt x="178593" y="0"/>
                </a:lnTo>
                <a:lnTo>
                  <a:pt x="169664" y="17860"/>
                </a:lnTo>
                <a:lnTo>
                  <a:pt x="160734" y="35719"/>
                </a:lnTo>
                <a:lnTo>
                  <a:pt x="160734" y="62508"/>
                </a:lnTo>
                <a:lnTo>
                  <a:pt x="151804" y="98227"/>
                </a:lnTo>
                <a:lnTo>
                  <a:pt x="160734" y="151805"/>
                </a:lnTo>
                <a:lnTo>
                  <a:pt x="160734" y="205383"/>
                </a:lnTo>
                <a:lnTo>
                  <a:pt x="169664" y="267891"/>
                </a:lnTo>
                <a:lnTo>
                  <a:pt x="187523" y="339328"/>
                </a:lnTo>
                <a:lnTo>
                  <a:pt x="205383" y="392907"/>
                </a:lnTo>
                <a:lnTo>
                  <a:pt x="214312" y="446485"/>
                </a:lnTo>
                <a:lnTo>
                  <a:pt x="232172" y="482204"/>
                </a:lnTo>
                <a:lnTo>
                  <a:pt x="241101" y="500063"/>
                </a:lnTo>
                <a:lnTo>
                  <a:pt x="250031" y="517922"/>
                </a:lnTo>
                <a:lnTo>
                  <a:pt x="250031" y="517922"/>
                </a:lnTo>
                <a:lnTo>
                  <a:pt x="241101" y="508993"/>
                </a:lnTo>
                <a:lnTo>
                  <a:pt x="223242" y="482204"/>
                </a:lnTo>
                <a:lnTo>
                  <a:pt x="196453" y="455414"/>
                </a:lnTo>
                <a:lnTo>
                  <a:pt x="169664" y="419696"/>
                </a:lnTo>
                <a:lnTo>
                  <a:pt x="125015" y="392907"/>
                </a:lnTo>
                <a:lnTo>
                  <a:pt x="89297" y="375047"/>
                </a:lnTo>
                <a:lnTo>
                  <a:pt x="53578" y="357188"/>
                </a:lnTo>
                <a:lnTo>
                  <a:pt x="17859" y="366118"/>
                </a:lnTo>
                <a:lnTo>
                  <a:pt x="8929" y="375047"/>
                </a:lnTo>
                <a:lnTo>
                  <a:pt x="0" y="383977"/>
                </a:lnTo>
                <a:lnTo>
                  <a:pt x="17859" y="383977"/>
                </a:lnTo>
                <a:lnTo>
                  <a:pt x="44648" y="392907"/>
                </a:lnTo>
                <a:lnTo>
                  <a:pt x="80367" y="383977"/>
                </a:lnTo>
                <a:lnTo>
                  <a:pt x="125015" y="366118"/>
                </a:lnTo>
                <a:lnTo>
                  <a:pt x="169664" y="348258"/>
                </a:lnTo>
                <a:lnTo>
                  <a:pt x="205383" y="330399"/>
                </a:lnTo>
                <a:lnTo>
                  <a:pt x="205383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63" name="Freeform 18462"/>
          <p:cNvSpPr/>
          <p:nvPr/>
        </p:nvSpPr>
        <p:spPr bwMode="auto">
          <a:xfrm>
            <a:off x="7840266" y="875109"/>
            <a:ext cx="205383" cy="321470"/>
          </a:xfrm>
          <a:custGeom>
            <a:avLst/>
            <a:gdLst/>
            <a:ahLst/>
            <a:cxnLst/>
            <a:rect l="0" t="0" r="0" b="0"/>
            <a:pathLst>
              <a:path w="205383" h="321470">
                <a:moveTo>
                  <a:pt x="53578" y="53578"/>
                </a:moveTo>
                <a:lnTo>
                  <a:pt x="44648" y="62508"/>
                </a:lnTo>
                <a:lnTo>
                  <a:pt x="35718" y="80367"/>
                </a:lnTo>
                <a:lnTo>
                  <a:pt x="26789" y="107157"/>
                </a:lnTo>
                <a:lnTo>
                  <a:pt x="17859" y="142875"/>
                </a:lnTo>
                <a:lnTo>
                  <a:pt x="8929" y="187524"/>
                </a:lnTo>
                <a:lnTo>
                  <a:pt x="0" y="223242"/>
                </a:lnTo>
                <a:lnTo>
                  <a:pt x="0" y="258961"/>
                </a:lnTo>
                <a:lnTo>
                  <a:pt x="0" y="294680"/>
                </a:lnTo>
                <a:lnTo>
                  <a:pt x="0" y="303610"/>
                </a:lnTo>
                <a:lnTo>
                  <a:pt x="0" y="321469"/>
                </a:lnTo>
                <a:lnTo>
                  <a:pt x="8929" y="312539"/>
                </a:lnTo>
                <a:lnTo>
                  <a:pt x="8929" y="294680"/>
                </a:lnTo>
                <a:lnTo>
                  <a:pt x="17859" y="267891"/>
                </a:lnTo>
                <a:lnTo>
                  <a:pt x="17859" y="232172"/>
                </a:lnTo>
                <a:lnTo>
                  <a:pt x="26789" y="187524"/>
                </a:lnTo>
                <a:lnTo>
                  <a:pt x="35718" y="133946"/>
                </a:lnTo>
                <a:lnTo>
                  <a:pt x="35718" y="80367"/>
                </a:lnTo>
                <a:lnTo>
                  <a:pt x="44648" y="35719"/>
                </a:lnTo>
                <a:lnTo>
                  <a:pt x="5357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17860"/>
                </a:lnTo>
                <a:lnTo>
                  <a:pt x="80367" y="44649"/>
                </a:lnTo>
                <a:lnTo>
                  <a:pt x="89297" y="80367"/>
                </a:lnTo>
                <a:lnTo>
                  <a:pt x="98226" y="125016"/>
                </a:lnTo>
                <a:lnTo>
                  <a:pt x="116086" y="160735"/>
                </a:lnTo>
                <a:lnTo>
                  <a:pt x="125015" y="196453"/>
                </a:lnTo>
                <a:lnTo>
                  <a:pt x="151804" y="223242"/>
                </a:lnTo>
                <a:lnTo>
                  <a:pt x="169664" y="250032"/>
                </a:lnTo>
                <a:lnTo>
                  <a:pt x="187523" y="276821"/>
                </a:lnTo>
                <a:lnTo>
                  <a:pt x="205382" y="285750"/>
                </a:lnTo>
                <a:lnTo>
                  <a:pt x="205382" y="285750"/>
                </a:lnTo>
                <a:lnTo>
                  <a:pt x="196453" y="276821"/>
                </a:lnTo>
                <a:lnTo>
                  <a:pt x="178593" y="258961"/>
                </a:lnTo>
                <a:lnTo>
                  <a:pt x="142875" y="232172"/>
                </a:lnTo>
                <a:lnTo>
                  <a:pt x="142875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96" name="Freeform 18495"/>
          <p:cNvSpPr/>
          <p:nvPr/>
        </p:nvSpPr>
        <p:spPr bwMode="auto">
          <a:xfrm>
            <a:off x="7786688" y="964406"/>
            <a:ext cx="294680" cy="107157"/>
          </a:xfrm>
          <a:custGeom>
            <a:avLst/>
            <a:gdLst/>
            <a:ahLst/>
            <a:cxnLst/>
            <a:rect l="0" t="0" r="0" b="0"/>
            <a:pathLst>
              <a:path w="294680" h="107157">
                <a:moveTo>
                  <a:pt x="26789" y="71438"/>
                </a:moveTo>
                <a:lnTo>
                  <a:pt x="17859" y="7143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35718" y="107156"/>
                </a:lnTo>
                <a:lnTo>
                  <a:pt x="80367" y="98227"/>
                </a:lnTo>
                <a:lnTo>
                  <a:pt x="125015" y="89297"/>
                </a:lnTo>
                <a:lnTo>
                  <a:pt x="178593" y="80367"/>
                </a:lnTo>
                <a:lnTo>
                  <a:pt x="223242" y="62508"/>
                </a:lnTo>
                <a:lnTo>
                  <a:pt x="258960" y="44649"/>
                </a:lnTo>
                <a:lnTo>
                  <a:pt x="276820" y="2678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97" name="Freeform 18496"/>
          <p:cNvSpPr/>
          <p:nvPr/>
        </p:nvSpPr>
        <p:spPr bwMode="auto">
          <a:xfrm>
            <a:off x="7965281" y="821531"/>
            <a:ext cx="330399" cy="250032"/>
          </a:xfrm>
          <a:custGeom>
            <a:avLst/>
            <a:gdLst/>
            <a:ahLst/>
            <a:cxnLst/>
            <a:rect l="0" t="0" r="0" b="0"/>
            <a:pathLst>
              <a:path w="330399" h="250032">
                <a:moveTo>
                  <a:pt x="1786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26789" y="53578"/>
                </a:lnTo>
                <a:lnTo>
                  <a:pt x="53578" y="35719"/>
                </a:lnTo>
                <a:lnTo>
                  <a:pt x="89297" y="17860"/>
                </a:lnTo>
                <a:lnTo>
                  <a:pt x="133946" y="8930"/>
                </a:lnTo>
                <a:lnTo>
                  <a:pt x="178594" y="0"/>
                </a:lnTo>
                <a:lnTo>
                  <a:pt x="214313" y="0"/>
                </a:lnTo>
                <a:lnTo>
                  <a:pt x="232171" y="8930"/>
                </a:lnTo>
                <a:lnTo>
                  <a:pt x="241101" y="35719"/>
                </a:lnTo>
                <a:lnTo>
                  <a:pt x="223242" y="62508"/>
                </a:lnTo>
                <a:lnTo>
                  <a:pt x="205383" y="107156"/>
                </a:lnTo>
                <a:lnTo>
                  <a:pt x="178594" y="151805"/>
                </a:lnTo>
                <a:lnTo>
                  <a:pt x="151805" y="187524"/>
                </a:lnTo>
                <a:lnTo>
                  <a:pt x="151805" y="223242"/>
                </a:lnTo>
                <a:lnTo>
                  <a:pt x="151805" y="241102"/>
                </a:lnTo>
                <a:lnTo>
                  <a:pt x="169664" y="250031"/>
                </a:lnTo>
                <a:lnTo>
                  <a:pt x="196453" y="250031"/>
                </a:lnTo>
                <a:lnTo>
                  <a:pt x="241101" y="241102"/>
                </a:lnTo>
                <a:lnTo>
                  <a:pt x="276820" y="223242"/>
                </a:lnTo>
                <a:lnTo>
                  <a:pt x="312539" y="196453"/>
                </a:lnTo>
                <a:lnTo>
                  <a:pt x="330398" y="169664"/>
                </a:lnTo>
                <a:lnTo>
                  <a:pt x="33039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98" name="Freeform 18497"/>
          <p:cNvSpPr/>
          <p:nvPr/>
        </p:nvSpPr>
        <p:spPr bwMode="auto">
          <a:xfrm>
            <a:off x="7956352" y="875109"/>
            <a:ext cx="375047" cy="125017"/>
          </a:xfrm>
          <a:custGeom>
            <a:avLst/>
            <a:gdLst/>
            <a:ahLst/>
            <a:cxnLst/>
            <a:rect l="0" t="0" r="0" b="0"/>
            <a:pathLst>
              <a:path w="375047" h="125017">
                <a:moveTo>
                  <a:pt x="107156" y="89297"/>
                </a:moveTo>
                <a:lnTo>
                  <a:pt x="89296" y="98227"/>
                </a:lnTo>
                <a:lnTo>
                  <a:pt x="53578" y="116086"/>
                </a:lnTo>
                <a:lnTo>
                  <a:pt x="26789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17859" y="116086"/>
                </a:lnTo>
                <a:lnTo>
                  <a:pt x="53578" y="89297"/>
                </a:lnTo>
                <a:lnTo>
                  <a:pt x="116086" y="71438"/>
                </a:lnTo>
                <a:lnTo>
                  <a:pt x="187523" y="53578"/>
                </a:lnTo>
                <a:lnTo>
                  <a:pt x="250030" y="35719"/>
                </a:lnTo>
                <a:lnTo>
                  <a:pt x="303608" y="17860"/>
                </a:lnTo>
                <a:lnTo>
                  <a:pt x="348257" y="8930"/>
                </a:lnTo>
                <a:lnTo>
                  <a:pt x="375046" y="0"/>
                </a:lnTo>
                <a:lnTo>
                  <a:pt x="3750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99" name="Freeform 18498"/>
          <p:cNvSpPr/>
          <p:nvPr/>
        </p:nvSpPr>
        <p:spPr bwMode="auto">
          <a:xfrm>
            <a:off x="8286749" y="696516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80367" y="107156"/>
                </a:moveTo>
                <a:lnTo>
                  <a:pt x="80367" y="107156"/>
                </a:lnTo>
                <a:lnTo>
                  <a:pt x="80367" y="107156"/>
                </a:lnTo>
                <a:lnTo>
                  <a:pt x="80367" y="107156"/>
                </a:lnTo>
                <a:lnTo>
                  <a:pt x="71438" y="116085"/>
                </a:lnTo>
                <a:lnTo>
                  <a:pt x="71438" y="133945"/>
                </a:lnTo>
                <a:lnTo>
                  <a:pt x="62508" y="151804"/>
                </a:lnTo>
                <a:lnTo>
                  <a:pt x="53578" y="178593"/>
                </a:lnTo>
                <a:lnTo>
                  <a:pt x="53578" y="196453"/>
                </a:lnTo>
                <a:lnTo>
                  <a:pt x="53578" y="223242"/>
                </a:lnTo>
                <a:lnTo>
                  <a:pt x="53578" y="250031"/>
                </a:lnTo>
                <a:lnTo>
                  <a:pt x="5357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58960"/>
                </a:lnTo>
                <a:lnTo>
                  <a:pt x="71438" y="232171"/>
                </a:lnTo>
                <a:lnTo>
                  <a:pt x="71438" y="205382"/>
                </a:lnTo>
                <a:lnTo>
                  <a:pt x="71438" y="160734"/>
                </a:lnTo>
                <a:lnTo>
                  <a:pt x="80367" y="125015"/>
                </a:lnTo>
                <a:lnTo>
                  <a:pt x="89297" y="80367"/>
                </a:lnTo>
                <a:lnTo>
                  <a:pt x="89297" y="44648"/>
                </a:lnTo>
                <a:lnTo>
                  <a:pt x="98227" y="17859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26789"/>
                </a:lnTo>
                <a:lnTo>
                  <a:pt x="98227" y="62507"/>
                </a:lnTo>
                <a:lnTo>
                  <a:pt x="98227" y="98226"/>
                </a:lnTo>
                <a:lnTo>
                  <a:pt x="98227" y="133945"/>
                </a:lnTo>
                <a:lnTo>
                  <a:pt x="98227" y="169664"/>
                </a:lnTo>
                <a:lnTo>
                  <a:pt x="98227" y="205382"/>
                </a:lnTo>
                <a:lnTo>
                  <a:pt x="98227" y="241101"/>
                </a:lnTo>
                <a:lnTo>
                  <a:pt x="98227" y="258960"/>
                </a:lnTo>
                <a:lnTo>
                  <a:pt x="98227" y="276820"/>
                </a:lnTo>
                <a:lnTo>
                  <a:pt x="107156" y="285750"/>
                </a:lnTo>
                <a:lnTo>
                  <a:pt x="107156" y="285750"/>
                </a:lnTo>
                <a:lnTo>
                  <a:pt x="98227" y="276820"/>
                </a:lnTo>
                <a:lnTo>
                  <a:pt x="98227" y="258960"/>
                </a:lnTo>
                <a:lnTo>
                  <a:pt x="89297" y="232171"/>
                </a:lnTo>
                <a:lnTo>
                  <a:pt x="71438" y="214312"/>
                </a:lnTo>
                <a:lnTo>
                  <a:pt x="62508" y="187523"/>
                </a:lnTo>
                <a:lnTo>
                  <a:pt x="44649" y="169664"/>
                </a:lnTo>
                <a:lnTo>
                  <a:pt x="26789" y="160734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26789" y="160734"/>
                </a:lnTo>
                <a:lnTo>
                  <a:pt x="44649" y="160734"/>
                </a:lnTo>
                <a:lnTo>
                  <a:pt x="62508" y="151804"/>
                </a:lnTo>
                <a:lnTo>
                  <a:pt x="80367" y="142875"/>
                </a:lnTo>
                <a:lnTo>
                  <a:pt x="98227" y="133945"/>
                </a:lnTo>
                <a:lnTo>
                  <a:pt x="116086" y="116085"/>
                </a:lnTo>
                <a:lnTo>
                  <a:pt x="125016" y="98226"/>
                </a:lnTo>
                <a:lnTo>
                  <a:pt x="133946" y="80367"/>
                </a:lnTo>
                <a:lnTo>
                  <a:pt x="142875" y="62507"/>
                </a:lnTo>
                <a:lnTo>
                  <a:pt x="142875" y="53578"/>
                </a:lnTo>
                <a:lnTo>
                  <a:pt x="142875" y="53578"/>
                </a:lnTo>
                <a:lnTo>
                  <a:pt x="133946" y="62507"/>
                </a:lnTo>
                <a:lnTo>
                  <a:pt x="133946" y="80367"/>
                </a:lnTo>
                <a:lnTo>
                  <a:pt x="133946" y="107156"/>
                </a:lnTo>
                <a:lnTo>
                  <a:pt x="133946" y="133945"/>
                </a:lnTo>
                <a:lnTo>
                  <a:pt x="133946" y="151804"/>
                </a:lnTo>
                <a:lnTo>
                  <a:pt x="133946" y="178593"/>
                </a:lnTo>
                <a:lnTo>
                  <a:pt x="133946" y="196453"/>
                </a:lnTo>
                <a:lnTo>
                  <a:pt x="133946" y="205382"/>
                </a:lnTo>
                <a:lnTo>
                  <a:pt x="133946" y="214312"/>
                </a:lnTo>
                <a:lnTo>
                  <a:pt x="133946" y="205382"/>
                </a:lnTo>
                <a:lnTo>
                  <a:pt x="133946" y="196453"/>
                </a:lnTo>
                <a:lnTo>
                  <a:pt x="133946" y="178593"/>
                </a:lnTo>
                <a:lnTo>
                  <a:pt x="142875" y="151804"/>
                </a:lnTo>
                <a:lnTo>
                  <a:pt x="142875" y="116085"/>
                </a:lnTo>
                <a:lnTo>
                  <a:pt x="142875" y="8036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60735" y="2678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78594" y="35718"/>
                </a:lnTo>
                <a:lnTo>
                  <a:pt x="178594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500" name="Freeform 18499"/>
          <p:cNvSpPr/>
          <p:nvPr/>
        </p:nvSpPr>
        <p:spPr bwMode="auto">
          <a:xfrm>
            <a:off x="8438554" y="535781"/>
            <a:ext cx="178595" cy="375048"/>
          </a:xfrm>
          <a:custGeom>
            <a:avLst/>
            <a:gdLst/>
            <a:ahLst/>
            <a:cxnLst/>
            <a:rect l="0" t="0" r="0" b="0"/>
            <a:pathLst>
              <a:path w="178595" h="375048">
                <a:moveTo>
                  <a:pt x="62508" y="133946"/>
                </a:moveTo>
                <a:lnTo>
                  <a:pt x="62508" y="133946"/>
                </a:lnTo>
                <a:lnTo>
                  <a:pt x="53578" y="151805"/>
                </a:lnTo>
                <a:lnTo>
                  <a:pt x="53578" y="169664"/>
                </a:lnTo>
                <a:lnTo>
                  <a:pt x="44648" y="196453"/>
                </a:lnTo>
                <a:lnTo>
                  <a:pt x="26789" y="232172"/>
                </a:lnTo>
                <a:lnTo>
                  <a:pt x="17859" y="267891"/>
                </a:lnTo>
                <a:lnTo>
                  <a:pt x="8930" y="303610"/>
                </a:lnTo>
                <a:lnTo>
                  <a:pt x="0" y="330399"/>
                </a:lnTo>
                <a:lnTo>
                  <a:pt x="0" y="357188"/>
                </a:lnTo>
                <a:lnTo>
                  <a:pt x="0" y="375047"/>
                </a:lnTo>
                <a:lnTo>
                  <a:pt x="0" y="375047"/>
                </a:lnTo>
                <a:lnTo>
                  <a:pt x="8930" y="366117"/>
                </a:lnTo>
                <a:lnTo>
                  <a:pt x="17859" y="348258"/>
                </a:lnTo>
                <a:lnTo>
                  <a:pt x="35719" y="330399"/>
                </a:lnTo>
                <a:lnTo>
                  <a:pt x="44648" y="303610"/>
                </a:lnTo>
                <a:lnTo>
                  <a:pt x="53578" y="267891"/>
                </a:lnTo>
                <a:lnTo>
                  <a:pt x="53578" y="232172"/>
                </a:lnTo>
                <a:lnTo>
                  <a:pt x="62508" y="187524"/>
                </a:lnTo>
                <a:lnTo>
                  <a:pt x="71437" y="133946"/>
                </a:lnTo>
                <a:lnTo>
                  <a:pt x="89297" y="89297"/>
                </a:lnTo>
                <a:lnTo>
                  <a:pt x="98226" y="44649"/>
                </a:lnTo>
                <a:lnTo>
                  <a:pt x="98226" y="1786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17860"/>
                </a:lnTo>
                <a:lnTo>
                  <a:pt x="80367" y="44649"/>
                </a:lnTo>
                <a:lnTo>
                  <a:pt x="62508" y="89297"/>
                </a:lnTo>
                <a:lnTo>
                  <a:pt x="53578" y="133946"/>
                </a:lnTo>
                <a:lnTo>
                  <a:pt x="44648" y="178594"/>
                </a:lnTo>
                <a:lnTo>
                  <a:pt x="44648" y="223242"/>
                </a:lnTo>
                <a:lnTo>
                  <a:pt x="35719" y="250031"/>
                </a:lnTo>
                <a:lnTo>
                  <a:pt x="44648" y="267891"/>
                </a:lnTo>
                <a:lnTo>
                  <a:pt x="44648" y="267891"/>
                </a:lnTo>
                <a:lnTo>
                  <a:pt x="62508" y="258961"/>
                </a:lnTo>
                <a:lnTo>
                  <a:pt x="80367" y="241102"/>
                </a:lnTo>
                <a:lnTo>
                  <a:pt x="98226" y="223242"/>
                </a:lnTo>
                <a:lnTo>
                  <a:pt x="125016" y="196453"/>
                </a:lnTo>
                <a:lnTo>
                  <a:pt x="142875" y="178594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78594" y="178594"/>
                </a:lnTo>
                <a:lnTo>
                  <a:pt x="169664" y="205383"/>
                </a:lnTo>
                <a:lnTo>
                  <a:pt x="160734" y="232172"/>
                </a:lnTo>
                <a:lnTo>
                  <a:pt x="142875" y="258961"/>
                </a:lnTo>
                <a:lnTo>
                  <a:pt x="125016" y="276820"/>
                </a:lnTo>
                <a:lnTo>
                  <a:pt x="107156" y="294680"/>
                </a:lnTo>
                <a:lnTo>
                  <a:pt x="98226" y="303610"/>
                </a:lnTo>
                <a:lnTo>
                  <a:pt x="98226" y="303610"/>
                </a:lnTo>
                <a:lnTo>
                  <a:pt x="98226" y="285750"/>
                </a:lnTo>
                <a:lnTo>
                  <a:pt x="98226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Dependency requiring a stall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Note </a:t>
            </a:r>
          </a:p>
          <a:p>
            <a:pPr marL="815975" lvl="1" indent="-457200">
              <a:buFont typeface="+mj-lt"/>
              <a:buAutoNum type="arabicPeriod"/>
              <a:defRPr/>
            </a:pPr>
            <a:r>
              <a:rPr lang="en-US" dirty="0" smtClean="0"/>
              <a:t>Instr</a:t>
            </a:r>
            <a:r>
              <a:rPr lang="en-US" baseline="-25000" dirty="0" smtClean="0"/>
              <a:t>1</a:t>
            </a:r>
            <a:r>
              <a:rPr lang="en-US" dirty="0" smtClean="0"/>
              <a:t> = Load, …   and  Instr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DADD, DSUB, OR, AND, …</a:t>
            </a:r>
          </a:p>
          <a:p>
            <a:pPr marL="815975" lvl="1" indent="-457200">
              <a:buFont typeface="+mj-lt"/>
              <a:buAutoNum type="arabicPeriod"/>
              <a:defRPr/>
            </a:pPr>
            <a:r>
              <a:rPr lang="en-US" dirty="0" err="1" smtClean="0"/>
              <a:t>rt</a:t>
            </a:r>
            <a:r>
              <a:rPr lang="en-US" dirty="0" smtClean="0"/>
              <a:t> in Instr</a:t>
            </a:r>
            <a:r>
              <a:rPr lang="en-US" baseline="-25000" dirty="0" smtClean="0"/>
              <a:t>1</a:t>
            </a:r>
            <a:r>
              <a:rPr lang="en-US" dirty="0" smtClean="0"/>
              <a:t>  == </a:t>
            </a:r>
            <a:r>
              <a:rPr lang="en-US" dirty="0" err="1" smtClean="0"/>
              <a:t>rs</a:t>
            </a:r>
            <a:r>
              <a:rPr lang="en-US" dirty="0" smtClean="0"/>
              <a:t> in Instr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What type of circuit implements the ==  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05740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dirty="0" smtClean="0"/>
                        <a:t>, 44(R2)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DADD R5,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dirty="0" smtClean="0"/>
                        <a:t>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DSUB</a:t>
                      </a:r>
                      <a:r>
                        <a:rPr lang="en-US" sz="1800" baseline="0" dirty="0" smtClean="0"/>
                        <a:t> R8, R6, R7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</a:t>
                      </a:r>
                      <a:r>
                        <a:rPr lang="en-US" sz="1800" baseline="0" dirty="0" smtClean="0"/>
                        <a:t>     R9, R1,  R7</a:t>
                      </a:r>
                      <a:endParaRPr lang="en-US" sz="1800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  <p:sp>
        <p:nvSpPr>
          <p:cNvPr id="2" name="Freeform 1"/>
          <p:cNvSpPr/>
          <p:nvPr/>
        </p:nvSpPr>
        <p:spPr bwMode="auto">
          <a:xfrm>
            <a:off x="991195" y="2259211"/>
            <a:ext cx="473275" cy="562571"/>
          </a:xfrm>
          <a:custGeom>
            <a:avLst/>
            <a:gdLst/>
            <a:ahLst/>
            <a:cxnLst/>
            <a:rect l="0" t="0" r="0" b="0"/>
            <a:pathLst>
              <a:path w="473275" h="562571">
                <a:moveTo>
                  <a:pt x="401836" y="142875"/>
                </a:moveTo>
                <a:lnTo>
                  <a:pt x="392907" y="142875"/>
                </a:lnTo>
                <a:lnTo>
                  <a:pt x="392907" y="133945"/>
                </a:lnTo>
                <a:lnTo>
                  <a:pt x="383977" y="133945"/>
                </a:lnTo>
                <a:lnTo>
                  <a:pt x="375047" y="125015"/>
                </a:lnTo>
                <a:lnTo>
                  <a:pt x="366118" y="116086"/>
                </a:lnTo>
                <a:lnTo>
                  <a:pt x="357188" y="98226"/>
                </a:lnTo>
                <a:lnTo>
                  <a:pt x="348258" y="89297"/>
                </a:lnTo>
                <a:lnTo>
                  <a:pt x="339328" y="71437"/>
                </a:lnTo>
                <a:lnTo>
                  <a:pt x="321469" y="62508"/>
                </a:lnTo>
                <a:lnTo>
                  <a:pt x="303610" y="44648"/>
                </a:lnTo>
                <a:lnTo>
                  <a:pt x="285750" y="26789"/>
                </a:lnTo>
                <a:lnTo>
                  <a:pt x="267891" y="8929"/>
                </a:lnTo>
                <a:lnTo>
                  <a:pt x="241102" y="0"/>
                </a:lnTo>
                <a:lnTo>
                  <a:pt x="214313" y="0"/>
                </a:lnTo>
                <a:lnTo>
                  <a:pt x="187524" y="8929"/>
                </a:lnTo>
                <a:lnTo>
                  <a:pt x="151805" y="26789"/>
                </a:lnTo>
                <a:lnTo>
                  <a:pt x="125016" y="53578"/>
                </a:lnTo>
                <a:lnTo>
                  <a:pt x="89297" y="80367"/>
                </a:lnTo>
                <a:lnTo>
                  <a:pt x="62508" y="116086"/>
                </a:lnTo>
                <a:lnTo>
                  <a:pt x="26789" y="160734"/>
                </a:lnTo>
                <a:lnTo>
                  <a:pt x="8930" y="205383"/>
                </a:lnTo>
                <a:lnTo>
                  <a:pt x="0" y="267891"/>
                </a:lnTo>
                <a:lnTo>
                  <a:pt x="0" y="339328"/>
                </a:lnTo>
                <a:lnTo>
                  <a:pt x="8930" y="401836"/>
                </a:lnTo>
                <a:lnTo>
                  <a:pt x="44649" y="464344"/>
                </a:lnTo>
                <a:lnTo>
                  <a:pt x="89297" y="508992"/>
                </a:lnTo>
                <a:lnTo>
                  <a:pt x="142875" y="544710"/>
                </a:lnTo>
                <a:lnTo>
                  <a:pt x="205383" y="562570"/>
                </a:lnTo>
                <a:lnTo>
                  <a:pt x="276821" y="553640"/>
                </a:lnTo>
                <a:lnTo>
                  <a:pt x="330399" y="526852"/>
                </a:lnTo>
                <a:lnTo>
                  <a:pt x="383977" y="482203"/>
                </a:lnTo>
                <a:lnTo>
                  <a:pt x="428625" y="419695"/>
                </a:lnTo>
                <a:lnTo>
                  <a:pt x="464344" y="366117"/>
                </a:lnTo>
                <a:lnTo>
                  <a:pt x="473274" y="294680"/>
                </a:lnTo>
                <a:lnTo>
                  <a:pt x="473274" y="232172"/>
                </a:lnTo>
                <a:lnTo>
                  <a:pt x="446485" y="178593"/>
                </a:lnTo>
                <a:lnTo>
                  <a:pt x="401836" y="125015"/>
                </a:lnTo>
                <a:lnTo>
                  <a:pt x="348258" y="89297"/>
                </a:lnTo>
                <a:lnTo>
                  <a:pt x="294680" y="71437"/>
                </a:lnTo>
                <a:lnTo>
                  <a:pt x="258961" y="71437"/>
                </a:lnTo>
                <a:lnTo>
                  <a:pt x="223243" y="80367"/>
                </a:lnTo>
                <a:lnTo>
                  <a:pt x="223243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339453" y="2696766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26789" y="44648"/>
                </a:moveTo>
                <a:lnTo>
                  <a:pt x="26789" y="44648"/>
                </a:lnTo>
                <a:lnTo>
                  <a:pt x="26789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26789" y="26789"/>
                </a:lnTo>
                <a:lnTo>
                  <a:pt x="44649" y="53578"/>
                </a:lnTo>
                <a:lnTo>
                  <a:pt x="62508" y="89297"/>
                </a:lnTo>
                <a:lnTo>
                  <a:pt x="80367" y="116085"/>
                </a:lnTo>
                <a:lnTo>
                  <a:pt x="107156" y="151804"/>
                </a:lnTo>
                <a:lnTo>
                  <a:pt x="125016" y="178593"/>
                </a:lnTo>
                <a:lnTo>
                  <a:pt x="142875" y="196452"/>
                </a:lnTo>
                <a:lnTo>
                  <a:pt x="151805" y="205382"/>
                </a:lnTo>
                <a:lnTo>
                  <a:pt x="160735" y="214312"/>
                </a:lnTo>
                <a:lnTo>
                  <a:pt x="160735" y="205382"/>
                </a:lnTo>
                <a:lnTo>
                  <a:pt x="160735" y="196452"/>
                </a:lnTo>
                <a:lnTo>
                  <a:pt x="151805" y="178593"/>
                </a:lnTo>
                <a:lnTo>
                  <a:pt x="151805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19820" y="2786063"/>
            <a:ext cx="428626" cy="526852"/>
          </a:xfrm>
          <a:custGeom>
            <a:avLst/>
            <a:gdLst/>
            <a:ahLst/>
            <a:cxnLst/>
            <a:rect l="0" t="0" r="0" b="0"/>
            <a:pathLst>
              <a:path w="428626" h="526852">
                <a:moveTo>
                  <a:pt x="285750" y="80366"/>
                </a:moveTo>
                <a:lnTo>
                  <a:pt x="276821" y="80366"/>
                </a:lnTo>
                <a:lnTo>
                  <a:pt x="267891" y="71437"/>
                </a:lnTo>
                <a:lnTo>
                  <a:pt x="258961" y="53577"/>
                </a:lnTo>
                <a:lnTo>
                  <a:pt x="241102" y="44648"/>
                </a:lnTo>
                <a:lnTo>
                  <a:pt x="223243" y="35718"/>
                </a:lnTo>
                <a:lnTo>
                  <a:pt x="205383" y="17858"/>
                </a:lnTo>
                <a:lnTo>
                  <a:pt x="178594" y="8929"/>
                </a:lnTo>
                <a:lnTo>
                  <a:pt x="160735" y="0"/>
                </a:lnTo>
                <a:lnTo>
                  <a:pt x="133946" y="0"/>
                </a:lnTo>
                <a:lnTo>
                  <a:pt x="107157" y="0"/>
                </a:lnTo>
                <a:lnTo>
                  <a:pt x="89297" y="8929"/>
                </a:lnTo>
                <a:lnTo>
                  <a:pt x="62508" y="35718"/>
                </a:lnTo>
                <a:lnTo>
                  <a:pt x="35719" y="71437"/>
                </a:lnTo>
                <a:lnTo>
                  <a:pt x="17860" y="116085"/>
                </a:lnTo>
                <a:lnTo>
                  <a:pt x="8930" y="187523"/>
                </a:lnTo>
                <a:lnTo>
                  <a:pt x="0" y="258960"/>
                </a:lnTo>
                <a:lnTo>
                  <a:pt x="0" y="330398"/>
                </a:lnTo>
                <a:lnTo>
                  <a:pt x="17860" y="401835"/>
                </a:lnTo>
                <a:lnTo>
                  <a:pt x="35719" y="455413"/>
                </a:lnTo>
                <a:lnTo>
                  <a:pt x="80368" y="491132"/>
                </a:lnTo>
                <a:lnTo>
                  <a:pt x="125016" y="517921"/>
                </a:lnTo>
                <a:lnTo>
                  <a:pt x="178594" y="526851"/>
                </a:lnTo>
                <a:lnTo>
                  <a:pt x="241102" y="508991"/>
                </a:lnTo>
                <a:lnTo>
                  <a:pt x="294680" y="491132"/>
                </a:lnTo>
                <a:lnTo>
                  <a:pt x="348258" y="464343"/>
                </a:lnTo>
                <a:lnTo>
                  <a:pt x="383977" y="428624"/>
                </a:lnTo>
                <a:lnTo>
                  <a:pt x="419696" y="375046"/>
                </a:lnTo>
                <a:lnTo>
                  <a:pt x="428625" y="330398"/>
                </a:lnTo>
                <a:lnTo>
                  <a:pt x="428625" y="285749"/>
                </a:lnTo>
                <a:lnTo>
                  <a:pt x="401836" y="232171"/>
                </a:lnTo>
                <a:lnTo>
                  <a:pt x="357188" y="187523"/>
                </a:lnTo>
                <a:lnTo>
                  <a:pt x="303610" y="142874"/>
                </a:lnTo>
                <a:lnTo>
                  <a:pt x="250032" y="107155"/>
                </a:lnTo>
                <a:lnTo>
                  <a:pt x="205383" y="89296"/>
                </a:lnTo>
                <a:lnTo>
                  <a:pt x="178594" y="80366"/>
                </a:lnTo>
                <a:lnTo>
                  <a:pt x="169664" y="80366"/>
                </a:lnTo>
                <a:lnTo>
                  <a:pt x="169664" y="80366"/>
                </a:lnTo>
                <a:lnTo>
                  <a:pt x="169664" y="803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02148" y="2544961"/>
            <a:ext cx="241103" cy="258961"/>
          </a:xfrm>
          <a:custGeom>
            <a:avLst/>
            <a:gdLst/>
            <a:ahLst/>
            <a:cxnLst/>
            <a:rect l="0" t="0" r="0" b="0"/>
            <a:pathLst>
              <a:path w="241103" h="258961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107156"/>
                </a:lnTo>
                <a:lnTo>
                  <a:pt x="17860" y="142875"/>
                </a:lnTo>
                <a:lnTo>
                  <a:pt x="26790" y="178594"/>
                </a:lnTo>
                <a:lnTo>
                  <a:pt x="26790" y="214312"/>
                </a:lnTo>
                <a:lnTo>
                  <a:pt x="26790" y="241102"/>
                </a:lnTo>
                <a:lnTo>
                  <a:pt x="26790" y="250031"/>
                </a:lnTo>
                <a:lnTo>
                  <a:pt x="26790" y="258960"/>
                </a:lnTo>
                <a:lnTo>
                  <a:pt x="26790" y="250031"/>
                </a:lnTo>
                <a:lnTo>
                  <a:pt x="26790" y="241102"/>
                </a:lnTo>
                <a:lnTo>
                  <a:pt x="17860" y="214312"/>
                </a:lnTo>
                <a:lnTo>
                  <a:pt x="17860" y="187523"/>
                </a:lnTo>
                <a:lnTo>
                  <a:pt x="8930" y="151805"/>
                </a:lnTo>
                <a:lnTo>
                  <a:pt x="8930" y="116086"/>
                </a:lnTo>
                <a:lnTo>
                  <a:pt x="0" y="89297"/>
                </a:lnTo>
                <a:lnTo>
                  <a:pt x="0" y="62508"/>
                </a:lnTo>
                <a:lnTo>
                  <a:pt x="8930" y="44648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98227" y="17859"/>
                </a:lnTo>
                <a:lnTo>
                  <a:pt x="133946" y="17859"/>
                </a:lnTo>
                <a:lnTo>
                  <a:pt x="169665" y="8930"/>
                </a:lnTo>
                <a:lnTo>
                  <a:pt x="205383" y="8930"/>
                </a:lnTo>
                <a:lnTo>
                  <a:pt x="223243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46797" y="2625328"/>
            <a:ext cx="258962" cy="44650"/>
          </a:xfrm>
          <a:custGeom>
            <a:avLst/>
            <a:gdLst/>
            <a:ahLst/>
            <a:cxnLst/>
            <a:rect l="0" t="0" r="0" b="0"/>
            <a:pathLst>
              <a:path w="258962" h="44650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53578" y="44649"/>
                </a:lnTo>
                <a:lnTo>
                  <a:pt x="89297" y="35719"/>
                </a:lnTo>
                <a:lnTo>
                  <a:pt x="133945" y="26789"/>
                </a:lnTo>
                <a:lnTo>
                  <a:pt x="178594" y="8930"/>
                </a:lnTo>
                <a:lnTo>
                  <a:pt x="22324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589734" y="2589609"/>
            <a:ext cx="53580" cy="223243"/>
          </a:xfrm>
          <a:custGeom>
            <a:avLst/>
            <a:gdLst/>
            <a:ahLst/>
            <a:cxnLst/>
            <a:rect l="0" t="0" r="0" b="0"/>
            <a:pathLst>
              <a:path w="53580" h="22324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98227"/>
                </a:lnTo>
                <a:lnTo>
                  <a:pt x="17860" y="142875"/>
                </a:lnTo>
                <a:lnTo>
                  <a:pt x="17860" y="169664"/>
                </a:lnTo>
                <a:lnTo>
                  <a:pt x="26789" y="205383"/>
                </a:lnTo>
                <a:lnTo>
                  <a:pt x="35719" y="223242"/>
                </a:lnTo>
                <a:lnTo>
                  <a:pt x="44649" y="223242"/>
                </a:lnTo>
                <a:lnTo>
                  <a:pt x="53579" y="223242"/>
                </a:lnTo>
                <a:lnTo>
                  <a:pt x="53579" y="205383"/>
                </a:lnTo>
                <a:lnTo>
                  <a:pt x="53579" y="187524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54016" y="2607469"/>
            <a:ext cx="267891" cy="303610"/>
          </a:xfrm>
          <a:custGeom>
            <a:avLst/>
            <a:gdLst/>
            <a:ahLst/>
            <a:cxnLst/>
            <a:rect l="0" t="0" r="0" b="0"/>
            <a:pathLst>
              <a:path w="267891" h="303610">
                <a:moveTo>
                  <a:pt x="0" y="17859"/>
                </a:moveTo>
                <a:lnTo>
                  <a:pt x="8929" y="17859"/>
                </a:lnTo>
                <a:lnTo>
                  <a:pt x="26789" y="17859"/>
                </a:lnTo>
                <a:lnTo>
                  <a:pt x="53578" y="8929"/>
                </a:lnTo>
                <a:lnTo>
                  <a:pt x="80367" y="8929"/>
                </a:lnTo>
                <a:lnTo>
                  <a:pt x="116086" y="8929"/>
                </a:lnTo>
                <a:lnTo>
                  <a:pt x="160734" y="0"/>
                </a:lnTo>
                <a:lnTo>
                  <a:pt x="196453" y="8929"/>
                </a:lnTo>
                <a:lnTo>
                  <a:pt x="232172" y="26789"/>
                </a:lnTo>
                <a:lnTo>
                  <a:pt x="258961" y="53578"/>
                </a:lnTo>
                <a:lnTo>
                  <a:pt x="267890" y="98226"/>
                </a:lnTo>
                <a:lnTo>
                  <a:pt x="267890" y="151804"/>
                </a:lnTo>
                <a:lnTo>
                  <a:pt x="241101" y="205382"/>
                </a:lnTo>
                <a:lnTo>
                  <a:pt x="214312" y="250031"/>
                </a:lnTo>
                <a:lnTo>
                  <a:pt x="187523" y="285749"/>
                </a:lnTo>
                <a:lnTo>
                  <a:pt x="160734" y="303609"/>
                </a:lnTo>
                <a:lnTo>
                  <a:pt x="142875" y="294679"/>
                </a:lnTo>
                <a:lnTo>
                  <a:pt x="142875" y="267890"/>
                </a:lnTo>
                <a:lnTo>
                  <a:pt x="142875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13039" y="2607469"/>
            <a:ext cx="339329" cy="258961"/>
          </a:xfrm>
          <a:custGeom>
            <a:avLst/>
            <a:gdLst/>
            <a:ahLst/>
            <a:cxnLst/>
            <a:rect l="0" t="0" r="0" b="0"/>
            <a:pathLst>
              <a:path w="339329" h="258961">
                <a:moveTo>
                  <a:pt x="893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9" y="107156"/>
                </a:lnTo>
                <a:lnTo>
                  <a:pt x="44649" y="151804"/>
                </a:lnTo>
                <a:lnTo>
                  <a:pt x="53578" y="196452"/>
                </a:lnTo>
                <a:lnTo>
                  <a:pt x="62508" y="232171"/>
                </a:lnTo>
                <a:lnTo>
                  <a:pt x="80367" y="250031"/>
                </a:lnTo>
                <a:lnTo>
                  <a:pt x="107156" y="258960"/>
                </a:lnTo>
                <a:lnTo>
                  <a:pt x="133945" y="258960"/>
                </a:lnTo>
                <a:lnTo>
                  <a:pt x="178594" y="250031"/>
                </a:lnTo>
                <a:lnTo>
                  <a:pt x="223242" y="232171"/>
                </a:lnTo>
                <a:lnTo>
                  <a:pt x="258961" y="205382"/>
                </a:lnTo>
                <a:lnTo>
                  <a:pt x="303609" y="187523"/>
                </a:lnTo>
                <a:lnTo>
                  <a:pt x="321469" y="169664"/>
                </a:lnTo>
                <a:lnTo>
                  <a:pt x="339328" y="160734"/>
                </a:lnTo>
                <a:lnTo>
                  <a:pt x="33932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75547" y="2714625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89297" y="71438"/>
                </a:lnTo>
                <a:lnTo>
                  <a:pt x="107156" y="62508"/>
                </a:lnTo>
                <a:lnTo>
                  <a:pt x="125016" y="44648"/>
                </a:lnTo>
                <a:lnTo>
                  <a:pt x="133945" y="35719"/>
                </a:lnTo>
                <a:lnTo>
                  <a:pt x="133945" y="1785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57688" y="2544961"/>
            <a:ext cx="241102" cy="98228"/>
          </a:xfrm>
          <a:custGeom>
            <a:avLst/>
            <a:gdLst/>
            <a:ahLst/>
            <a:cxnLst/>
            <a:rect l="0" t="0" r="0" b="0"/>
            <a:pathLst>
              <a:path w="241102" h="98228">
                <a:moveTo>
                  <a:pt x="0" y="98227"/>
                </a:moveTo>
                <a:lnTo>
                  <a:pt x="8929" y="98227"/>
                </a:lnTo>
                <a:lnTo>
                  <a:pt x="26789" y="89297"/>
                </a:lnTo>
                <a:lnTo>
                  <a:pt x="44648" y="80367"/>
                </a:lnTo>
                <a:lnTo>
                  <a:pt x="80367" y="71437"/>
                </a:lnTo>
                <a:lnTo>
                  <a:pt x="116085" y="53578"/>
                </a:lnTo>
                <a:lnTo>
                  <a:pt x="151804" y="35719"/>
                </a:lnTo>
                <a:lnTo>
                  <a:pt x="187523" y="26789"/>
                </a:lnTo>
                <a:lnTo>
                  <a:pt x="214312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072063" y="2598539"/>
            <a:ext cx="339329" cy="276821"/>
          </a:xfrm>
          <a:custGeom>
            <a:avLst/>
            <a:gdLst/>
            <a:ahLst/>
            <a:cxnLst/>
            <a:rect l="0" t="0" r="0" b="0"/>
            <a:pathLst>
              <a:path w="339329" h="27682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125016"/>
                </a:lnTo>
                <a:lnTo>
                  <a:pt x="8929" y="160734"/>
                </a:lnTo>
                <a:lnTo>
                  <a:pt x="8929" y="205382"/>
                </a:lnTo>
                <a:lnTo>
                  <a:pt x="8929" y="241101"/>
                </a:lnTo>
                <a:lnTo>
                  <a:pt x="8929" y="258961"/>
                </a:lnTo>
                <a:lnTo>
                  <a:pt x="8929" y="276820"/>
                </a:lnTo>
                <a:lnTo>
                  <a:pt x="8929" y="276820"/>
                </a:lnTo>
                <a:lnTo>
                  <a:pt x="8929" y="267890"/>
                </a:lnTo>
                <a:lnTo>
                  <a:pt x="17859" y="250031"/>
                </a:lnTo>
                <a:lnTo>
                  <a:pt x="26789" y="214312"/>
                </a:lnTo>
                <a:lnTo>
                  <a:pt x="35718" y="169664"/>
                </a:lnTo>
                <a:lnTo>
                  <a:pt x="44648" y="125016"/>
                </a:lnTo>
                <a:lnTo>
                  <a:pt x="62507" y="80367"/>
                </a:lnTo>
                <a:lnTo>
                  <a:pt x="71437" y="35719"/>
                </a:lnTo>
                <a:lnTo>
                  <a:pt x="89296" y="8930"/>
                </a:lnTo>
                <a:lnTo>
                  <a:pt x="107156" y="0"/>
                </a:lnTo>
                <a:lnTo>
                  <a:pt x="116085" y="8930"/>
                </a:lnTo>
                <a:lnTo>
                  <a:pt x="125015" y="35719"/>
                </a:lnTo>
                <a:lnTo>
                  <a:pt x="133945" y="80367"/>
                </a:lnTo>
                <a:lnTo>
                  <a:pt x="142875" y="125016"/>
                </a:lnTo>
                <a:lnTo>
                  <a:pt x="142875" y="169664"/>
                </a:lnTo>
                <a:lnTo>
                  <a:pt x="151804" y="205382"/>
                </a:lnTo>
                <a:lnTo>
                  <a:pt x="151804" y="241101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9664" y="241101"/>
                </a:lnTo>
                <a:lnTo>
                  <a:pt x="178593" y="214312"/>
                </a:lnTo>
                <a:lnTo>
                  <a:pt x="187523" y="178594"/>
                </a:lnTo>
                <a:lnTo>
                  <a:pt x="205382" y="125016"/>
                </a:lnTo>
                <a:lnTo>
                  <a:pt x="214312" y="80367"/>
                </a:lnTo>
                <a:lnTo>
                  <a:pt x="232171" y="35719"/>
                </a:lnTo>
                <a:lnTo>
                  <a:pt x="241101" y="8930"/>
                </a:lnTo>
                <a:lnTo>
                  <a:pt x="258960" y="8930"/>
                </a:lnTo>
                <a:lnTo>
                  <a:pt x="258960" y="26789"/>
                </a:lnTo>
                <a:lnTo>
                  <a:pt x="267890" y="53578"/>
                </a:lnTo>
                <a:lnTo>
                  <a:pt x="276820" y="89297"/>
                </a:lnTo>
                <a:lnTo>
                  <a:pt x="276820" y="133945"/>
                </a:lnTo>
                <a:lnTo>
                  <a:pt x="276820" y="169664"/>
                </a:lnTo>
                <a:lnTo>
                  <a:pt x="285750" y="205382"/>
                </a:lnTo>
                <a:lnTo>
                  <a:pt x="294679" y="223242"/>
                </a:lnTo>
                <a:lnTo>
                  <a:pt x="303609" y="223242"/>
                </a:lnTo>
                <a:lnTo>
                  <a:pt x="321468" y="205382"/>
                </a:lnTo>
                <a:lnTo>
                  <a:pt x="339328" y="178594"/>
                </a:lnTo>
                <a:lnTo>
                  <a:pt x="339328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82891" y="2428875"/>
            <a:ext cx="294680" cy="437555"/>
          </a:xfrm>
          <a:custGeom>
            <a:avLst/>
            <a:gdLst/>
            <a:ahLst/>
            <a:cxnLst/>
            <a:rect l="0" t="0" r="0" b="0"/>
            <a:pathLst>
              <a:path w="294680" h="437555">
                <a:moveTo>
                  <a:pt x="8929" y="160734"/>
                </a:moveTo>
                <a:lnTo>
                  <a:pt x="0" y="160734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223242"/>
                </a:lnTo>
                <a:lnTo>
                  <a:pt x="8929" y="258961"/>
                </a:lnTo>
                <a:lnTo>
                  <a:pt x="8929" y="303609"/>
                </a:lnTo>
                <a:lnTo>
                  <a:pt x="17859" y="339328"/>
                </a:lnTo>
                <a:lnTo>
                  <a:pt x="26789" y="375046"/>
                </a:lnTo>
                <a:lnTo>
                  <a:pt x="35718" y="401836"/>
                </a:lnTo>
                <a:lnTo>
                  <a:pt x="44648" y="410765"/>
                </a:lnTo>
                <a:lnTo>
                  <a:pt x="44648" y="419695"/>
                </a:lnTo>
                <a:lnTo>
                  <a:pt x="53578" y="419695"/>
                </a:lnTo>
                <a:lnTo>
                  <a:pt x="62507" y="401836"/>
                </a:lnTo>
                <a:lnTo>
                  <a:pt x="71437" y="375046"/>
                </a:lnTo>
                <a:lnTo>
                  <a:pt x="80367" y="330398"/>
                </a:lnTo>
                <a:lnTo>
                  <a:pt x="89297" y="285750"/>
                </a:lnTo>
                <a:lnTo>
                  <a:pt x="89297" y="250031"/>
                </a:lnTo>
                <a:lnTo>
                  <a:pt x="98226" y="232172"/>
                </a:lnTo>
                <a:lnTo>
                  <a:pt x="107156" y="223242"/>
                </a:lnTo>
                <a:lnTo>
                  <a:pt x="116086" y="250031"/>
                </a:lnTo>
                <a:lnTo>
                  <a:pt x="125015" y="285750"/>
                </a:lnTo>
                <a:lnTo>
                  <a:pt x="133945" y="321469"/>
                </a:lnTo>
                <a:lnTo>
                  <a:pt x="142875" y="366117"/>
                </a:lnTo>
                <a:lnTo>
                  <a:pt x="160734" y="401836"/>
                </a:lnTo>
                <a:lnTo>
                  <a:pt x="178593" y="428625"/>
                </a:lnTo>
                <a:lnTo>
                  <a:pt x="187523" y="437554"/>
                </a:lnTo>
                <a:lnTo>
                  <a:pt x="205382" y="437554"/>
                </a:lnTo>
                <a:lnTo>
                  <a:pt x="223242" y="410765"/>
                </a:lnTo>
                <a:lnTo>
                  <a:pt x="232172" y="375046"/>
                </a:lnTo>
                <a:lnTo>
                  <a:pt x="250031" y="321469"/>
                </a:lnTo>
                <a:lnTo>
                  <a:pt x="267890" y="250031"/>
                </a:lnTo>
                <a:lnTo>
                  <a:pt x="276820" y="178594"/>
                </a:lnTo>
                <a:lnTo>
                  <a:pt x="285750" y="107156"/>
                </a:lnTo>
                <a:lnTo>
                  <a:pt x="294679" y="53578"/>
                </a:lnTo>
                <a:lnTo>
                  <a:pt x="294679" y="17859"/>
                </a:lnTo>
                <a:lnTo>
                  <a:pt x="285750" y="0"/>
                </a:lnTo>
                <a:lnTo>
                  <a:pt x="285750" y="8929"/>
                </a:lnTo>
                <a:lnTo>
                  <a:pt x="267890" y="17859"/>
                </a:lnTo>
                <a:lnTo>
                  <a:pt x="258961" y="35719"/>
                </a:lnTo>
                <a:lnTo>
                  <a:pt x="250031" y="44648"/>
                </a:lnTo>
                <a:lnTo>
                  <a:pt x="250031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634383" y="3062882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34383" y="3000375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30" y="107156"/>
                </a:lnTo>
                <a:lnTo>
                  <a:pt x="17859" y="133945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35719" y="241101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50031"/>
                </a:lnTo>
                <a:lnTo>
                  <a:pt x="35719" y="232171"/>
                </a:lnTo>
                <a:lnTo>
                  <a:pt x="35719" y="196453"/>
                </a:lnTo>
                <a:lnTo>
                  <a:pt x="26789" y="160734"/>
                </a:lnTo>
                <a:lnTo>
                  <a:pt x="17859" y="116086"/>
                </a:lnTo>
                <a:lnTo>
                  <a:pt x="17859" y="71437"/>
                </a:lnTo>
                <a:lnTo>
                  <a:pt x="8930" y="35718"/>
                </a:lnTo>
                <a:lnTo>
                  <a:pt x="8930" y="8929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35719" y="8929"/>
                </a:lnTo>
                <a:lnTo>
                  <a:pt x="53578" y="17859"/>
                </a:lnTo>
                <a:lnTo>
                  <a:pt x="71437" y="26789"/>
                </a:lnTo>
                <a:lnTo>
                  <a:pt x="89297" y="26789"/>
                </a:lnTo>
                <a:lnTo>
                  <a:pt x="116086" y="35718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8929"/>
                </a:lnTo>
                <a:lnTo>
                  <a:pt x="14287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661172" y="3098601"/>
            <a:ext cx="187524" cy="62509"/>
          </a:xfrm>
          <a:custGeom>
            <a:avLst/>
            <a:gdLst/>
            <a:ahLst/>
            <a:cxnLst/>
            <a:rect l="0" t="0" r="0" b="0"/>
            <a:pathLst>
              <a:path w="187524" h="6250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53578" y="44649"/>
                </a:lnTo>
                <a:lnTo>
                  <a:pt x="80367" y="35719"/>
                </a:lnTo>
                <a:lnTo>
                  <a:pt x="116086" y="26789"/>
                </a:lnTo>
                <a:lnTo>
                  <a:pt x="142875" y="17860"/>
                </a:lnTo>
                <a:lnTo>
                  <a:pt x="169664" y="8930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465094" y="321469"/>
            <a:ext cx="357188" cy="446485"/>
          </a:xfrm>
          <a:custGeom>
            <a:avLst/>
            <a:gdLst/>
            <a:ahLst/>
            <a:cxnLst/>
            <a:rect l="0" t="0" r="0" b="0"/>
            <a:pathLst>
              <a:path w="357188" h="446485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35718"/>
                </a:lnTo>
                <a:lnTo>
                  <a:pt x="53578" y="62508"/>
                </a:lnTo>
                <a:lnTo>
                  <a:pt x="53578" y="89297"/>
                </a:lnTo>
                <a:lnTo>
                  <a:pt x="62508" y="133945"/>
                </a:lnTo>
                <a:lnTo>
                  <a:pt x="62508" y="187523"/>
                </a:lnTo>
                <a:lnTo>
                  <a:pt x="62508" y="232172"/>
                </a:lnTo>
                <a:lnTo>
                  <a:pt x="53578" y="285750"/>
                </a:lnTo>
                <a:lnTo>
                  <a:pt x="53578" y="330398"/>
                </a:lnTo>
                <a:lnTo>
                  <a:pt x="44648" y="366117"/>
                </a:lnTo>
                <a:lnTo>
                  <a:pt x="35719" y="383976"/>
                </a:lnTo>
                <a:lnTo>
                  <a:pt x="26789" y="401836"/>
                </a:lnTo>
                <a:lnTo>
                  <a:pt x="26789" y="392906"/>
                </a:lnTo>
                <a:lnTo>
                  <a:pt x="17859" y="375047"/>
                </a:lnTo>
                <a:lnTo>
                  <a:pt x="8929" y="348258"/>
                </a:lnTo>
                <a:lnTo>
                  <a:pt x="8929" y="312539"/>
                </a:lnTo>
                <a:lnTo>
                  <a:pt x="0" y="258961"/>
                </a:lnTo>
                <a:lnTo>
                  <a:pt x="0" y="196453"/>
                </a:lnTo>
                <a:lnTo>
                  <a:pt x="8929" y="142875"/>
                </a:lnTo>
                <a:lnTo>
                  <a:pt x="17859" y="89297"/>
                </a:lnTo>
                <a:lnTo>
                  <a:pt x="17859" y="53578"/>
                </a:lnTo>
                <a:lnTo>
                  <a:pt x="26789" y="2678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26789"/>
                </a:lnTo>
                <a:lnTo>
                  <a:pt x="71437" y="53578"/>
                </a:lnTo>
                <a:lnTo>
                  <a:pt x="89297" y="89297"/>
                </a:lnTo>
                <a:lnTo>
                  <a:pt x="107156" y="142875"/>
                </a:lnTo>
                <a:lnTo>
                  <a:pt x="133945" y="196453"/>
                </a:lnTo>
                <a:lnTo>
                  <a:pt x="160734" y="250031"/>
                </a:lnTo>
                <a:lnTo>
                  <a:pt x="196453" y="303609"/>
                </a:lnTo>
                <a:lnTo>
                  <a:pt x="223242" y="357187"/>
                </a:lnTo>
                <a:lnTo>
                  <a:pt x="258961" y="401836"/>
                </a:lnTo>
                <a:lnTo>
                  <a:pt x="285750" y="428625"/>
                </a:lnTo>
                <a:lnTo>
                  <a:pt x="303609" y="446484"/>
                </a:lnTo>
                <a:lnTo>
                  <a:pt x="321469" y="446484"/>
                </a:lnTo>
                <a:lnTo>
                  <a:pt x="330398" y="428625"/>
                </a:lnTo>
                <a:lnTo>
                  <a:pt x="330398" y="392906"/>
                </a:lnTo>
                <a:lnTo>
                  <a:pt x="330398" y="330398"/>
                </a:lnTo>
                <a:lnTo>
                  <a:pt x="330398" y="258961"/>
                </a:lnTo>
                <a:lnTo>
                  <a:pt x="330398" y="187523"/>
                </a:lnTo>
                <a:lnTo>
                  <a:pt x="330398" y="125015"/>
                </a:lnTo>
                <a:lnTo>
                  <a:pt x="330398" y="80367"/>
                </a:lnTo>
                <a:lnTo>
                  <a:pt x="339328" y="53578"/>
                </a:lnTo>
                <a:lnTo>
                  <a:pt x="339328" y="53578"/>
                </a:lnTo>
                <a:lnTo>
                  <a:pt x="339328" y="62508"/>
                </a:lnTo>
                <a:lnTo>
                  <a:pt x="348258" y="89297"/>
                </a:lnTo>
                <a:lnTo>
                  <a:pt x="357187" y="116086"/>
                </a:lnTo>
                <a:lnTo>
                  <a:pt x="35718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858000" y="500062"/>
            <a:ext cx="133946" cy="196455"/>
          </a:xfrm>
          <a:custGeom>
            <a:avLst/>
            <a:gdLst/>
            <a:ahLst/>
            <a:cxnLst/>
            <a:rect l="0" t="0" r="0" b="0"/>
            <a:pathLst>
              <a:path w="133946" h="196455">
                <a:moveTo>
                  <a:pt x="35719" y="0"/>
                </a:moveTo>
                <a:lnTo>
                  <a:pt x="26789" y="0"/>
                </a:lnTo>
                <a:lnTo>
                  <a:pt x="26789" y="17860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107157"/>
                </a:lnTo>
                <a:lnTo>
                  <a:pt x="35719" y="142876"/>
                </a:lnTo>
                <a:lnTo>
                  <a:pt x="44648" y="169665"/>
                </a:lnTo>
                <a:lnTo>
                  <a:pt x="62508" y="187524"/>
                </a:lnTo>
                <a:lnTo>
                  <a:pt x="80367" y="196454"/>
                </a:lnTo>
                <a:lnTo>
                  <a:pt x="98227" y="196454"/>
                </a:lnTo>
                <a:lnTo>
                  <a:pt x="116086" y="178594"/>
                </a:lnTo>
                <a:lnTo>
                  <a:pt x="125016" y="160735"/>
                </a:lnTo>
                <a:lnTo>
                  <a:pt x="133945" y="116086"/>
                </a:lnTo>
                <a:lnTo>
                  <a:pt x="133945" y="80368"/>
                </a:lnTo>
                <a:lnTo>
                  <a:pt x="116086" y="44649"/>
                </a:lnTo>
                <a:lnTo>
                  <a:pt x="89297" y="17860"/>
                </a:lnTo>
                <a:lnTo>
                  <a:pt x="53578" y="0"/>
                </a:lnTo>
                <a:lnTo>
                  <a:pt x="26789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179469" y="187523"/>
            <a:ext cx="107157" cy="517923"/>
          </a:xfrm>
          <a:custGeom>
            <a:avLst/>
            <a:gdLst/>
            <a:ahLst/>
            <a:cxnLst/>
            <a:rect l="0" t="0" r="0" b="0"/>
            <a:pathLst>
              <a:path w="107157" h="517923">
                <a:moveTo>
                  <a:pt x="107156" y="26789"/>
                </a:move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26789"/>
                </a:lnTo>
                <a:lnTo>
                  <a:pt x="71437" y="62508"/>
                </a:lnTo>
                <a:lnTo>
                  <a:pt x="62508" y="116086"/>
                </a:lnTo>
                <a:lnTo>
                  <a:pt x="62508" y="169664"/>
                </a:lnTo>
                <a:lnTo>
                  <a:pt x="62508" y="223243"/>
                </a:lnTo>
                <a:lnTo>
                  <a:pt x="71437" y="285750"/>
                </a:lnTo>
                <a:lnTo>
                  <a:pt x="80367" y="339329"/>
                </a:lnTo>
                <a:lnTo>
                  <a:pt x="89297" y="392907"/>
                </a:lnTo>
                <a:lnTo>
                  <a:pt x="89297" y="437555"/>
                </a:lnTo>
                <a:lnTo>
                  <a:pt x="80367" y="482204"/>
                </a:lnTo>
                <a:lnTo>
                  <a:pt x="71437" y="508993"/>
                </a:lnTo>
                <a:lnTo>
                  <a:pt x="53578" y="517922"/>
                </a:lnTo>
                <a:lnTo>
                  <a:pt x="26789" y="508993"/>
                </a:lnTo>
                <a:lnTo>
                  <a:pt x="0" y="491133"/>
                </a:lnTo>
                <a:lnTo>
                  <a:pt x="0" y="49113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054453" y="446484"/>
            <a:ext cx="401837" cy="160736"/>
          </a:xfrm>
          <a:custGeom>
            <a:avLst/>
            <a:gdLst/>
            <a:ahLst/>
            <a:cxnLst/>
            <a:rect l="0" t="0" r="0" b="0"/>
            <a:pathLst>
              <a:path w="401837" h="160736">
                <a:moveTo>
                  <a:pt x="0" y="35719"/>
                </a:moveTo>
                <a:lnTo>
                  <a:pt x="8930" y="35719"/>
                </a:lnTo>
                <a:lnTo>
                  <a:pt x="44649" y="44649"/>
                </a:lnTo>
                <a:lnTo>
                  <a:pt x="89297" y="53578"/>
                </a:lnTo>
                <a:lnTo>
                  <a:pt x="142875" y="53578"/>
                </a:lnTo>
                <a:lnTo>
                  <a:pt x="196453" y="62508"/>
                </a:lnTo>
                <a:lnTo>
                  <a:pt x="250031" y="62508"/>
                </a:lnTo>
                <a:lnTo>
                  <a:pt x="294680" y="53578"/>
                </a:lnTo>
                <a:lnTo>
                  <a:pt x="330399" y="44649"/>
                </a:lnTo>
                <a:lnTo>
                  <a:pt x="357188" y="35719"/>
                </a:lnTo>
                <a:lnTo>
                  <a:pt x="357188" y="26789"/>
                </a:lnTo>
                <a:lnTo>
                  <a:pt x="348258" y="26789"/>
                </a:lnTo>
                <a:lnTo>
                  <a:pt x="339328" y="17860"/>
                </a:lnTo>
                <a:lnTo>
                  <a:pt x="312539" y="26789"/>
                </a:lnTo>
                <a:lnTo>
                  <a:pt x="294680" y="44649"/>
                </a:lnTo>
                <a:lnTo>
                  <a:pt x="285750" y="62508"/>
                </a:lnTo>
                <a:lnTo>
                  <a:pt x="285750" y="89297"/>
                </a:lnTo>
                <a:lnTo>
                  <a:pt x="285750" y="107157"/>
                </a:lnTo>
                <a:lnTo>
                  <a:pt x="294680" y="125016"/>
                </a:lnTo>
                <a:lnTo>
                  <a:pt x="312539" y="142875"/>
                </a:lnTo>
                <a:lnTo>
                  <a:pt x="339328" y="151805"/>
                </a:lnTo>
                <a:lnTo>
                  <a:pt x="357188" y="160735"/>
                </a:lnTo>
                <a:lnTo>
                  <a:pt x="383977" y="151805"/>
                </a:lnTo>
                <a:lnTo>
                  <a:pt x="392906" y="142875"/>
                </a:lnTo>
                <a:lnTo>
                  <a:pt x="401836" y="125016"/>
                </a:lnTo>
                <a:lnTo>
                  <a:pt x="401836" y="98227"/>
                </a:lnTo>
                <a:lnTo>
                  <a:pt x="401836" y="62508"/>
                </a:lnTo>
                <a:lnTo>
                  <a:pt x="383977" y="35719"/>
                </a:lnTo>
                <a:lnTo>
                  <a:pt x="366117" y="17860"/>
                </a:lnTo>
                <a:lnTo>
                  <a:pt x="339328" y="0"/>
                </a:lnTo>
                <a:lnTo>
                  <a:pt x="330399" y="0"/>
                </a:lnTo>
                <a:lnTo>
                  <a:pt x="321469" y="8930"/>
                </a:lnTo>
                <a:lnTo>
                  <a:pt x="321469" y="26789"/>
                </a:lnTo>
                <a:lnTo>
                  <a:pt x="330399" y="44649"/>
                </a:lnTo>
                <a:lnTo>
                  <a:pt x="33039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563445" y="410766"/>
            <a:ext cx="169665" cy="160735"/>
          </a:xfrm>
          <a:custGeom>
            <a:avLst/>
            <a:gdLst/>
            <a:ahLst/>
            <a:cxnLst/>
            <a:rect l="0" t="0" r="0" b="0"/>
            <a:pathLst>
              <a:path w="169665" h="160735">
                <a:moveTo>
                  <a:pt x="26789" y="8929"/>
                </a:moveTo>
                <a:lnTo>
                  <a:pt x="26789" y="892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5"/>
                </a:lnTo>
                <a:lnTo>
                  <a:pt x="17860" y="151804"/>
                </a:lnTo>
                <a:lnTo>
                  <a:pt x="26789" y="160734"/>
                </a:lnTo>
                <a:lnTo>
                  <a:pt x="44649" y="151804"/>
                </a:lnTo>
                <a:lnTo>
                  <a:pt x="62508" y="142875"/>
                </a:lnTo>
                <a:lnTo>
                  <a:pt x="89297" y="116086"/>
                </a:lnTo>
                <a:lnTo>
                  <a:pt x="107157" y="80367"/>
                </a:lnTo>
                <a:lnTo>
                  <a:pt x="125016" y="53578"/>
                </a:lnTo>
                <a:lnTo>
                  <a:pt x="142875" y="26789"/>
                </a:lnTo>
                <a:lnTo>
                  <a:pt x="160735" y="8929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733109" y="366117"/>
            <a:ext cx="241103" cy="223243"/>
          </a:xfrm>
          <a:custGeom>
            <a:avLst/>
            <a:gdLst/>
            <a:ahLst/>
            <a:cxnLst/>
            <a:rect l="0" t="0" r="0" b="0"/>
            <a:pathLst>
              <a:path w="241103" h="223243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26789" y="196453"/>
                </a:lnTo>
                <a:lnTo>
                  <a:pt x="26789" y="214313"/>
                </a:lnTo>
                <a:lnTo>
                  <a:pt x="35719" y="223242"/>
                </a:lnTo>
                <a:lnTo>
                  <a:pt x="44649" y="223242"/>
                </a:lnTo>
                <a:lnTo>
                  <a:pt x="53579" y="214313"/>
                </a:lnTo>
                <a:lnTo>
                  <a:pt x="62508" y="196453"/>
                </a:lnTo>
                <a:lnTo>
                  <a:pt x="80368" y="169664"/>
                </a:lnTo>
                <a:lnTo>
                  <a:pt x="89297" y="133945"/>
                </a:lnTo>
                <a:lnTo>
                  <a:pt x="107157" y="107156"/>
                </a:lnTo>
                <a:lnTo>
                  <a:pt x="116086" y="80367"/>
                </a:lnTo>
                <a:lnTo>
                  <a:pt x="125016" y="71438"/>
                </a:lnTo>
                <a:lnTo>
                  <a:pt x="133946" y="71438"/>
                </a:lnTo>
                <a:lnTo>
                  <a:pt x="133946" y="80367"/>
                </a:lnTo>
                <a:lnTo>
                  <a:pt x="133946" y="89297"/>
                </a:lnTo>
                <a:lnTo>
                  <a:pt x="142875" y="10715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51805" y="14287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78594" y="142875"/>
                </a:lnTo>
                <a:lnTo>
                  <a:pt x="196454" y="125016"/>
                </a:lnTo>
                <a:lnTo>
                  <a:pt x="205383" y="98227"/>
                </a:lnTo>
                <a:lnTo>
                  <a:pt x="223243" y="71438"/>
                </a:lnTo>
                <a:lnTo>
                  <a:pt x="232172" y="44649"/>
                </a:lnTo>
                <a:lnTo>
                  <a:pt x="241102" y="17860"/>
                </a:lnTo>
                <a:lnTo>
                  <a:pt x="241102" y="8930"/>
                </a:lnTo>
                <a:lnTo>
                  <a:pt x="241102" y="0"/>
                </a:lnTo>
                <a:lnTo>
                  <a:pt x="241102" y="0"/>
                </a:lnTo>
                <a:lnTo>
                  <a:pt x="232172" y="893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009930" y="339328"/>
            <a:ext cx="303609" cy="169665"/>
          </a:xfrm>
          <a:custGeom>
            <a:avLst/>
            <a:gdLst/>
            <a:ahLst/>
            <a:cxnLst/>
            <a:rect l="0" t="0" r="0" b="0"/>
            <a:pathLst>
              <a:path w="303609" h="169665">
                <a:moveTo>
                  <a:pt x="125015" y="0"/>
                </a:moveTo>
                <a:lnTo>
                  <a:pt x="116086" y="0"/>
                </a:lnTo>
                <a:lnTo>
                  <a:pt x="98226" y="8930"/>
                </a:lnTo>
                <a:lnTo>
                  <a:pt x="80367" y="17859"/>
                </a:lnTo>
                <a:lnTo>
                  <a:pt x="53578" y="35719"/>
                </a:lnTo>
                <a:lnTo>
                  <a:pt x="35718" y="62508"/>
                </a:lnTo>
                <a:lnTo>
                  <a:pt x="2678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0734"/>
                </a:lnTo>
                <a:lnTo>
                  <a:pt x="53578" y="142875"/>
                </a:lnTo>
                <a:lnTo>
                  <a:pt x="80367" y="116086"/>
                </a:lnTo>
                <a:lnTo>
                  <a:pt x="116086" y="89297"/>
                </a:lnTo>
                <a:lnTo>
                  <a:pt x="151804" y="62508"/>
                </a:lnTo>
                <a:lnTo>
                  <a:pt x="178593" y="44649"/>
                </a:lnTo>
                <a:lnTo>
                  <a:pt x="196452" y="26789"/>
                </a:lnTo>
                <a:lnTo>
                  <a:pt x="205382" y="26789"/>
                </a:lnTo>
                <a:lnTo>
                  <a:pt x="196452" y="35719"/>
                </a:lnTo>
                <a:lnTo>
                  <a:pt x="187522" y="62508"/>
                </a:lnTo>
                <a:lnTo>
                  <a:pt x="169664" y="80367"/>
                </a:lnTo>
                <a:lnTo>
                  <a:pt x="160734" y="98227"/>
                </a:lnTo>
                <a:lnTo>
                  <a:pt x="142875" y="116086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60734" y="151805"/>
                </a:lnTo>
                <a:lnTo>
                  <a:pt x="178593" y="142875"/>
                </a:lnTo>
                <a:lnTo>
                  <a:pt x="205382" y="116086"/>
                </a:lnTo>
                <a:lnTo>
                  <a:pt x="232171" y="98227"/>
                </a:lnTo>
                <a:lnTo>
                  <a:pt x="250030" y="71438"/>
                </a:lnTo>
                <a:lnTo>
                  <a:pt x="276819" y="53578"/>
                </a:lnTo>
                <a:lnTo>
                  <a:pt x="294679" y="35719"/>
                </a:lnTo>
                <a:lnTo>
                  <a:pt x="303608" y="35719"/>
                </a:lnTo>
                <a:lnTo>
                  <a:pt x="303608" y="35719"/>
                </a:lnTo>
                <a:lnTo>
                  <a:pt x="303608" y="35719"/>
                </a:lnTo>
                <a:lnTo>
                  <a:pt x="294679" y="53578"/>
                </a:lnTo>
                <a:lnTo>
                  <a:pt x="285749" y="62508"/>
                </a:lnTo>
                <a:lnTo>
                  <a:pt x="285749" y="71438"/>
                </a:lnTo>
                <a:lnTo>
                  <a:pt x="285749" y="80367"/>
                </a:lnTo>
                <a:lnTo>
                  <a:pt x="285749" y="89297"/>
                </a:lnTo>
                <a:lnTo>
                  <a:pt x="294679" y="80367"/>
                </a:lnTo>
                <a:lnTo>
                  <a:pt x="29467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322468" y="178594"/>
            <a:ext cx="125017" cy="267891"/>
          </a:xfrm>
          <a:custGeom>
            <a:avLst/>
            <a:gdLst/>
            <a:ahLst/>
            <a:cxnLst/>
            <a:rect l="0" t="0" r="0" b="0"/>
            <a:pathLst>
              <a:path w="125017" h="267891">
                <a:moveTo>
                  <a:pt x="98227" y="142875"/>
                </a:moveTo>
                <a:lnTo>
                  <a:pt x="98227" y="142875"/>
                </a:lnTo>
                <a:lnTo>
                  <a:pt x="89297" y="142875"/>
                </a:lnTo>
                <a:lnTo>
                  <a:pt x="80367" y="151804"/>
                </a:lnTo>
                <a:lnTo>
                  <a:pt x="62508" y="169664"/>
                </a:lnTo>
                <a:lnTo>
                  <a:pt x="35719" y="187523"/>
                </a:lnTo>
                <a:lnTo>
                  <a:pt x="26789" y="205383"/>
                </a:lnTo>
                <a:lnTo>
                  <a:pt x="17859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8930" y="267890"/>
                </a:lnTo>
                <a:lnTo>
                  <a:pt x="17859" y="267890"/>
                </a:lnTo>
                <a:lnTo>
                  <a:pt x="35719" y="258961"/>
                </a:lnTo>
                <a:lnTo>
                  <a:pt x="53578" y="241101"/>
                </a:lnTo>
                <a:lnTo>
                  <a:pt x="71437" y="223242"/>
                </a:lnTo>
                <a:lnTo>
                  <a:pt x="89297" y="196453"/>
                </a:lnTo>
                <a:lnTo>
                  <a:pt x="98227" y="178593"/>
                </a:lnTo>
                <a:lnTo>
                  <a:pt x="107156" y="151804"/>
                </a:lnTo>
                <a:lnTo>
                  <a:pt x="116086" y="125015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25016" y="71437"/>
                </a:lnTo>
                <a:lnTo>
                  <a:pt x="125016" y="53578"/>
                </a:lnTo>
                <a:lnTo>
                  <a:pt x="125016" y="35718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98227" y="35718"/>
                </a:lnTo>
                <a:lnTo>
                  <a:pt x="89297" y="62508"/>
                </a:lnTo>
                <a:lnTo>
                  <a:pt x="80367" y="107156"/>
                </a:lnTo>
                <a:lnTo>
                  <a:pt x="80367" y="151804"/>
                </a:lnTo>
                <a:lnTo>
                  <a:pt x="80367" y="178593"/>
                </a:lnTo>
                <a:lnTo>
                  <a:pt x="89297" y="205383"/>
                </a:lnTo>
                <a:lnTo>
                  <a:pt x="89297" y="223242"/>
                </a:lnTo>
                <a:lnTo>
                  <a:pt x="98227" y="241101"/>
                </a:lnTo>
                <a:lnTo>
                  <a:pt x="98227" y="250031"/>
                </a:lnTo>
                <a:lnTo>
                  <a:pt x="98227" y="258961"/>
                </a:lnTo>
                <a:lnTo>
                  <a:pt x="116086" y="250031"/>
                </a:lnTo>
                <a:lnTo>
                  <a:pt x="125016" y="250031"/>
                </a:lnTo>
                <a:lnTo>
                  <a:pt x="12501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474273" y="366117"/>
            <a:ext cx="17860" cy="71439"/>
          </a:xfrm>
          <a:custGeom>
            <a:avLst/>
            <a:gdLst/>
            <a:ahLst/>
            <a:cxnLst/>
            <a:rect l="0" t="0" r="0" b="0"/>
            <a:pathLst>
              <a:path w="17860" h="71439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62508"/>
                </a:lnTo>
                <a:lnTo>
                  <a:pt x="892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465343" y="24110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17859"/>
                </a:moveTo>
                <a:lnTo>
                  <a:pt x="1785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483202" y="321469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0" y="8929"/>
                </a:moveTo>
                <a:lnTo>
                  <a:pt x="8930" y="8929"/>
                </a:lnTo>
                <a:lnTo>
                  <a:pt x="17860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35718"/>
                </a:lnTo>
                <a:lnTo>
                  <a:pt x="71438" y="26789"/>
                </a:lnTo>
                <a:lnTo>
                  <a:pt x="80368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0368" y="26789"/>
                </a:lnTo>
                <a:lnTo>
                  <a:pt x="71438" y="35718"/>
                </a:lnTo>
                <a:lnTo>
                  <a:pt x="71438" y="53578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8" y="107156"/>
                </a:lnTo>
                <a:lnTo>
                  <a:pt x="80368" y="107156"/>
                </a:lnTo>
                <a:lnTo>
                  <a:pt x="89297" y="98226"/>
                </a:lnTo>
                <a:lnTo>
                  <a:pt x="98227" y="89297"/>
                </a:lnTo>
                <a:lnTo>
                  <a:pt x="107157" y="71437"/>
                </a:lnTo>
                <a:lnTo>
                  <a:pt x="125016" y="53578"/>
                </a:lnTo>
                <a:lnTo>
                  <a:pt x="133946" y="3571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0"/>
                </a:lnTo>
                <a:lnTo>
                  <a:pt x="151805" y="0"/>
                </a:lnTo>
                <a:lnTo>
                  <a:pt x="133946" y="0"/>
                </a:lnTo>
                <a:lnTo>
                  <a:pt x="13394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07157" y="26789"/>
                </a:lnTo>
                <a:lnTo>
                  <a:pt x="107157" y="35718"/>
                </a:lnTo>
                <a:lnTo>
                  <a:pt x="98227" y="35718"/>
                </a:lnTo>
                <a:lnTo>
                  <a:pt x="107157" y="35718"/>
                </a:lnTo>
                <a:lnTo>
                  <a:pt x="107157" y="35718"/>
                </a:lnTo>
                <a:lnTo>
                  <a:pt x="125016" y="35718"/>
                </a:lnTo>
                <a:lnTo>
                  <a:pt x="142875" y="35718"/>
                </a:lnTo>
                <a:lnTo>
                  <a:pt x="151805" y="26789"/>
                </a:lnTo>
                <a:lnTo>
                  <a:pt x="151805" y="26789"/>
                </a:lnTo>
                <a:lnTo>
                  <a:pt x="160735" y="35718"/>
                </a:lnTo>
                <a:lnTo>
                  <a:pt x="160735" y="44648"/>
                </a:lnTo>
                <a:lnTo>
                  <a:pt x="151805" y="62508"/>
                </a:lnTo>
                <a:lnTo>
                  <a:pt x="142875" y="80367"/>
                </a:lnTo>
                <a:lnTo>
                  <a:pt x="125016" y="98226"/>
                </a:lnTo>
                <a:lnTo>
                  <a:pt x="116086" y="125015"/>
                </a:lnTo>
                <a:lnTo>
                  <a:pt x="107157" y="142875"/>
                </a:lnTo>
                <a:lnTo>
                  <a:pt x="107157" y="169664"/>
                </a:lnTo>
                <a:lnTo>
                  <a:pt x="107157" y="196453"/>
                </a:lnTo>
                <a:lnTo>
                  <a:pt x="107157" y="214312"/>
                </a:lnTo>
                <a:lnTo>
                  <a:pt x="107157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340078" y="535781"/>
            <a:ext cx="2312789" cy="357189"/>
          </a:xfrm>
          <a:custGeom>
            <a:avLst/>
            <a:gdLst/>
            <a:ahLst/>
            <a:cxnLst/>
            <a:rect l="0" t="0" r="0" b="0"/>
            <a:pathLst>
              <a:path w="2312789" h="357189">
                <a:moveTo>
                  <a:pt x="80367" y="339328"/>
                </a:moveTo>
                <a:lnTo>
                  <a:pt x="62508" y="339328"/>
                </a:lnTo>
                <a:lnTo>
                  <a:pt x="44649" y="348258"/>
                </a:lnTo>
                <a:lnTo>
                  <a:pt x="17860" y="348258"/>
                </a:lnTo>
                <a:lnTo>
                  <a:pt x="8930" y="348258"/>
                </a:lnTo>
                <a:lnTo>
                  <a:pt x="0" y="357188"/>
                </a:lnTo>
                <a:lnTo>
                  <a:pt x="8930" y="357188"/>
                </a:lnTo>
                <a:lnTo>
                  <a:pt x="26789" y="357188"/>
                </a:lnTo>
                <a:lnTo>
                  <a:pt x="71438" y="357188"/>
                </a:lnTo>
                <a:lnTo>
                  <a:pt x="133945" y="348258"/>
                </a:lnTo>
                <a:lnTo>
                  <a:pt x="223242" y="330399"/>
                </a:lnTo>
                <a:lnTo>
                  <a:pt x="348258" y="303610"/>
                </a:lnTo>
                <a:lnTo>
                  <a:pt x="508992" y="267891"/>
                </a:lnTo>
                <a:lnTo>
                  <a:pt x="705445" y="232172"/>
                </a:lnTo>
                <a:lnTo>
                  <a:pt x="928688" y="187524"/>
                </a:lnTo>
                <a:lnTo>
                  <a:pt x="1169789" y="142875"/>
                </a:lnTo>
                <a:lnTo>
                  <a:pt x="1410891" y="107157"/>
                </a:lnTo>
                <a:lnTo>
                  <a:pt x="1651992" y="80367"/>
                </a:lnTo>
                <a:lnTo>
                  <a:pt x="1857374" y="53578"/>
                </a:lnTo>
                <a:lnTo>
                  <a:pt x="2027038" y="35719"/>
                </a:lnTo>
                <a:lnTo>
                  <a:pt x="2134195" y="26789"/>
                </a:lnTo>
                <a:lnTo>
                  <a:pt x="2223492" y="17860"/>
                </a:lnTo>
                <a:lnTo>
                  <a:pt x="2268140" y="8930"/>
                </a:lnTo>
                <a:lnTo>
                  <a:pt x="2294929" y="0"/>
                </a:lnTo>
                <a:lnTo>
                  <a:pt x="2312788" y="0"/>
                </a:lnTo>
                <a:lnTo>
                  <a:pt x="2303859" y="0"/>
                </a:lnTo>
                <a:lnTo>
                  <a:pt x="2303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554640" y="544711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0"/>
                </a:move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6" name="Freeform 19455"/>
          <p:cNvSpPr/>
          <p:nvPr/>
        </p:nvSpPr>
        <p:spPr bwMode="auto">
          <a:xfrm>
            <a:off x="6375797" y="625078"/>
            <a:ext cx="2080617" cy="366118"/>
          </a:xfrm>
          <a:custGeom>
            <a:avLst/>
            <a:gdLst/>
            <a:ahLst/>
            <a:cxnLst/>
            <a:rect l="0" t="0" r="0" b="0"/>
            <a:pathLst>
              <a:path w="2080617" h="366118">
                <a:moveTo>
                  <a:pt x="89297" y="321469"/>
                </a:moveTo>
                <a:lnTo>
                  <a:pt x="71437" y="330398"/>
                </a:lnTo>
                <a:lnTo>
                  <a:pt x="44648" y="339328"/>
                </a:lnTo>
                <a:lnTo>
                  <a:pt x="8930" y="348258"/>
                </a:lnTo>
                <a:lnTo>
                  <a:pt x="0" y="357188"/>
                </a:lnTo>
                <a:lnTo>
                  <a:pt x="17859" y="366117"/>
                </a:lnTo>
                <a:lnTo>
                  <a:pt x="71437" y="366117"/>
                </a:lnTo>
                <a:lnTo>
                  <a:pt x="151805" y="348258"/>
                </a:lnTo>
                <a:lnTo>
                  <a:pt x="285750" y="330398"/>
                </a:lnTo>
                <a:lnTo>
                  <a:pt x="455414" y="294680"/>
                </a:lnTo>
                <a:lnTo>
                  <a:pt x="651867" y="258961"/>
                </a:lnTo>
                <a:lnTo>
                  <a:pt x="866180" y="223242"/>
                </a:lnTo>
                <a:lnTo>
                  <a:pt x="1098351" y="178594"/>
                </a:lnTo>
                <a:lnTo>
                  <a:pt x="1330523" y="142875"/>
                </a:lnTo>
                <a:lnTo>
                  <a:pt x="1544836" y="107156"/>
                </a:lnTo>
                <a:lnTo>
                  <a:pt x="1732359" y="71438"/>
                </a:lnTo>
                <a:lnTo>
                  <a:pt x="1875233" y="44649"/>
                </a:lnTo>
                <a:lnTo>
                  <a:pt x="1973460" y="26789"/>
                </a:lnTo>
                <a:lnTo>
                  <a:pt x="2027038" y="8930"/>
                </a:lnTo>
                <a:lnTo>
                  <a:pt x="2062757" y="0"/>
                </a:lnTo>
                <a:lnTo>
                  <a:pt x="2071687" y="8930"/>
                </a:lnTo>
                <a:lnTo>
                  <a:pt x="2080616" y="8930"/>
                </a:lnTo>
                <a:lnTo>
                  <a:pt x="2062757" y="26789"/>
                </a:lnTo>
                <a:lnTo>
                  <a:pt x="2044898" y="44649"/>
                </a:lnTo>
                <a:lnTo>
                  <a:pt x="2009179" y="53578"/>
                </a:lnTo>
                <a:lnTo>
                  <a:pt x="1964530" y="62508"/>
                </a:lnTo>
                <a:lnTo>
                  <a:pt x="19645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7" name="Freeform 19456"/>
          <p:cNvSpPr/>
          <p:nvPr/>
        </p:nvSpPr>
        <p:spPr bwMode="auto">
          <a:xfrm>
            <a:off x="6393656" y="759023"/>
            <a:ext cx="2062758" cy="294681"/>
          </a:xfrm>
          <a:custGeom>
            <a:avLst/>
            <a:gdLst/>
            <a:ahLst/>
            <a:cxnLst/>
            <a:rect l="0" t="0" r="0" b="0"/>
            <a:pathLst>
              <a:path w="2062758" h="294681">
                <a:moveTo>
                  <a:pt x="214313" y="241102"/>
                </a:moveTo>
                <a:lnTo>
                  <a:pt x="178594" y="250032"/>
                </a:lnTo>
                <a:lnTo>
                  <a:pt x="133946" y="258961"/>
                </a:lnTo>
                <a:lnTo>
                  <a:pt x="71438" y="267891"/>
                </a:lnTo>
                <a:lnTo>
                  <a:pt x="26789" y="276821"/>
                </a:lnTo>
                <a:lnTo>
                  <a:pt x="0" y="285750"/>
                </a:lnTo>
                <a:lnTo>
                  <a:pt x="0" y="294680"/>
                </a:lnTo>
                <a:lnTo>
                  <a:pt x="17860" y="294680"/>
                </a:lnTo>
                <a:lnTo>
                  <a:pt x="71438" y="285750"/>
                </a:lnTo>
                <a:lnTo>
                  <a:pt x="142875" y="276821"/>
                </a:lnTo>
                <a:lnTo>
                  <a:pt x="258961" y="258961"/>
                </a:lnTo>
                <a:lnTo>
                  <a:pt x="410766" y="232172"/>
                </a:lnTo>
                <a:lnTo>
                  <a:pt x="580430" y="205383"/>
                </a:lnTo>
                <a:lnTo>
                  <a:pt x="767953" y="169664"/>
                </a:lnTo>
                <a:lnTo>
                  <a:pt x="973336" y="142875"/>
                </a:lnTo>
                <a:lnTo>
                  <a:pt x="1178719" y="107157"/>
                </a:lnTo>
                <a:lnTo>
                  <a:pt x="1393032" y="80368"/>
                </a:lnTo>
                <a:lnTo>
                  <a:pt x="1598414" y="53578"/>
                </a:lnTo>
                <a:lnTo>
                  <a:pt x="1759149" y="26789"/>
                </a:lnTo>
                <a:lnTo>
                  <a:pt x="1893093" y="17860"/>
                </a:lnTo>
                <a:lnTo>
                  <a:pt x="1973460" y="8930"/>
                </a:lnTo>
                <a:lnTo>
                  <a:pt x="2027039" y="0"/>
                </a:lnTo>
                <a:lnTo>
                  <a:pt x="2053828" y="0"/>
                </a:lnTo>
                <a:lnTo>
                  <a:pt x="2062757" y="8930"/>
                </a:lnTo>
                <a:lnTo>
                  <a:pt x="2062757" y="26789"/>
                </a:lnTo>
                <a:lnTo>
                  <a:pt x="2044898" y="35719"/>
                </a:lnTo>
                <a:lnTo>
                  <a:pt x="2009179" y="53578"/>
                </a:lnTo>
                <a:lnTo>
                  <a:pt x="1964531" y="53578"/>
                </a:lnTo>
                <a:lnTo>
                  <a:pt x="196453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9" name="Freeform 19458"/>
          <p:cNvSpPr/>
          <p:nvPr/>
        </p:nvSpPr>
        <p:spPr bwMode="auto">
          <a:xfrm>
            <a:off x="6599039" y="1062633"/>
            <a:ext cx="160735" cy="303610"/>
          </a:xfrm>
          <a:custGeom>
            <a:avLst/>
            <a:gdLst/>
            <a:ahLst/>
            <a:cxnLst/>
            <a:rect l="0" t="0" r="0" b="0"/>
            <a:pathLst>
              <a:path w="160735" h="303610">
                <a:moveTo>
                  <a:pt x="17859" y="80367"/>
                </a:moveTo>
                <a:lnTo>
                  <a:pt x="17859" y="71437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80"/>
                </a:lnTo>
                <a:lnTo>
                  <a:pt x="0" y="285750"/>
                </a:lnTo>
                <a:lnTo>
                  <a:pt x="0" y="276820"/>
                </a:lnTo>
                <a:lnTo>
                  <a:pt x="0" y="250031"/>
                </a:lnTo>
                <a:lnTo>
                  <a:pt x="0" y="205383"/>
                </a:lnTo>
                <a:lnTo>
                  <a:pt x="8930" y="160734"/>
                </a:lnTo>
                <a:lnTo>
                  <a:pt x="17859" y="116086"/>
                </a:lnTo>
                <a:lnTo>
                  <a:pt x="26789" y="71437"/>
                </a:lnTo>
                <a:lnTo>
                  <a:pt x="35719" y="35718"/>
                </a:lnTo>
                <a:lnTo>
                  <a:pt x="44649" y="8929"/>
                </a:lnTo>
                <a:lnTo>
                  <a:pt x="53578" y="0"/>
                </a:lnTo>
                <a:lnTo>
                  <a:pt x="62508" y="8929"/>
                </a:lnTo>
                <a:lnTo>
                  <a:pt x="71438" y="17859"/>
                </a:lnTo>
                <a:lnTo>
                  <a:pt x="80367" y="35718"/>
                </a:lnTo>
                <a:lnTo>
                  <a:pt x="89297" y="71437"/>
                </a:lnTo>
                <a:lnTo>
                  <a:pt x="107156" y="107156"/>
                </a:lnTo>
                <a:lnTo>
                  <a:pt x="116086" y="142875"/>
                </a:lnTo>
                <a:lnTo>
                  <a:pt x="125016" y="187523"/>
                </a:lnTo>
                <a:lnTo>
                  <a:pt x="133945" y="223242"/>
                </a:lnTo>
                <a:lnTo>
                  <a:pt x="151805" y="250031"/>
                </a:lnTo>
                <a:lnTo>
                  <a:pt x="160734" y="276820"/>
                </a:lnTo>
                <a:lnTo>
                  <a:pt x="160734" y="294680"/>
                </a:lnTo>
                <a:lnTo>
                  <a:pt x="160734" y="303609"/>
                </a:lnTo>
                <a:lnTo>
                  <a:pt x="151805" y="303609"/>
                </a:lnTo>
                <a:lnTo>
                  <a:pt x="133945" y="294680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0" name="Freeform 19459"/>
          <p:cNvSpPr/>
          <p:nvPr/>
        </p:nvSpPr>
        <p:spPr bwMode="auto">
          <a:xfrm>
            <a:off x="6491883" y="1303734"/>
            <a:ext cx="250032" cy="35720"/>
          </a:xfrm>
          <a:custGeom>
            <a:avLst/>
            <a:gdLst/>
            <a:ahLst/>
            <a:cxnLst/>
            <a:rect l="0" t="0" r="0" b="0"/>
            <a:pathLst>
              <a:path w="250032" h="35720">
                <a:moveTo>
                  <a:pt x="0" y="8930"/>
                </a:moveTo>
                <a:lnTo>
                  <a:pt x="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35719" y="35719"/>
                </a:lnTo>
                <a:lnTo>
                  <a:pt x="71437" y="35719"/>
                </a:lnTo>
                <a:lnTo>
                  <a:pt x="116086" y="26789"/>
                </a:lnTo>
                <a:lnTo>
                  <a:pt x="169664" y="17860"/>
                </a:lnTo>
                <a:lnTo>
                  <a:pt x="214312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1" name="Freeform 19460"/>
          <p:cNvSpPr/>
          <p:nvPr/>
        </p:nvSpPr>
        <p:spPr bwMode="auto">
          <a:xfrm>
            <a:off x="6822281" y="1044773"/>
            <a:ext cx="80368" cy="294681"/>
          </a:xfrm>
          <a:custGeom>
            <a:avLst/>
            <a:gdLst/>
            <a:ahLst/>
            <a:cxnLst/>
            <a:rect l="0" t="0" r="0" b="0"/>
            <a:pathLst>
              <a:path w="80368" h="29468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44649"/>
                </a:lnTo>
                <a:lnTo>
                  <a:pt x="26789" y="71438"/>
                </a:lnTo>
                <a:lnTo>
                  <a:pt x="35719" y="116086"/>
                </a:lnTo>
                <a:lnTo>
                  <a:pt x="35719" y="160735"/>
                </a:lnTo>
                <a:lnTo>
                  <a:pt x="44649" y="205383"/>
                </a:lnTo>
                <a:lnTo>
                  <a:pt x="44649" y="241102"/>
                </a:lnTo>
                <a:lnTo>
                  <a:pt x="53578" y="267891"/>
                </a:lnTo>
                <a:lnTo>
                  <a:pt x="53578" y="285750"/>
                </a:lnTo>
                <a:lnTo>
                  <a:pt x="62508" y="294680"/>
                </a:lnTo>
                <a:lnTo>
                  <a:pt x="71438" y="285750"/>
                </a:lnTo>
                <a:lnTo>
                  <a:pt x="80367" y="267891"/>
                </a:lnTo>
                <a:lnTo>
                  <a:pt x="80367" y="258961"/>
                </a:lnTo>
                <a:lnTo>
                  <a:pt x="80367" y="232172"/>
                </a:lnTo>
                <a:lnTo>
                  <a:pt x="8036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2" name="Freeform 19461"/>
          <p:cNvSpPr/>
          <p:nvPr/>
        </p:nvSpPr>
        <p:spPr bwMode="auto">
          <a:xfrm>
            <a:off x="6706195" y="1205508"/>
            <a:ext cx="223244" cy="35720"/>
          </a:xfrm>
          <a:custGeom>
            <a:avLst/>
            <a:gdLst/>
            <a:ahLst/>
            <a:cxnLst/>
            <a:rect l="0" t="0" r="0" b="0"/>
            <a:pathLst>
              <a:path w="223244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71438" y="26789"/>
                </a:lnTo>
                <a:lnTo>
                  <a:pt x="116086" y="17859"/>
                </a:lnTo>
                <a:lnTo>
                  <a:pt x="169664" y="892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3" name="Freeform 19462"/>
          <p:cNvSpPr/>
          <p:nvPr/>
        </p:nvSpPr>
        <p:spPr bwMode="auto">
          <a:xfrm>
            <a:off x="7215188" y="1000125"/>
            <a:ext cx="241102" cy="250032"/>
          </a:xfrm>
          <a:custGeom>
            <a:avLst/>
            <a:gdLst/>
            <a:ahLst/>
            <a:cxnLst/>
            <a:rect l="0" t="0" r="0" b="0"/>
            <a:pathLst>
              <a:path w="241102" h="250032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25016"/>
                </a:lnTo>
                <a:lnTo>
                  <a:pt x="17859" y="160734"/>
                </a:lnTo>
                <a:lnTo>
                  <a:pt x="17859" y="187523"/>
                </a:lnTo>
                <a:lnTo>
                  <a:pt x="8929" y="214312"/>
                </a:lnTo>
                <a:lnTo>
                  <a:pt x="8929" y="241102"/>
                </a:lnTo>
                <a:lnTo>
                  <a:pt x="8929" y="250031"/>
                </a:lnTo>
                <a:lnTo>
                  <a:pt x="8929" y="250031"/>
                </a:lnTo>
                <a:lnTo>
                  <a:pt x="17859" y="241102"/>
                </a:lnTo>
                <a:lnTo>
                  <a:pt x="17859" y="223242"/>
                </a:lnTo>
                <a:lnTo>
                  <a:pt x="26789" y="187523"/>
                </a:lnTo>
                <a:lnTo>
                  <a:pt x="35718" y="151805"/>
                </a:lnTo>
                <a:lnTo>
                  <a:pt x="44648" y="116086"/>
                </a:lnTo>
                <a:lnTo>
                  <a:pt x="53578" y="80367"/>
                </a:lnTo>
                <a:lnTo>
                  <a:pt x="62507" y="44648"/>
                </a:lnTo>
                <a:lnTo>
                  <a:pt x="71437" y="17859"/>
                </a:lnTo>
                <a:lnTo>
                  <a:pt x="8036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25015" y="26789"/>
                </a:lnTo>
                <a:lnTo>
                  <a:pt x="133945" y="53578"/>
                </a:lnTo>
                <a:lnTo>
                  <a:pt x="160734" y="80367"/>
                </a:lnTo>
                <a:lnTo>
                  <a:pt x="178593" y="107156"/>
                </a:lnTo>
                <a:lnTo>
                  <a:pt x="196453" y="142875"/>
                </a:lnTo>
                <a:lnTo>
                  <a:pt x="214312" y="169664"/>
                </a:lnTo>
                <a:lnTo>
                  <a:pt x="232171" y="187523"/>
                </a:lnTo>
                <a:lnTo>
                  <a:pt x="241101" y="205383"/>
                </a:lnTo>
                <a:lnTo>
                  <a:pt x="241101" y="214312"/>
                </a:lnTo>
                <a:lnTo>
                  <a:pt x="232171" y="214312"/>
                </a:lnTo>
                <a:lnTo>
                  <a:pt x="214312" y="214312"/>
                </a:lnTo>
                <a:lnTo>
                  <a:pt x="187523" y="196453"/>
                </a:lnTo>
                <a:lnTo>
                  <a:pt x="151804" y="178594"/>
                </a:lnTo>
                <a:lnTo>
                  <a:pt x="151804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4" name="Freeform 19463"/>
          <p:cNvSpPr/>
          <p:nvPr/>
        </p:nvSpPr>
        <p:spPr bwMode="auto">
          <a:xfrm>
            <a:off x="7215188" y="1107281"/>
            <a:ext cx="250032" cy="35720"/>
          </a:xfrm>
          <a:custGeom>
            <a:avLst/>
            <a:gdLst/>
            <a:ahLst/>
            <a:cxnLst/>
            <a:rect l="0" t="0" r="0" b="0"/>
            <a:pathLst>
              <a:path w="250032" h="35720">
                <a:moveTo>
                  <a:pt x="0" y="17860"/>
                </a:moveTo>
                <a:lnTo>
                  <a:pt x="8929" y="17860"/>
                </a:lnTo>
                <a:lnTo>
                  <a:pt x="17859" y="17860"/>
                </a:lnTo>
                <a:lnTo>
                  <a:pt x="44648" y="26789"/>
                </a:lnTo>
                <a:lnTo>
                  <a:pt x="71437" y="35719"/>
                </a:lnTo>
                <a:lnTo>
                  <a:pt x="116085" y="35719"/>
                </a:lnTo>
                <a:lnTo>
                  <a:pt x="151804" y="35719"/>
                </a:lnTo>
                <a:lnTo>
                  <a:pt x="187523" y="35719"/>
                </a:lnTo>
                <a:lnTo>
                  <a:pt x="214312" y="26789"/>
                </a:lnTo>
                <a:lnTo>
                  <a:pt x="241101" y="26789"/>
                </a:lnTo>
                <a:lnTo>
                  <a:pt x="250031" y="1786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5" name="Freeform 19464"/>
          <p:cNvSpPr/>
          <p:nvPr/>
        </p:nvSpPr>
        <p:spPr bwMode="auto">
          <a:xfrm>
            <a:off x="7500938" y="919758"/>
            <a:ext cx="98227" cy="267891"/>
          </a:xfrm>
          <a:custGeom>
            <a:avLst/>
            <a:gdLst/>
            <a:ahLst/>
            <a:cxnLst/>
            <a:rect l="0" t="0" r="0" b="0"/>
            <a:pathLst>
              <a:path w="98227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44648"/>
                </a:lnTo>
                <a:lnTo>
                  <a:pt x="17859" y="71437"/>
                </a:lnTo>
                <a:lnTo>
                  <a:pt x="26789" y="116086"/>
                </a:lnTo>
                <a:lnTo>
                  <a:pt x="35718" y="151804"/>
                </a:lnTo>
                <a:lnTo>
                  <a:pt x="44648" y="187523"/>
                </a:lnTo>
                <a:lnTo>
                  <a:pt x="53578" y="214312"/>
                </a:lnTo>
                <a:lnTo>
                  <a:pt x="62507" y="241101"/>
                </a:lnTo>
                <a:lnTo>
                  <a:pt x="62507" y="258961"/>
                </a:lnTo>
                <a:lnTo>
                  <a:pt x="71437" y="267890"/>
                </a:lnTo>
                <a:lnTo>
                  <a:pt x="80367" y="267890"/>
                </a:lnTo>
                <a:lnTo>
                  <a:pt x="80367" y="258961"/>
                </a:lnTo>
                <a:lnTo>
                  <a:pt x="89296" y="232172"/>
                </a:lnTo>
                <a:lnTo>
                  <a:pt x="98226" y="205383"/>
                </a:lnTo>
                <a:lnTo>
                  <a:pt x="9822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6" name="Freeform 19465"/>
          <p:cNvSpPr/>
          <p:nvPr/>
        </p:nvSpPr>
        <p:spPr bwMode="auto">
          <a:xfrm>
            <a:off x="7670602" y="892969"/>
            <a:ext cx="53579" cy="303610"/>
          </a:xfrm>
          <a:custGeom>
            <a:avLst/>
            <a:gdLst/>
            <a:ahLst/>
            <a:cxnLst/>
            <a:rect l="0" t="0" r="0" b="0"/>
            <a:pathLst>
              <a:path w="53579" h="30361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16086"/>
                </a:lnTo>
                <a:lnTo>
                  <a:pt x="8929" y="151804"/>
                </a:lnTo>
                <a:lnTo>
                  <a:pt x="17859" y="196453"/>
                </a:lnTo>
                <a:lnTo>
                  <a:pt x="35718" y="232172"/>
                </a:lnTo>
                <a:lnTo>
                  <a:pt x="44648" y="258961"/>
                </a:lnTo>
                <a:lnTo>
                  <a:pt x="44648" y="285750"/>
                </a:lnTo>
                <a:lnTo>
                  <a:pt x="53578" y="303609"/>
                </a:lnTo>
                <a:lnTo>
                  <a:pt x="53578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2" name="Freeform 19471"/>
          <p:cNvSpPr/>
          <p:nvPr/>
        </p:nvSpPr>
        <p:spPr bwMode="auto">
          <a:xfrm>
            <a:off x="4938117" y="3116461"/>
            <a:ext cx="133947" cy="151805"/>
          </a:xfrm>
          <a:custGeom>
            <a:avLst/>
            <a:gdLst/>
            <a:ahLst/>
            <a:cxnLst/>
            <a:rect l="0" t="0" r="0" b="0"/>
            <a:pathLst>
              <a:path w="133947" h="151805">
                <a:moveTo>
                  <a:pt x="8929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62508" y="71437"/>
                </a:lnTo>
                <a:lnTo>
                  <a:pt x="89297" y="62507"/>
                </a:lnTo>
                <a:lnTo>
                  <a:pt x="107156" y="62507"/>
                </a:lnTo>
                <a:lnTo>
                  <a:pt x="125016" y="62507"/>
                </a:lnTo>
                <a:lnTo>
                  <a:pt x="133946" y="80367"/>
                </a:lnTo>
                <a:lnTo>
                  <a:pt x="133946" y="89296"/>
                </a:lnTo>
                <a:lnTo>
                  <a:pt x="116086" y="107156"/>
                </a:lnTo>
                <a:lnTo>
                  <a:pt x="107156" y="125015"/>
                </a:lnTo>
                <a:lnTo>
                  <a:pt x="89297" y="142875"/>
                </a:lnTo>
                <a:lnTo>
                  <a:pt x="62508" y="151804"/>
                </a:lnTo>
                <a:lnTo>
                  <a:pt x="44649" y="151804"/>
                </a:lnTo>
                <a:lnTo>
                  <a:pt x="35719" y="142875"/>
                </a:lnTo>
                <a:lnTo>
                  <a:pt x="26789" y="133945"/>
                </a:lnTo>
                <a:lnTo>
                  <a:pt x="26789" y="116085"/>
                </a:lnTo>
                <a:lnTo>
                  <a:pt x="26789" y="98226"/>
                </a:lnTo>
                <a:lnTo>
                  <a:pt x="26789" y="89296"/>
                </a:lnTo>
                <a:lnTo>
                  <a:pt x="35719" y="71437"/>
                </a:lnTo>
                <a:lnTo>
                  <a:pt x="53578" y="6250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3" name="Freeform 19472"/>
          <p:cNvSpPr/>
          <p:nvPr/>
        </p:nvSpPr>
        <p:spPr bwMode="auto">
          <a:xfrm>
            <a:off x="5080992" y="3000375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60" y="71437"/>
                </a:lnTo>
                <a:lnTo>
                  <a:pt x="2678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44649" y="187523"/>
                </a:lnTo>
                <a:lnTo>
                  <a:pt x="53578" y="205382"/>
                </a:lnTo>
                <a:lnTo>
                  <a:pt x="62508" y="214312"/>
                </a:lnTo>
                <a:lnTo>
                  <a:pt x="80367" y="223242"/>
                </a:lnTo>
                <a:lnTo>
                  <a:pt x="89297" y="223242"/>
                </a:lnTo>
                <a:lnTo>
                  <a:pt x="89297" y="214312"/>
                </a:lnTo>
                <a:lnTo>
                  <a:pt x="89297" y="205382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4" name="Freeform 19473"/>
          <p:cNvSpPr/>
          <p:nvPr/>
        </p:nvSpPr>
        <p:spPr bwMode="auto">
          <a:xfrm>
            <a:off x="5045273" y="3080742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44648"/>
                </a:lnTo>
                <a:lnTo>
                  <a:pt x="62508" y="26789"/>
                </a:lnTo>
                <a:lnTo>
                  <a:pt x="80368" y="17859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4287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5" name="Freeform 19474"/>
          <p:cNvSpPr/>
          <p:nvPr/>
        </p:nvSpPr>
        <p:spPr bwMode="auto">
          <a:xfrm>
            <a:off x="5214938" y="2946796"/>
            <a:ext cx="223243" cy="267892"/>
          </a:xfrm>
          <a:custGeom>
            <a:avLst/>
            <a:gdLst/>
            <a:ahLst/>
            <a:cxnLst/>
            <a:rect l="0" t="0" r="0" b="0"/>
            <a:pathLst>
              <a:path w="223243" h="267892">
                <a:moveTo>
                  <a:pt x="8929" y="151805"/>
                </a:moveTo>
                <a:lnTo>
                  <a:pt x="8929" y="151805"/>
                </a:lnTo>
                <a:lnTo>
                  <a:pt x="8929" y="151805"/>
                </a:lnTo>
                <a:lnTo>
                  <a:pt x="0" y="160735"/>
                </a:lnTo>
                <a:lnTo>
                  <a:pt x="0" y="169665"/>
                </a:lnTo>
                <a:lnTo>
                  <a:pt x="0" y="178594"/>
                </a:lnTo>
                <a:lnTo>
                  <a:pt x="8929" y="196454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50032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41102"/>
                </a:lnTo>
                <a:lnTo>
                  <a:pt x="35718" y="232172"/>
                </a:lnTo>
                <a:lnTo>
                  <a:pt x="35718" y="214313"/>
                </a:lnTo>
                <a:lnTo>
                  <a:pt x="35718" y="205383"/>
                </a:lnTo>
                <a:lnTo>
                  <a:pt x="35718" y="196454"/>
                </a:lnTo>
                <a:lnTo>
                  <a:pt x="35718" y="196454"/>
                </a:lnTo>
                <a:lnTo>
                  <a:pt x="35718" y="205383"/>
                </a:lnTo>
                <a:lnTo>
                  <a:pt x="35718" y="214313"/>
                </a:lnTo>
                <a:lnTo>
                  <a:pt x="44648" y="232172"/>
                </a:lnTo>
                <a:lnTo>
                  <a:pt x="44648" y="241102"/>
                </a:lnTo>
                <a:lnTo>
                  <a:pt x="53578" y="258961"/>
                </a:lnTo>
                <a:lnTo>
                  <a:pt x="62507" y="267891"/>
                </a:lnTo>
                <a:lnTo>
                  <a:pt x="71437" y="267891"/>
                </a:lnTo>
                <a:lnTo>
                  <a:pt x="80367" y="258961"/>
                </a:lnTo>
                <a:lnTo>
                  <a:pt x="98226" y="250032"/>
                </a:lnTo>
                <a:lnTo>
                  <a:pt x="107156" y="232172"/>
                </a:lnTo>
                <a:lnTo>
                  <a:pt x="116085" y="205383"/>
                </a:lnTo>
                <a:lnTo>
                  <a:pt x="116085" y="187524"/>
                </a:lnTo>
                <a:lnTo>
                  <a:pt x="116085" y="160735"/>
                </a:lnTo>
                <a:lnTo>
                  <a:pt x="116085" y="133946"/>
                </a:lnTo>
                <a:lnTo>
                  <a:pt x="116085" y="107157"/>
                </a:lnTo>
                <a:lnTo>
                  <a:pt x="107156" y="80368"/>
                </a:lnTo>
                <a:lnTo>
                  <a:pt x="107156" y="71438"/>
                </a:lnTo>
                <a:lnTo>
                  <a:pt x="98226" y="62508"/>
                </a:lnTo>
                <a:lnTo>
                  <a:pt x="98226" y="71438"/>
                </a:lnTo>
                <a:lnTo>
                  <a:pt x="89296" y="98227"/>
                </a:lnTo>
                <a:lnTo>
                  <a:pt x="89296" y="116086"/>
                </a:lnTo>
                <a:lnTo>
                  <a:pt x="89296" y="151805"/>
                </a:lnTo>
                <a:lnTo>
                  <a:pt x="98226" y="178594"/>
                </a:lnTo>
                <a:lnTo>
                  <a:pt x="98226" y="214313"/>
                </a:lnTo>
                <a:lnTo>
                  <a:pt x="107156" y="232172"/>
                </a:lnTo>
                <a:lnTo>
                  <a:pt x="116085" y="250032"/>
                </a:lnTo>
                <a:lnTo>
                  <a:pt x="125015" y="258961"/>
                </a:lnTo>
                <a:lnTo>
                  <a:pt x="133945" y="267891"/>
                </a:lnTo>
                <a:lnTo>
                  <a:pt x="142875" y="258961"/>
                </a:lnTo>
                <a:lnTo>
                  <a:pt x="151804" y="241102"/>
                </a:lnTo>
                <a:lnTo>
                  <a:pt x="160734" y="214313"/>
                </a:lnTo>
                <a:lnTo>
                  <a:pt x="169664" y="187524"/>
                </a:lnTo>
                <a:lnTo>
                  <a:pt x="178593" y="160735"/>
                </a:lnTo>
                <a:lnTo>
                  <a:pt x="187523" y="125016"/>
                </a:lnTo>
                <a:lnTo>
                  <a:pt x="187523" y="89297"/>
                </a:lnTo>
                <a:lnTo>
                  <a:pt x="187523" y="53579"/>
                </a:lnTo>
                <a:lnTo>
                  <a:pt x="187523" y="26790"/>
                </a:lnTo>
                <a:lnTo>
                  <a:pt x="178593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17860"/>
                </a:lnTo>
                <a:lnTo>
                  <a:pt x="160734" y="35719"/>
                </a:lnTo>
                <a:lnTo>
                  <a:pt x="160734" y="71438"/>
                </a:lnTo>
                <a:lnTo>
                  <a:pt x="160734" y="107157"/>
                </a:lnTo>
                <a:lnTo>
                  <a:pt x="169664" y="133946"/>
                </a:lnTo>
                <a:lnTo>
                  <a:pt x="178593" y="169665"/>
                </a:lnTo>
                <a:lnTo>
                  <a:pt x="187523" y="187524"/>
                </a:lnTo>
                <a:lnTo>
                  <a:pt x="205382" y="205383"/>
                </a:lnTo>
                <a:lnTo>
                  <a:pt x="214312" y="214313"/>
                </a:lnTo>
                <a:lnTo>
                  <a:pt x="223242" y="223243"/>
                </a:lnTo>
                <a:lnTo>
                  <a:pt x="223242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6" name="Freeform 19475"/>
          <p:cNvSpPr/>
          <p:nvPr/>
        </p:nvSpPr>
        <p:spPr bwMode="auto">
          <a:xfrm>
            <a:off x="5732859" y="3098601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107157" y="8930"/>
                </a:move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53579" y="53578"/>
                </a:lnTo>
                <a:lnTo>
                  <a:pt x="53579" y="53578"/>
                </a:lnTo>
                <a:lnTo>
                  <a:pt x="53579" y="62508"/>
                </a:lnTo>
                <a:lnTo>
                  <a:pt x="62508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116086" y="62508"/>
                </a:lnTo>
                <a:lnTo>
                  <a:pt x="133946" y="71438"/>
                </a:lnTo>
                <a:lnTo>
                  <a:pt x="133946" y="89297"/>
                </a:lnTo>
                <a:lnTo>
                  <a:pt x="133946" y="107156"/>
                </a:lnTo>
                <a:lnTo>
                  <a:pt x="125016" y="125016"/>
                </a:lnTo>
                <a:lnTo>
                  <a:pt x="107157" y="142875"/>
                </a:lnTo>
                <a:lnTo>
                  <a:pt x="80368" y="160735"/>
                </a:lnTo>
                <a:lnTo>
                  <a:pt x="62508" y="178594"/>
                </a:lnTo>
                <a:lnTo>
                  <a:pt x="35719" y="178594"/>
                </a:lnTo>
                <a:lnTo>
                  <a:pt x="17860" y="178594"/>
                </a:lnTo>
                <a:lnTo>
                  <a:pt x="8930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7" name="Freeform 19476"/>
          <p:cNvSpPr/>
          <p:nvPr/>
        </p:nvSpPr>
        <p:spPr bwMode="auto">
          <a:xfrm>
            <a:off x="5938242" y="2991445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26789" y="151805"/>
                </a:lnTo>
                <a:lnTo>
                  <a:pt x="26789" y="187523"/>
                </a:lnTo>
                <a:lnTo>
                  <a:pt x="35719" y="214312"/>
                </a:lnTo>
                <a:lnTo>
                  <a:pt x="44649" y="241101"/>
                </a:lnTo>
                <a:lnTo>
                  <a:pt x="53578" y="250031"/>
                </a:lnTo>
                <a:lnTo>
                  <a:pt x="62508" y="258961"/>
                </a:lnTo>
                <a:lnTo>
                  <a:pt x="80367" y="250031"/>
                </a:lnTo>
                <a:lnTo>
                  <a:pt x="89297" y="241101"/>
                </a:lnTo>
                <a:lnTo>
                  <a:pt x="98227" y="223242"/>
                </a:lnTo>
                <a:lnTo>
                  <a:pt x="107156" y="205383"/>
                </a:lnTo>
                <a:lnTo>
                  <a:pt x="10715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8" name="Freeform 19477"/>
          <p:cNvSpPr/>
          <p:nvPr/>
        </p:nvSpPr>
        <p:spPr bwMode="auto">
          <a:xfrm>
            <a:off x="5875734" y="3062882"/>
            <a:ext cx="169665" cy="71439"/>
          </a:xfrm>
          <a:custGeom>
            <a:avLst/>
            <a:gdLst/>
            <a:ahLst/>
            <a:cxnLst/>
            <a:rect l="0" t="0" r="0" b="0"/>
            <a:pathLst>
              <a:path w="169665" h="71439">
                <a:moveTo>
                  <a:pt x="0" y="71438"/>
                </a:moveTo>
                <a:lnTo>
                  <a:pt x="8930" y="62508"/>
                </a:lnTo>
                <a:lnTo>
                  <a:pt x="17860" y="53579"/>
                </a:lnTo>
                <a:lnTo>
                  <a:pt x="44649" y="44649"/>
                </a:lnTo>
                <a:lnTo>
                  <a:pt x="71438" y="35719"/>
                </a:lnTo>
                <a:lnTo>
                  <a:pt x="98227" y="17860"/>
                </a:lnTo>
                <a:lnTo>
                  <a:pt x="125016" y="8930"/>
                </a:lnTo>
                <a:lnTo>
                  <a:pt x="151805" y="8930"/>
                </a:lnTo>
                <a:lnTo>
                  <a:pt x="160735" y="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9" name="Freeform 19478"/>
          <p:cNvSpPr/>
          <p:nvPr/>
        </p:nvSpPr>
        <p:spPr bwMode="auto">
          <a:xfrm>
            <a:off x="6045398" y="2937867"/>
            <a:ext cx="285751" cy="294680"/>
          </a:xfrm>
          <a:custGeom>
            <a:avLst/>
            <a:gdLst/>
            <a:ahLst/>
            <a:cxnLst/>
            <a:rect l="0" t="0" r="0" b="0"/>
            <a:pathLst>
              <a:path w="285751" h="294680">
                <a:moveTo>
                  <a:pt x="35719" y="160734"/>
                </a:moveTo>
                <a:lnTo>
                  <a:pt x="35719" y="160734"/>
                </a:lnTo>
                <a:lnTo>
                  <a:pt x="35719" y="169664"/>
                </a:lnTo>
                <a:lnTo>
                  <a:pt x="26790" y="169664"/>
                </a:lnTo>
                <a:lnTo>
                  <a:pt x="26790" y="187523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0" y="26789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17860" y="276820"/>
                </a:lnTo>
                <a:lnTo>
                  <a:pt x="26790" y="267890"/>
                </a:lnTo>
                <a:lnTo>
                  <a:pt x="35719" y="250031"/>
                </a:lnTo>
                <a:lnTo>
                  <a:pt x="44649" y="241101"/>
                </a:lnTo>
                <a:lnTo>
                  <a:pt x="44649" y="223242"/>
                </a:lnTo>
                <a:lnTo>
                  <a:pt x="44649" y="205383"/>
                </a:lnTo>
                <a:lnTo>
                  <a:pt x="44649" y="196453"/>
                </a:lnTo>
                <a:lnTo>
                  <a:pt x="44649" y="196453"/>
                </a:lnTo>
                <a:lnTo>
                  <a:pt x="44649" y="196453"/>
                </a:lnTo>
                <a:lnTo>
                  <a:pt x="53579" y="214312"/>
                </a:lnTo>
                <a:lnTo>
                  <a:pt x="53579" y="232172"/>
                </a:lnTo>
                <a:lnTo>
                  <a:pt x="62508" y="250031"/>
                </a:lnTo>
                <a:lnTo>
                  <a:pt x="71438" y="258961"/>
                </a:lnTo>
                <a:lnTo>
                  <a:pt x="80368" y="267890"/>
                </a:lnTo>
                <a:lnTo>
                  <a:pt x="98227" y="267890"/>
                </a:lnTo>
                <a:lnTo>
                  <a:pt x="107157" y="258961"/>
                </a:lnTo>
                <a:lnTo>
                  <a:pt x="125016" y="241101"/>
                </a:lnTo>
                <a:lnTo>
                  <a:pt x="142875" y="223242"/>
                </a:lnTo>
                <a:lnTo>
                  <a:pt x="151805" y="196453"/>
                </a:lnTo>
                <a:lnTo>
                  <a:pt x="160735" y="169664"/>
                </a:lnTo>
                <a:lnTo>
                  <a:pt x="160735" y="142875"/>
                </a:lnTo>
                <a:lnTo>
                  <a:pt x="160735" y="116086"/>
                </a:lnTo>
                <a:lnTo>
                  <a:pt x="160735" y="89297"/>
                </a:lnTo>
                <a:lnTo>
                  <a:pt x="151805" y="71437"/>
                </a:lnTo>
                <a:lnTo>
                  <a:pt x="151805" y="62508"/>
                </a:lnTo>
                <a:lnTo>
                  <a:pt x="133946" y="71437"/>
                </a:lnTo>
                <a:lnTo>
                  <a:pt x="125016" y="98226"/>
                </a:lnTo>
                <a:lnTo>
                  <a:pt x="116086" y="133945"/>
                </a:lnTo>
                <a:lnTo>
                  <a:pt x="107157" y="169664"/>
                </a:lnTo>
                <a:lnTo>
                  <a:pt x="107157" y="205383"/>
                </a:lnTo>
                <a:lnTo>
                  <a:pt x="107157" y="241101"/>
                </a:lnTo>
                <a:lnTo>
                  <a:pt x="116086" y="267890"/>
                </a:lnTo>
                <a:lnTo>
                  <a:pt x="125016" y="285750"/>
                </a:lnTo>
                <a:lnTo>
                  <a:pt x="133946" y="294679"/>
                </a:lnTo>
                <a:lnTo>
                  <a:pt x="151805" y="294679"/>
                </a:lnTo>
                <a:lnTo>
                  <a:pt x="160735" y="285750"/>
                </a:lnTo>
                <a:lnTo>
                  <a:pt x="178594" y="267890"/>
                </a:lnTo>
                <a:lnTo>
                  <a:pt x="196454" y="241101"/>
                </a:lnTo>
                <a:lnTo>
                  <a:pt x="205383" y="205383"/>
                </a:lnTo>
                <a:lnTo>
                  <a:pt x="223243" y="178594"/>
                </a:lnTo>
                <a:lnTo>
                  <a:pt x="223243" y="142875"/>
                </a:lnTo>
                <a:lnTo>
                  <a:pt x="232172" y="116086"/>
                </a:lnTo>
                <a:lnTo>
                  <a:pt x="232172" y="89297"/>
                </a:lnTo>
                <a:lnTo>
                  <a:pt x="232172" y="62508"/>
                </a:lnTo>
                <a:lnTo>
                  <a:pt x="232172" y="44648"/>
                </a:lnTo>
                <a:lnTo>
                  <a:pt x="223243" y="17859"/>
                </a:lnTo>
                <a:lnTo>
                  <a:pt x="223243" y="8929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8929"/>
                </a:lnTo>
                <a:lnTo>
                  <a:pt x="205383" y="26789"/>
                </a:lnTo>
                <a:lnTo>
                  <a:pt x="205383" y="62508"/>
                </a:lnTo>
                <a:lnTo>
                  <a:pt x="205383" y="98226"/>
                </a:lnTo>
                <a:lnTo>
                  <a:pt x="214313" y="142875"/>
                </a:lnTo>
                <a:lnTo>
                  <a:pt x="223243" y="187523"/>
                </a:lnTo>
                <a:lnTo>
                  <a:pt x="232172" y="223242"/>
                </a:lnTo>
                <a:lnTo>
                  <a:pt x="241102" y="258961"/>
                </a:lnTo>
                <a:lnTo>
                  <a:pt x="250032" y="276820"/>
                </a:lnTo>
                <a:lnTo>
                  <a:pt x="267891" y="285750"/>
                </a:lnTo>
                <a:lnTo>
                  <a:pt x="276821" y="285750"/>
                </a:lnTo>
                <a:lnTo>
                  <a:pt x="285750" y="267890"/>
                </a:lnTo>
                <a:lnTo>
                  <a:pt x="285750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0" name="Freeform 19479"/>
          <p:cNvSpPr/>
          <p:nvPr/>
        </p:nvSpPr>
        <p:spPr bwMode="auto">
          <a:xfrm>
            <a:off x="6652617" y="31075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1" name="Freeform 19480"/>
          <p:cNvSpPr/>
          <p:nvPr/>
        </p:nvSpPr>
        <p:spPr bwMode="auto">
          <a:xfrm>
            <a:off x="6572250" y="3098601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8" y="62508"/>
                </a:lnTo>
                <a:lnTo>
                  <a:pt x="62508" y="62508"/>
                </a:lnTo>
                <a:lnTo>
                  <a:pt x="80367" y="62508"/>
                </a:lnTo>
                <a:lnTo>
                  <a:pt x="98227" y="71438"/>
                </a:lnTo>
                <a:lnTo>
                  <a:pt x="107156" y="71438"/>
                </a:lnTo>
                <a:lnTo>
                  <a:pt x="107156" y="80367"/>
                </a:lnTo>
                <a:lnTo>
                  <a:pt x="107156" y="89297"/>
                </a:lnTo>
                <a:lnTo>
                  <a:pt x="98227" y="107156"/>
                </a:lnTo>
                <a:lnTo>
                  <a:pt x="80367" y="116086"/>
                </a:lnTo>
                <a:lnTo>
                  <a:pt x="53578" y="125016"/>
                </a:lnTo>
                <a:lnTo>
                  <a:pt x="35719" y="133945"/>
                </a:lnTo>
                <a:lnTo>
                  <a:pt x="17859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8930" y="7143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2" name="Freeform 19481"/>
          <p:cNvSpPr/>
          <p:nvPr/>
        </p:nvSpPr>
        <p:spPr bwMode="auto">
          <a:xfrm>
            <a:off x="6750844" y="3000375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29" y="98226"/>
                </a:lnTo>
                <a:lnTo>
                  <a:pt x="8929" y="133945"/>
                </a:lnTo>
                <a:lnTo>
                  <a:pt x="17859" y="160734"/>
                </a:lnTo>
                <a:lnTo>
                  <a:pt x="26789" y="187523"/>
                </a:lnTo>
                <a:lnTo>
                  <a:pt x="35719" y="205382"/>
                </a:lnTo>
                <a:lnTo>
                  <a:pt x="4464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62508" y="214312"/>
                </a:lnTo>
                <a:lnTo>
                  <a:pt x="62508" y="196453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3" name="Freeform 19482"/>
          <p:cNvSpPr/>
          <p:nvPr/>
        </p:nvSpPr>
        <p:spPr bwMode="auto">
          <a:xfrm>
            <a:off x="6670477" y="3098601"/>
            <a:ext cx="187524" cy="44650"/>
          </a:xfrm>
          <a:custGeom>
            <a:avLst/>
            <a:gdLst/>
            <a:ahLst/>
            <a:cxnLst/>
            <a:rect l="0" t="0" r="0" b="0"/>
            <a:pathLst>
              <a:path w="187524" h="44650">
                <a:moveTo>
                  <a:pt x="0" y="44649"/>
                </a:moveTo>
                <a:lnTo>
                  <a:pt x="0" y="44649"/>
                </a:lnTo>
                <a:lnTo>
                  <a:pt x="8929" y="44649"/>
                </a:lnTo>
                <a:lnTo>
                  <a:pt x="26789" y="4464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17860"/>
                </a:lnTo>
                <a:lnTo>
                  <a:pt x="142875" y="8930"/>
                </a:lnTo>
                <a:lnTo>
                  <a:pt x="160734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4" name="Freeform 19483"/>
          <p:cNvSpPr/>
          <p:nvPr/>
        </p:nvSpPr>
        <p:spPr bwMode="auto">
          <a:xfrm>
            <a:off x="6849070" y="3036093"/>
            <a:ext cx="223244" cy="178595"/>
          </a:xfrm>
          <a:custGeom>
            <a:avLst/>
            <a:gdLst/>
            <a:ahLst/>
            <a:cxnLst/>
            <a:rect l="0" t="0" r="0" b="0"/>
            <a:pathLst>
              <a:path w="223244" h="178595">
                <a:moveTo>
                  <a:pt x="35719" y="53578"/>
                </a:moveTo>
                <a:lnTo>
                  <a:pt x="26789" y="62508"/>
                </a:lnTo>
                <a:lnTo>
                  <a:pt x="1786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89" y="160735"/>
                </a:lnTo>
                <a:lnTo>
                  <a:pt x="35719" y="160735"/>
                </a:lnTo>
                <a:lnTo>
                  <a:pt x="44649" y="142875"/>
                </a:lnTo>
                <a:lnTo>
                  <a:pt x="53578" y="133946"/>
                </a:lnTo>
                <a:lnTo>
                  <a:pt x="53578" y="116086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116086"/>
                </a:lnTo>
                <a:lnTo>
                  <a:pt x="53578" y="133946"/>
                </a:lnTo>
                <a:lnTo>
                  <a:pt x="62508" y="142875"/>
                </a:lnTo>
                <a:lnTo>
                  <a:pt x="62508" y="160735"/>
                </a:lnTo>
                <a:lnTo>
                  <a:pt x="71438" y="169664"/>
                </a:lnTo>
                <a:lnTo>
                  <a:pt x="80368" y="178594"/>
                </a:lnTo>
                <a:lnTo>
                  <a:pt x="80368" y="178594"/>
                </a:lnTo>
                <a:lnTo>
                  <a:pt x="89297" y="178594"/>
                </a:lnTo>
                <a:lnTo>
                  <a:pt x="107157" y="178594"/>
                </a:lnTo>
                <a:lnTo>
                  <a:pt x="107157" y="160735"/>
                </a:lnTo>
                <a:lnTo>
                  <a:pt x="125016" y="142875"/>
                </a:lnTo>
                <a:lnTo>
                  <a:pt x="125016" y="125016"/>
                </a:lnTo>
                <a:lnTo>
                  <a:pt x="133946" y="98227"/>
                </a:lnTo>
                <a:lnTo>
                  <a:pt x="133946" y="71438"/>
                </a:lnTo>
                <a:lnTo>
                  <a:pt x="142875" y="44649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6" y="0"/>
                </a:lnTo>
                <a:lnTo>
                  <a:pt x="133946" y="8930"/>
                </a:lnTo>
                <a:lnTo>
                  <a:pt x="125016" y="17860"/>
                </a:lnTo>
                <a:lnTo>
                  <a:pt x="125016" y="44649"/>
                </a:lnTo>
                <a:lnTo>
                  <a:pt x="116086" y="71438"/>
                </a:lnTo>
                <a:lnTo>
                  <a:pt x="116086" y="98227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33946" y="15180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60735" y="160735"/>
                </a:lnTo>
                <a:lnTo>
                  <a:pt x="169664" y="151805"/>
                </a:lnTo>
                <a:lnTo>
                  <a:pt x="178594" y="133946"/>
                </a:lnTo>
                <a:lnTo>
                  <a:pt x="187524" y="116086"/>
                </a:lnTo>
                <a:lnTo>
                  <a:pt x="196453" y="98227"/>
                </a:lnTo>
                <a:lnTo>
                  <a:pt x="196453" y="71438"/>
                </a:lnTo>
                <a:lnTo>
                  <a:pt x="205383" y="53578"/>
                </a:lnTo>
                <a:lnTo>
                  <a:pt x="205383" y="26789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96453" y="8930"/>
                </a:lnTo>
                <a:lnTo>
                  <a:pt x="187524" y="26789"/>
                </a:lnTo>
                <a:lnTo>
                  <a:pt x="187524" y="53578"/>
                </a:lnTo>
                <a:lnTo>
                  <a:pt x="187524" y="89297"/>
                </a:lnTo>
                <a:lnTo>
                  <a:pt x="187524" y="125016"/>
                </a:lnTo>
                <a:lnTo>
                  <a:pt x="196453" y="151805"/>
                </a:lnTo>
                <a:lnTo>
                  <a:pt x="196453" y="169664"/>
                </a:lnTo>
                <a:lnTo>
                  <a:pt x="205383" y="178594"/>
                </a:lnTo>
                <a:lnTo>
                  <a:pt x="214313" y="178594"/>
                </a:lnTo>
                <a:lnTo>
                  <a:pt x="223243" y="169664"/>
                </a:lnTo>
                <a:lnTo>
                  <a:pt x="22324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5" name="Freeform 19484"/>
          <p:cNvSpPr/>
          <p:nvPr/>
        </p:nvSpPr>
        <p:spPr bwMode="auto">
          <a:xfrm>
            <a:off x="7152680" y="3152179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6" name="Freeform 19485"/>
          <p:cNvSpPr/>
          <p:nvPr/>
        </p:nvSpPr>
        <p:spPr bwMode="auto">
          <a:xfrm>
            <a:off x="7161609" y="318789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7" name="Freeform 19486"/>
          <p:cNvSpPr/>
          <p:nvPr/>
        </p:nvSpPr>
        <p:spPr bwMode="auto">
          <a:xfrm>
            <a:off x="7152680" y="3196828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8" name="Freeform 19487"/>
          <p:cNvSpPr/>
          <p:nvPr/>
        </p:nvSpPr>
        <p:spPr bwMode="auto">
          <a:xfrm>
            <a:off x="7152680" y="3178968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35718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9" name="Freeform 19488"/>
          <p:cNvSpPr/>
          <p:nvPr/>
        </p:nvSpPr>
        <p:spPr bwMode="auto">
          <a:xfrm>
            <a:off x="7134820" y="3196828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8930" y="0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0" name="Freeform 19489"/>
          <p:cNvSpPr/>
          <p:nvPr/>
        </p:nvSpPr>
        <p:spPr bwMode="auto">
          <a:xfrm>
            <a:off x="7152680" y="3205757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1" name="Freeform 19490"/>
          <p:cNvSpPr/>
          <p:nvPr/>
        </p:nvSpPr>
        <p:spPr bwMode="auto">
          <a:xfrm>
            <a:off x="7143750" y="3187898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2" name="Freeform 19491"/>
          <p:cNvSpPr/>
          <p:nvPr/>
        </p:nvSpPr>
        <p:spPr bwMode="auto">
          <a:xfrm>
            <a:off x="7170539" y="3178968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3" name="Freeform 19492"/>
          <p:cNvSpPr/>
          <p:nvPr/>
        </p:nvSpPr>
        <p:spPr bwMode="auto">
          <a:xfrm>
            <a:off x="5438180" y="0"/>
            <a:ext cx="3152180" cy="1589485"/>
          </a:xfrm>
          <a:custGeom>
            <a:avLst/>
            <a:gdLst/>
            <a:ahLst/>
            <a:cxnLst/>
            <a:rect l="0" t="0" r="0" b="0"/>
            <a:pathLst>
              <a:path w="3152180" h="1589485">
                <a:moveTo>
                  <a:pt x="3152179" y="0"/>
                </a:moveTo>
                <a:lnTo>
                  <a:pt x="3143249" y="0"/>
                </a:lnTo>
                <a:lnTo>
                  <a:pt x="3125390" y="0"/>
                </a:lnTo>
                <a:lnTo>
                  <a:pt x="3116460" y="0"/>
                </a:lnTo>
                <a:lnTo>
                  <a:pt x="3107530" y="0"/>
                </a:lnTo>
                <a:lnTo>
                  <a:pt x="3098600" y="0"/>
                </a:lnTo>
                <a:lnTo>
                  <a:pt x="3080741" y="0"/>
                </a:lnTo>
                <a:lnTo>
                  <a:pt x="3062882" y="0"/>
                </a:lnTo>
                <a:lnTo>
                  <a:pt x="3036093" y="0"/>
                </a:lnTo>
                <a:lnTo>
                  <a:pt x="3000374" y="0"/>
                </a:lnTo>
                <a:lnTo>
                  <a:pt x="2955725" y="0"/>
                </a:lnTo>
                <a:lnTo>
                  <a:pt x="2893218" y="0"/>
                </a:lnTo>
                <a:lnTo>
                  <a:pt x="2821780" y="0"/>
                </a:lnTo>
                <a:lnTo>
                  <a:pt x="2732484" y="0"/>
                </a:lnTo>
                <a:lnTo>
                  <a:pt x="2634258" y="0"/>
                </a:lnTo>
                <a:lnTo>
                  <a:pt x="2518172" y="0"/>
                </a:lnTo>
                <a:lnTo>
                  <a:pt x="2393156" y="0"/>
                </a:lnTo>
                <a:lnTo>
                  <a:pt x="2268140" y="0"/>
                </a:lnTo>
                <a:lnTo>
                  <a:pt x="2125265" y="0"/>
                </a:lnTo>
                <a:lnTo>
                  <a:pt x="1982390" y="0"/>
                </a:lnTo>
                <a:lnTo>
                  <a:pt x="1830586" y="0"/>
                </a:lnTo>
                <a:lnTo>
                  <a:pt x="1669851" y="0"/>
                </a:lnTo>
                <a:lnTo>
                  <a:pt x="1321593" y="0"/>
                </a:lnTo>
                <a:lnTo>
                  <a:pt x="1035843" y="89297"/>
                </a:lnTo>
                <a:lnTo>
                  <a:pt x="785812" y="205383"/>
                </a:lnTo>
                <a:lnTo>
                  <a:pt x="571500" y="330398"/>
                </a:lnTo>
                <a:lnTo>
                  <a:pt x="410765" y="446484"/>
                </a:lnTo>
                <a:lnTo>
                  <a:pt x="285750" y="562570"/>
                </a:lnTo>
                <a:lnTo>
                  <a:pt x="187523" y="678656"/>
                </a:lnTo>
                <a:lnTo>
                  <a:pt x="107156" y="794742"/>
                </a:lnTo>
                <a:lnTo>
                  <a:pt x="53578" y="901898"/>
                </a:lnTo>
                <a:lnTo>
                  <a:pt x="8929" y="1009055"/>
                </a:lnTo>
                <a:lnTo>
                  <a:pt x="0" y="1098351"/>
                </a:lnTo>
                <a:lnTo>
                  <a:pt x="17859" y="1187648"/>
                </a:lnTo>
                <a:lnTo>
                  <a:pt x="53578" y="1268016"/>
                </a:lnTo>
                <a:lnTo>
                  <a:pt x="116086" y="1339453"/>
                </a:lnTo>
                <a:lnTo>
                  <a:pt x="205383" y="1393031"/>
                </a:lnTo>
                <a:lnTo>
                  <a:pt x="312539" y="1446609"/>
                </a:lnTo>
                <a:lnTo>
                  <a:pt x="437554" y="1482328"/>
                </a:lnTo>
                <a:lnTo>
                  <a:pt x="580429" y="1518047"/>
                </a:lnTo>
                <a:lnTo>
                  <a:pt x="741164" y="1553765"/>
                </a:lnTo>
                <a:lnTo>
                  <a:pt x="910828" y="1571625"/>
                </a:lnTo>
                <a:lnTo>
                  <a:pt x="1098351" y="1580554"/>
                </a:lnTo>
                <a:lnTo>
                  <a:pt x="1294804" y="1589484"/>
                </a:lnTo>
                <a:lnTo>
                  <a:pt x="1500187" y="1589484"/>
                </a:lnTo>
                <a:lnTo>
                  <a:pt x="1714500" y="1580554"/>
                </a:lnTo>
                <a:lnTo>
                  <a:pt x="1928812" y="1562695"/>
                </a:lnTo>
                <a:lnTo>
                  <a:pt x="2152054" y="1535906"/>
                </a:lnTo>
                <a:lnTo>
                  <a:pt x="2375297" y="1500187"/>
                </a:lnTo>
                <a:lnTo>
                  <a:pt x="2589609" y="1455539"/>
                </a:lnTo>
                <a:lnTo>
                  <a:pt x="2777132" y="1401961"/>
                </a:lnTo>
                <a:lnTo>
                  <a:pt x="2928936" y="1339453"/>
                </a:lnTo>
                <a:lnTo>
                  <a:pt x="2928936" y="1339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4" name="Freeform 19493"/>
          <p:cNvSpPr/>
          <p:nvPr/>
        </p:nvSpPr>
        <p:spPr bwMode="auto">
          <a:xfrm>
            <a:off x="5348883" y="0"/>
            <a:ext cx="2678907" cy="258962"/>
          </a:xfrm>
          <a:custGeom>
            <a:avLst/>
            <a:gdLst/>
            <a:ahLst/>
            <a:cxnLst/>
            <a:rect l="0" t="0" r="0" b="0"/>
            <a:pathLst>
              <a:path w="2678907" h="258962">
                <a:moveTo>
                  <a:pt x="2678906" y="0"/>
                </a:moveTo>
                <a:lnTo>
                  <a:pt x="2589609" y="0"/>
                </a:lnTo>
                <a:lnTo>
                  <a:pt x="2464594" y="0"/>
                </a:lnTo>
                <a:lnTo>
                  <a:pt x="2303859" y="0"/>
                </a:lnTo>
                <a:lnTo>
                  <a:pt x="2080617" y="0"/>
                </a:lnTo>
                <a:lnTo>
                  <a:pt x="1821656" y="0"/>
                </a:lnTo>
                <a:lnTo>
                  <a:pt x="1509117" y="0"/>
                </a:lnTo>
                <a:lnTo>
                  <a:pt x="1053703" y="0"/>
                </a:lnTo>
                <a:lnTo>
                  <a:pt x="544711" y="62508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5" name="Freeform 19494"/>
          <p:cNvSpPr/>
          <p:nvPr/>
        </p:nvSpPr>
        <p:spPr bwMode="auto">
          <a:xfrm>
            <a:off x="7000875" y="1902023"/>
            <a:ext cx="687587" cy="1071564"/>
          </a:xfrm>
          <a:custGeom>
            <a:avLst/>
            <a:gdLst/>
            <a:ahLst/>
            <a:cxnLst/>
            <a:rect l="0" t="0" r="0" b="0"/>
            <a:pathLst>
              <a:path w="687587" h="1071564">
                <a:moveTo>
                  <a:pt x="8930" y="1062633"/>
                </a:moveTo>
                <a:lnTo>
                  <a:pt x="8930" y="1062633"/>
                </a:lnTo>
                <a:lnTo>
                  <a:pt x="8930" y="1062633"/>
                </a:lnTo>
                <a:lnTo>
                  <a:pt x="0" y="1071563"/>
                </a:lnTo>
                <a:lnTo>
                  <a:pt x="0" y="1071563"/>
                </a:lnTo>
                <a:lnTo>
                  <a:pt x="0" y="1071563"/>
                </a:lnTo>
                <a:lnTo>
                  <a:pt x="0" y="1071563"/>
                </a:lnTo>
                <a:lnTo>
                  <a:pt x="0" y="1071563"/>
                </a:lnTo>
                <a:lnTo>
                  <a:pt x="0" y="1062633"/>
                </a:lnTo>
                <a:lnTo>
                  <a:pt x="0" y="1044773"/>
                </a:lnTo>
                <a:lnTo>
                  <a:pt x="8930" y="1026914"/>
                </a:lnTo>
                <a:lnTo>
                  <a:pt x="17859" y="1017984"/>
                </a:lnTo>
                <a:lnTo>
                  <a:pt x="26789" y="1000125"/>
                </a:lnTo>
                <a:lnTo>
                  <a:pt x="35719" y="982266"/>
                </a:lnTo>
                <a:lnTo>
                  <a:pt x="53578" y="964406"/>
                </a:lnTo>
                <a:lnTo>
                  <a:pt x="71438" y="937617"/>
                </a:lnTo>
                <a:lnTo>
                  <a:pt x="98227" y="884040"/>
                </a:lnTo>
                <a:lnTo>
                  <a:pt x="133945" y="794743"/>
                </a:lnTo>
                <a:lnTo>
                  <a:pt x="187523" y="687586"/>
                </a:lnTo>
                <a:lnTo>
                  <a:pt x="258961" y="544711"/>
                </a:lnTo>
                <a:lnTo>
                  <a:pt x="348258" y="401836"/>
                </a:lnTo>
                <a:lnTo>
                  <a:pt x="446484" y="267891"/>
                </a:lnTo>
                <a:lnTo>
                  <a:pt x="535781" y="151805"/>
                </a:lnTo>
                <a:lnTo>
                  <a:pt x="607219" y="80367"/>
                </a:lnTo>
                <a:lnTo>
                  <a:pt x="651867" y="35719"/>
                </a:lnTo>
                <a:lnTo>
                  <a:pt x="669727" y="8930"/>
                </a:lnTo>
                <a:lnTo>
                  <a:pt x="687586" y="0"/>
                </a:lnTo>
                <a:lnTo>
                  <a:pt x="687586" y="0"/>
                </a:lnTo>
                <a:lnTo>
                  <a:pt x="6875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7" name="Freeform 19496"/>
          <p:cNvSpPr/>
          <p:nvPr/>
        </p:nvSpPr>
        <p:spPr bwMode="auto">
          <a:xfrm>
            <a:off x="7608094" y="3000375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53578"/>
                </a:lnTo>
                <a:lnTo>
                  <a:pt x="35719" y="89296"/>
                </a:lnTo>
                <a:lnTo>
                  <a:pt x="35719" y="125015"/>
                </a:lnTo>
                <a:lnTo>
                  <a:pt x="35719" y="151804"/>
                </a:lnTo>
                <a:lnTo>
                  <a:pt x="44648" y="187523"/>
                </a:lnTo>
                <a:lnTo>
                  <a:pt x="44648" y="205382"/>
                </a:lnTo>
                <a:lnTo>
                  <a:pt x="53578" y="214312"/>
                </a:lnTo>
                <a:lnTo>
                  <a:pt x="71437" y="223242"/>
                </a:lnTo>
                <a:lnTo>
                  <a:pt x="89297" y="214312"/>
                </a:lnTo>
                <a:lnTo>
                  <a:pt x="107156" y="196453"/>
                </a:lnTo>
                <a:lnTo>
                  <a:pt x="133945" y="178593"/>
                </a:lnTo>
                <a:lnTo>
                  <a:pt x="151804" y="160734"/>
                </a:lnTo>
                <a:lnTo>
                  <a:pt x="160734" y="151804"/>
                </a:lnTo>
                <a:lnTo>
                  <a:pt x="169664" y="142875"/>
                </a:lnTo>
                <a:lnTo>
                  <a:pt x="169664" y="142875"/>
                </a:lnTo>
                <a:lnTo>
                  <a:pt x="160734" y="142875"/>
                </a:lnTo>
                <a:lnTo>
                  <a:pt x="151804" y="151804"/>
                </a:lnTo>
                <a:lnTo>
                  <a:pt x="151804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8" name="Freeform 19497"/>
          <p:cNvSpPr/>
          <p:nvPr/>
        </p:nvSpPr>
        <p:spPr bwMode="auto">
          <a:xfrm>
            <a:off x="7634883" y="3027164"/>
            <a:ext cx="125016" cy="107157"/>
          </a:xfrm>
          <a:custGeom>
            <a:avLst/>
            <a:gdLst/>
            <a:ahLst/>
            <a:cxnLst/>
            <a:rect l="0" t="0" r="0" b="0"/>
            <a:pathLst>
              <a:path w="125016" h="107157">
                <a:moveTo>
                  <a:pt x="0" y="107156"/>
                </a:moveTo>
                <a:lnTo>
                  <a:pt x="8930" y="107156"/>
                </a:lnTo>
                <a:lnTo>
                  <a:pt x="17859" y="98226"/>
                </a:lnTo>
                <a:lnTo>
                  <a:pt x="35719" y="89297"/>
                </a:lnTo>
                <a:lnTo>
                  <a:pt x="53578" y="71437"/>
                </a:lnTo>
                <a:lnTo>
                  <a:pt x="71437" y="53578"/>
                </a:lnTo>
                <a:lnTo>
                  <a:pt x="98226" y="35718"/>
                </a:lnTo>
                <a:lnTo>
                  <a:pt x="107156" y="2678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9" name="Freeform 19498"/>
          <p:cNvSpPr/>
          <p:nvPr/>
        </p:nvSpPr>
        <p:spPr bwMode="auto">
          <a:xfrm>
            <a:off x="7581305" y="2902148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0" y="107156"/>
                </a:moveTo>
                <a:lnTo>
                  <a:pt x="8929" y="107156"/>
                </a:lnTo>
                <a:lnTo>
                  <a:pt x="17859" y="98227"/>
                </a:lnTo>
                <a:lnTo>
                  <a:pt x="44648" y="89297"/>
                </a:lnTo>
                <a:lnTo>
                  <a:pt x="71437" y="71438"/>
                </a:lnTo>
                <a:lnTo>
                  <a:pt x="107156" y="53578"/>
                </a:lnTo>
                <a:lnTo>
                  <a:pt x="142875" y="35719"/>
                </a:lnTo>
                <a:lnTo>
                  <a:pt x="169664" y="17859"/>
                </a:lnTo>
                <a:lnTo>
                  <a:pt x="18752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0" name="Freeform 19499"/>
          <p:cNvSpPr/>
          <p:nvPr/>
        </p:nvSpPr>
        <p:spPr bwMode="auto">
          <a:xfrm>
            <a:off x="4393406" y="3018234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69664"/>
                </a:lnTo>
                <a:lnTo>
                  <a:pt x="26789" y="142875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1" name="Freeform 19500"/>
          <p:cNvSpPr/>
          <p:nvPr/>
        </p:nvSpPr>
        <p:spPr bwMode="auto">
          <a:xfrm>
            <a:off x="4330898" y="303609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2" name="Freeform 19501"/>
          <p:cNvSpPr/>
          <p:nvPr/>
        </p:nvSpPr>
        <p:spPr bwMode="auto">
          <a:xfrm>
            <a:off x="4357688" y="2982515"/>
            <a:ext cx="294680" cy="339329"/>
          </a:xfrm>
          <a:custGeom>
            <a:avLst/>
            <a:gdLst/>
            <a:ahLst/>
            <a:cxnLst/>
            <a:rect l="0" t="0" r="0" b="0"/>
            <a:pathLst>
              <a:path w="294680" h="339329">
                <a:moveTo>
                  <a:pt x="8929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29" y="26789"/>
                </a:lnTo>
                <a:lnTo>
                  <a:pt x="17859" y="17860"/>
                </a:lnTo>
                <a:lnTo>
                  <a:pt x="44648" y="8930"/>
                </a:lnTo>
                <a:lnTo>
                  <a:pt x="80367" y="0"/>
                </a:lnTo>
                <a:lnTo>
                  <a:pt x="116085" y="0"/>
                </a:lnTo>
                <a:lnTo>
                  <a:pt x="160734" y="0"/>
                </a:lnTo>
                <a:lnTo>
                  <a:pt x="205382" y="8930"/>
                </a:lnTo>
                <a:lnTo>
                  <a:pt x="250031" y="35719"/>
                </a:lnTo>
                <a:lnTo>
                  <a:pt x="276820" y="53578"/>
                </a:lnTo>
                <a:lnTo>
                  <a:pt x="294679" y="89297"/>
                </a:lnTo>
                <a:lnTo>
                  <a:pt x="285750" y="133946"/>
                </a:lnTo>
                <a:lnTo>
                  <a:pt x="267890" y="178594"/>
                </a:lnTo>
                <a:lnTo>
                  <a:pt x="223242" y="232172"/>
                </a:lnTo>
                <a:lnTo>
                  <a:pt x="178593" y="276821"/>
                </a:lnTo>
                <a:lnTo>
                  <a:pt x="133945" y="312539"/>
                </a:lnTo>
                <a:lnTo>
                  <a:pt x="89296" y="330399"/>
                </a:lnTo>
                <a:lnTo>
                  <a:pt x="80367" y="339328"/>
                </a:lnTo>
                <a:lnTo>
                  <a:pt x="80367" y="330399"/>
                </a:lnTo>
                <a:lnTo>
                  <a:pt x="80367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3" name="Freeform 19502"/>
          <p:cNvSpPr/>
          <p:nvPr/>
        </p:nvSpPr>
        <p:spPr bwMode="auto">
          <a:xfrm>
            <a:off x="4411266" y="3384351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98227"/>
                </a:lnTo>
                <a:lnTo>
                  <a:pt x="17859" y="107156"/>
                </a:lnTo>
                <a:lnTo>
                  <a:pt x="17859" y="125016"/>
                </a:lnTo>
                <a:lnTo>
                  <a:pt x="26789" y="142875"/>
                </a:lnTo>
                <a:lnTo>
                  <a:pt x="26789" y="169664"/>
                </a:lnTo>
                <a:lnTo>
                  <a:pt x="35718" y="178594"/>
                </a:lnTo>
                <a:lnTo>
                  <a:pt x="35718" y="196453"/>
                </a:lnTo>
                <a:lnTo>
                  <a:pt x="35718" y="205383"/>
                </a:lnTo>
                <a:lnTo>
                  <a:pt x="35718" y="214313"/>
                </a:lnTo>
                <a:lnTo>
                  <a:pt x="35718" y="223242"/>
                </a:lnTo>
                <a:lnTo>
                  <a:pt x="35718" y="214313"/>
                </a:lnTo>
                <a:lnTo>
                  <a:pt x="35718" y="214313"/>
                </a:lnTo>
                <a:lnTo>
                  <a:pt x="35718" y="214313"/>
                </a:lnTo>
                <a:lnTo>
                  <a:pt x="35718" y="205383"/>
                </a:lnTo>
                <a:lnTo>
                  <a:pt x="26789" y="187524"/>
                </a:lnTo>
                <a:lnTo>
                  <a:pt x="17859" y="178594"/>
                </a:lnTo>
                <a:lnTo>
                  <a:pt x="17859" y="151805"/>
                </a:lnTo>
                <a:lnTo>
                  <a:pt x="8929" y="125016"/>
                </a:lnTo>
                <a:lnTo>
                  <a:pt x="8929" y="107156"/>
                </a:lnTo>
                <a:lnTo>
                  <a:pt x="8929" y="80367"/>
                </a:lnTo>
                <a:lnTo>
                  <a:pt x="17859" y="62508"/>
                </a:lnTo>
                <a:lnTo>
                  <a:pt x="17859" y="44649"/>
                </a:lnTo>
                <a:lnTo>
                  <a:pt x="2678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4" name="Freeform 19503"/>
          <p:cNvSpPr/>
          <p:nvPr/>
        </p:nvSpPr>
        <p:spPr bwMode="auto">
          <a:xfrm>
            <a:off x="4563070" y="338435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5" name="Freeform 19504"/>
          <p:cNvSpPr/>
          <p:nvPr/>
        </p:nvSpPr>
        <p:spPr bwMode="auto">
          <a:xfrm>
            <a:off x="4446984" y="3473648"/>
            <a:ext cx="151806" cy="62509"/>
          </a:xfrm>
          <a:custGeom>
            <a:avLst/>
            <a:gdLst/>
            <a:ahLst/>
            <a:cxnLst/>
            <a:rect l="0" t="0" r="0" b="0"/>
            <a:pathLst>
              <a:path w="151806" h="62509">
                <a:moveTo>
                  <a:pt x="0" y="62508"/>
                </a:moveTo>
                <a:lnTo>
                  <a:pt x="8930" y="53578"/>
                </a:lnTo>
                <a:lnTo>
                  <a:pt x="26789" y="53578"/>
                </a:lnTo>
                <a:lnTo>
                  <a:pt x="44649" y="44648"/>
                </a:lnTo>
                <a:lnTo>
                  <a:pt x="71438" y="35719"/>
                </a:lnTo>
                <a:lnTo>
                  <a:pt x="98227" y="17859"/>
                </a:lnTo>
                <a:lnTo>
                  <a:pt x="116086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6" name="Freeform 19505"/>
          <p:cNvSpPr/>
          <p:nvPr/>
        </p:nvSpPr>
        <p:spPr bwMode="auto">
          <a:xfrm>
            <a:off x="4929188" y="3491507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62507" y="26789"/>
                </a:moveTo>
                <a:lnTo>
                  <a:pt x="62507" y="2678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17860"/>
                </a:lnTo>
                <a:lnTo>
                  <a:pt x="62507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9"/>
                </a:lnTo>
                <a:lnTo>
                  <a:pt x="26789" y="62508"/>
                </a:lnTo>
                <a:lnTo>
                  <a:pt x="53578" y="62508"/>
                </a:lnTo>
                <a:lnTo>
                  <a:pt x="80367" y="71438"/>
                </a:lnTo>
                <a:lnTo>
                  <a:pt x="98226" y="80368"/>
                </a:lnTo>
                <a:lnTo>
                  <a:pt x="116085" y="89297"/>
                </a:lnTo>
                <a:lnTo>
                  <a:pt x="125015" y="98227"/>
                </a:lnTo>
                <a:lnTo>
                  <a:pt x="125015" y="116086"/>
                </a:lnTo>
                <a:lnTo>
                  <a:pt x="116085" y="125016"/>
                </a:lnTo>
                <a:lnTo>
                  <a:pt x="98226" y="142875"/>
                </a:lnTo>
                <a:lnTo>
                  <a:pt x="80367" y="142875"/>
                </a:lnTo>
                <a:lnTo>
                  <a:pt x="62507" y="142875"/>
                </a:lnTo>
                <a:lnTo>
                  <a:pt x="62507" y="125016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7" name="Freeform 19506"/>
          <p:cNvSpPr/>
          <p:nvPr/>
        </p:nvSpPr>
        <p:spPr bwMode="auto">
          <a:xfrm>
            <a:off x="5116711" y="3393281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8930" y="3571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35719"/>
                </a:lnTo>
                <a:lnTo>
                  <a:pt x="35719" y="80367"/>
                </a:lnTo>
                <a:lnTo>
                  <a:pt x="35719" y="116086"/>
                </a:lnTo>
                <a:lnTo>
                  <a:pt x="35719" y="160734"/>
                </a:lnTo>
                <a:lnTo>
                  <a:pt x="35719" y="205383"/>
                </a:lnTo>
                <a:lnTo>
                  <a:pt x="35719" y="232172"/>
                </a:lnTo>
                <a:lnTo>
                  <a:pt x="35719" y="250031"/>
                </a:lnTo>
                <a:lnTo>
                  <a:pt x="44648" y="250031"/>
                </a:lnTo>
                <a:lnTo>
                  <a:pt x="62508" y="250031"/>
                </a:lnTo>
                <a:lnTo>
                  <a:pt x="71437" y="241101"/>
                </a:lnTo>
                <a:lnTo>
                  <a:pt x="89297" y="223242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8" name="Freeform 19507"/>
          <p:cNvSpPr/>
          <p:nvPr/>
        </p:nvSpPr>
        <p:spPr bwMode="auto">
          <a:xfrm>
            <a:off x="5054203" y="3527226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09" name="Freeform 19508"/>
          <p:cNvSpPr/>
          <p:nvPr/>
        </p:nvSpPr>
        <p:spPr bwMode="auto">
          <a:xfrm>
            <a:off x="5223867" y="3402211"/>
            <a:ext cx="241103" cy="258961"/>
          </a:xfrm>
          <a:custGeom>
            <a:avLst/>
            <a:gdLst/>
            <a:ahLst/>
            <a:cxnLst/>
            <a:rect l="0" t="0" r="0" b="0"/>
            <a:pathLst>
              <a:path w="241103" h="258961">
                <a:moveTo>
                  <a:pt x="17860" y="133945"/>
                </a:move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17860" y="232171"/>
                </a:lnTo>
                <a:lnTo>
                  <a:pt x="35719" y="214312"/>
                </a:lnTo>
                <a:lnTo>
                  <a:pt x="44649" y="187523"/>
                </a:lnTo>
                <a:lnTo>
                  <a:pt x="53578" y="160734"/>
                </a:lnTo>
                <a:lnTo>
                  <a:pt x="62508" y="133945"/>
                </a:lnTo>
                <a:lnTo>
                  <a:pt x="62508" y="116085"/>
                </a:lnTo>
                <a:lnTo>
                  <a:pt x="71438" y="107156"/>
                </a:lnTo>
                <a:lnTo>
                  <a:pt x="71438" y="116085"/>
                </a:lnTo>
                <a:lnTo>
                  <a:pt x="62508" y="133945"/>
                </a:lnTo>
                <a:lnTo>
                  <a:pt x="53578" y="160734"/>
                </a:lnTo>
                <a:lnTo>
                  <a:pt x="53578" y="187523"/>
                </a:lnTo>
                <a:lnTo>
                  <a:pt x="53578" y="214312"/>
                </a:lnTo>
                <a:lnTo>
                  <a:pt x="53578" y="232171"/>
                </a:lnTo>
                <a:lnTo>
                  <a:pt x="62508" y="250031"/>
                </a:lnTo>
                <a:lnTo>
                  <a:pt x="71438" y="258960"/>
                </a:lnTo>
                <a:lnTo>
                  <a:pt x="89297" y="258960"/>
                </a:lnTo>
                <a:lnTo>
                  <a:pt x="98227" y="250031"/>
                </a:lnTo>
                <a:lnTo>
                  <a:pt x="116086" y="232171"/>
                </a:lnTo>
                <a:lnTo>
                  <a:pt x="133946" y="214312"/>
                </a:lnTo>
                <a:lnTo>
                  <a:pt x="151805" y="178593"/>
                </a:lnTo>
                <a:lnTo>
                  <a:pt x="160735" y="151804"/>
                </a:lnTo>
                <a:lnTo>
                  <a:pt x="169664" y="125015"/>
                </a:lnTo>
                <a:lnTo>
                  <a:pt x="178594" y="89296"/>
                </a:lnTo>
                <a:lnTo>
                  <a:pt x="178594" y="71437"/>
                </a:lnTo>
                <a:lnTo>
                  <a:pt x="169664" y="53578"/>
                </a:lnTo>
                <a:lnTo>
                  <a:pt x="160735" y="44648"/>
                </a:lnTo>
                <a:lnTo>
                  <a:pt x="151805" y="44648"/>
                </a:lnTo>
                <a:lnTo>
                  <a:pt x="142875" y="53578"/>
                </a:lnTo>
                <a:lnTo>
                  <a:pt x="133946" y="71437"/>
                </a:lnTo>
                <a:lnTo>
                  <a:pt x="133946" y="89296"/>
                </a:lnTo>
                <a:lnTo>
                  <a:pt x="125016" y="116085"/>
                </a:lnTo>
                <a:lnTo>
                  <a:pt x="125016" y="151804"/>
                </a:lnTo>
                <a:lnTo>
                  <a:pt x="133946" y="178593"/>
                </a:lnTo>
                <a:lnTo>
                  <a:pt x="142875" y="205382"/>
                </a:lnTo>
                <a:lnTo>
                  <a:pt x="151805" y="223242"/>
                </a:lnTo>
                <a:lnTo>
                  <a:pt x="169664" y="232171"/>
                </a:lnTo>
                <a:lnTo>
                  <a:pt x="178594" y="232171"/>
                </a:lnTo>
                <a:lnTo>
                  <a:pt x="196453" y="223242"/>
                </a:lnTo>
                <a:lnTo>
                  <a:pt x="205383" y="214312"/>
                </a:lnTo>
                <a:lnTo>
                  <a:pt x="223242" y="187523"/>
                </a:lnTo>
                <a:lnTo>
                  <a:pt x="232172" y="169664"/>
                </a:lnTo>
                <a:lnTo>
                  <a:pt x="241102" y="142875"/>
                </a:lnTo>
                <a:lnTo>
                  <a:pt x="241102" y="107156"/>
                </a:lnTo>
                <a:lnTo>
                  <a:pt x="241102" y="80367"/>
                </a:lnTo>
                <a:lnTo>
                  <a:pt x="241102" y="53578"/>
                </a:lnTo>
                <a:lnTo>
                  <a:pt x="241102" y="26789"/>
                </a:lnTo>
                <a:lnTo>
                  <a:pt x="232172" y="8929"/>
                </a:lnTo>
                <a:lnTo>
                  <a:pt x="232172" y="0"/>
                </a:lnTo>
                <a:lnTo>
                  <a:pt x="223242" y="8929"/>
                </a:lnTo>
                <a:lnTo>
                  <a:pt x="223242" y="26789"/>
                </a:lnTo>
                <a:lnTo>
                  <a:pt x="223242" y="62507"/>
                </a:lnTo>
                <a:lnTo>
                  <a:pt x="223242" y="107156"/>
                </a:lnTo>
                <a:lnTo>
                  <a:pt x="223242" y="151804"/>
                </a:lnTo>
                <a:lnTo>
                  <a:pt x="223242" y="196453"/>
                </a:lnTo>
                <a:lnTo>
                  <a:pt x="223242" y="232171"/>
                </a:lnTo>
                <a:lnTo>
                  <a:pt x="232172" y="250031"/>
                </a:lnTo>
                <a:lnTo>
                  <a:pt x="241102" y="258960"/>
                </a:lnTo>
                <a:lnTo>
                  <a:pt x="241102" y="2589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0" name="Freeform 19509"/>
          <p:cNvSpPr/>
          <p:nvPr/>
        </p:nvSpPr>
        <p:spPr bwMode="auto">
          <a:xfrm>
            <a:off x="5750719" y="3437929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98226" y="17860"/>
                </a:moveTo>
                <a:lnTo>
                  <a:pt x="9822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44648" y="89297"/>
                </a:lnTo>
                <a:lnTo>
                  <a:pt x="71437" y="98227"/>
                </a:lnTo>
                <a:lnTo>
                  <a:pt x="98226" y="107157"/>
                </a:lnTo>
                <a:lnTo>
                  <a:pt x="125015" y="107157"/>
                </a:lnTo>
                <a:lnTo>
                  <a:pt x="151804" y="116086"/>
                </a:lnTo>
                <a:lnTo>
                  <a:pt x="169664" y="125016"/>
                </a:lnTo>
                <a:lnTo>
                  <a:pt x="169664" y="142875"/>
                </a:lnTo>
                <a:lnTo>
                  <a:pt x="160734" y="160735"/>
                </a:lnTo>
                <a:lnTo>
                  <a:pt x="133945" y="178594"/>
                </a:lnTo>
                <a:lnTo>
                  <a:pt x="107156" y="205383"/>
                </a:lnTo>
                <a:lnTo>
                  <a:pt x="62508" y="214313"/>
                </a:lnTo>
                <a:lnTo>
                  <a:pt x="35719" y="223242"/>
                </a:lnTo>
                <a:lnTo>
                  <a:pt x="8929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17859" y="160735"/>
                </a:lnTo>
                <a:lnTo>
                  <a:pt x="44648" y="133946"/>
                </a:lnTo>
                <a:lnTo>
                  <a:pt x="44648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1" name="Freeform 19510"/>
          <p:cNvSpPr/>
          <p:nvPr/>
        </p:nvSpPr>
        <p:spPr bwMode="auto">
          <a:xfrm>
            <a:off x="5956102" y="3348632"/>
            <a:ext cx="98227" cy="276822"/>
          </a:xfrm>
          <a:custGeom>
            <a:avLst/>
            <a:gdLst/>
            <a:ahLst/>
            <a:cxnLst/>
            <a:rect l="0" t="0" r="0" b="0"/>
            <a:pathLst>
              <a:path w="98227" h="27682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44649"/>
                </a:lnTo>
                <a:lnTo>
                  <a:pt x="17859" y="80368"/>
                </a:lnTo>
                <a:lnTo>
                  <a:pt x="17859" y="125016"/>
                </a:lnTo>
                <a:lnTo>
                  <a:pt x="17859" y="160735"/>
                </a:lnTo>
                <a:lnTo>
                  <a:pt x="1785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35718" y="276821"/>
                </a:lnTo>
                <a:lnTo>
                  <a:pt x="53578" y="276821"/>
                </a:lnTo>
                <a:lnTo>
                  <a:pt x="62507" y="267891"/>
                </a:lnTo>
                <a:lnTo>
                  <a:pt x="80367" y="258961"/>
                </a:lnTo>
                <a:lnTo>
                  <a:pt x="89296" y="232172"/>
                </a:lnTo>
                <a:lnTo>
                  <a:pt x="98226" y="205383"/>
                </a:lnTo>
                <a:lnTo>
                  <a:pt x="98226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2" name="Freeform 19511"/>
          <p:cNvSpPr/>
          <p:nvPr/>
        </p:nvSpPr>
        <p:spPr bwMode="auto">
          <a:xfrm>
            <a:off x="5884664" y="3482578"/>
            <a:ext cx="196454" cy="44649"/>
          </a:xfrm>
          <a:custGeom>
            <a:avLst/>
            <a:gdLst/>
            <a:ahLst/>
            <a:cxnLst/>
            <a:rect l="0" t="0" r="0" b="0"/>
            <a:pathLst>
              <a:path w="196454" h="44649">
                <a:moveTo>
                  <a:pt x="0" y="44648"/>
                </a:moveTo>
                <a:lnTo>
                  <a:pt x="0" y="44648"/>
                </a:lnTo>
                <a:lnTo>
                  <a:pt x="17859" y="44648"/>
                </a:lnTo>
                <a:lnTo>
                  <a:pt x="35719" y="35718"/>
                </a:lnTo>
                <a:lnTo>
                  <a:pt x="62508" y="26789"/>
                </a:lnTo>
                <a:lnTo>
                  <a:pt x="98227" y="17859"/>
                </a:lnTo>
                <a:lnTo>
                  <a:pt x="133945" y="8929"/>
                </a:lnTo>
                <a:lnTo>
                  <a:pt x="160734" y="0"/>
                </a:lnTo>
                <a:lnTo>
                  <a:pt x="17859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3" name="Freeform 19512"/>
          <p:cNvSpPr/>
          <p:nvPr/>
        </p:nvSpPr>
        <p:spPr bwMode="auto">
          <a:xfrm>
            <a:off x="6063258" y="3384351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44648" y="89297"/>
                </a:moveTo>
                <a:lnTo>
                  <a:pt x="44648" y="98227"/>
                </a:lnTo>
                <a:lnTo>
                  <a:pt x="35719" y="107156"/>
                </a:lnTo>
                <a:lnTo>
                  <a:pt x="17859" y="12501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32172"/>
                </a:lnTo>
                <a:lnTo>
                  <a:pt x="26789" y="214313"/>
                </a:lnTo>
                <a:lnTo>
                  <a:pt x="35719" y="196453"/>
                </a:lnTo>
                <a:lnTo>
                  <a:pt x="53578" y="178594"/>
                </a:lnTo>
                <a:lnTo>
                  <a:pt x="71437" y="142875"/>
                </a:lnTo>
                <a:lnTo>
                  <a:pt x="89297" y="125016"/>
                </a:lnTo>
                <a:lnTo>
                  <a:pt x="89297" y="98227"/>
                </a:lnTo>
                <a:lnTo>
                  <a:pt x="98226" y="89297"/>
                </a:lnTo>
                <a:lnTo>
                  <a:pt x="89297" y="89297"/>
                </a:lnTo>
                <a:lnTo>
                  <a:pt x="89297" y="107156"/>
                </a:lnTo>
                <a:lnTo>
                  <a:pt x="80367" y="133945"/>
                </a:lnTo>
                <a:lnTo>
                  <a:pt x="80367" y="160735"/>
                </a:lnTo>
                <a:lnTo>
                  <a:pt x="71437" y="187524"/>
                </a:lnTo>
                <a:lnTo>
                  <a:pt x="80367" y="205383"/>
                </a:lnTo>
                <a:lnTo>
                  <a:pt x="80367" y="223242"/>
                </a:lnTo>
                <a:lnTo>
                  <a:pt x="89297" y="232172"/>
                </a:lnTo>
                <a:lnTo>
                  <a:pt x="107156" y="223242"/>
                </a:lnTo>
                <a:lnTo>
                  <a:pt x="125015" y="214313"/>
                </a:lnTo>
                <a:lnTo>
                  <a:pt x="133945" y="196453"/>
                </a:lnTo>
                <a:lnTo>
                  <a:pt x="151805" y="169664"/>
                </a:lnTo>
                <a:lnTo>
                  <a:pt x="169664" y="133945"/>
                </a:lnTo>
                <a:lnTo>
                  <a:pt x="178594" y="98227"/>
                </a:lnTo>
                <a:lnTo>
                  <a:pt x="196453" y="62508"/>
                </a:lnTo>
                <a:lnTo>
                  <a:pt x="196453" y="35719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8930"/>
                </a:lnTo>
                <a:lnTo>
                  <a:pt x="178594" y="35719"/>
                </a:lnTo>
                <a:lnTo>
                  <a:pt x="160734" y="62508"/>
                </a:lnTo>
                <a:lnTo>
                  <a:pt x="151805" y="89297"/>
                </a:lnTo>
                <a:lnTo>
                  <a:pt x="142875" y="11608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69664" y="205383"/>
                </a:lnTo>
                <a:lnTo>
                  <a:pt x="178594" y="223242"/>
                </a:lnTo>
                <a:lnTo>
                  <a:pt x="196453" y="232172"/>
                </a:lnTo>
                <a:lnTo>
                  <a:pt x="205383" y="250031"/>
                </a:lnTo>
                <a:lnTo>
                  <a:pt x="205383" y="250031"/>
                </a:lnTo>
                <a:lnTo>
                  <a:pt x="205383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4" name="Freeform 19513"/>
          <p:cNvSpPr/>
          <p:nvPr/>
        </p:nvSpPr>
        <p:spPr bwMode="auto">
          <a:xfrm>
            <a:off x="6232922" y="3357562"/>
            <a:ext cx="187524" cy="276821"/>
          </a:xfrm>
          <a:custGeom>
            <a:avLst/>
            <a:gdLst/>
            <a:ahLst/>
            <a:cxnLst/>
            <a:rect l="0" t="0" r="0" b="0"/>
            <a:pathLst>
              <a:path w="187524" h="276821">
                <a:moveTo>
                  <a:pt x="0" y="267891"/>
                </a:move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1"/>
                </a:lnTo>
                <a:lnTo>
                  <a:pt x="8930" y="258961"/>
                </a:lnTo>
                <a:lnTo>
                  <a:pt x="26789" y="241102"/>
                </a:lnTo>
                <a:lnTo>
                  <a:pt x="44648" y="214313"/>
                </a:lnTo>
                <a:lnTo>
                  <a:pt x="62508" y="187524"/>
                </a:lnTo>
                <a:lnTo>
                  <a:pt x="80367" y="151805"/>
                </a:lnTo>
                <a:lnTo>
                  <a:pt x="98226" y="125016"/>
                </a:lnTo>
                <a:lnTo>
                  <a:pt x="116086" y="89297"/>
                </a:lnTo>
                <a:lnTo>
                  <a:pt x="125016" y="62508"/>
                </a:lnTo>
                <a:lnTo>
                  <a:pt x="116086" y="35719"/>
                </a:lnTo>
                <a:lnTo>
                  <a:pt x="116086" y="8930"/>
                </a:lnTo>
                <a:lnTo>
                  <a:pt x="98226" y="0"/>
                </a:lnTo>
                <a:lnTo>
                  <a:pt x="89297" y="0"/>
                </a:lnTo>
                <a:lnTo>
                  <a:pt x="71437" y="17859"/>
                </a:lnTo>
                <a:lnTo>
                  <a:pt x="62508" y="53578"/>
                </a:lnTo>
                <a:lnTo>
                  <a:pt x="53578" y="107156"/>
                </a:lnTo>
                <a:lnTo>
                  <a:pt x="62508" y="160734"/>
                </a:lnTo>
                <a:lnTo>
                  <a:pt x="71437" y="214313"/>
                </a:lnTo>
                <a:lnTo>
                  <a:pt x="89297" y="258961"/>
                </a:lnTo>
                <a:lnTo>
                  <a:pt x="116086" y="276820"/>
                </a:lnTo>
                <a:lnTo>
                  <a:pt x="151805" y="276820"/>
                </a:lnTo>
                <a:lnTo>
                  <a:pt x="187523" y="258961"/>
                </a:lnTo>
                <a:lnTo>
                  <a:pt x="187523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5" name="Freeform 19514"/>
          <p:cNvSpPr/>
          <p:nvPr/>
        </p:nvSpPr>
        <p:spPr bwMode="auto">
          <a:xfrm>
            <a:off x="6643688" y="3446859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89296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8" y="35719"/>
                </a:lnTo>
                <a:lnTo>
                  <a:pt x="44648" y="44648"/>
                </a:lnTo>
                <a:lnTo>
                  <a:pt x="53578" y="44648"/>
                </a:lnTo>
                <a:lnTo>
                  <a:pt x="71437" y="53578"/>
                </a:lnTo>
                <a:lnTo>
                  <a:pt x="89296" y="62508"/>
                </a:lnTo>
                <a:lnTo>
                  <a:pt x="107156" y="71437"/>
                </a:lnTo>
                <a:lnTo>
                  <a:pt x="116085" y="89297"/>
                </a:lnTo>
                <a:lnTo>
                  <a:pt x="125015" y="98227"/>
                </a:lnTo>
                <a:lnTo>
                  <a:pt x="125015" y="116086"/>
                </a:lnTo>
                <a:lnTo>
                  <a:pt x="107156" y="125016"/>
                </a:lnTo>
                <a:lnTo>
                  <a:pt x="89296" y="142875"/>
                </a:lnTo>
                <a:lnTo>
                  <a:pt x="71437" y="142875"/>
                </a:lnTo>
                <a:lnTo>
                  <a:pt x="44648" y="142875"/>
                </a:lnTo>
                <a:lnTo>
                  <a:pt x="26789" y="133945"/>
                </a:lnTo>
                <a:lnTo>
                  <a:pt x="8929" y="116086"/>
                </a:lnTo>
                <a:lnTo>
                  <a:pt x="0" y="98227"/>
                </a:lnTo>
                <a:lnTo>
                  <a:pt x="0" y="80367"/>
                </a:lnTo>
                <a:lnTo>
                  <a:pt x="0" y="62508"/>
                </a:lnTo>
                <a:lnTo>
                  <a:pt x="17859" y="53578"/>
                </a:lnTo>
                <a:lnTo>
                  <a:pt x="35718" y="35719"/>
                </a:lnTo>
                <a:lnTo>
                  <a:pt x="3571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6" name="Freeform 19515"/>
          <p:cNvSpPr/>
          <p:nvPr/>
        </p:nvSpPr>
        <p:spPr bwMode="auto">
          <a:xfrm>
            <a:off x="6849070" y="3312914"/>
            <a:ext cx="80369" cy="250032"/>
          </a:xfrm>
          <a:custGeom>
            <a:avLst/>
            <a:gdLst/>
            <a:ahLst/>
            <a:cxnLst/>
            <a:rect l="0" t="0" r="0" b="0"/>
            <a:pathLst>
              <a:path w="80369" h="250032">
                <a:moveTo>
                  <a:pt x="893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9297"/>
                </a:lnTo>
                <a:lnTo>
                  <a:pt x="8930" y="125015"/>
                </a:lnTo>
                <a:lnTo>
                  <a:pt x="17860" y="160734"/>
                </a:lnTo>
                <a:lnTo>
                  <a:pt x="26789" y="187523"/>
                </a:lnTo>
                <a:lnTo>
                  <a:pt x="35719" y="214312"/>
                </a:lnTo>
                <a:lnTo>
                  <a:pt x="53578" y="232172"/>
                </a:lnTo>
                <a:lnTo>
                  <a:pt x="62508" y="250031"/>
                </a:lnTo>
                <a:lnTo>
                  <a:pt x="71438" y="250031"/>
                </a:lnTo>
                <a:lnTo>
                  <a:pt x="80368" y="250031"/>
                </a:lnTo>
                <a:lnTo>
                  <a:pt x="80368" y="241101"/>
                </a:lnTo>
                <a:lnTo>
                  <a:pt x="80368" y="223242"/>
                </a:lnTo>
                <a:lnTo>
                  <a:pt x="80368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7" name="Freeform 19516"/>
          <p:cNvSpPr/>
          <p:nvPr/>
        </p:nvSpPr>
        <p:spPr bwMode="auto">
          <a:xfrm>
            <a:off x="6804422" y="3455789"/>
            <a:ext cx="98227" cy="17860"/>
          </a:xfrm>
          <a:custGeom>
            <a:avLst/>
            <a:gdLst/>
            <a:ahLst/>
            <a:cxnLst/>
            <a:rect l="0" t="0" r="0" b="0"/>
            <a:pathLst>
              <a:path w="98227" h="17860">
                <a:moveTo>
                  <a:pt x="8930" y="8929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8" name="Freeform 19517"/>
          <p:cNvSpPr/>
          <p:nvPr/>
        </p:nvSpPr>
        <p:spPr bwMode="auto">
          <a:xfrm>
            <a:off x="6965156" y="3330773"/>
            <a:ext cx="312540" cy="276821"/>
          </a:xfrm>
          <a:custGeom>
            <a:avLst/>
            <a:gdLst/>
            <a:ahLst/>
            <a:cxnLst/>
            <a:rect l="0" t="0" r="0" b="0"/>
            <a:pathLst>
              <a:path w="312540" h="276821">
                <a:moveTo>
                  <a:pt x="8930" y="125016"/>
                </a:move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76820"/>
                </a:lnTo>
                <a:lnTo>
                  <a:pt x="17860" y="276820"/>
                </a:lnTo>
                <a:lnTo>
                  <a:pt x="26789" y="267891"/>
                </a:lnTo>
                <a:lnTo>
                  <a:pt x="35719" y="258961"/>
                </a:lnTo>
                <a:lnTo>
                  <a:pt x="53578" y="232172"/>
                </a:lnTo>
                <a:lnTo>
                  <a:pt x="62508" y="205383"/>
                </a:lnTo>
                <a:lnTo>
                  <a:pt x="71438" y="178594"/>
                </a:lnTo>
                <a:lnTo>
                  <a:pt x="80367" y="151805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25016"/>
                </a:lnTo>
                <a:lnTo>
                  <a:pt x="80367" y="142875"/>
                </a:lnTo>
                <a:lnTo>
                  <a:pt x="71438" y="160734"/>
                </a:lnTo>
                <a:lnTo>
                  <a:pt x="62508" y="187523"/>
                </a:lnTo>
                <a:lnTo>
                  <a:pt x="62508" y="214313"/>
                </a:lnTo>
                <a:lnTo>
                  <a:pt x="62508" y="241102"/>
                </a:lnTo>
                <a:lnTo>
                  <a:pt x="62508" y="258961"/>
                </a:lnTo>
                <a:lnTo>
                  <a:pt x="71438" y="267891"/>
                </a:lnTo>
                <a:lnTo>
                  <a:pt x="80367" y="276820"/>
                </a:lnTo>
                <a:lnTo>
                  <a:pt x="89297" y="276820"/>
                </a:lnTo>
                <a:lnTo>
                  <a:pt x="107157" y="258961"/>
                </a:lnTo>
                <a:lnTo>
                  <a:pt x="125016" y="241102"/>
                </a:lnTo>
                <a:lnTo>
                  <a:pt x="142875" y="214313"/>
                </a:lnTo>
                <a:lnTo>
                  <a:pt x="160735" y="187523"/>
                </a:lnTo>
                <a:lnTo>
                  <a:pt x="169664" y="151805"/>
                </a:lnTo>
                <a:lnTo>
                  <a:pt x="187524" y="116086"/>
                </a:lnTo>
                <a:lnTo>
                  <a:pt x="196453" y="80367"/>
                </a:lnTo>
                <a:lnTo>
                  <a:pt x="196453" y="44648"/>
                </a:lnTo>
                <a:lnTo>
                  <a:pt x="205383" y="17859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8930"/>
                </a:lnTo>
                <a:lnTo>
                  <a:pt x="169664" y="26789"/>
                </a:lnTo>
                <a:lnTo>
                  <a:pt x="169664" y="62508"/>
                </a:lnTo>
                <a:lnTo>
                  <a:pt x="160735" y="98227"/>
                </a:lnTo>
                <a:lnTo>
                  <a:pt x="151805" y="142875"/>
                </a:lnTo>
                <a:lnTo>
                  <a:pt x="151805" y="187523"/>
                </a:lnTo>
                <a:lnTo>
                  <a:pt x="151805" y="223242"/>
                </a:lnTo>
                <a:lnTo>
                  <a:pt x="160735" y="250031"/>
                </a:lnTo>
                <a:lnTo>
                  <a:pt x="169664" y="267891"/>
                </a:lnTo>
                <a:lnTo>
                  <a:pt x="178594" y="276820"/>
                </a:lnTo>
                <a:lnTo>
                  <a:pt x="196453" y="276820"/>
                </a:lnTo>
                <a:lnTo>
                  <a:pt x="214313" y="258961"/>
                </a:lnTo>
                <a:lnTo>
                  <a:pt x="232172" y="241102"/>
                </a:lnTo>
                <a:lnTo>
                  <a:pt x="258961" y="205383"/>
                </a:lnTo>
                <a:lnTo>
                  <a:pt x="276821" y="169664"/>
                </a:lnTo>
                <a:lnTo>
                  <a:pt x="294680" y="133945"/>
                </a:lnTo>
                <a:lnTo>
                  <a:pt x="303610" y="89297"/>
                </a:lnTo>
                <a:lnTo>
                  <a:pt x="312539" y="53578"/>
                </a:lnTo>
                <a:lnTo>
                  <a:pt x="303610" y="35719"/>
                </a:lnTo>
                <a:lnTo>
                  <a:pt x="294680" y="26789"/>
                </a:lnTo>
                <a:lnTo>
                  <a:pt x="276821" y="35719"/>
                </a:lnTo>
                <a:lnTo>
                  <a:pt x="258961" y="62508"/>
                </a:lnTo>
                <a:lnTo>
                  <a:pt x="241102" y="98227"/>
                </a:lnTo>
                <a:lnTo>
                  <a:pt x="241102" y="133945"/>
                </a:lnTo>
                <a:lnTo>
                  <a:pt x="232172" y="169664"/>
                </a:lnTo>
                <a:lnTo>
                  <a:pt x="241102" y="196453"/>
                </a:lnTo>
                <a:lnTo>
                  <a:pt x="258961" y="223242"/>
                </a:lnTo>
                <a:lnTo>
                  <a:pt x="267891" y="232172"/>
                </a:lnTo>
                <a:lnTo>
                  <a:pt x="285750" y="241102"/>
                </a:lnTo>
                <a:lnTo>
                  <a:pt x="28575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19" name="Freeform 19518"/>
          <p:cNvSpPr/>
          <p:nvPr/>
        </p:nvSpPr>
        <p:spPr bwMode="auto">
          <a:xfrm>
            <a:off x="7643813" y="3357562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26789" y="98227"/>
                </a:lnTo>
                <a:lnTo>
                  <a:pt x="35718" y="133945"/>
                </a:lnTo>
                <a:lnTo>
                  <a:pt x="35718" y="169664"/>
                </a:lnTo>
                <a:lnTo>
                  <a:pt x="44648" y="196453"/>
                </a:lnTo>
                <a:lnTo>
                  <a:pt x="44648" y="214313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14313"/>
                </a:lnTo>
                <a:lnTo>
                  <a:pt x="44648" y="196453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0" name="Freeform 19519"/>
          <p:cNvSpPr/>
          <p:nvPr/>
        </p:nvSpPr>
        <p:spPr bwMode="auto">
          <a:xfrm>
            <a:off x="7563445" y="3348632"/>
            <a:ext cx="223244" cy="285751"/>
          </a:xfrm>
          <a:custGeom>
            <a:avLst/>
            <a:gdLst/>
            <a:ahLst/>
            <a:cxnLst/>
            <a:rect l="0" t="0" r="0" b="0"/>
            <a:pathLst>
              <a:path w="223244" h="285751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25016" y="8930"/>
                </a:lnTo>
                <a:lnTo>
                  <a:pt x="151805" y="17860"/>
                </a:lnTo>
                <a:lnTo>
                  <a:pt x="178594" y="44649"/>
                </a:lnTo>
                <a:lnTo>
                  <a:pt x="205383" y="71438"/>
                </a:lnTo>
                <a:lnTo>
                  <a:pt x="214313" y="116086"/>
                </a:lnTo>
                <a:lnTo>
                  <a:pt x="223243" y="160735"/>
                </a:lnTo>
                <a:lnTo>
                  <a:pt x="214313" y="196454"/>
                </a:lnTo>
                <a:lnTo>
                  <a:pt x="196453" y="241102"/>
                </a:lnTo>
                <a:lnTo>
                  <a:pt x="178594" y="267891"/>
                </a:lnTo>
                <a:lnTo>
                  <a:pt x="160735" y="285750"/>
                </a:lnTo>
                <a:lnTo>
                  <a:pt x="142875" y="285750"/>
                </a:lnTo>
                <a:lnTo>
                  <a:pt x="133946" y="258961"/>
                </a:lnTo>
                <a:lnTo>
                  <a:pt x="133946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1" name="Freeform 19520"/>
          <p:cNvSpPr/>
          <p:nvPr/>
        </p:nvSpPr>
        <p:spPr bwMode="auto">
          <a:xfrm>
            <a:off x="1214438" y="3152179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98227"/>
                </a:lnTo>
                <a:lnTo>
                  <a:pt x="35718" y="80367"/>
                </a:lnTo>
                <a:lnTo>
                  <a:pt x="62507" y="53578"/>
                </a:lnTo>
                <a:lnTo>
                  <a:pt x="98226" y="26789"/>
                </a:lnTo>
                <a:lnTo>
                  <a:pt x="125015" y="893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2" name="Freeform 19521"/>
          <p:cNvSpPr/>
          <p:nvPr/>
        </p:nvSpPr>
        <p:spPr bwMode="auto">
          <a:xfrm>
            <a:off x="2062758" y="3536156"/>
            <a:ext cx="205384" cy="116087"/>
          </a:xfrm>
          <a:custGeom>
            <a:avLst/>
            <a:gdLst/>
            <a:ahLst/>
            <a:cxnLst/>
            <a:rect l="0" t="0" r="0" b="0"/>
            <a:pathLst>
              <a:path w="205384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107156"/>
                </a:lnTo>
                <a:lnTo>
                  <a:pt x="26789" y="98226"/>
                </a:lnTo>
                <a:lnTo>
                  <a:pt x="53578" y="89297"/>
                </a:lnTo>
                <a:lnTo>
                  <a:pt x="89297" y="71437"/>
                </a:lnTo>
                <a:lnTo>
                  <a:pt x="125015" y="53578"/>
                </a:lnTo>
                <a:lnTo>
                  <a:pt x="160734" y="35719"/>
                </a:lnTo>
                <a:lnTo>
                  <a:pt x="187523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3" name="Freeform 19522"/>
          <p:cNvSpPr/>
          <p:nvPr/>
        </p:nvSpPr>
        <p:spPr bwMode="auto">
          <a:xfrm>
            <a:off x="6197203" y="4179093"/>
            <a:ext cx="232173" cy="357189"/>
          </a:xfrm>
          <a:custGeom>
            <a:avLst/>
            <a:gdLst/>
            <a:ahLst/>
            <a:cxnLst/>
            <a:rect l="0" t="0" r="0" b="0"/>
            <a:pathLst>
              <a:path w="232173" h="357189">
                <a:moveTo>
                  <a:pt x="17860" y="133946"/>
                </a:move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60" y="160735"/>
                </a:lnTo>
                <a:lnTo>
                  <a:pt x="26789" y="187524"/>
                </a:lnTo>
                <a:lnTo>
                  <a:pt x="35719" y="214313"/>
                </a:lnTo>
                <a:lnTo>
                  <a:pt x="44649" y="258961"/>
                </a:lnTo>
                <a:lnTo>
                  <a:pt x="53578" y="294680"/>
                </a:lnTo>
                <a:lnTo>
                  <a:pt x="62508" y="330399"/>
                </a:lnTo>
                <a:lnTo>
                  <a:pt x="62508" y="348258"/>
                </a:lnTo>
                <a:lnTo>
                  <a:pt x="62508" y="357188"/>
                </a:lnTo>
                <a:lnTo>
                  <a:pt x="62508" y="357188"/>
                </a:lnTo>
                <a:lnTo>
                  <a:pt x="62508" y="339328"/>
                </a:lnTo>
                <a:lnTo>
                  <a:pt x="53578" y="312539"/>
                </a:lnTo>
                <a:lnTo>
                  <a:pt x="44649" y="276821"/>
                </a:lnTo>
                <a:lnTo>
                  <a:pt x="35719" y="232172"/>
                </a:lnTo>
                <a:lnTo>
                  <a:pt x="26789" y="196453"/>
                </a:lnTo>
                <a:lnTo>
                  <a:pt x="8930" y="160735"/>
                </a:lnTo>
                <a:lnTo>
                  <a:pt x="8930" y="133946"/>
                </a:lnTo>
                <a:lnTo>
                  <a:pt x="0" y="107157"/>
                </a:lnTo>
                <a:lnTo>
                  <a:pt x="8930" y="89297"/>
                </a:lnTo>
                <a:lnTo>
                  <a:pt x="17860" y="80368"/>
                </a:lnTo>
                <a:lnTo>
                  <a:pt x="44649" y="71438"/>
                </a:lnTo>
                <a:lnTo>
                  <a:pt x="71438" y="53578"/>
                </a:lnTo>
                <a:lnTo>
                  <a:pt x="116086" y="35719"/>
                </a:lnTo>
                <a:lnTo>
                  <a:pt x="151805" y="26789"/>
                </a:lnTo>
                <a:lnTo>
                  <a:pt x="187524" y="8930"/>
                </a:lnTo>
                <a:lnTo>
                  <a:pt x="214313" y="8930"/>
                </a:lnTo>
                <a:lnTo>
                  <a:pt x="232172" y="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4" name="Freeform 19523"/>
          <p:cNvSpPr/>
          <p:nvPr/>
        </p:nvSpPr>
        <p:spPr bwMode="auto">
          <a:xfrm>
            <a:off x="6197203" y="4348757"/>
            <a:ext cx="223243" cy="98228"/>
          </a:xfrm>
          <a:custGeom>
            <a:avLst/>
            <a:gdLst/>
            <a:ahLst/>
            <a:cxnLst/>
            <a:rect l="0" t="0" r="0" b="0"/>
            <a:pathLst>
              <a:path w="223243" h="98228">
                <a:moveTo>
                  <a:pt x="44649" y="35719"/>
                </a:moveTo>
                <a:lnTo>
                  <a:pt x="35719" y="44649"/>
                </a:lnTo>
                <a:lnTo>
                  <a:pt x="17860" y="62508"/>
                </a:lnTo>
                <a:lnTo>
                  <a:pt x="893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89297"/>
                </a:lnTo>
                <a:lnTo>
                  <a:pt x="62508" y="80368"/>
                </a:lnTo>
                <a:lnTo>
                  <a:pt x="98227" y="62508"/>
                </a:lnTo>
                <a:lnTo>
                  <a:pt x="142875" y="44649"/>
                </a:lnTo>
                <a:lnTo>
                  <a:pt x="187524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5" name="Freeform 19524"/>
          <p:cNvSpPr/>
          <p:nvPr/>
        </p:nvSpPr>
        <p:spPr bwMode="auto">
          <a:xfrm>
            <a:off x="6384727" y="4366617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44648"/>
                </a:moveTo>
                <a:lnTo>
                  <a:pt x="8929" y="53578"/>
                </a:lnTo>
                <a:lnTo>
                  <a:pt x="8929" y="71437"/>
                </a:lnTo>
                <a:lnTo>
                  <a:pt x="17859" y="89297"/>
                </a:lnTo>
                <a:lnTo>
                  <a:pt x="26789" y="98226"/>
                </a:lnTo>
                <a:lnTo>
                  <a:pt x="44648" y="107156"/>
                </a:lnTo>
                <a:lnTo>
                  <a:pt x="62507" y="116086"/>
                </a:lnTo>
                <a:lnTo>
                  <a:pt x="80367" y="11608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25015" y="80367"/>
                </a:lnTo>
                <a:lnTo>
                  <a:pt x="125015" y="62508"/>
                </a:lnTo>
                <a:lnTo>
                  <a:pt x="116086" y="35719"/>
                </a:lnTo>
                <a:lnTo>
                  <a:pt x="98226" y="17859"/>
                </a:lnTo>
                <a:lnTo>
                  <a:pt x="80367" y="8929"/>
                </a:lnTo>
                <a:lnTo>
                  <a:pt x="62507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35718" y="35719"/>
                </a:lnTo>
                <a:lnTo>
                  <a:pt x="44648" y="53578"/>
                </a:lnTo>
                <a:lnTo>
                  <a:pt x="62507" y="71437"/>
                </a:lnTo>
                <a:lnTo>
                  <a:pt x="89296" y="8929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6" name="Freeform 19525"/>
          <p:cNvSpPr/>
          <p:nvPr/>
        </p:nvSpPr>
        <p:spPr bwMode="auto">
          <a:xfrm>
            <a:off x="6545461" y="4304109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8930" y="35719"/>
                </a:move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98227"/>
                </a:lnTo>
                <a:lnTo>
                  <a:pt x="44648" y="116086"/>
                </a:lnTo>
                <a:lnTo>
                  <a:pt x="53578" y="133945"/>
                </a:lnTo>
                <a:lnTo>
                  <a:pt x="62508" y="151805"/>
                </a:lnTo>
                <a:lnTo>
                  <a:pt x="71437" y="160734"/>
                </a:lnTo>
                <a:lnTo>
                  <a:pt x="80367" y="160734"/>
                </a:lnTo>
                <a:lnTo>
                  <a:pt x="89297" y="151805"/>
                </a:lnTo>
                <a:lnTo>
                  <a:pt x="89297" y="142875"/>
                </a:lnTo>
                <a:lnTo>
                  <a:pt x="98227" y="107156"/>
                </a:lnTo>
                <a:lnTo>
                  <a:pt x="107156" y="80367"/>
                </a:lnTo>
                <a:lnTo>
                  <a:pt x="107156" y="44648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7" name="Freeform 19526"/>
          <p:cNvSpPr/>
          <p:nvPr/>
        </p:nvSpPr>
        <p:spPr bwMode="auto">
          <a:xfrm>
            <a:off x="6786563" y="4223742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0" y="169664"/>
                </a:moveTo>
                <a:lnTo>
                  <a:pt x="0" y="178594"/>
                </a:lnTo>
                <a:lnTo>
                  <a:pt x="0" y="196453"/>
                </a:lnTo>
                <a:lnTo>
                  <a:pt x="8929" y="214312"/>
                </a:lnTo>
                <a:lnTo>
                  <a:pt x="17859" y="232172"/>
                </a:lnTo>
                <a:lnTo>
                  <a:pt x="26789" y="241101"/>
                </a:lnTo>
                <a:lnTo>
                  <a:pt x="44648" y="250031"/>
                </a:lnTo>
                <a:lnTo>
                  <a:pt x="62507" y="241101"/>
                </a:lnTo>
                <a:lnTo>
                  <a:pt x="71437" y="232172"/>
                </a:lnTo>
                <a:lnTo>
                  <a:pt x="89296" y="205383"/>
                </a:lnTo>
                <a:lnTo>
                  <a:pt x="98226" y="178594"/>
                </a:lnTo>
                <a:lnTo>
                  <a:pt x="107156" y="151804"/>
                </a:lnTo>
                <a:lnTo>
                  <a:pt x="107156" y="125015"/>
                </a:lnTo>
                <a:lnTo>
                  <a:pt x="116085" y="98226"/>
                </a:lnTo>
                <a:lnTo>
                  <a:pt x="116085" y="89297"/>
                </a:lnTo>
                <a:lnTo>
                  <a:pt x="116085" y="98226"/>
                </a:lnTo>
                <a:lnTo>
                  <a:pt x="125015" y="11608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51804" y="196453"/>
                </a:lnTo>
                <a:lnTo>
                  <a:pt x="169664" y="214312"/>
                </a:lnTo>
                <a:lnTo>
                  <a:pt x="187523" y="223242"/>
                </a:lnTo>
                <a:lnTo>
                  <a:pt x="196453" y="223242"/>
                </a:lnTo>
                <a:lnTo>
                  <a:pt x="214312" y="214312"/>
                </a:lnTo>
                <a:lnTo>
                  <a:pt x="223242" y="196453"/>
                </a:lnTo>
                <a:lnTo>
                  <a:pt x="223242" y="169664"/>
                </a:lnTo>
                <a:lnTo>
                  <a:pt x="223242" y="133945"/>
                </a:lnTo>
                <a:lnTo>
                  <a:pt x="223242" y="98226"/>
                </a:lnTo>
                <a:lnTo>
                  <a:pt x="214312" y="53578"/>
                </a:lnTo>
                <a:lnTo>
                  <a:pt x="205382" y="26789"/>
                </a:lnTo>
                <a:lnTo>
                  <a:pt x="196453" y="8929"/>
                </a:lnTo>
                <a:lnTo>
                  <a:pt x="187523" y="0"/>
                </a:lnTo>
                <a:lnTo>
                  <a:pt x="178593" y="8929"/>
                </a:lnTo>
                <a:lnTo>
                  <a:pt x="169664" y="26789"/>
                </a:lnTo>
                <a:lnTo>
                  <a:pt x="169664" y="44648"/>
                </a:lnTo>
                <a:lnTo>
                  <a:pt x="178593" y="62508"/>
                </a:lnTo>
                <a:lnTo>
                  <a:pt x="187523" y="80367"/>
                </a:lnTo>
                <a:lnTo>
                  <a:pt x="205382" y="89297"/>
                </a:lnTo>
                <a:lnTo>
                  <a:pt x="20538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8" name="Freeform 19527"/>
          <p:cNvSpPr/>
          <p:nvPr/>
        </p:nvSpPr>
        <p:spPr bwMode="auto">
          <a:xfrm>
            <a:off x="7081242" y="4214812"/>
            <a:ext cx="276822" cy="169665"/>
          </a:xfrm>
          <a:custGeom>
            <a:avLst/>
            <a:gdLst/>
            <a:ahLst/>
            <a:cxnLst/>
            <a:rect l="0" t="0" r="0" b="0"/>
            <a:pathLst>
              <a:path w="276822" h="169665">
                <a:moveTo>
                  <a:pt x="17860" y="26789"/>
                </a:moveTo>
                <a:lnTo>
                  <a:pt x="1786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98227"/>
                </a:lnTo>
                <a:lnTo>
                  <a:pt x="62508" y="71438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4649"/>
                </a:lnTo>
                <a:lnTo>
                  <a:pt x="80367" y="62508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7" y="133945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42875" y="116086"/>
                </a:lnTo>
                <a:lnTo>
                  <a:pt x="151805" y="80367"/>
                </a:lnTo>
                <a:lnTo>
                  <a:pt x="169664" y="44649"/>
                </a:lnTo>
                <a:lnTo>
                  <a:pt x="178594" y="26789"/>
                </a:lnTo>
                <a:lnTo>
                  <a:pt x="187524" y="8930"/>
                </a:lnTo>
                <a:lnTo>
                  <a:pt x="196453" y="17859"/>
                </a:lnTo>
                <a:lnTo>
                  <a:pt x="205383" y="26789"/>
                </a:lnTo>
                <a:lnTo>
                  <a:pt x="205383" y="53578"/>
                </a:lnTo>
                <a:lnTo>
                  <a:pt x="214313" y="71438"/>
                </a:lnTo>
                <a:lnTo>
                  <a:pt x="223242" y="98227"/>
                </a:lnTo>
                <a:lnTo>
                  <a:pt x="223242" y="116086"/>
                </a:lnTo>
                <a:lnTo>
                  <a:pt x="223242" y="125016"/>
                </a:lnTo>
                <a:lnTo>
                  <a:pt x="232172" y="125016"/>
                </a:lnTo>
                <a:lnTo>
                  <a:pt x="232172" y="125016"/>
                </a:lnTo>
                <a:lnTo>
                  <a:pt x="241102" y="107156"/>
                </a:lnTo>
                <a:lnTo>
                  <a:pt x="250031" y="80367"/>
                </a:lnTo>
                <a:lnTo>
                  <a:pt x="267891" y="44649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29" name="Freeform 19528"/>
          <p:cNvSpPr/>
          <p:nvPr/>
        </p:nvSpPr>
        <p:spPr bwMode="auto">
          <a:xfrm>
            <a:off x="7411641" y="3955851"/>
            <a:ext cx="187524" cy="339329"/>
          </a:xfrm>
          <a:custGeom>
            <a:avLst/>
            <a:gdLst/>
            <a:ahLst/>
            <a:cxnLst/>
            <a:rect l="0" t="0" r="0" b="0"/>
            <a:pathLst>
              <a:path w="187524" h="339329">
                <a:moveTo>
                  <a:pt x="62507" y="196453"/>
                </a:moveTo>
                <a:lnTo>
                  <a:pt x="62507" y="196453"/>
                </a:lnTo>
                <a:lnTo>
                  <a:pt x="53578" y="205383"/>
                </a:lnTo>
                <a:lnTo>
                  <a:pt x="44648" y="214313"/>
                </a:lnTo>
                <a:lnTo>
                  <a:pt x="26789" y="223242"/>
                </a:lnTo>
                <a:lnTo>
                  <a:pt x="17859" y="241102"/>
                </a:lnTo>
                <a:lnTo>
                  <a:pt x="8929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9"/>
                </a:lnTo>
                <a:lnTo>
                  <a:pt x="8929" y="339328"/>
                </a:lnTo>
                <a:lnTo>
                  <a:pt x="17859" y="339328"/>
                </a:lnTo>
                <a:lnTo>
                  <a:pt x="26789" y="339328"/>
                </a:lnTo>
                <a:lnTo>
                  <a:pt x="35718" y="321469"/>
                </a:lnTo>
                <a:lnTo>
                  <a:pt x="53578" y="303610"/>
                </a:lnTo>
                <a:lnTo>
                  <a:pt x="62507" y="276820"/>
                </a:lnTo>
                <a:lnTo>
                  <a:pt x="80367" y="250031"/>
                </a:lnTo>
                <a:lnTo>
                  <a:pt x="89297" y="214313"/>
                </a:lnTo>
                <a:lnTo>
                  <a:pt x="89297" y="169664"/>
                </a:lnTo>
                <a:lnTo>
                  <a:pt x="89297" y="125016"/>
                </a:lnTo>
                <a:lnTo>
                  <a:pt x="89297" y="80367"/>
                </a:lnTo>
                <a:lnTo>
                  <a:pt x="89297" y="44649"/>
                </a:lnTo>
                <a:lnTo>
                  <a:pt x="80367" y="893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53578" y="35719"/>
                </a:lnTo>
                <a:lnTo>
                  <a:pt x="53578" y="71438"/>
                </a:lnTo>
                <a:lnTo>
                  <a:pt x="62507" y="116086"/>
                </a:lnTo>
                <a:lnTo>
                  <a:pt x="71437" y="151805"/>
                </a:lnTo>
                <a:lnTo>
                  <a:pt x="80367" y="187524"/>
                </a:lnTo>
                <a:lnTo>
                  <a:pt x="98226" y="214313"/>
                </a:lnTo>
                <a:lnTo>
                  <a:pt x="116086" y="241102"/>
                </a:lnTo>
                <a:lnTo>
                  <a:pt x="133945" y="250031"/>
                </a:lnTo>
                <a:lnTo>
                  <a:pt x="142875" y="258961"/>
                </a:lnTo>
                <a:lnTo>
                  <a:pt x="160734" y="250031"/>
                </a:lnTo>
                <a:lnTo>
                  <a:pt x="178593" y="241102"/>
                </a:lnTo>
                <a:lnTo>
                  <a:pt x="187523" y="214313"/>
                </a:lnTo>
                <a:lnTo>
                  <a:pt x="187523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0" name="Freeform 19529"/>
          <p:cNvSpPr/>
          <p:nvPr/>
        </p:nvSpPr>
        <p:spPr bwMode="auto">
          <a:xfrm>
            <a:off x="7608094" y="4107656"/>
            <a:ext cx="44649" cy="107157"/>
          </a:xfrm>
          <a:custGeom>
            <a:avLst/>
            <a:gdLst/>
            <a:ahLst/>
            <a:cxnLst/>
            <a:rect l="0" t="0" r="0" b="0"/>
            <a:pathLst>
              <a:path w="44649" h="107157">
                <a:moveTo>
                  <a:pt x="35719" y="0"/>
                </a:moveTo>
                <a:lnTo>
                  <a:pt x="2678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0367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1" name="Freeform 19530"/>
          <p:cNvSpPr/>
          <p:nvPr/>
        </p:nvSpPr>
        <p:spPr bwMode="auto">
          <a:xfrm>
            <a:off x="7572375" y="3946921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44648" y="1786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2" name="Freeform 19531"/>
          <p:cNvSpPr/>
          <p:nvPr/>
        </p:nvSpPr>
        <p:spPr bwMode="auto">
          <a:xfrm>
            <a:off x="7688461" y="4045148"/>
            <a:ext cx="142876" cy="98228"/>
          </a:xfrm>
          <a:custGeom>
            <a:avLst/>
            <a:gdLst/>
            <a:ahLst/>
            <a:cxnLst/>
            <a:rect l="0" t="0" r="0" b="0"/>
            <a:pathLst>
              <a:path w="142876" h="98228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98227" y="35719"/>
                </a:lnTo>
                <a:lnTo>
                  <a:pt x="107156" y="5357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98227"/>
                </a:lnTo>
                <a:lnTo>
                  <a:pt x="133945" y="89297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3" name="Freeform 19532"/>
          <p:cNvSpPr/>
          <p:nvPr/>
        </p:nvSpPr>
        <p:spPr bwMode="auto">
          <a:xfrm>
            <a:off x="7849195" y="3982640"/>
            <a:ext cx="133947" cy="187525"/>
          </a:xfrm>
          <a:custGeom>
            <a:avLst/>
            <a:gdLst/>
            <a:ahLst/>
            <a:cxnLst/>
            <a:rect l="0" t="0" r="0" b="0"/>
            <a:pathLst>
              <a:path w="133947" h="187525">
                <a:moveTo>
                  <a:pt x="44649" y="0"/>
                </a:moveTo>
                <a:lnTo>
                  <a:pt x="44649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44649" y="62508"/>
                </a:lnTo>
                <a:lnTo>
                  <a:pt x="71438" y="62508"/>
                </a:lnTo>
                <a:lnTo>
                  <a:pt x="89297" y="62508"/>
                </a:lnTo>
                <a:lnTo>
                  <a:pt x="107157" y="62508"/>
                </a:lnTo>
                <a:lnTo>
                  <a:pt x="125016" y="71438"/>
                </a:lnTo>
                <a:lnTo>
                  <a:pt x="133946" y="89297"/>
                </a:lnTo>
                <a:lnTo>
                  <a:pt x="125016" y="107156"/>
                </a:lnTo>
                <a:lnTo>
                  <a:pt x="116086" y="133946"/>
                </a:lnTo>
                <a:lnTo>
                  <a:pt x="107157" y="160735"/>
                </a:lnTo>
                <a:lnTo>
                  <a:pt x="80368" y="187524"/>
                </a:lnTo>
                <a:lnTo>
                  <a:pt x="8036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4" name="Freeform 19533"/>
          <p:cNvSpPr/>
          <p:nvPr/>
        </p:nvSpPr>
        <p:spPr bwMode="auto">
          <a:xfrm>
            <a:off x="6616898" y="47148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5" name="Freeform 19534"/>
          <p:cNvSpPr/>
          <p:nvPr/>
        </p:nvSpPr>
        <p:spPr bwMode="auto">
          <a:xfrm>
            <a:off x="6322219" y="4563070"/>
            <a:ext cx="803673" cy="258962"/>
          </a:xfrm>
          <a:custGeom>
            <a:avLst/>
            <a:gdLst/>
            <a:ahLst/>
            <a:cxnLst/>
            <a:rect l="0" t="0" r="0" b="0"/>
            <a:pathLst>
              <a:path w="803673" h="258962">
                <a:moveTo>
                  <a:pt x="169664" y="17859"/>
                </a:move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78594" y="17859"/>
                </a:lnTo>
                <a:lnTo>
                  <a:pt x="178594" y="35719"/>
                </a:lnTo>
                <a:lnTo>
                  <a:pt x="187523" y="62508"/>
                </a:lnTo>
                <a:lnTo>
                  <a:pt x="205383" y="98226"/>
                </a:lnTo>
                <a:lnTo>
                  <a:pt x="205383" y="142875"/>
                </a:lnTo>
                <a:lnTo>
                  <a:pt x="214312" y="178594"/>
                </a:lnTo>
                <a:lnTo>
                  <a:pt x="223242" y="214312"/>
                </a:lnTo>
                <a:lnTo>
                  <a:pt x="223242" y="232172"/>
                </a:lnTo>
                <a:lnTo>
                  <a:pt x="214312" y="250031"/>
                </a:lnTo>
                <a:lnTo>
                  <a:pt x="205383" y="258961"/>
                </a:lnTo>
                <a:lnTo>
                  <a:pt x="187523" y="258961"/>
                </a:lnTo>
                <a:lnTo>
                  <a:pt x="160734" y="258961"/>
                </a:lnTo>
                <a:lnTo>
                  <a:pt x="125015" y="250031"/>
                </a:lnTo>
                <a:lnTo>
                  <a:pt x="89297" y="241101"/>
                </a:lnTo>
                <a:lnTo>
                  <a:pt x="53578" y="223242"/>
                </a:lnTo>
                <a:lnTo>
                  <a:pt x="26789" y="214312"/>
                </a:lnTo>
                <a:lnTo>
                  <a:pt x="17859" y="214312"/>
                </a:lnTo>
                <a:lnTo>
                  <a:pt x="0" y="214312"/>
                </a:lnTo>
                <a:lnTo>
                  <a:pt x="8929" y="214312"/>
                </a:lnTo>
                <a:lnTo>
                  <a:pt x="17859" y="223242"/>
                </a:lnTo>
                <a:lnTo>
                  <a:pt x="44648" y="223242"/>
                </a:lnTo>
                <a:lnTo>
                  <a:pt x="80367" y="232172"/>
                </a:lnTo>
                <a:lnTo>
                  <a:pt x="116086" y="223242"/>
                </a:lnTo>
                <a:lnTo>
                  <a:pt x="169664" y="214312"/>
                </a:lnTo>
                <a:lnTo>
                  <a:pt x="214312" y="196453"/>
                </a:lnTo>
                <a:lnTo>
                  <a:pt x="250031" y="169664"/>
                </a:lnTo>
                <a:lnTo>
                  <a:pt x="294679" y="142875"/>
                </a:lnTo>
                <a:lnTo>
                  <a:pt x="321469" y="116086"/>
                </a:lnTo>
                <a:lnTo>
                  <a:pt x="339328" y="80367"/>
                </a:lnTo>
                <a:lnTo>
                  <a:pt x="357187" y="53578"/>
                </a:lnTo>
                <a:lnTo>
                  <a:pt x="357187" y="17859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17859"/>
                </a:lnTo>
                <a:lnTo>
                  <a:pt x="375047" y="53578"/>
                </a:lnTo>
                <a:lnTo>
                  <a:pt x="375047" y="89297"/>
                </a:lnTo>
                <a:lnTo>
                  <a:pt x="383976" y="125016"/>
                </a:lnTo>
                <a:lnTo>
                  <a:pt x="392906" y="160734"/>
                </a:lnTo>
                <a:lnTo>
                  <a:pt x="401836" y="196453"/>
                </a:lnTo>
                <a:lnTo>
                  <a:pt x="419695" y="214312"/>
                </a:lnTo>
                <a:lnTo>
                  <a:pt x="428625" y="223242"/>
                </a:lnTo>
                <a:lnTo>
                  <a:pt x="446484" y="223242"/>
                </a:lnTo>
                <a:lnTo>
                  <a:pt x="455414" y="205383"/>
                </a:lnTo>
                <a:lnTo>
                  <a:pt x="473273" y="187523"/>
                </a:lnTo>
                <a:lnTo>
                  <a:pt x="491133" y="160734"/>
                </a:lnTo>
                <a:lnTo>
                  <a:pt x="500062" y="125016"/>
                </a:lnTo>
                <a:lnTo>
                  <a:pt x="508992" y="98226"/>
                </a:lnTo>
                <a:lnTo>
                  <a:pt x="517922" y="71437"/>
                </a:lnTo>
                <a:lnTo>
                  <a:pt x="526851" y="53578"/>
                </a:lnTo>
                <a:lnTo>
                  <a:pt x="526851" y="62508"/>
                </a:lnTo>
                <a:lnTo>
                  <a:pt x="526851" y="71437"/>
                </a:lnTo>
                <a:lnTo>
                  <a:pt x="535781" y="98226"/>
                </a:lnTo>
                <a:lnTo>
                  <a:pt x="535781" y="133945"/>
                </a:lnTo>
                <a:lnTo>
                  <a:pt x="535781" y="160734"/>
                </a:lnTo>
                <a:lnTo>
                  <a:pt x="544711" y="187523"/>
                </a:lnTo>
                <a:lnTo>
                  <a:pt x="553640" y="205383"/>
                </a:lnTo>
                <a:lnTo>
                  <a:pt x="553640" y="214312"/>
                </a:lnTo>
                <a:lnTo>
                  <a:pt x="571500" y="214312"/>
                </a:lnTo>
                <a:lnTo>
                  <a:pt x="580429" y="214312"/>
                </a:lnTo>
                <a:lnTo>
                  <a:pt x="589359" y="196453"/>
                </a:lnTo>
                <a:lnTo>
                  <a:pt x="607219" y="169664"/>
                </a:lnTo>
                <a:lnTo>
                  <a:pt x="616148" y="133945"/>
                </a:lnTo>
                <a:lnTo>
                  <a:pt x="634008" y="98226"/>
                </a:lnTo>
                <a:lnTo>
                  <a:pt x="642937" y="71437"/>
                </a:lnTo>
                <a:lnTo>
                  <a:pt x="660797" y="53578"/>
                </a:lnTo>
                <a:lnTo>
                  <a:pt x="669726" y="53578"/>
                </a:lnTo>
                <a:lnTo>
                  <a:pt x="669726" y="62508"/>
                </a:lnTo>
                <a:lnTo>
                  <a:pt x="678656" y="80367"/>
                </a:lnTo>
                <a:lnTo>
                  <a:pt x="678656" y="107156"/>
                </a:lnTo>
                <a:lnTo>
                  <a:pt x="687586" y="133945"/>
                </a:lnTo>
                <a:lnTo>
                  <a:pt x="687586" y="160734"/>
                </a:lnTo>
                <a:lnTo>
                  <a:pt x="687586" y="178594"/>
                </a:lnTo>
                <a:lnTo>
                  <a:pt x="696515" y="187523"/>
                </a:lnTo>
                <a:lnTo>
                  <a:pt x="696515" y="196453"/>
                </a:lnTo>
                <a:lnTo>
                  <a:pt x="705445" y="187523"/>
                </a:lnTo>
                <a:lnTo>
                  <a:pt x="705445" y="169664"/>
                </a:lnTo>
                <a:lnTo>
                  <a:pt x="714375" y="133945"/>
                </a:lnTo>
                <a:lnTo>
                  <a:pt x="723304" y="98226"/>
                </a:lnTo>
                <a:lnTo>
                  <a:pt x="741164" y="62508"/>
                </a:lnTo>
                <a:lnTo>
                  <a:pt x="759023" y="26789"/>
                </a:lnTo>
                <a:lnTo>
                  <a:pt x="767953" y="8930"/>
                </a:lnTo>
                <a:lnTo>
                  <a:pt x="785812" y="0"/>
                </a:lnTo>
                <a:lnTo>
                  <a:pt x="794742" y="0"/>
                </a:lnTo>
                <a:lnTo>
                  <a:pt x="803672" y="17859"/>
                </a:lnTo>
                <a:lnTo>
                  <a:pt x="803672" y="26789"/>
                </a:lnTo>
                <a:lnTo>
                  <a:pt x="803672" y="44648"/>
                </a:lnTo>
                <a:lnTo>
                  <a:pt x="803672" y="71437"/>
                </a:lnTo>
                <a:lnTo>
                  <a:pt x="80367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6" name="Freeform 19535"/>
          <p:cNvSpPr/>
          <p:nvPr/>
        </p:nvSpPr>
        <p:spPr bwMode="auto">
          <a:xfrm>
            <a:off x="7108031" y="4420195"/>
            <a:ext cx="625079" cy="383977"/>
          </a:xfrm>
          <a:custGeom>
            <a:avLst/>
            <a:gdLst/>
            <a:ahLst/>
            <a:cxnLst/>
            <a:rect l="0" t="0" r="0" b="0"/>
            <a:pathLst>
              <a:path w="625079" h="383977">
                <a:moveTo>
                  <a:pt x="0" y="258961"/>
                </a:move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26789" y="258961"/>
                </a:lnTo>
                <a:lnTo>
                  <a:pt x="35719" y="258961"/>
                </a:lnTo>
                <a:lnTo>
                  <a:pt x="44649" y="267891"/>
                </a:lnTo>
                <a:lnTo>
                  <a:pt x="62508" y="267891"/>
                </a:lnTo>
                <a:lnTo>
                  <a:pt x="71438" y="267891"/>
                </a:lnTo>
                <a:lnTo>
                  <a:pt x="89297" y="267891"/>
                </a:lnTo>
                <a:lnTo>
                  <a:pt x="98227" y="258961"/>
                </a:lnTo>
                <a:lnTo>
                  <a:pt x="107157" y="241101"/>
                </a:lnTo>
                <a:lnTo>
                  <a:pt x="107157" y="223242"/>
                </a:lnTo>
                <a:lnTo>
                  <a:pt x="107157" y="205383"/>
                </a:lnTo>
                <a:lnTo>
                  <a:pt x="98227" y="187523"/>
                </a:lnTo>
                <a:lnTo>
                  <a:pt x="98227" y="160734"/>
                </a:lnTo>
                <a:lnTo>
                  <a:pt x="98227" y="151805"/>
                </a:lnTo>
                <a:lnTo>
                  <a:pt x="98227" y="142875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16086" y="160734"/>
                </a:lnTo>
                <a:lnTo>
                  <a:pt x="125016" y="178594"/>
                </a:lnTo>
                <a:lnTo>
                  <a:pt x="133946" y="196453"/>
                </a:lnTo>
                <a:lnTo>
                  <a:pt x="133946" y="214312"/>
                </a:lnTo>
                <a:lnTo>
                  <a:pt x="133946" y="232172"/>
                </a:lnTo>
                <a:lnTo>
                  <a:pt x="133946" y="241101"/>
                </a:lnTo>
                <a:lnTo>
                  <a:pt x="142875" y="241101"/>
                </a:lnTo>
                <a:lnTo>
                  <a:pt x="151805" y="232172"/>
                </a:lnTo>
                <a:lnTo>
                  <a:pt x="160735" y="214312"/>
                </a:lnTo>
                <a:lnTo>
                  <a:pt x="169664" y="187523"/>
                </a:lnTo>
                <a:lnTo>
                  <a:pt x="178594" y="160734"/>
                </a:lnTo>
                <a:lnTo>
                  <a:pt x="187524" y="133945"/>
                </a:lnTo>
                <a:lnTo>
                  <a:pt x="205383" y="107156"/>
                </a:lnTo>
                <a:lnTo>
                  <a:pt x="214313" y="89297"/>
                </a:lnTo>
                <a:lnTo>
                  <a:pt x="214313" y="89297"/>
                </a:lnTo>
                <a:lnTo>
                  <a:pt x="214313" y="98226"/>
                </a:lnTo>
                <a:lnTo>
                  <a:pt x="223242" y="125016"/>
                </a:lnTo>
                <a:lnTo>
                  <a:pt x="223242" y="142875"/>
                </a:lnTo>
                <a:lnTo>
                  <a:pt x="223242" y="169664"/>
                </a:lnTo>
                <a:lnTo>
                  <a:pt x="223242" y="187523"/>
                </a:lnTo>
                <a:lnTo>
                  <a:pt x="232172" y="205383"/>
                </a:lnTo>
                <a:lnTo>
                  <a:pt x="232172" y="205383"/>
                </a:lnTo>
                <a:lnTo>
                  <a:pt x="241102" y="214312"/>
                </a:lnTo>
                <a:lnTo>
                  <a:pt x="250032" y="205383"/>
                </a:lnTo>
                <a:lnTo>
                  <a:pt x="258961" y="187523"/>
                </a:lnTo>
                <a:lnTo>
                  <a:pt x="267891" y="160734"/>
                </a:lnTo>
                <a:lnTo>
                  <a:pt x="285750" y="125016"/>
                </a:lnTo>
                <a:lnTo>
                  <a:pt x="294680" y="98226"/>
                </a:lnTo>
                <a:lnTo>
                  <a:pt x="294680" y="71437"/>
                </a:lnTo>
                <a:lnTo>
                  <a:pt x="303610" y="62508"/>
                </a:lnTo>
                <a:lnTo>
                  <a:pt x="303610" y="62508"/>
                </a:lnTo>
                <a:lnTo>
                  <a:pt x="303610" y="80367"/>
                </a:lnTo>
                <a:lnTo>
                  <a:pt x="303610" y="98226"/>
                </a:lnTo>
                <a:lnTo>
                  <a:pt x="294680" y="125016"/>
                </a:lnTo>
                <a:lnTo>
                  <a:pt x="294680" y="142875"/>
                </a:lnTo>
                <a:lnTo>
                  <a:pt x="303610" y="160734"/>
                </a:lnTo>
                <a:lnTo>
                  <a:pt x="303610" y="178594"/>
                </a:lnTo>
                <a:lnTo>
                  <a:pt x="312539" y="187523"/>
                </a:lnTo>
                <a:lnTo>
                  <a:pt x="321469" y="187523"/>
                </a:lnTo>
                <a:lnTo>
                  <a:pt x="339328" y="187523"/>
                </a:lnTo>
                <a:lnTo>
                  <a:pt x="348258" y="178594"/>
                </a:lnTo>
                <a:lnTo>
                  <a:pt x="366117" y="178594"/>
                </a:lnTo>
                <a:lnTo>
                  <a:pt x="375047" y="178594"/>
                </a:lnTo>
                <a:lnTo>
                  <a:pt x="383977" y="187523"/>
                </a:lnTo>
                <a:lnTo>
                  <a:pt x="392907" y="205383"/>
                </a:lnTo>
                <a:lnTo>
                  <a:pt x="392907" y="232172"/>
                </a:lnTo>
                <a:lnTo>
                  <a:pt x="392907" y="258961"/>
                </a:lnTo>
                <a:lnTo>
                  <a:pt x="383977" y="294680"/>
                </a:lnTo>
                <a:lnTo>
                  <a:pt x="383977" y="330398"/>
                </a:lnTo>
                <a:lnTo>
                  <a:pt x="383977" y="357187"/>
                </a:lnTo>
                <a:lnTo>
                  <a:pt x="375047" y="375047"/>
                </a:lnTo>
                <a:lnTo>
                  <a:pt x="375047" y="383976"/>
                </a:lnTo>
                <a:lnTo>
                  <a:pt x="375047" y="375047"/>
                </a:lnTo>
                <a:lnTo>
                  <a:pt x="375047" y="357187"/>
                </a:lnTo>
                <a:lnTo>
                  <a:pt x="383977" y="321469"/>
                </a:lnTo>
                <a:lnTo>
                  <a:pt x="383977" y="267891"/>
                </a:lnTo>
                <a:lnTo>
                  <a:pt x="392907" y="214312"/>
                </a:lnTo>
                <a:lnTo>
                  <a:pt x="401836" y="151805"/>
                </a:lnTo>
                <a:lnTo>
                  <a:pt x="410766" y="98226"/>
                </a:lnTo>
                <a:lnTo>
                  <a:pt x="419696" y="53578"/>
                </a:lnTo>
                <a:lnTo>
                  <a:pt x="437555" y="26789"/>
                </a:lnTo>
                <a:lnTo>
                  <a:pt x="437555" y="8930"/>
                </a:lnTo>
                <a:lnTo>
                  <a:pt x="446485" y="0"/>
                </a:lnTo>
                <a:lnTo>
                  <a:pt x="455414" y="0"/>
                </a:lnTo>
                <a:lnTo>
                  <a:pt x="455414" y="0"/>
                </a:lnTo>
                <a:lnTo>
                  <a:pt x="455414" y="0"/>
                </a:lnTo>
                <a:lnTo>
                  <a:pt x="455414" y="17859"/>
                </a:lnTo>
                <a:lnTo>
                  <a:pt x="455414" y="35719"/>
                </a:lnTo>
                <a:lnTo>
                  <a:pt x="455414" y="53578"/>
                </a:lnTo>
                <a:lnTo>
                  <a:pt x="464344" y="80367"/>
                </a:lnTo>
                <a:lnTo>
                  <a:pt x="464344" y="107156"/>
                </a:lnTo>
                <a:lnTo>
                  <a:pt x="473274" y="133945"/>
                </a:lnTo>
                <a:lnTo>
                  <a:pt x="473274" y="142875"/>
                </a:lnTo>
                <a:lnTo>
                  <a:pt x="482203" y="151805"/>
                </a:lnTo>
                <a:lnTo>
                  <a:pt x="500063" y="151805"/>
                </a:lnTo>
                <a:lnTo>
                  <a:pt x="508992" y="133945"/>
                </a:lnTo>
                <a:lnTo>
                  <a:pt x="535782" y="116086"/>
                </a:lnTo>
                <a:lnTo>
                  <a:pt x="562571" y="107156"/>
                </a:lnTo>
                <a:lnTo>
                  <a:pt x="580430" y="89297"/>
                </a:lnTo>
                <a:lnTo>
                  <a:pt x="598289" y="80367"/>
                </a:lnTo>
                <a:lnTo>
                  <a:pt x="616149" y="89297"/>
                </a:lnTo>
                <a:lnTo>
                  <a:pt x="625078" y="98226"/>
                </a:lnTo>
                <a:lnTo>
                  <a:pt x="625078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7" name="Freeform 19536"/>
          <p:cNvSpPr/>
          <p:nvPr/>
        </p:nvSpPr>
        <p:spPr bwMode="auto">
          <a:xfrm>
            <a:off x="7777758" y="4223742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0" y="9822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33945"/>
                </a:lnTo>
                <a:lnTo>
                  <a:pt x="26789" y="151804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87523"/>
                </a:lnTo>
                <a:lnTo>
                  <a:pt x="35719" y="160734"/>
                </a:lnTo>
                <a:lnTo>
                  <a:pt x="53578" y="125015"/>
                </a:lnTo>
                <a:lnTo>
                  <a:pt x="71437" y="89297"/>
                </a:lnTo>
                <a:lnTo>
                  <a:pt x="89297" y="53578"/>
                </a:lnTo>
                <a:lnTo>
                  <a:pt x="116086" y="26789"/>
                </a:lnTo>
                <a:lnTo>
                  <a:pt x="133945" y="8929"/>
                </a:lnTo>
                <a:lnTo>
                  <a:pt x="160734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8" name="Freeform 19537"/>
          <p:cNvSpPr/>
          <p:nvPr/>
        </p:nvSpPr>
        <p:spPr bwMode="auto">
          <a:xfrm>
            <a:off x="7920633" y="4295179"/>
            <a:ext cx="169665" cy="107158"/>
          </a:xfrm>
          <a:custGeom>
            <a:avLst/>
            <a:gdLst/>
            <a:ahLst/>
            <a:cxnLst/>
            <a:rect l="0" t="0" r="0" b="0"/>
            <a:pathLst>
              <a:path w="169665" h="107158">
                <a:moveTo>
                  <a:pt x="17859" y="35719"/>
                </a:move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17859" y="98227"/>
                </a:lnTo>
                <a:lnTo>
                  <a:pt x="44648" y="107157"/>
                </a:lnTo>
                <a:lnTo>
                  <a:pt x="80367" y="98227"/>
                </a:lnTo>
                <a:lnTo>
                  <a:pt x="107156" y="89297"/>
                </a:lnTo>
                <a:lnTo>
                  <a:pt x="133945" y="71438"/>
                </a:lnTo>
                <a:lnTo>
                  <a:pt x="151805" y="53578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39" name="Freeform 19538"/>
          <p:cNvSpPr/>
          <p:nvPr/>
        </p:nvSpPr>
        <p:spPr bwMode="auto">
          <a:xfrm>
            <a:off x="8081367" y="4259461"/>
            <a:ext cx="125016" cy="187524"/>
          </a:xfrm>
          <a:custGeom>
            <a:avLst/>
            <a:gdLst/>
            <a:ahLst/>
            <a:cxnLst/>
            <a:rect l="0" t="0" r="0" b="0"/>
            <a:pathLst>
              <a:path w="125016" h="187524">
                <a:moveTo>
                  <a:pt x="17860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62507"/>
                </a:lnTo>
                <a:lnTo>
                  <a:pt x="44649" y="44648"/>
                </a:lnTo>
                <a:lnTo>
                  <a:pt x="53578" y="35718"/>
                </a:lnTo>
                <a:lnTo>
                  <a:pt x="62508" y="17859"/>
                </a:lnTo>
                <a:lnTo>
                  <a:pt x="71438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107156" y="71437"/>
                </a:lnTo>
                <a:lnTo>
                  <a:pt x="116085" y="89296"/>
                </a:lnTo>
                <a:lnTo>
                  <a:pt x="116085" y="116085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16085" y="178593"/>
                </a:lnTo>
                <a:lnTo>
                  <a:pt x="107156" y="187523"/>
                </a:lnTo>
                <a:lnTo>
                  <a:pt x="89297" y="187523"/>
                </a:lnTo>
                <a:lnTo>
                  <a:pt x="80367" y="187523"/>
                </a:lnTo>
                <a:lnTo>
                  <a:pt x="80367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0" name="Freeform 19539"/>
          <p:cNvSpPr/>
          <p:nvPr/>
        </p:nvSpPr>
        <p:spPr bwMode="auto">
          <a:xfrm>
            <a:off x="4839891" y="4089796"/>
            <a:ext cx="169665" cy="383978"/>
          </a:xfrm>
          <a:custGeom>
            <a:avLst/>
            <a:gdLst/>
            <a:ahLst/>
            <a:cxnLst/>
            <a:rect l="0" t="0" r="0" b="0"/>
            <a:pathLst>
              <a:path w="169665" h="383978">
                <a:moveTo>
                  <a:pt x="133945" y="0"/>
                </a:move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7" y="17860"/>
                </a:lnTo>
                <a:lnTo>
                  <a:pt x="53578" y="26790"/>
                </a:lnTo>
                <a:lnTo>
                  <a:pt x="44648" y="26790"/>
                </a:lnTo>
                <a:lnTo>
                  <a:pt x="26789" y="3571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8" y="169665"/>
                </a:lnTo>
                <a:lnTo>
                  <a:pt x="44648" y="196454"/>
                </a:lnTo>
                <a:lnTo>
                  <a:pt x="44648" y="232172"/>
                </a:lnTo>
                <a:lnTo>
                  <a:pt x="53578" y="267891"/>
                </a:lnTo>
                <a:lnTo>
                  <a:pt x="53578" y="303610"/>
                </a:lnTo>
                <a:lnTo>
                  <a:pt x="53578" y="330399"/>
                </a:lnTo>
                <a:lnTo>
                  <a:pt x="62507" y="348258"/>
                </a:lnTo>
                <a:lnTo>
                  <a:pt x="62507" y="366118"/>
                </a:lnTo>
                <a:lnTo>
                  <a:pt x="53578" y="375047"/>
                </a:lnTo>
                <a:lnTo>
                  <a:pt x="53578" y="383977"/>
                </a:lnTo>
                <a:lnTo>
                  <a:pt x="62507" y="383977"/>
                </a:lnTo>
                <a:lnTo>
                  <a:pt x="62507" y="383977"/>
                </a:lnTo>
                <a:lnTo>
                  <a:pt x="80367" y="383977"/>
                </a:lnTo>
                <a:lnTo>
                  <a:pt x="89297" y="383977"/>
                </a:lnTo>
                <a:lnTo>
                  <a:pt x="107156" y="383977"/>
                </a:lnTo>
                <a:lnTo>
                  <a:pt x="125015" y="383977"/>
                </a:lnTo>
                <a:lnTo>
                  <a:pt x="142875" y="383977"/>
                </a:lnTo>
                <a:lnTo>
                  <a:pt x="151804" y="375047"/>
                </a:lnTo>
                <a:lnTo>
                  <a:pt x="160734" y="366118"/>
                </a:lnTo>
                <a:lnTo>
                  <a:pt x="169664" y="348258"/>
                </a:lnTo>
                <a:lnTo>
                  <a:pt x="169664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1" name="Freeform 19540"/>
          <p:cNvSpPr/>
          <p:nvPr/>
        </p:nvSpPr>
        <p:spPr bwMode="auto">
          <a:xfrm>
            <a:off x="4991695" y="4125515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8930" y="80367"/>
                </a:move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07156"/>
                </a:lnTo>
                <a:lnTo>
                  <a:pt x="17860" y="125016"/>
                </a:lnTo>
                <a:lnTo>
                  <a:pt x="26789" y="142875"/>
                </a:lnTo>
                <a:lnTo>
                  <a:pt x="26789" y="160735"/>
                </a:lnTo>
                <a:lnTo>
                  <a:pt x="2678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96453"/>
                </a:lnTo>
                <a:lnTo>
                  <a:pt x="26789" y="196453"/>
                </a:lnTo>
                <a:lnTo>
                  <a:pt x="17860" y="187524"/>
                </a:lnTo>
                <a:lnTo>
                  <a:pt x="17860" y="169664"/>
                </a:lnTo>
                <a:lnTo>
                  <a:pt x="8930" y="151805"/>
                </a:lnTo>
                <a:lnTo>
                  <a:pt x="0" y="125016"/>
                </a:lnTo>
                <a:lnTo>
                  <a:pt x="0" y="98227"/>
                </a:lnTo>
                <a:lnTo>
                  <a:pt x="8930" y="71438"/>
                </a:lnTo>
                <a:lnTo>
                  <a:pt x="17860" y="53578"/>
                </a:lnTo>
                <a:lnTo>
                  <a:pt x="35719" y="26789"/>
                </a:lnTo>
                <a:lnTo>
                  <a:pt x="53578" y="17860"/>
                </a:lnTo>
                <a:lnTo>
                  <a:pt x="80368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26789"/>
                </a:lnTo>
                <a:lnTo>
                  <a:pt x="116086" y="44649"/>
                </a:lnTo>
                <a:lnTo>
                  <a:pt x="98227" y="71438"/>
                </a:lnTo>
                <a:lnTo>
                  <a:pt x="89297" y="107156"/>
                </a:lnTo>
                <a:lnTo>
                  <a:pt x="80368" y="133946"/>
                </a:lnTo>
                <a:lnTo>
                  <a:pt x="80368" y="151805"/>
                </a:lnTo>
                <a:lnTo>
                  <a:pt x="89297" y="169664"/>
                </a:lnTo>
                <a:lnTo>
                  <a:pt x="98227" y="178594"/>
                </a:lnTo>
                <a:lnTo>
                  <a:pt x="107157" y="187524"/>
                </a:lnTo>
                <a:lnTo>
                  <a:pt x="125016" y="178594"/>
                </a:lnTo>
                <a:lnTo>
                  <a:pt x="133946" y="169664"/>
                </a:lnTo>
                <a:lnTo>
                  <a:pt x="142875" y="160735"/>
                </a:lnTo>
                <a:lnTo>
                  <a:pt x="160735" y="151805"/>
                </a:lnTo>
                <a:lnTo>
                  <a:pt x="16073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2" name="Freeform 19541"/>
          <p:cNvSpPr/>
          <p:nvPr/>
        </p:nvSpPr>
        <p:spPr bwMode="auto">
          <a:xfrm>
            <a:off x="5152430" y="4214812"/>
            <a:ext cx="89298" cy="80368"/>
          </a:xfrm>
          <a:custGeom>
            <a:avLst/>
            <a:gdLst/>
            <a:ahLst/>
            <a:cxnLst/>
            <a:rect l="0" t="0" r="0" b="0"/>
            <a:pathLst>
              <a:path w="89298" h="8036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7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35718" y="35719"/>
                </a:lnTo>
                <a:lnTo>
                  <a:pt x="35718" y="53578"/>
                </a:lnTo>
                <a:lnTo>
                  <a:pt x="35718" y="71438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80367" y="80367"/>
                </a:lnTo>
                <a:lnTo>
                  <a:pt x="89297" y="71438"/>
                </a:lnTo>
                <a:lnTo>
                  <a:pt x="89297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3" name="Freeform 19542"/>
          <p:cNvSpPr/>
          <p:nvPr/>
        </p:nvSpPr>
        <p:spPr bwMode="auto">
          <a:xfrm>
            <a:off x="5268516" y="4179093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35718" y="26789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80368"/>
                </a:lnTo>
                <a:lnTo>
                  <a:pt x="62507" y="98227"/>
                </a:lnTo>
                <a:lnTo>
                  <a:pt x="62507" y="125016"/>
                </a:lnTo>
                <a:lnTo>
                  <a:pt x="62507" y="142875"/>
                </a:lnTo>
                <a:lnTo>
                  <a:pt x="62507" y="160735"/>
                </a:lnTo>
                <a:lnTo>
                  <a:pt x="62507" y="169664"/>
                </a:lnTo>
                <a:lnTo>
                  <a:pt x="62507" y="169664"/>
                </a:lnTo>
                <a:lnTo>
                  <a:pt x="62507" y="178594"/>
                </a:lnTo>
                <a:lnTo>
                  <a:pt x="6250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4" name="Freeform 19543"/>
          <p:cNvSpPr/>
          <p:nvPr/>
        </p:nvSpPr>
        <p:spPr bwMode="auto">
          <a:xfrm>
            <a:off x="4991695" y="4045148"/>
            <a:ext cx="80369" cy="26790"/>
          </a:xfrm>
          <a:custGeom>
            <a:avLst/>
            <a:gdLst/>
            <a:ahLst/>
            <a:cxnLst/>
            <a:rect l="0" t="0" r="0" b="0"/>
            <a:pathLst>
              <a:path w="8036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5" name="Freeform 19544"/>
          <p:cNvSpPr/>
          <p:nvPr/>
        </p:nvSpPr>
        <p:spPr bwMode="auto">
          <a:xfrm>
            <a:off x="4920258" y="4045148"/>
            <a:ext cx="133946" cy="62509"/>
          </a:xfrm>
          <a:custGeom>
            <a:avLst/>
            <a:gdLst/>
            <a:ahLst/>
            <a:cxnLst/>
            <a:rect l="0" t="0" r="0" b="0"/>
            <a:pathLst>
              <a:path w="133946" h="62509">
                <a:moveTo>
                  <a:pt x="44648" y="53578"/>
                </a:moveTo>
                <a:lnTo>
                  <a:pt x="35719" y="62508"/>
                </a:lnTo>
                <a:lnTo>
                  <a:pt x="35719" y="62508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8" y="35719"/>
                </a:lnTo>
                <a:lnTo>
                  <a:pt x="89297" y="26789"/>
                </a:lnTo>
                <a:lnTo>
                  <a:pt x="107156" y="17859"/>
                </a:lnTo>
                <a:lnTo>
                  <a:pt x="12501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6" name="Freeform 19545"/>
          <p:cNvSpPr/>
          <p:nvPr/>
        </p:nvSpPr>
        <p:spPr bwMode="auto">
          <a:xfrm>
            <a:off x="4964906" y="4411265"/>
            <a:ext cx="151806" cy="62509"/>
          </a:xfrm>
          <a:custGeom>
            <a:avLst/>
            <a:gdLst/>
            <a:ahLst/>
            <a:cxnLst/>
            <a:rect l="0" t="0" r="0" b="0"/>
            <a:pathLst>
              <a:path w="151806" h="62509">
                <a:moveTo>
                  <a:pt x="8930" y="6250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7" y="17860"/>
                </a:lnTo>
                <a:lnTo>
                  <a:pt x="125016" y="17860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7" name="Freeform 19546"/>
          <p:cNvSpPr/>
          <p:nvPr/>
        </p:nvSpPr>
        <p:spPr bwMode="auto">
          <a:xfrm>
            <a:off x="5125641" y="4027289"/>
            <a:ext cx="35719" cy="8930"/>
          </a:xfrm>
          <a:custGeom>
            <a:avLst/>
            <a:gdLst/>
            <a:ahLst/>
            <a:cxnLst/>
            <a:rect l="0" t="0" r="0" b="0"/>
            <a:pathLst>
              <a:path w="3571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8" name="Freeform 19547"/>
          <p:cNvSpPr/>
          <p:nvPr/>
        </p:nvSpPr>
        <p:spPr bwMode="auto">
          <a:xfrm>
            <a:off x="5241727" y="3982640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49" name="Freeform 19548"/>
          <p:cNvSpPr/>
          <p:nvPr/>
        </p:nvSpPr>
        <p:spPr bwMode="auto">
          <a:xfrm>
            <a:off x="5295305" y="397371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29" y="8929"/>
                </a:move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0" name="Freeform 19549"/>
          <p:cNvSpPr/>
          <p:nvPr/>
        </p:nvSpPr>
        <p:spPr bwMode="auto">
          <a:xfrm>
            <a:off x="5339953" y="3964781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1" name="Freeform 19550"/>
          <p:cNvSpPr/>
          <p:nvPr/>
        </p:nvSpPr>
        <p:spPr bwMode="auto">
          <a:xfrm>
            <a:off x="5357813" y="4054078"/>
            <a:ext cx="35719" cy="107157"/>
          </a:xfrm>
          <a:custGeom>
            <a:avLst/>
            <a:gdLst/>
            <a:ahLst/>
            <a:cxnLst/>
            <a:rect l="0" t="0" r="0" b="0"/>
            <a:pathLst>
              <a:path w="35719" h="107157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35718" y="89297"/>
                </a:lnTo>
                <a:lnTo>
                  <a:pt x="35718" y="9822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2" name="Freeform 19551"/>
          <p:cNvSpPr/>
          <p:nvPr/>
        </p:nvSpPr>
        <p:spPr bwMode="auto">
          <a:xfrm>
            <a:off x="5402461" y="4232671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3" name="Freeform 19552"/>
          <p:cNvSpPr/>
          <p:nvPr/>
        </p:nvSpPr>
        <p:spPr bwMode="auto">
          <a:xfrm>
            <a:off x="5429250" y="4259461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4" name="Freeform 19553"/>
          <p:cNvSpPr/>
          <p:nvPr/>
        </p:nvSpPr>
        <p:spPr bwMode="auto">
          <a:xfrm>
            <a:off x="5331023" y="4330898"/>
            <a:ext cx="53580" cy="35720"/>
          </a:xfrm>
          <a:custGeom>
            <a:avLst/>
            <a:gdLst/>
            <a:ahLst/>
            <a:cxnLst/>
            <a:rect l="0" t="0" r="0" b="0"/>
            <a:pathLst>
              <a:path w="53580" h="35720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90" y="35719"/>
                </a:lnTo>
                <a:lnTo>
                  <a:pt x="1786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5" name="Freeform 19554"/>
          <p:cNvSpPr/>
          <p:nvPr/>
        </p:nvSpPr>
        <p:spPr bwMode="auto">
          <a:xfrm>
            <a:off x="5241727" y="4393406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6" name="Freeform 19555"/>
          <p:cNvSpPr/>
          <p:nvPr/>
        </p:nvSpPr>
        <p:spPr bwMode="auto">
          <a:xfrm>
            <a:off x="5206008" y="4411265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7" name="Freeform 19556"/>
          <p:cNvSpPr/>
          <p:nvPr/>
        </p:nvSpPr>
        <p:spPr bwMode="auto">
          <a:xfrm>
            <a:off x="5509617" y="3991570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71437"/>
                </a:lnTo>
                <a:lnTo>
                  <a:pt x="26789" y="53578"/>
                </a:lnTo>
                <a:lnTo>
                  <a:pt x="44649" y="35719"/>
                </a:lnTo>
                <a:lnTo>
                  <a:pt x="62508" y="26789"/>
                </a:lnTo>
                <a:lnTo>
                  <a:pt x="7143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8" name="Freeform 19557"/>
          <p:cNvSpPr/>
          <p:nvPr/>
        </p:nvSpPr>
        <p:spPr bwMode="auto">
          <a:xfrm>
            <a:off x="5679281" y="3884414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8930" y="107156"/>
                </a:move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78593"/>
                </a:lnTo>
                <a:lnTo>
                  <a:pt x="17860" y="196453"/>
                </a:lnTo>
                <a:lnTo>
                  <a:pt x="26789" y="205382"/>
                </a:lnTo>
                <a:lnTo>
                  <a:pt x="35719" y="214312"/>
                </a:lnTo>
                <a:lnTo>
                  <a:pt x="35719" y="223242"/>
                </a:lnTo>
                <a:lnTo>
                  <a:pt x="44649" y="214312"/>
                </a:lnTo>
                <a:lnTo>
                  <a:pt x="53578" y="205382"/>
                </a:lnTo>
                <a:lnTo>
                  <a:pt x="53578" y="196453"/>
                </a:lnTo>
                <a:lnTo>
                  <a:pt x="53578" y="178593"/>
                </a:lnTo>
                <a:lnTo>
                  <a:pt x="53578" y="160734"/>
                </a:lnTo>
                <a:lnTo>
                  <a:pt x="53578" y="142875"/>
                </a:lnTo>
                <a:lnTo>
                  <a:pt x="53578" y="125015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8" y="125015"/>
                </a:lnTo>
                <a:lnTo>
                  <a:pt x="71438" y="142875"/>
                </a:lnTo>
                <a:lnTo>
                  <a:pt x="80367" y="160734"/>
                </a:lnTo>
                <a:lnTo>
                  <a:pt x="89297" y="178593"/>
                </a:lnTo>
                <a:lnTo>
                  <a:pt x="98227" y="196453"/>
                </a:lnTo>
                <a:lnTo>
                  <a:pt x="107157" y="205382"/>
                </a:lnTo>
                <a:lnTo>
                  <a:pt x="116086" y="205382"/>
                </a:lnTo>
                <a:lnTo>
                  <a:pt x="125016" y="196453"/>
                </a:lnTo>
                <a:lnTo>
                  <a:pt x="133946" y="187523"/>
                </a:lnTo>
                <a:lnTo>
                  <a:pt x="142875" y="178593"/>
                </a:lnTo>
                <a:lnTo>
                  <a:pt x="142875" y="151804"/>
                </a:lnTo>
                <a:lnTo>
                  <a:pt x="151805" y="125015"/>
                </a:lnTo>
                <a:lnTo>
                  <a:pt x="151805" y="98226"/>
                </a:lnTo>
                <a:lnTo>
                  <a:pt x="151805" y="62507"/>
                </a:lnTo>
                <a:lnTo>
                  <a:pt x="142875" y="35718"/>
                </a:lnTo>
                <a:lnTo>
                  <a:pt x="14287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59" name="Freeform 19558"/>
          <p:cNvSpPr/>
          <p:nvPr/>
        </p:nvSpPr>
        <p:spPr bwMode="auto">
          <a:xfrm>
            <a:off x="5875734" y="3937992"/>
            <a:ext cx="44650" cy="151805"/>
          </a:xfrm>
          <a:custGeom>
            <a:avLst/>
            <a:gdLst/>
            <a:ahLst/>
            <a:cxnLst/>
            <a:rect l="0" t="0" r="0" b="0"/>
            <a:pathLst>
              <a:path w="44650" h="151805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9" y="116086"/>
                </a:lnTo>
                <a:lnTo>
                  <a:pt x="44649" y="98226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0" name="Freeform 19559"/>
          <p:cNvSpPr/>
          <p:nvPr/>
        </p:nvSpPr>
        <p:spPr bwMode="auto">
          <a:xfrm>
            <a:off x="5893594" y="3920132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62508" y="44649"/>
                </a:lnTo>
                <a:lnTo>
                  <a:pt x="44648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62508" y="62508"/>
                </a:lnTo>
                <a:lnTo>
                  <a:pt x="89297" y="53579"/>
                </a:lnTo>
                <a:lnTo>
                  <a:pt x="116086" y="44649"/>
                </a:lnTo>
                <a:lnTo>
                  <a:pt x="133945" y="44649"/>
                </a:lnTo>
                <a:lnTo>
                  <a:pt x="142875" y="53579"/>
                </a:lnTo>
                <a:lnTo>
                  <a:pt x="142875" y="62508"/>
                </a:lnTo>
                <a:lnTo>
                  <a:pt x="133945" y="80368"/>
                </a:lnTo>
                <a:lnTo>
                  <a:pt x="116086" y="107157"/>
                </a:lnTo>
                <a:lnTo>
                  <a:pt x="98226" y="125016"/>
                </a:lnTo>
                <a:lnTo>
                  <a:pt x="80367" y="142875"/>
                </a:lnTo>
                <a:lnTo>
                  <a:pt x="62508" y="151805"/>
                </a:lnTo>
                <a:lnTo>
                  <a:pt x="53578" y="151805"/>
                </a:lnTo>
                <a:lnTo>
                  <a:pt x="5357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2" name="Freeform 19561"/>
          <p:cNvSpPr/>
          <p:nvPr/>
        </p:nvSpPr>
        <p:spPr bwMode="auto">
          <a:xfrm>
            <a:off x="5107781" y="4554140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3" name="Freeform 19562"/>
          <p:cNvSpPr/>
          <p:nvPr/>
        </p:nvSpPr>
        <p:spPr bwMode="auto">
          <a:xfrm>
            <a:off x="5045273" y="4607718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4" name="Freeform 19563"/>
          <p:cNvSpPr/>
          <p:nvPr/>
        </p:nvSpPr>
        <p:spPr bwMode="auto">
          <a:xfrm>
            <a:off x="5018484" y="463450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5" name="Freeform 19564"/>
          <p:cNvSpPr/>
          <p:nvPr/>
        </p:nvSpPr>
        <p:spPr bwMode="auto">
          <a:xfrm>
            <a:off x="5018484" y="467022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6" name="Freeform 19565"/>
          <p:cNvSpPr/>
          <p:nvPr/>
        </p:nvSpPr>
        <p:spPr bwMode="auto">
          <a:xfrm>
            <a:off x="5027414" y="4723804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7" name="Freeform 19566"/>
          <p:cNvSpPr/>
          <p:nvPr/>
        </p:nvSpPr>
        <p:spPr bwMode="auto">
          <a:xfrm>
            <a:off x="5063133" y="4839890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8" name="Freeform 19567"/>
          <p:cNvSpPr/>
          <p:nvPr/>
        </p:nvSpPr>
        <p:spPr bwMode="auto">
          <a:xfrm>
            <a:off x="5116711" y="4822031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69" name="Freeform 19568"/>
          <p:cNvSpPr/>
          <p:nvPr/>
        </p:nvSpPr>
        <p:spPr bwMode="auto">
          <a:xfrm>
            <a:off x="5197078" y="4795242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0" name="Freeform 19569"/>
          <p:cNvSpPr/>
          <p:nvPr/>
        </p:nvSpPr>
        <p:spPr bwMode="auto">
          <a:xfrm>
            <a:off x="5241727" y="4795242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1" name="Freeform 19570"/>
          <p:cNvSpPr/>
          <p:nvPr/>
        </p:nvSpPr>
        <p:spPr bwMode="auto">
          <a:xfrm>
            <a:off x="5214938" y="4536281"/>
            <a:ext cx="116086" cy="169665"/>
          </a:xfrm>
          <a:custGeom>
            <a:avLst/>
            <a:gdLst/>
            <a:ahLst/>
            <a:cxnLst/>
            <a:rect l="0" t="0" r="0" b="0"/>
            <a:pathLst>
              <a:path w="116086" h="169665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8929" y="169664"/>
                </a:lnTo>
                <a:lnTo>
                  <a:pt x="8929" y="160734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25015"/>
                </a:lnTo>
                <a:lnTo>
                  <a:pt x="0" y="107156"/>
                </a:lnTo>
                <a:lnTo>
                  <a:pt x="0" y="89297"/>
                </a:lnTo>
                <a:lnTo>
                  <a:pt x="0" y="62508"/>
                </a:lnTo>
                <a:lnTo>
                  <a:pt x="8929" y="44648"/>
                </a:lnTo>
                <a:lnTo>
                  <a:pt x="17859" y="26789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8930"/>
                </a:lnTo>
                <a:lnTo>
                  <a:pt x="62507" y="17859"/>
                </a:lnTo>
                <a:lnTo>
                  <a:pt x="62507" y="26789"/>
                </a:lnTo>
                <a:lnTo>
                  <a:pt x="62507" y="44648"/>
                </a:lnTo>
                <a:lnTo>
                  <a:pt x="53578" y="62508"/>
                </a:lnTo>
                <a:lnTo>
                  <a:pt x="44648" y="80367"/>
                </a:lnTo>
                <a:lnTo>
                  <a:pt x="44648" y="89297"/>
                </a:lnTo>
                <a:lnTo>
                  <a:pt x="35718" y="98226"/>
                </a:lnTo>
                <a:lnTo>
                  <a:pt x="35718" y="98226"/>
                </a:lnTo>
                <a:lnTo>
                  <a:pt x="26789" y="107156"/>
                </a:lnTo>
                <a:lnTo>
                  <a:pt x="35718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116086"/>
                </a:lnTo>
                <a:lnTo>
                  <a:pt x="71437" y="125015"/>
                </a:lnTo>
                <a:lnTo>
                  <a:pt x="89296" y="133945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16085" y="142875"/>
                </a:lnTo>
                <a:lnTo>
                  <a:pt x="116085" y="142875"/>
                </a:lnTo>
                <a:lnTo>
                  <a:pt x="116085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2" name="Freeform 19571"/>
          <p:cNvSpPr/>
          <p:nvPr/>
        </p:nvSpPr>
        <p:spPr bwMode="auto">
          <a:xfrm>
            <a:off x="5304234" y="4580929"/>
            <a:ext cx="89298" cy="71439"/>
          </a:xfrm>
          <a:custGeom>
            <a:avLst/>
            <a:gdLst/>
            <a:ahLst/>
            <a:cxnLst/>
            <a:rect l="0" t="0" r="0" b="0"/>
            <a:pathLst>
              <a:path w="89298" h="7143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44649"/>
                </a:lnTo>
                <a:lnTo>
                  <a:pt x="53579" y="35719"/>
                </a:lnTo>
                <a:lnTo>
                  <a:pt x="53579" y="35719"/>
                </a:lnTo>
                <a:lnTo>
                  <a:pt x="53579" y="26789"/>
                </a:lnTo>
                <a:lnTo>
                  <a:pt x="53579" y="17860"/>
                </a:lnTo>
                <a:lnTo>
                  <a:pt x="53579" y="893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35719" y="35719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71438"/>
                </a:lnTo>
                <a:lnTo>
                  <a:pt x="71438" y="71438"/>
                </a:lnTo>
                <a:lnTo>
                  <a:pt x="80368" y="71438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3" name="Freeform 19572"/>
          <p:cNvSpPr/>
          <p:nvPr/>
        </p:nvSpPr>
        <p:spPr bwMode="auto">
          <a:xfrm>
            <a:off x="5393531" y="4563070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71438" y="80367"/>
                </a:lnTo>
                <a:lnTo>
                  <a:pt x="71438" y="98226"/>
                </a:lnTo>
                <a:lnTo>
                  <a:pt x="71438" y="107156"/>
                </a:lnTo>
                <a:lnTo>
                  <a:pt x="7143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4" name="Freeform 19573"/>
          <p:cNvSpPr/>
          <p:nvPr/>
        </p:nvSpPr>
        <p:spPr bwMode="auto">
          <a:xfrm>
            <a:off x="5223867" y="4429125"/>
            <a:ext cx="339329" cy="294680"/>
          </a:xfrm>
          <a:custGeom>
            <a:avLst/>
            <a:gdLst/>
            <a:ahLst/>
            <a:cxnLst/>
            <a:rect l="0" t="0" r="0" b="0"/>
            <a:pathLst>
              <a:path w="339329" h="294680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62507"/>
                </a:lnTo>
                <a:lnTo>
                  <a:pt x="26789" y="62507"/>
                </a:lnTo>
                <a:lnTo>
                  <a:pt x="35719" y="53578"/>
                </a:lnTo>
                <a:lnTo>
                  <a:pt x="53578" y="44648"/>
                </a:lnTo>
                <a:lnTo>
                  <a:pt x="71438" y="44648"/>
                </a:lnTo>
                <a:lnTo>
                  <a:pt x="89297" y="35718"/>
                </a:lnTo>
                <a:lnTo>
                  <a:pt x="107156" y="26789"/>
                </a:lnTo>
                <a:lnTo>
                  <a:pt x="116086" y="2678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0735" y="8929"/>
                </a:lnTo>
                <a:lnTo>
                  <a:pt x="169664" y="8929"/>
                </a:lnTo>
                <a:lnTo>
                  <a:pt x="169664" y="8929"/>
                </a:lnTo>
                <a:lnTo>
                  <a:pt x="178594" y="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8929"/>
                </a:lnTo>
                <a:lnTo>
                  <a:pt x="223242" y="8929"/>
                </a:lnTo>
                <a:lnTo>
                  <a:pt x="223242" y="17859"/>
                </a:lnTo>
                <a:lnTo>
                  <a:pt x="223242" y="26789"/>
                </a:lnTo>
                <a:lnTo>
                  <a:pt x="232172" y="35718"/>
                </a:lnTo>
                <a:lnTo>
                  <a:pt x="232172" y="44648"/>
                </a:lnTo>
                <a:lnTo>
                  <a:pt x="241102" y="62507"/>
                </a:lnTo>
                <a:lnTo>
                  <a:pt x="250031" y="71437"/>
                </a:lnTo>
                <a:lnTo>
                  <a:pt x="250031" y="89296"/>
                </a:lnTo>
                <a:lnTo>
                  <a:pt x="258961" y="107156"/>
                </a:lnTo>
                <a:lnTo>
                  <a:pt x="267891" y="125015"/>
                </a:lnTo>
                <a:lnTo>
                  <a:pt x="276821" y="133945"/>
                </a:lnTo>
                <a:lnTo>
                  <a:pt x="276821" y="151804"/>
                </a:lnTo>
                <a:lnTo>
                  <a:pt x="285750" y="169664"/>
                </a:lnTo>
                <a:lnTo>
                  <a:pt x="294680" y="178593"/>
                </a:lnTo>
                <a:lnTo>
                  <a:pt x="303610" y="187523"/>
                </a:lnTo>
                <a:lnTo>
                  <a:pt x="312539" y="196453"/>
                </a:lnTo>
                <a:lnTo>
                  <a:pt x="312539" y="205382"/>
                </a:lnTo>
                <a:lnTo>
                  <a:pt x="321469" y="205382"/>
                </a:lnTo>
                <a:lnTo>
                  <a:pt x="321469" y="205382"/>
                </a:lnTo>
                <a:lnTo>
                  <a:pt x="330399" y="214312"/>
                </a:lnTo>
                <a:lnTo>
                  <a:pt x="330399" y="214312"/>
                </a:lnTo>
                <a:lnTo>
                  <a:pt x="330399" y="214312"/>
                </a:lnTo>
                <a:lnTo>
                  <a:pt x="339328" y="214312"/>
                </a:lnTo>
                <a:lnTo>
                  <a:pt x="339328" y="214312"/>
                </a:lnTo>
                <a:lnTo>
                  <a:pt x="339328" y="214312"/>
                </a:lnTo>
                <a:lnTo>
                  <a:pt x="339328" y="214312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9328" y="223242"/>
                </a:lnTo>
                <a:lnTo>
                  <a:pt x="330399" y="223242"/>
                </a:lnTo>
                <a:lnTo>
                  <a:pt x="330399" y="232171"/>
                </a:lnTo>
                <a:lnTo>
                  <a:pt x="321469" y="232171"/>
                </a:lnTo>
                <a:lnTo>
                  <a:pt x="312539" y="250031"/>
                </a:lnTo>
                <a:lnTo>
                  <a:pt x="294680" y="258961"/>
                </a:lnTo>
                <a:lnTo>
                  <a:pt x="276821" y="267890"/>
                </a:lnTo>
                <a:lnTo>
                  <a:pt x="267891" y="285750"/>
                </a:lnTo>
                <a:lnTo>
                  <a:pt x="250031" y="285750"/>
                </a:lnTo>
                <a:lnTo>
                  <a:pt x="241102" y="294679"/>
                </a:lnTo>
                <a:lnTo>
                  <a:pt x="241102" y="285750"/>
                </a:lnTo>
                <a:lnTo>
                  <a:pt x="241102" y="276820"/>
                </a:lnTo>
                <a:lnTo>
                  <a:pt x="241102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5" name="Freeform 19574"/>
          <p:cNvSpPr/>
          <p:nvPr/>
        </p:nvSpPr>
        <p:spPr bwMode="auto">
          <a:xfrm>
            <a:off x="5598914" y="4420195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17859" y="71437"/>
                </a:lnTo>
                <a:lnTo>
                  <a:pt x="35719" y="53578"/>
                </a:lnTo>
                <a:lnTo>
                  <a:pt x="53578" y="44648"/>
                </a:lnTo>
                <a:lnTo>
                  <a:pt x="71438" y="26789"/>
                </a:lnTo>
                <a:lnTo>
                  <a:pt x="89297" y="1785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6" name="Freeform 19575"/>
          <p:cNvSpPr/>
          <p:nvPr/>
        </p:nvSpPr>
        <p:spPr bwMode="auto">
          <a:xfrm>
            <a:off x="5804297" y="4313039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77" name="Freeform 19576"/>
          <p:cNvSpPr/>
          <p:nvPr/>
        </p:nvSpPr>
        <p:spPr bwMode="auto">
          <a:xfrm>
            <a:off x="5715000" y="4286250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0" y="35718"/>
                </a:moveTo>
                <a:lnTo>
                  <a:pt x="8930" y="35718"/>
                </a:lnTo>
                <a:lnTo>
                  <a:pt x="17859" y="35718"/>
                </a:lnTo>
                <a:lnTo>
                  <a:pt x="35719" y="26789"/>
                </a:lnTo>
                <a:lnTo>
                  <a:pt x="62508" y="17859"/>
                </a:lnTo>
                <a:lnTo>
                  <a:pt x="98227" y="8929"/>
                </a:lnTo>
                <a:lnTo>
                  <a:pt x="133945" y="0"/>
                </a:lnTo>
                <a:lnTo>
                  <a:pt x="169664" y="0"/>
                </a:lnTo>
                <a:lnTo>
                  <a:pt x="196453" y="0"/>
                </a:lnTo>
                <a:lnTo>
                  <a:pt x="214313" y="17859"/>
                </a:lnTo>
                <a:lnTo>
                  <a:pt x="223242" y="35718"/>
                </a:lnTo>
                <a:lnTo>
                  <a:pt x="214313" y="62507"/>
                </a:lnTo>
                <a:lnTo>
                  <a:pt x="205383" y="98226"/>
                </a:lnTo>
                <a:lnTo>
                  <a:pt x="187523" y="125015"/>
                </a:lnTo>
                <a:lnTo>
                  <a:pt x="169664" y="151804"/>
                </a:lnTo>
                <a:lnTo>
                  <a:pt x="151805" y="169664"/>
                </a:lnTo>
                <a:lnTo>
                  <a:pt x="133945" y="169664"/>
                </a:lnTo>
                <a:lnTo>
                  <a:pt x="125016" y="151804"/>
                </a:lnTo>
                <a:lnTo>
                  <a:pt x="125016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578" name="Ink 19577"/>
              <p14:cNvContentPartPr/>
              <p14:nvPr/>
            </p14:nvContentPartPr>
            <p14:xfrm>
              <a:off x="4572000" y="6224040"/>
              <a:ext cx="9360" cy="9360"/>
            </p14:xfrm>
          </p:contentPart>
        </mc:Choice>
        <mc:Fallback>
          <p:pic>
            <p:nvPicPr>
              <p:cNvPr id="19578" name="Ink 195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2640" y="6214680"/>
                <a:ext cx="28080" cy="2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Dependence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98120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LD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b="1" dirty="0" smtClean="0"/>
                        <a:t>, 44(R2)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DADD R5, R6, R7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DSUB</a:t>
                      </a:r>
                      <a:r>
                        <a:rPr lang="en-US" sz="1800" b="1" baseline="0" dirty="0" smtClean="0"/>
                        <a:t> R8, R6,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OR</a:t>
                      </a:r>
                      <a:r>
                        <a:rPr lang="en-US" sz="1800" b="1" baseline="0" dirty="0" smtClean="0"/>
                        <a:t>     R9, R4,  R7</a:t>
                      </a:r>
                      <a:endParaRPr lang="en-US" sz="1800" b="1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  <p:sp>
        <p:nvSpPr>
          <p:cNvPr id="2" name="Freeform 1"/>
          <p:cNvSpPr/>
          <p:nvPr/>
        </p:nvSpPr>
        <p:spPr bwMode="auto">
          <a:xfrm>
            <a:off x="2884289" y="2482453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196453"/>
                </a:lnTo>
                <a:lnTo>
                  <a:pt x="17859" y="187524"/>
                </a:lnTo>
                <a:lnTo>
                  <a:pt x="893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8930" y="62508"/>
                </a:lnTo>
                <a:lnTo>
                  <a:pt x="8930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1786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11078" y="2571750"/>
            <a:ext cx="169665" cy="53579"/>
          </a:xfrm>
          <a:custGeom>
            <a:avLst/>
            <a:gdLst/>
            <a:ahLst/>
            <a:cxnLst/>
            <a:rect l="0" t="0" r="0" b="0"/>
            <a:pathLst>
              <a:path w="169665" h="53579">
                <a:moveTo>
                  <a:pt x="0" y="53578"/>
                </a:moveTo>
                <a:lnTo>
                  <a:pt x="8930" y="44648"/>
                </a:lnTo>
                <a:lnTo>
                  <a:pt x="17860" y="44648"/>
                </a:lnTo>
                <a:lnTo>
                  <a:pt x="44649" y="44648"/>
                </a:lnTo>
                <a:lnTo>
                  <a:pt x="62508" y="35719"/>
                </a:lnTo>
                <a:lnTo>
                  <a:pt x="89297" y="2678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16523" y="2518172"/>
            <a:ext cx="26791" cy="142876"/>
          </a:xfrm>
          <a:custGeom>
            <a:avLst/>
            <a:gdLst/>
            <a:ahLst/>
            <a:cxnLst/>
            <a:rect l="0" t="0" r="0" b="0"/>
            <a:pathLst>
              <a:path w="26791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42875"/>
                </a:lnTo>
                <a:lnTo>
                  <a:pt x="26790" y="142875"/>
                </a:lnTo>
                <a:lnTo>
                  <a:pt x="26790" y="133945"/>
                </a:lnTo>
                <a:lnTo>
                  <a:pt x="26790" y="12501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62945" y="2527102"/>
            <a:ext cx="267892" cy="205383"/>
          </a:xfrm>
          <a:custGeom>
            <a:avLst/>
            <a:gdLst/>
            <a:ahLst/>
            <a:cxnLst/>
            <a:rect l="0" t="0" r="0" b="0"/>
            <a:pathLst>
              <a:path w="267892" h="205383">
                <a:moveTo>
                  <a:pt x="0" y="8929"/>
                </a:moveTo>
                <a:lnTo>
                  <a:pt x="0" y="8929"/>
                </a:lnTo>
                <a:lnTo>
                  <a:pt x="8930" y="17859"/>
                </a:lnTo>
                <a:lnTo>
                  <a:pt x="26789" y="17859"/>
                </a:lnTo>
                <a:lnTo>
                  <a:pt x="62508" y="8929"/>
                </a:lnTo>
                <a:lnTo>
                  <a:pt x="98227" y="8929"/>
                </a:lnTo>
                <a:lnTo>
                  <a:pt x="142875" y="8929"/>
                </a:lnTo>
                <a:lnTo>
                  <a:pt x="196453" y="0"/>
                </a:lnTo>
                <a:lnTo>
                  <a:pt x="232172" y="8929"/>
                </a:lnTo>
                <a:lnTo>
                  <a:pt x="258961" y="17859"/>
                </a:lnTo>
                <a:lnTo>
                  <a:pt x="267891" y="35718"/>
                </a:lnTo>
                <a:lnTo>
                  <a:pt x="258961" y="71437"/>
                </a:lnTo>
                <a:lnTo>
                  <a:pt x="223243" y="107156"/>
                </a:lnTo>
                <a:lnTo>
                  <a:pt x="187524" y="142875"/>
                </a:lnTo>
                <a:lnTo>
                  <a:pt x="133946" y="178593"/>
                </a:lnTo>
                <a:lnTo>
                  <a:pt x="98227" y="196453"/>
                </a:lnTo>
                <a:lnTo>
                  <a:pt x="71438" y="205382"/>
                </a:lnTo>
                <a:lnTo>
                  <a:pt x="71438" y="205382"/>
                </a:lnTo>
                <a:lnTo>
                  <a:pt x="71438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39828" y="2544961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8752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0367" y="169664"/>
                </a:lnTo>
                <a:lnTo>
                  <a:pt x="107156" y="160734"/>
                </a:lnTo>
                <a:lnTo>
                  <a:pt x="125016" y="142875"/>
                </a:lnTo>
                <a:lnTo>
                  <a:pt x="142875" y="133945"/>
                </a:lnTo>
                <a:lnTo>
                  <a:pt x="151805" y="133945"/>
                </a:lnTo>
                <a:lnTo>
                  <a:pt x="15180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39828" y="2571750"/>
            <a:ext cx="160736" cy="80368"/>
          </a:xfrm>
          <a:custGeom>
            <a:avLst/>
            <a:gdLst/>
            <a:ahLst/>
            <a:cxnLst/>
            <a:rect l="0" t="0" r="0" b="0"/>
            <a:pathLst>
              <a:path w="160736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62508" y="71438"/>
                </a:lnTo>
                <a:lnTo>
                  <a:pt x="89297" y="53578"/>
                </a:lnTo>
                <a:lnTo>
                  <a:pt x="116086" y="4464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30898" y="2455664"/>
            <a:ext cx="223244" cy="98228"/>
          </a:xfrm>
          <a:custGeom>
            <a:avLst/>
            <a:gdLst/>
            <a:ahLst/>
            <a:cxnLst/>
            <a:rect l="0" t="0" r="0" b="0"/>
            <a:pathLst>
              <a:path w="223244" h="98228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26790" y="80367"/>
                </a:lnTo>
                <a:lnTo>
                  <a:pt x="62508" y="62508"/>
                </a:lnTo>
                <a:lnTo>
                  <a:pt x="98227" y="53578"/>
                </a:lnTo>
                <a:lnTo>
                  <a:pt x="125016" y="35719"/>
                </a:lnTo>
                <a:lnTo>
                  <a:pt x="160735" y="17859"/>
                </a:lnTo>
                <a:lnTo>
                  <a:pt x="196454" y="893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63133" y="2482453"/>
            <a:ext cx="321470" cy="258962"/>
          </a:xfrm>
          <a:custGeom>
            <a:avLst/>
            <a:gdLst/>
            <a:ahLst/>
            <a:cxnLst/>
            <a:rect l="0" t="0" r="0" b="0"/>
            <a:pathLst>
              <a:path w="321470" h="258962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32172"/>
                </a:lnTo>
                <a:lnTo>
                  <a:pt x="8930" y="205383"/>
                </a:lnTo>
                <a:lnTo>
                  <a:pt x="17859" y="178594"/>
                </a:lnTo>
                <a:lnTo>
                  <a:pt x="26789" y="142875"/>
                </a:lnTo>
                <a:lnTo>
                  <a:pt x="44648" y="98227"/>
                </a:lnTo>
                <a:lnTo>
                  <a:pt x="53578" y="62508"/>
                </a:lnTo>
                <a:lnTo>
                  <a:pt x="7143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17860"/>
                </a:lnTo>
                <a:lnTo>
                  <a:pt x="107156" y="35719"/>
                </a:lnTo>
                <a:lnTo>
                  <a:pt x="107156" y="80367"/>
                </a:lnTo>
                <a:lnTo>
                  <a:pt x="107156" y="116086"/>
                </a:lnTo>
                <a:lnTo>
                  <a:pt x="107156" y="160735"/>
                </a:lnTo>
                <a:lnTo>
                  <a:pt x="107156" y="205383"/>
                </a:lnTo>
                <a:lnTo>
                  <a:pt x="116086" y="232172"/>
                </a:lnTo>
                <a:lnTo>
                  <a:pt x="116086" y="250031"/>
                </a:lnTo>
                <a:lnTo>
                  <a:pt x="125015" y="250031"/>
                </a:lnTo>
                <a:lnTo>
                  <a:pt x="133945" y="241102"/>
                </a:lnTo>
                <a:lnTo>
                  <a:pt x="142875" y="214313"/>
                </a:lnTo>
                <a:lnTo>
                  <a:pt x="160734" y="178594"/>
                </a:lnTo>
                <a:lnTo>
                  <a:pt x="178594" y="125016"/>
                </a:lnTo>
                <a:lnTo>
                  <a:pt x="187523" y="80367"/>
                </a:lnTo>
                <a:lnTo>
                  <a:pt x="205383" y="44649"/>
                </a:lnTo>
                <a:lnTo>
                  <a:pt x="214312" y="17860"/>
                </a:lnTo>
                <a:lnTo>
                  <a:pt x="223242" y="8930"/>
                </a:lnTo>
                <a:lnTo>
                  <a:pt x="232172" y="17860"/>
                </a:lnTo>
                <a:lnTo>
                  <a:pt x="232172" y="35719"/>
                </a:lnTo>
                <a:lnTo>
                  <a:pt x="241101" y="71438"/>
                </a:lnTo>
                <a:lnTo>
                  <a:pt x="241101" y="116086"/>
                </a:lnTo>
                <a:lnTo>
                  <a:pt x="241101" y="160735"/>
                </a:lnTo>
                <a:lnTo>
                  <a:pt x="250031" y="205383"/>
                </a:lnTo>
                <a:lnTo>
                  <a:pt x="258961" y="232172"/>
                </a:lnTo>
                <a:lnTo>
                  <a:pt x="276820" y="250031"/>
                </a:lnTo>
                <a:lnTo>
                  <a:pt x="285750" y="258961"/>
                </a:lnTo>
                <a:lnTo>
                  <a:pt x="303609" y="250031"/>
                </a:lnTo>
                <a:lnTo>
                  <a:pt x="321469" y="214313"/>
                </a:lnTo>
                <a:lnTo>
                  <a:pt x="32146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929313" y="2411015"/>
            <a:ext cx="267891" cy="339330"/>
          </a:xfrm>
          <a:custGeom>
            <a:avLst/>
            <a:gdLst/>
            <a:ahLst/>
            <a:cxnLst/>
            <a:rect l="0" t="0" r="0" b="0"/>
            <a:pathLst>
              <a:path w="267891" h="339330">
                <a:moveTo>
                  <a:pt x="8929" y="116087"/>
                </a:moveTo>
                <a:lnTo>
                  <a:pt x="8929" y="116087"/>
                </a:lnTo>
                <a:lnTo>
                  <a:pt x="8929" y="107157"/>
                </a:lnTo>
                <a:lnTo>
                  <a:pt x="8929" y="10715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6"/>
                </a:lnTo>
                <a:lnTo>
                  <a:pt x="0" y="178594"/>
                </a:lnTo>
                <a:lnTo>
                  <a:pt x="0" y="214313"/>
                </a:lnTo>
                <a:lnTo>
                  <a:pt x="0" y="250032"/>
                </a:lnTo>
                <a:lnTo>
                  <a:pt x="8929" y="285751"/>
                </a:lnTo>
                <a:lnTo>
                  <a:pt x="17859" y="312540"/>
                </a:lnTo>
                <a:lnTo>
                  <a:pt x="26789" y="330399"/>
                </a:lnTo>
                <a:lnTo>
                  <a:pt x="26789" y="339329"/>
                </a:lnTo>
                <a:lnTo>
                  <a:pt x="44648" y="339329"/>
                </a:lnTo>
                <a:lnTo>
                  <a:pt x="53578" y="330399"/>
                </a:lnTo>
                <a:lnTo>
                  <a:pt x="71437" y="303610"/>
                </a:lnTo>
                <a:lnTo>
                  <a:pt x="80367" y="267891"/>
                </a:lnTo>
                <a:lnTo>
                  <a:pt x="89296" y="232173"/>
                </a:lnTo>
                <a:lnTo>
                  <a:pt x="98226" y="187524"/>
                </a:lnTo>
                <a:lnTo>
                  <a:pt x="98226" y="151805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60735"/>
                </a:lnTo>
                <a:lnTo>
                  <a:pt x="107156" y="196454"/>
                </a:lnTo>
                <a:lnTo>
                  <a:pt x="107156" y="241102"/>
                </a:lnTo>
                <a:lnTo>
                  <a:pt x="116085" y="267891"/>
                </a:lnTo>
                <a:lnTo>
                  <a:pt x="116085" y="294680"/>
                </a:lnTo>
                <a:lnTo>
                  <a:pt x="125015" y="312540"/>
                </a:lnTo>
                <a:lnTo>
                  <a:pt x="142875" y="312540"/>
                </a:lnTo>
                <a:lnTo>
                  <a:pt x="151804" y="303610"/>
                </a:lnTo>
                <a:lnTo>
                  <a:pt x="169664" y="285751"/>
                </a:lnTo>
                <a:lnTo>
                  <a:pt x="196453" y="250032"/>
                </a:lnTo>
                <a:lnTo>
                  <a:pt x="214312" y="205383"/>
                </a:lnTo>
                <a:lnTo>
                  <a:pt x="232171" y="151805"/>
                </a:lnTo>
                <a:lnTo>
                  <a:pt x="250031" y="98227"/>
                </a:lnTo>
                <a:lnTo>
                  <a:pt x="267890" y="53579"/>
                </a:lnTo>
                <a:lnTo>
                  <a:pt x="267890" y="17860"/>
                </a:lnTo>
                <a:lnTo>
                  <a:pt x="267890" y="8930"/>
                </a:lnTo>
                <a:lnTo>
                  <a:pt x="267890" y="0"/>
                </a:lnTo>
                <a:lnTo>
                  <a:pt x="258960" y="8930"/>
                </a:lnTo>
                <a:lnTo>
                  <a:pt x="258960" y="26789"/>
                </a:lnTo>
                <a:lnTo>
                  <a:pt x="250031" y="44649"/>
                </a:lnTo>
                <a:lnTo>
                  <a:pt x="250031" y="62508"/>
                </a:lnTo>
                <a:lnTo>
                  <a:pt x="250031" y="80368"/>
                </a:lnTo>
                <a:lnTo>
                  <a:pt x="250031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15063" y="2527102"/>
            <a:ext cx="44649" cy="196454"/>
          </a:xfrm>
          <a:custGeom>
            <a:avLst/>
            <a:gdLst/>
            <a:ahLst/>
            <a:cxnLst/>
            <a:rect l="0" t="0" r="0" b="0"/>
            <a:pathLst>
              <a:path w="44649" h="196454">
                <a:moveTo>
                  <a:pt x="26789" y="0"/>
                </a:move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6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9664"/>
                </a:lnTo>
                <a:lnTo>
                  <a:pt x="26789" y="187523"/>
                </a:lnTo>
                <a:lnTo>
                  <a:pt x="35718" y="196453"/>
                </a:lnTo>
                <a:lnTo>
                  <a:pt x="44648" y="187523"/>
                </a:lnTo>
                <a:lnTo>
                  <a:pt x="44648" y="178593"/>
                </a:lnTo>
                <a:lnTo>
                  <a:pt x="44648" y="160734"/>
                </a:lnTo>
                <a:lnTo>
                  <a:pt x="35718" y="125015"/>
                </a:lnTo>
                <a:lnTo>
                  <a:pt x="17859" y="89296"/>
                </a:lnTo>
                <a:lnTo>
                  <a:pt x="17859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152555" y="2455664"/>
            <a:ext cx="276821" cy="258962"/>
          </a:xfrm>
          <a:custGeom>
            <a:avLst/>
            <a:gdLst/>
            <a:ahLst/>
            <a:cxnLst/>
            <a:rect l="0" t="0" r="0" b="0"/>
            <a:pathLst>
              <a:path w="276821" h="258962">
                <a:moveTo>
                  <a:pt x="8929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8036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187523" y="26789"/>
                </a:lnTo>
                <a:lnTo>
                  <a:pt x="169664" y="44649"/>
                </a:lnTo>
                <a:lnTo>
                  <a:pt x="142875" y="71438"/>
                </a:lnTo>
                <a:lnTo>
                  <a:pt x="116086" y="98227"/>
                </a:lnTo>
                <a:lnTo>
                  <a:pt x="89297" y="116086"/>
                </a:lnTo>
                <a:lnTo>
                  <a:pt x="80367" y="125016"/>
                </a:lnTo>
                <a:lnTo>
                  <a:pt x="80367" y="133945"/>
                </a:lnTo>
                <a:lnTo>
                  <a:pt x="98226" y="125016"/>
                </a:lnTo>
                <a:lnTo>
                  <a:pt x="133945" y="125016"/>
                </a:lnTo>
                <a:lnTo>
                  <a:pt x="169664" y="116086"/>
                </a:lnTo>
                <a:lnTo>
                  <a:pt x="205383" y="116086"/>
                </a:lnTo>
                <a:lnTo>
                  <a:pt x="241101" y="116086"/>
                </a:lnTo>
                <a:lnTo>
                  <a:pt x="267890" y="116086"/>
                </a:lnTo>
                <a:lnTo>
                  <a:pt x="276820" y="133945"/>
                </a:lnTo>
                <a:lnTo>
                  <a:pt x="267890" y="151805"/>
                </a:lnTo>
                <a:lnTo>
                  <a:pt x="241101" y="169664"/>
                </a:lnTo>
                <a:lnTo>
                  <a:pt x="205383" y="196453"/>
                </a:lnTo>
                <a:lnTo>
                  <a:pt x="169664" y="223242"/>
                </a:lnTo>
                <a:lnTo>
                  <a:pt x="125015" y="241102"/>
                </a:lnTo>
                <a:lnTo>
                  <a:pt x="98226" y="250031"/>
                </a:lnTo>
                <a:lnTo>
                  <a:pt x="80367" y="258961"/>
                </a:lnTo>
                <a:lnTo>
                  <a:pt x="80367" y="250031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206133" y="294680"/>
            <a:ext cx="410766" cy="232173"/>
          </a:xfrm>
          <a:custGeom>
            <a:avLst/>
            <a:gdLst/>
            <a:ahLst/>
            <a:cxnLst/>
            <a:rect l="0" t="0" r="0" b="0"/>
            <a:pathLst>
              <a:path w="410766" h="232173">
                <a:moveTo>
                  <a:pt x="53578" y="187523"/>
                </a:moveTo>
                <a:lnTo>
                  <a:pt x="53578" y="187523"/>
                </a:lnTo>
                <a:lnTo>
                  <a:pt x="44648" y="187523"/>
                </a:lnTo>
                <a:lnTo>
                  <a:pt x="35719" y="187523"/>
                </a:lnTo>
                <a:lnTo>
                  <a:pt x="26789" y="196453"/>
                </a:lnTo>
                <a:lnTo>
                  <a:pt x="17859" y="205382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23242"/>
                </a:lnTo>
                <a:lnTo>
                  <a:pt x="35719" y="205382"/>
                </a:lnTo>
                <a:lnTo>
                  <a:pt x="80367" y="169664"/>
                </a:lnTo>
                <a:lnTo>
                  <a:pt x="142875" y="133945"/>
                </a:lnTo>
                <a:lnTo>
                  <a:pt x="223242" y="89297"/>
                </a:lnTo>
                <a:lnTo>
                  <a:pt x="294680" y="53578"/>
                </a:lnTo>
                <a:lnTo>
                  <a:pt x="348258" y="35718"/>
                </a:lnTo>
                <a:lnTo>
                  <a:pt x="375047" y="17859"/>
                </a:lnTo>
                <a:lnTo>
                  <a:pt x="410765" y="0"/>
                </a:lnTo>
                <a:lnTo>
                  <a:pt x="41076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197203" y="464344"/>
            <a:ext cx="464345" cy="464344"/>
          </a:xfrm>
          <a:custGeom>
            <a:avLst/>
            <a:gdLst/>
            <a:ahLst/>
            <a:cxnLst/>
            <a:rect l="0" t="0" r="0" b="0"/>
            <a:pathLst>
              <a:path w="464345" h="4643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17860" y="44648"/>
                </a:lnTo>
                <a:lnTo>
                  <a:pt x="35719" y="80367"/>
                </a:lnTo>
                <a:lnTo>
                  <a:pt x="89297" y="125015"/>
                </a:lnTo>
                <a:lnTo>
                  <a:pt x="142875" y="196453"/>
                </a:lnTo>
                <a:lnTo>
                  <a:pt x="223242" y="267890"/>
                </a:lnTo>
                <a:lnTo>
                  <a:pt x="312539" y="339328"/>
                </a:lnTo>
                <a:lnTo>
                  <a:pt x="392906" y="410765"/>
                </a:lnTo>
                <a:lnTo>
                  <a:pt x="464344" y="464343"/>
                </a:lnTo>
                <a:lnTo>
                  <a:pt x="464344" y="4643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339953" y="1116211"/>
            <a:ext cx="482204" cy="455415"/>
          </a:xfrm>
          <a:custGeom>
            <a:avLst/>
            <a:gdLst/>
            <a:ahLst/>
            <a:cxnLst/>
            <a:rect l="0" t="0" r="0" b="0"/>
            <a:pathLst>
              <a:path w="482204" h="455415">
                <a:moveTo>
                  <a:pt x="196453" y="53578"/>
                </a:moveTo>
                <a:lnTo>
                  <a:pt x="196453" y="53578"/>
                </a:lnTo>
                <a:lnTo>
                  <a:pt x="196453" y="44648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8930"/>
                </a:lnTo>
                <a:lnTo>
                  <a:pt x="187524" y="0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8930"/>
                </a:lnTo>
                <a:lnTo>
                  <a:pt x="142875" y="26789"/>
                </a:lnTo>
                <a:lnTo>
                  <a:pt x="133945" y="44648"/>
                </a:lnTo>
                <a:lnTo>
                  <a:pt x="142875" y="80367"/>
                </a:lnTo>
                <a:lnTo>
                  <a:pt x="151805" y="116086"/>
                </a:lnTo>
                <a:lnTo>
                  <a:pt x="160735" y="160734"/>
                </a:lnTo>
                <a:lnTo>
                  <a:pt x="169664" y="205383"/>
                </a:lnTo>
                <a:lnTo>
                  <a:pt x="187524" y="250031"/>
                </a:lnTo>
                <a:lnTo>
                  <a:pt x="205383" y="303609"/>
                </a:lnTo>
                <a:lnTo>
                  <a:pt x="214313" y="348258"/>
                </a:lnTo>
                <a:lnTo>
                  <a:pt x="223242" y="383976"/>
                </a:lnTo>
                <a:lnTo>
                  <a:pt x="214313" y="419695"/>
                </a:lnTo>
                <a:lnTo>
                  <a:pt x="196453" y="446484"/>
                </a:lnTo>
                <a:lnTo>
                  <a:pt x="169664" y="455414"/>
                </a:lnTo>
                <a:lnTo>
                  <a:pt x="142875" y="446484"/>
                </a:lnTo>
                <a:lnTo>
                  <a:pt x="107156" y="428625"/>
                </a:lnTo>
                <a:lnTo>
                  <a:pt x="71438" y="401836"/>
                </a:lnTo>
                <a:lnTo>
                  <a:pt x="44649" y="366117"/>
                </a:lnTo>
                <a:lnTo>
                  <a:pt x="17860" y="339328"/>
                </a:lnTo>
                <a:lnTo>
                  <a:pt x="0" y="321468"/>
                </a:lnTo>
                <a:lnTo>
                  <a:pt x="0" y="312539"/>
                </a:lnTo>
                <a:lnTo>
                  <a:pt x="17860" y="303609"/>
                </a:lnTo>
                <a:lnTo>
                  <a:pt x="44649" y="303609"/>
                </a:lnTo>
                <a:lnTo>
                  <a:pt x="98227" y="294679"/>
                </a:lnTo>
                <a:lnTo>
                  <a:pt x="151805" y="294679"/>
                </a:lnTo>
                <a:lnTo>
                  <a:pt x="214313" y="285750"/>
                </a:lnTo>
                <a:lnTo>
                  <a:pt x="276820" y="276820"/>
                </a:lnTo>
                <a:lnTo>
                  <a:pt x="330399" y="267891"/>
                </a:lnTo>
                <a:lnTo>
                  <a:pt x="366117" y="258961"/>
                </a:lnTo>
                <a:lnTo>
                  <a:pt x="383977" y="250031"/>
                </a:lnTo>
                <a:lnTo>
                  <a:pt x="383977" y="241102"/>
                </a:lnTo>
                <a:lnTo>
                  <a:pt x="375047" y="232172"/>
                </a:lnTo>
                <a:lnTo>
                  <a:pt x="357188" y="232172"/>
                </a:lnTo>
                <a:lnTo>
                  <a:pt x="339328" y="241102"/>
                </a:lnTo>
                <a:lnTo>
                  <a:pt x="321469" y="250031"/>
                </a:lnTo>
                <a:lnTo>
                  <a:pt x="312539" y="267891"/>
                </a:lnTo>
                <a:lnTo>
                  <a:pt x="312539" y="276820"/>
                </a:lnTo>
                <a:lnTo>
                  <a:pt x="330399" y="285750"/>
                </a:lnTo>
                <a:lnTo>
                  <a:pt x="348258" y="294679"/>
                </a:lnTo>
                <a:lnTo>
                  <a:pt x="375047" y="294679"/>
                </a:lnTo>
                <a:lnTo>
                  <a:pt x="410766" y="294679"/>
                </a:lnTo>
                <a:lnTo>
                  <a:pt x="437555" y="285750"/>
                </a:lnTo>
                <a:lnTo>
                  <a:pt x="464344" y="267891"/>
                </a:lnTo>
                <a:lnTo>
                  <a:pt x="473274" y="250031"/>
                </a:lnTo>
                <a:lnTo>
                  <a:pt x="482203" y="232172"/>
                </a:lnTo>
                <a:lnTo>
                  <a:pt x="473274" y="214312"/>
                </a:lnTo>
                <a:lnTo>
                  <a:pt x="446485" y="196453"/>
                </a:lnTo>
                <a:lnTo>
                  <a:pt x="419695" y="187523"/>
                </a:lnTo>
                <a:lnTo>
                  <a:pt x="392906" y="178594"/>
                </a:lnTo>
                <a:lnTo>
                  <a:pt x="366117" y="187523"/>
                </a:lnTo>
                <a:lnTo>
                  <a:pt x="348258" y="187523"/>
                </a:lnTo>
                <a:lnTo>
                  <a:pt x="348258" y="196453"/>
                </a:lnTo>
                <a:lnTo>
                  <a:pt x="357188" y="214312"/>
                </a:lnTo>
                <a:lnTo>
                  <a:pt x="375047" y="223242"/>
                </a:lnTo>
                <a:lnTo>
                  <a:pt x="410766" y="223242"/>
                </a:lnTo>
                <a:lnTo>
                  <a:pt x="437555" y="223242"/>
                </a:lnTo>
                <a:lnTo>
                  <a:pt x="473274" y="214312"/>
                </a:lnTo>
                <a:lnTo>
                  <a:pt x="473274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848945" y="1187648"/>
            <a:ext cx="223244" cy="196455"/>
          </a:xfrm>
          <a:custGeom>
            <a:avLst/>
            <a:gdLst/>
            <a:ahLst/>
            <a:cxnLst/>
            <a:rect l="0" t="0" r="0" b="0"/>
            <a:pathLst>
              <a:path w="223244" h="196455">
                <a:moveTo>
                  <a:pt x="8930" y="35719"/>
                </a:moveTo>
                <a:lnTo>
                  <a:pt x="893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42875"/>
                </a:lnTo>
                <a:lnTo>
                  <a:pt x="26789" y="169665"/>
                </a:lnTo>
                <a:lnTo>
                  <a:pt x="53578" y="187524"/>
                </a:lnTo>
                <a:lnTo>
                  <a:pt x="71438" y="196454"/>
                </a:lnTo>
                <a:lnTo>
                  <a:pt x="89297" y="196454"/>
                </a:lnTo>
                <a:lnTo>
                  <a:pt x="107157" y="187524"/>
                </a:lnTo>
                <a:lnTo>
                  <a:pt x="125016" y="160735"/>
                </a:lnTo>
                <a:lnTo>
                  <a:pt x="133946" y="133946"/>
                </a:lnTo>
                <a:lnTo>
                  <a:pt x="142875" y="98227"/>
                </a:lnTo>
                <a:lnTo>
                  <a:pt x="151805" y="62508"/>
                </a:lnTo>
                <a:lnTo>
                  <a:pt x="151805" y="35719"/>
                </a:lnTo>
                <a:lnTo>
                  <a:pt x="151805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17860"/>
                </a:lnTo>
                <a:lnTo>
                  <a:pt x="169664" y="35719"/>
                </a:lnTo>
                <a:lnTo>
                  <a:pt x="187524" y="62508"/>
                </a:lnTo>
                <a:lnTo>
                  <a:pt x="205383" y="89297"/>
                </a:lnTo>
                <a:lnTo>
                  <a:pt x="223243" y="98227"/>
                </a:lnTo>
                <a:lnTo>
                  <a:pt x="22324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16836" y="1134070"/>
            <a:ext cx="214313" cy="178595"/>
          </a:xfrm>
          <a:custGeom>
            <a:avLst/>
            <a:gdLst/>
            <a:ahLst/>
            <a:cxnLst/>
            <a:rect l="0" t="0" r="0" b="0"/>
            <a:pathLst>
              <a:path w="214313" h="178595">
                <a:moveTo>
                  <a:pt x="0" y="35719"/>
                </a:move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17859" y="142875"/>
                </a:lnTo>
                <a:lnTo>
                  <a:pt x="44648" y="160735"/>
                </a:lnTo>
                <a:lnTo>
                  <a:pt x="62508" y="169664"/>
                </a:lnTo>
                <a:lnTo>
                  <a:pt x="80367" y="178594"/>
                </a:lnTo>
                <a:lnTo>
                  <a:pt x="107156" y="169664"/>
                </a:lnTo>
                <a:lnTo>
                  <a:pt x="133945" y="160735"/>
                </a:lnTo>
                <a:lnTo>
                  <a:pt x="151805" y="142875"/>
                </a:lnTo>
                <a:lnTo>
                  <a:pt x="160734" y="116086"/>
                </a:lnTo>
                <a:lnTo>
                  <a:pt x="169664" y="80367"/>
                </a:lnTo>
                <a:lnTo>
                  <a:pt x="169664" y="44649"/>
                </a:lnTo>
                <a:lnTo>
                  <a:pt x="169664" y="17860"/>
                </a:lnTo>
                <a:lnTo>
                  <a:pt x="160734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17860"/>
                </a:lnTo>
                <a:lnTo>
                  <a:pt x="151805" y="26789"/>
                </a:lnTo>
                <a:lnTo>
                  <a:pt x="160734" y="44649"/>
                </a:lnTo>
                <a:lnTo>
                  <a:pt x="169664" y="53578"/>
                </a:lnTo>
                <a:lnTo>
                  <a:pt x="187523" y="71438"/>
                </a:lnTo>
                <a:lnTo>
                  <a:pt x="205383" y="71438"/>
                </a:lnTo>
                <a:lnTo>
                  <a:pt x="214312" y="62508"/>
                </a:lnTo>
                <a:lnTo>
                  <a:pt x="21431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322219" y="1009055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62508" y="116086"/>
                </a:moveTo>
                <a:lnTo>
                  <a:pt x="62508" y="116086"/>
                </a:lnTo>
                <a:lnTo>
                  <a:pt x="62508" y="107156"/>
                </a:lnTo>
                <a:lnTo>
                  <a:pt x="53578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62508" y="62507"/>
                </a:lnTo>
                <a:lnTo>
                  <a:pt x="62508" y="44648"/>
                </a:lnTo>
                <a:lnTo>
                  <a:pt x="6250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9" y="35718"/>
                </a:lnTo>
                <a:lnTo>
                  <a:pt x="17859" y="62507"/>
                </a:lnTo>
                <a:lnTo>
                  <a:pt x="8929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87523"/>
                </a:lnTo>
                <a:lnTo>
                  <a:pt x="17859" y="205382"/>
                </a:lnTo>
                <a:lnTo>
                  <a:pt x="26789" y="214312"/>
                </a:lnTo>
                <a:lnTo>
                  <a:pt x="44648" y="205382"/>
                </a:lnTo>
                <a:lnTo>
                  <a:pt x="53578" y="196453"/>
                </a:lnTo>
                <a:lnTo>
                  <a:pt x="80367" y="178593"/>
                </a:lnTo>
                <a:lnTo>
                  <a:pt x="89297" y="142875"/>
                </a:lnTo>
                <a:lnTo>
                  <a:pt x="107156" y="116086"/>
                </a:lnTo>
                <a:lnTo>
                  <a:pt x="116086" y="80367"/>
                </a:lnTo>
                <a:lnTo>
                  <a:pt x="125015" y="53578"/>
                </a:lnTo>
                <a:lnTo>
                  <a:pt x="125015" y="26789"/>
                </a:lnTo>
                <a:lnTo>
                  <a:pt x="125015" y="8929"/>
                </a:lnTo>
                <a:lnTo>
                  <a:pt x="125015" y="892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6" y="71437"/>
                </a:lnTo>
                <a:lnTo>
                  <a:pt x="98226" y="98226"/>
                </a:lnTo>
                <a:lnTo>
                  <a:pt x="98226" y="125015"/>
                </a:lnTo>
                <a:lnTo>
                  <a:pt x="107156" y="151804"/>
                </a:lnTo>
                <a:lnTo>
                  <a:pt x="116086" y="160734"/>
                </a:lnTo>
                <a:lnTo>
                  <a:pt x="125015" y="169664"/>
                </a:lnTo>
                <a:lnTo>
                  <a:pt x="142875" y="169664"/>
                </a:lnTo>
                <a:lnTo>
                  <a:pt x="151804" y="160734"/>
                </a:lnTo>
                <a:lnTo>
                  <a:pt x="169664" y="142875"/>
                </a:lnTo>
                <a:lnTo>
                  <a:pt x="187523" y="125015"/>
                </a:lnTo>
                <a:lnTo>
                  <a:pt x="196453" y="98226"/>
                </a:lnTo>
                <a:lnTo>
                  <a:pt x="196453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09742" y="973336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9" y="133945"/>
                </a:lnTo>
                <a:lnTo>
                  <a:pt x="44649" y="160734"/>
                </a:lnTo>
                <a:lnTo>
                  <a:pt x="53578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71438" y="178594"/>
                </a:lnTo>
                <a:lnTo>
                  <a:pt x="80367" y="151805"/>
                </a:lnTo>
                <a:lnTo>
                  <a:pt x="98227" y="125015"/>
                </a:lnTo>
                <a:lnTo>
                  <a:pt x="116086" y="80367"/>
                </a:lnTo>
                <a:lnTo>
                  <a:pt x="133946" y="44648"/>
                </a:lnTo>
                <a:lnTo>
                  <a:pt x="151805" y="17859"/>
                </a:lnTo>
                <a:lnTo>
                  <a:pt x="16966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17859"/>
                </a:lnTo>
                <a:lnTo>
                  <a:pt x="205383" y="26789"/>
                </a:lnTo>
                <a:lnTo>
                  <a:pt x="214313" y="44648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661547" y="830461"/>
            <a:ext cx="526852" cy="276821"/>
          </a:xfrm>
          <a:custGeom>
            <a:avLst/>
            <a:gdLst/>
            <a:ahLst/>
            <a:cxnLst/>
            <a:rect l="0" t="0" r="0" b="0"/>
            <a:pathLst>
              <a:path w="526852" h="276821">
                <a:moveTo>
                  <a:pt x="80367" y="107156"/>
                </a:moveTo>
                <a:lnTo>
                  <a:pt x="80367" y="107156"/>
                </a:lnTo>
                <a:lnTo>
                  <a:pt x="62508" y="116086"/>
                </a:lnTo>
                <a:lnTo>
                  <a:pt x="53578" y="133945"/>
                </a:lnTo>
                <a:lnTo>
                  <a:pt x="35719" y="151805"/>
                </a:lnTo>
                <a:lnTo>
                  <a:pt x="17859" y="178594"/>
                </a:lnTo>
                <a:lnTo>
                  <a:pt x="8930" y="214312"/>
                </a:lnTo>
                <a:lnTo>
                  <a:pt x="0" y="241101"/>
                </a:lnTo>
                <a:lnTo>
                  <a:pt x="8930" y="258961"/>
                </a:lnTo>
                <a:lnTo>
                  <a:pt x="17859" y="276820"/>
                </a:lnTo>
                <a:lnTo>
                  <a:pt x="26789" y="276820"/>
                </a:lnTo>
                <a:lnTo>
                  <a:pt x="44648" y="276820"/>
                </a:lnTo>
                <a:lnTo>
                  <a:pt x="62508" y="276820"/>
                </a:lnTo>
                <a:lnTo>
                  <a:pt x="80367" y="258961"/>
                </a:lnTo>
                <a:lnTo>
                  <a:pt x="107156" y="232172"/>
                </a:lnTo>
                <a:lnTo>
                  <a:pt x="125016" y="205383"/>
                </a:lnTo>
                <a:lnTo>
                  <a:pt x="133945" y="169664"/>
                </a:lnTo>
                <a:lnTo>
                  <a:pt x="142875" y="133945"/>
                </a:lnTo>
                <a:lnTo>
                  <a:pt x="151805" y="89297"/>
                </a:lnTo>
                <a:lnTo>
                  <a:pt x="160734" y="53578"/>
                </a:lnTo>
                <a:lnTo>
                  <a:pt x="160734" y="26789"/>
                </a:lnTo>
                <a:lnTo>
                  <a:pt x="160734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17859"/>
                </a:lnTo>
                <a:lnTo>
                  <a:pt x="125016" y="35719"/>
                </a:lnTo>
                <a:lnTo>
                  <a:pt x="116086" y="62508"/>
                </a:lnTo>
                <a:lnTo>
                  <a:pt x="107156" y="98226"/>
                </a:lnTo>
                <a:lnTo>
                  <a:pt x="107156" y="125015"/>
                </a:lnTo>
                <a:lnTo>
                  <a:pt x="116086" y="151805"/>
                </a:lnTo>
                <a:lnTo>
                  <a:pt x="133945" y="169664"/>
                </a:lnTo>
                <a:lnTo>
                  <a:pt x="151805" y="178594"/>
                </a:lnTo>
                <a:lnTo>
                  <a:pt x="178594" y="178594"/>
                </a:lnTo>
                <a:lnTo>
                  <a:pt x="205383" y="169664"/>
                </a:lnTo>
                <a:lnTo>
                  <a:pt x="241101" y="160734"/>
                </a:lnTo>
                <a:lnTo>
                  <a:pt x="258961" y="142875"/>
                </a:lnTo>
                <a:lnTo>
                  <a:pt x="285750" y="116086"/>
                </a:lnTo>
                <a:lnTo>
                  <a:pt x="303609" y="89297"/>
                </a:lnTo>
                <a:lnTo>
                  <a:pt x="312539" y="71437"/>
                </a:lnTo>
                <a:lnTo>
                  <a:pt x="330398" y="53578"/>
                </a:lnTo>
                <a:lnTo>
                  <a:pt x="330398" y="53578"/>
                </a:lnTo>
                <a:lnTo>
                  <a:pt x="330398" y="53578"/>
                </a:lnTo>
                <a:lnTo>
                  <a:pt x="321469" y="71437"/>
                </a:lnTo>
                <a:lnTo>
                  <a:pt x="312539" y="89297"/>
                </a:lnTo>
                <a:lnTo>
                  <a:pt x="303609" y="107156"/>
                </a:lnTo>
                <a:lnTo>
                  <a:pt x="303609" y="116086"/>
                </a:lnTo>
                <a:lnTo>
                  <a:pt x="294680" y="133945"/>
                </a:lnTo>
                <a:lnTo>
                  <a:pt x="303609" y="142875"/>
                </a:lnTo>
                <a:lnTo>
                  <a:pt x="303609" y="142875"/>
                </a:lnTo>
                <a:lnTo>
                  <a:pt x="321469" y="142875"/>
                </a:lnTo>
                <a:lnTo>
                  <a:pt x="339328" y="133945"/>
                </a:lnTo>
                <a:lnTo>
                  <a:pt x="357187" y="116086"/>
                </a:lnTo>
                <a:lnTo>
                  <a:pt x="375047" y="98226"/>
                </a:lnTo>
                <a:lnTo>
                  <a:pt x="392906" y="80367"/>
                </a:lnTo>
                <a:lnTo>
                  <a:pt x="401836" y="53578"/>
                </a:lnTo>
                <a:lnTo>
                  <a:pt x="410766" y="44648"/>
                </a:lnTo>
                <a:lnTo>
                  <a:pt x="410766" y="44648"/>
                </a:lnTo>
                <a:lnTo>
                  <a:pt x="410766" y="44648"/>
                </a:lnTo>
                <a:lnTo>
                  <a:pt x="410766" y="53578"/>
                </a:lnTo>
                <a:lnTo>
                  <a:pt x="410766" y="53578"/>
                </a:lnTo>
                <a:lnTo>
                  <a:pt x="410766" y="71437"/>
                </a:lnTo>
                <a:lnTo>
                  <a:pt x="410766" y="71437"/>
                </a:lnTo>
                <a:lnTo>
                  <a:pt x="410766" y="80367"/>
                </a:lnTo>
                <a:lnTo>
                  <a:pt x="419695" y="80367"/>
                </a:lnTo>
                <a:lnTo>
                  <a:pt x="437555" y="71437"/>
                </a:lnTo>
                <a:lnTo>
                  <a:pt x="455414" y="62508"/>
                </a:lnTo>
                <a:lnTo>
                  <a:pt x="473273" y="44648"/>
                </a:lnTo>
                <a:lnTo>
                  <a:pt x="500062" y="35719"/>
                </a:lnTo>
                <a:lnTo>
                  <a:pt x="508992" y="17859"/>
                </a:lnTo>
                <a:lnTo>
                  <a:pt x="526851" y="17859"/>
                </a:lnTo>
                <a:lnTo>
                  <a:pt x="526851" y="17859"/>
                </a:lnTo>
                <a:lnTo>
                  <a:pt x="526851" y="26789"/>
                </a:lnTo>
                <a:lnTo>
                  <a:pt x="526851" y="44648"/>
                </a:lnTo>
                <a:lnTo>
                  <a:pt x="526851" y="71437"/>
                </a:lnTo>
                <a:lnTo>
                  <a:pt x="517922" y="98226"/>
                </a:lnTo>
                <a:lnTo>
                  <a:pt x="517922" y="133945"/>
                </a:lnTo>
                <a:lnTo>
                  <a:pt x="517922" y="160734"/>
                </a:lnTo>
                <a:lnTo>
                  <a:pt x="517922" y="196453"/>
                </a:lnTo>
                <a:lnTo>
                  <a:pt x="517922" y="223242"/>
                </a:lnTo>
                <a:lnTo>
                  <a:pt x="517922" y="250031"/>
                </a:lnTo>
                <a:lnTo>
                  <a:pt x="526851" y="258961"/>
                </a:lnTo>
                <a:lnTo>
                  <a:pt x="526851" y="250031"/>
                </a:lnTo>
                <a:lnTo>
                  <a:pt x="526851" y="232172"/>
                </a:lnTo>
                <a:lnTo>
                  <a:pt x="526851" y="196453"/>
                </a:lnTo>
                <a:lnTo>
                  <a:pt x="526851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099102" y="589359"/>
            <a:ext cx="26790" cy="53580"/>
          </a:xfrm>
          <a:custGeom>
            <a:avLst/>
            <a:gdLst/>
            <a:ahLst/>
            <a:cxnLst/>
            <a:rect l="0" t="0" r="0" b="0"/>
            <a:pathLst>
              <a:path w="26790" h="53580">
                <a:moveTo>
                  <a:pt x="8929" y="53579"/>
                </a:moveTo>
                <a:lnTo>
                  <a:pt x="8929" y="35719"/>
                </a:lnTo>
                <a:lnTo>
                  <a:pt x="8929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563195" y="1401961"/>
            <a:ext cx="875111" cy="375048"/>
          </a:xfrm>
          <a:custGeom>
            <a:avLst/>
            <a:gdLst/>
            <a:ahLst/>
            <a:cxnLst/>
            <a:rect l="0" t="0" r="0" b="0"/>
            <a:pathLst>
              <a:path w="875111" h="375048">
                <a:moveTo>
                  <a:pt x="205383" y="71437"/>
                </a:moveTo>
                <a:lnTo>
                  <a:pt x="205383" y="71437"/>
                </a:lnTo>
                <a:lnTo>
                  <a:pt x="196453" y="80367"/>
                </a:lnTo>
                <a:lnTo>
                  <a:pt x="196453" y="89297"/>
                </a:lnTo>
                <a:lnTo>
                  <a:pt x="205383" y="98226"/>
                </a:lnTo>
                <a:lnTo>
                  <a:pt x="214313" y="125015"/>
                </a:lnTo>
                <a:lnTo>
                  <a:pt x="232172" y="142875"/>
                </a:lnTo>
                <a:lnTo>
                  <a:pt x="250032" y="178593"/>
                </a:lnTo>
                <a:lnTo>
                  <a:pt x="267891" y="205383"/>
                </a:lnTo>
                <a:lnTo>
                  <a:pt x="294680" y="241101"/>
                </a:lnTo>
                <a:lnTo>
                  <a:pt x="312539" y="276820"/>
                </a:lnTo>
                <a:lnTo>
                  <a:pt x="330399" y="312539"/>
                </a:lnTo>
                <a:lnTo>
                  <a:pt x="339328" y="339328"/>
                </a:lnTo>
                <a:lnTo>
                  <a:pt x="339328" y="357187"/>
                </a:lnTo>
                <a:lnTo>
                  <a:pt x="330399" y="375047"/>
                </a:lnTo>
                <a:lnTo>
                  <a:pt x="312539" y="375047"/>
                </a:lnTo>
                <a:lnTo>
                  <a:pt x="276821" y="375047"/>
                </a:lnTo>
                <a:lnTo>
                  <a:pt x="241102" y="366117"/>
                </a:lnTo>
                <a:lnTo>
                  <a:pt x="196453" y="357187"/>
                </a:lnTo>
                <a:lnTo>
                  <a:pt x="151805" y="339328"/>
                </a:lnTo>
                <a:lnTo>
                  <a:pt x="107157" y="330398"/>
                </a:lnTo>
                <a:lnTo>
                  <a:pt x="62508" y="330398"/>
                </a:lnTo>
                <a:lnTo>
                  <a:pt x="26789" y="330398"/>
                </a:lnTo>
                <a:lnTo>
                  <a:pt x="8930" y="339328"/>
                </a:lnTo>
                <a:lnTo>
                  <a:pt x="0" y="357187"/>
                </a:lnTo>
                <a:lnTo>
                  <a:pt x="8930" y="366117"/>
                </a:lnTo>
                <a:lnTo>
                  <a:pt x="35719" y="366117"/>
                </a:lnTo>
                <a:lnTo>
                  <a:pt x="62508" y="366117"/>
                </a:lnTo>
                <a:lnTo>
                  <a:pt x="107157" y="357187"/>
                </a:lnTo>
                <a:lnTo>
                  <a:pt x="160735" y="339328"/>
                </a:lnTo>
                <a:lnTo>
                  <a:pt x="214313" y="312539"/>
                </a:lnTo>
                <a:lnTo>
                  <a:pt x="276821" y="276820"/>
                </a:lnTo>
                <a:lnTo>
                  <a:pt x="330399" y="241101"/>
                </a:lnTo>
                <a:lnTo>
                  <a:pt x="375047" y="205383"/>
                </a:lnTo>
                <a:lnTo>
                  <a:pt x="401836" y="160734"/>
                </a:lnTo>
                <a:lnTo>
                  <a:pt x="419696" y="107156"/>
                </a:lnTo>
                <a:lnTo>
                  <a:pt x="419696" y="71437"/>
                </a:lnTo>
                <a:lnTo>
                  <a:pt x="410766" y="35718"/>
                </a:lnTo>
                <a:lnTo>
                  <a:pt x="410766" y="26789"/>
                </a:lnTo>
                <a:lnTo>
                  <a:pt x="392907" y="35718"/>
                </a:lnTo>
                <a:lnTo>
                  <a:pt x="392907" y="62508"/>
                </a:lnTo>
                <a:lnTo>
                  <a:pt x="383977" y="98226"/>
                </a:lnTo>
                <a:lnTo>
                  <a:pt x="392907" y="142875"/>
                </a:lnTo>
                <a:lnTo>
                  <a:pt x="401836" y="187523"/>
                </a:lnTo>
                <a:lnTo>
                  <a:pt x="419696" y="232172"/>
                </a:lnTo>
                <a:lnTo>
                  <a:pt x="428625" y="267890"/>
                </a:lnTo>
                <a:lnTo>
                  <a:pt x="455414" y="294679"/>
                </a:lnTo>
                <a:lnTo>
                  <a:pt x="473274" y="312539"/>
                </a:lnTo>
                <a:lnTo>
                  <a:pt x="491133" y="321468"/>
                </a:lnTo>
                <a:lnTo>
                  <a:pt x="508993" y="312539"/>
                </a:lnTo>
                <a:lnTo>
                  <a:pt x="526852" y="294679"/>
                </a:lnTo>
                <a:lnTo>
                  <a:pt x="535782" y="258961"/>
                </a:lnTo>
                <a:lnTo>
                  <a:pt x="544711" y="214312"/>
                </a:lnTo>
                <a:lnTo>
                  <a:pt x="544711" y="169664"/>
                </a:lnTo>
                <a:lnTo>
                  <a:pt x="544711" y="133945"/>
                </a:lnTo>
                <a:lnTo>
                  <a:pt x="544711" y="116086"/>
                </a:lnTo>
                <a:lnTo>
                  <a:pt x="544711" y="116086"/>
                </a:lnTo>
                <a:lnTo>
                  <a:pt x="553641" y="125015"/>
                </a:lnTo>
                <a:lnTo>
                  <a:pt x="553641" y="151804"/>
                </a:lnTo>
                <a:lnTo>
                  <a:pt x="562571" y="187523"/>
                </a:lnTo>
                <a:lnTo>
                  <a:pt x="571500" y="214312"/>
                </a:lnTo>
                <a:lnTo>
                  <a:pt x="580430" y="241101"/>
                </a:lnTo>
                <a:lnTo>
                  <a:pt x="589360" y="267890"/>
                </a:lnTo>
                <a:lnTo>
                  <a:pt x="598289" y="276820"/>
                </a:lnTo>
                <a:lnTo>
                  <a:pt x="607219" y="285750"/>
                </a:lnTo>
                <a:lnTo>
                  <a:pt x="616149" y="276820"/>
                </a:lnTo>
                <a:lnTo>
                  <a:pt x="625078" y="258961"/>
                </a:lnTo>
                <a:lnTo>
                  <a:pt x="625078" y="232172"/>
                </a:lnTo>
                <a:lnTo>
                  <a:pt x="634008" y="187523"/>
                </a:lnTo>
                <a:lnTo>
                  <a:pt x="642938" y="151804"/>
                </a:lnTo>
                <a:lnTo>
                  <a:pt x="642938" y="116086"/>
                </a:lnTo>
                <a:lnTo>
                  <a:pt x="651868" y="98226"/>
                </a:lnTo>
                <a:lnTo>
                  <a:pt x="660797" y="89297"/>
                </a:lnTo>
                <a:lnTo>
                  <a:pt x="669727" y="98226"/>
                </a:lnTo>
                <a:lnTo>
                  <a:pt x="678657" y="125015"/>
                </a:lnTo>
                <a:lnTo>
                  <a:pt x="696516" y="151804"/>
                </a:lnTo>
                <a:lnTo>
                  <a:pt x="705446" y="178593"/>
                </a:lnTo>
                <a:lnTo>
                  <a:pt x="714375" y="205383"/>
                </a:lnTo>
                <a:lnTo>
                  <a:pt x="732235" y="223242"/>
                </a:lnTo>
                <a:lnTo>
                  <a:pt x="741164" y="232172"/>
                </a:lnTo>
                <a:lnTo>
                  <a:pt x="741164" y="232172"/>
                </a:lnTo>
                <a:lnTo>
                  <a:pt x="750094" y="232172"/>
                </a:lnTo>
                <a:lnTo>
                  <a:pt x="750094" y="214312"/>
                </a:lnTo>
                <a:lnTo>
                  <a:pt x="759024" y="187523"/>
                </a:lnTo>
                <a:lnTo>
                  <a:pt x="767953" y="151804"/>
                </a:lnTo>
                <a:lnTo>
                  <a:pt x="776883" y="107156"/>
                </a:lnTo>
                <a:lnTo>
                  <a:pt x="776883" y="62508"/>
                </a:lnTo>
                <a:lnTo>
                  <a:pt x="785813" y="35718"/>
                </a:lnTo>
                <a:lnTo>
                  <a:pt x="794743" y="17859"/>
                </a:lnTo>
                <a:lnTo>
                  <a:pt x="803672" y="0"/>
                </a:lnTo>
                <a:lnTo>
                  <a:pt x="812602" y="0"/>
                </a:lnTo>
                <a:lnTo>
                  <a:pt x="821532" y="8929"/>
                </a:lnTo>
                <a:lnTo>
                  <a:pt x="830461" y="17859"/>
                </a:lnTo>
                <a:lnTo>
                  <a:pt x="839391" y="26789"/>
                </a:lnTo>
                <a:lnTo>
                  <a:pt x="857250" y="35718"/>
                </a:lnTo>
                <a:lnTo>
                  <a:pt x="875110" y="35718"/>
                </a:lnTo>
                <a:lnTo>
                  <a:pt x="87511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38305" y="1384102"/>
            <a:ext cx="250032" cy="151805"/>
          </a:xfrm>
          <a:custGeom>
            <a:avLst/>
            <a:gdLst/>
            <a:ahLst/>
            <a:cxnLst/>
            <a:rect l="0" t="0" r="0" b="0"/>
            <a:pathLst>
              <a:path w="250032" h="151805">
                <a:moveTo>
                  <a:pt x="0" y="26788"/>
                </a:moveTo>
                <a:lnTo>
                  <a:pt x="0" y="26788"/>
                </a:lnTo>
                <a:lnTo>
                  <a:pt x="0" y="26788"/>
                </a:lnTo>
                <a:lnTo>
                  <a:pt x="0" y="2678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53577"/>
                </a:lnTo>
                <a:lnTo>
                  <a:pt x="17859" y="71437"/>
                </a:lnTo>
                <a:lnTo>
                  <a:pt x="26789" y="89296"/>
                </a:lnTo>
                <a:lnTo>
                  <a:pt x="26789" y="107156"/>
                </a:lnTo>
                <a:lnTo>
                  <a:pt x="35718" y="125015"/>
                </a:lnTo>
                <a:lnTo>
                  <a:pt x="44648" y="14287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7" y="142874"/>
                </a:lnTo>
                <a:lnTo>
                  <a:pt x="89297" y="133945"/>
                </a:lnTo>
                <a:lnTo>
                  <a:pt x="98226" y="107156"/>
                </a:lnTo>
                <a:lnTo>
                  <a:pt x="98226" y="80367"/>
                </a:lnTo>
                <a:lnTo>
                  <a:pt x="107156" y="44648"/>
                </a:lnTo>
                <a:lnTo>
                  <a:pt x="116086" y="17859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17859"/>
                </a:lnTo>
                <a:lnTo>
                  <a:pt x="142875" y="35718"/>
                </a:lnTo>
                <a:lnTo>
                  <a:pt x="151804" y="71437"/>
                </a:lnTo>
                <a:lnTo>
                  <a:pt x="160734" y="98226"/>
                </a:lnTo>
                <a:lnTo>
                  <a:pt x="187523" y="133945"/>
                </a:lnTo>
                <a:lnTo>
                  <a:pt x="205383" y="142874"/>
                </a:lnTo>
                <a:lnTo>
                  <a:pt x="223242" y="151804"/>
                </a:lnTo>
                <a:lnTo>
                  <a:pt x="250031" y="142874"/>
                </a:lnTo>
                <a:lnTo>
                  <a:pt x="250031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384727" y="1616273"/>
            <a:ext cx="250032" cy="267892"/>
          </a:xfrm>
          <a:custGeom>
            <a:avLst/>
            <a:gdLst/>
            <a:ahLst/>
            <a:cxnLst/>
            <a:rect l="0" t="0" r="0" b="0"/>
            <a:pathLst>
              <a:path w="250032" h="267892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25016"/>
                </a:lnTo>
                <a:lnTo>
                  <a:pt x="8929" y="142875"/>
                </a:lnTo>
                <a:lnTo>
                  <a:pt x="26789" y="160735"/>
                </a:lnTo>
                <a:lnTo>
                  <a:pt x="44648" y="187524"/>
                </a:lnTo>
                <a:lnTo>
                  <a:pt x="62507" y="214313"/>
                </a:lnTo>
                <a:lnTo>
                  <a:pt x="80367" y="241102"/>
                </a:lnTo>
                <a:lnTo>
                  <a:pt x="98226" y="258961"/>
                </a:lnTo>
                <a:lnTo>
                  <a:pt x="107156" y="267891"/>
                </a:lnTo>
                <a:lnTo>
                  <a:pt x="116086" y="267891"/>
                </a:lnTo>
                <a:lnTo>
                  <a:pt x="116086" y="258961"/>
                </a:lnTo>
                <a:lnTo>
                  <a:pt x="107156" y="241102"/>
                </a:lnTo>
                <a:lnTo>
                  <a:pt x="107156" y="205383"/>
                </a:lnTo>
                <a:lnTo>
                  <a:pt x="107156" y="160735"/>
                </a:lnTo>
                <a:lnTo>
                  <a:pt x="116086" y="107156"/>
                </a:lnTo>
                <a:lnTo>
                  <a:pt x="125015" y="71438"/>
                </a:lnTo>
                <a:lnTo>
                  <a:pt x="142875" y="35719"/>
                </a:lnTo>
                <a:lnTo>
                  <a:pt x="169664" y="8930"/>
                </a:lnTo>
                <a:lnTo>
                  <a:pt x="187523" y="0"/>
                </a:lnTo>
                <a:lnTo>
                  <a:pt x="214312" y="0"/>
                </a:lnTo>
                <a:lnTo>
                  <a:pt x="232171" y="8930"/>
                </a:lnTo>
                <a:lnTo>
                  <a:pt x="250031" y="17860"/>
                </a:lnTo>
                <a:lnTo>
                  <a:pt x="250031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572250" y="1660922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0" y="62507"/>
                </a:move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17859" y="80367"/>
                </a:lnTo>
                <a:lnTo>
                  <a:pt x="44648" y="80367"/>
                </a:lnTo>
                <a:lnTo>
                  <a:pt x="71438" y="71437"/>
                </a:lnTo>
                <a:lnTo>
                  <a:pt x="98227" y="62507"/>
                </a:lnTo>
                <a:lnTo>
                  <a:pt x="125016" y="53578"/>
                </a:lnTo>
                <a:lnTo>
                  <a:pt x="142875" y="44648"/>
                </a:lnTo>
                <a:lnTo>
                  <a:pt x="151805" y="26789"/>
                </a:lnTo>
                <a:lnTo>
                  <a:pt x="160734" y="17859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98227" y="17859"/>
                </a:lnTo>
                <a:lnTo>
                  <a:pt x="80367" y="35718"/>
                </a:lnTo>
                <a:lnTo>
                  <a:pt x="62508" y="62507"/>
                </a:lnTo>
                <a:lnTo>
                  <a:pt x="62508" y="89297"/>
                </a:lnTo>
                <a:lnTo>
                  <a:pt x="71438" y="107156"/>
                </a:lnTo>
                <a:lnTo>
                  <a:pt x="80367" y="125015"/>
                </a:lnTo>
                <a:lnTo>
                  <a:pt x="107156" y="133945"/>
                </a:lnTo>
                <a:lnTo>
                  <a:pt x="125016" y="133945"/>
                </a:lnTo>
                <a:lnTo>
                  <a:pt x="151805" y="125015"/>
                </a:lnTo>
                <a:lnTo>
                  <a:pt x="178594" y="107156"/>
                </a:lnTo>
                <a:lnTo>
                  <a:pt x="17859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750844" y="1598414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71437" y="0"/>
                </a:move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35719" y="71437"/>
                </a:lnTo>
                <a:lnTo>
                  <a:pt x="53578" y="62508"/>
                </a:lnTo>
                <a:lnTo>
                  <a:pt x="71437" y="53578"/>
                </a:lnTo>
                <a:lnTo>
                  <a:pt x="89297" y="44648"/>
                </a:lnTo>
                <a:lnTo>
                  <a:pt x="98226" y="44648"/>
                </a:lnTo>
                <a:lnTo>
                  <a:pt x="107156" y="53578"/>
                </a:lnTo>
                <a:lnTo>
                  <a:pt x="116086" y="71437"/>
                </a:lnTo>
                <a:lnTo>
                  <a:pt x="116086" y="89297"/>
                </a:lnTo>
                <a:lnTo>
                  <a:pt x="125015" y="107156"/>
                </a:lnTo>
                <a:lnTo>
                  <a:pt x="125015" y="133945"/>
                </a:lnTo>
                <a:lnTo>
                  <a:pt x="133945" y="151805"/>
                </a:lnTo>
                <a:lnTo>
                  <a:pt x="133945" y="169664"/>
                </a:lnTo>
                <a:lnTo>
                  <a:pt x="142875" y="187523"/>
                </a:lnTo>
                <a:lnTo>
                  <a:pt x="142875" y="205383"/>
                </a:lnTo>
                <a:lnTo>
                  <a:pt x="151804" y="223242"/>
                </a:lnTo>
                <a:lnTo>
                  <a:pt x="160734" y="223242"/>
                </a:lnTo>
                <a:lnTo>
                  <a:pt x="160734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20508" y="156269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35719"/>
                </a:lnTo>
                <a:lnTo>
                  <a:pt x="53578" y="44649"/>
                </a:lnTo>
                <a:lnTo>
                  <a:pt x="71437" y="62508"/>
                </a:lnTo>
                <a:lnTo>
                  <a:pt x="89297" y="8929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893719" y="1401961"/>
            <a:ext cx="160735" cy="44649"/>
          </a:xfrm>
          <a:custGeom>
            <a:avLst/>
            <a:gdLst/>
            <a:ahLst/>
            <a:cxnLst/>
            <a:rect l="0" t="0" r="0" b="0"/>
            <a:pathLst>
              <a:path w="160735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17859" y="26789"/>
                </a:lnTo>
                <a:lnTo>
                  <a:pt x="35719" y="17859"/>
                </a:lnTo>
                <a:lnTo>
                  <a:pt x="71437" y="17859"/>
                </a:lnTo>
                <a:lnTo>
                  <a:pt x="98226" y="8929"/>
                </a:lnTo>
                <a:lnTo>
                  <a:pt x="133945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072313" y="1437679"/>
            <a:ext cx="125016" cy="169666"/>
          </a:xfrm>
          <a:custGeom>
            <a:avLst/>
            <a:gdLst/>
            <a:ahLst/>
            <a:cxnLst/>
            <a:rect l="0" t="0" r="0" b="0"/>
            <a:pathLst>
              <a:path w="125016" h="169666">
                <a:moveTo>
                  <a:pt x="35718" y="0"/>
                </a:moveTo>
                <a:lnTo>
                  <a:pt x="35718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29" y="35719"/>
                </a:lnTo>
                <a:lnTo>
                  <a:pt x="35718" y="44649"/>
                </a:lnTo>
                <a:lnTo>
                  <a:pt x="62507" y="62508"/>
                </a:lnTo>
                <a:lnTo>
                  <a:pt x="80367" y="71438"/>
                </a:lnTo>
                <a:lnTo>
                  <a:pt x="107156" y="89297"/>
                </a:lnTo>
                <a:lnTo>
                  <a:pt x="125015" y="107157"/>
                </a:lnTo>
                <a:lnTo>
                  <a:pt x="125015" y="125016"/>
                </a:lnTo>
                <a:lnTo>
                  <a:pt x="125015" y="142875"/>
                </a:lnTo>
                <a:lnTo>
                  <a:pt x="116085" y="160735"/>
                </a:lnTo>
                <a:lnTo>
                  <a:pt x="89296" y="169665"/>
                </a:lnTo>
                <a:lnTo>
                  <a:pt x="71437" y="169665"/>
                </a:lnTo>
                <a:lnTo>
                  <a:pt x="44648" y="169665"/>
                </a:lnTo>
                <a:lnTo>
                  <a:pt x="35718" y="160735"/>
                </a:lnTo>
                <a:lnTo>
                  <a:pt x="26789" y="142875"/>
                </a:lnTo>
                <a:lnTo>
                  <a:pt x="35718" y="116086"/>
                </a:lnTo>
                <a:lnTo>
                  <a:pt x="3571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0" name="Freeform 20479"/>
          <p:cNvSpPr/>
          <p:nvPr/>
        </p:nvSpPr>
        <p:spPr bwMode="auto">
          <a:xfrm>
            <a:off x="7241977" y="1187648"/>
            <a:ext cx="80368" cy="339329"/>
          </a:xfrm>
          <a:custGeom>
            <a:avLst/>
            <a:gdLst/>
            <a:ahLst/>
            <a:cxnLst/>
            <a:rect l="0" t="0" r="0" b="0"/>
            <a:pathLst>
              <a:path w="80368" h="339329">
                <a:moveTo>
                  <a:pt x="1785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44649"/>
                </a:lnTo>
                <a:lnTo>
                  <a:pt x="26789" y="71438"/>
                </a:lnTo>
                <a:lnTo>
                  <a:pt x="35718" y="107157"/>
                </a:lnTo>
                <a:lnTo>
                  <a:pt x="44648" y="151805"/>
                </a:lnTo>
                <a:lnTo>
                  <a:pt x="53578" y="196454"/>
                </a:lnTo>
                <a:lnTo>
                  <a:pt x="62507" y="241102"/>
                </a:lnTo>
                <a:lnTo>
                  <a:pt x="71437" y="276821"/>
                </a:lnTo>
                <a:lnTo>
                  <a:pt x="71437" y="303610"/>
                </a:lnTo>
                <a:lnTo>
                  <a:pt x="80367" y="321469"/>
                </a:lnTo>
                <a:lnTo>
                  <a:pt x="80367" y="330399"/>
                </a:lnTo>
                <a:lnTo>
                  <a:pt x="71437" y="339328"/>
                </a:lnTo>
                <a:lnTo>
                  <a:pt x="62507" y="330399"/>
                </a:lnTo>
                <a:lnTo>
                  <a:pt x="44648" y="321469"/>
                </a:lnTo>
                <a:lnTo>
                  <a:pt x="17859" y="312539"/>
                </a:lnTo>
                <a:lnTo>
                  <a:pt x="17859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1" name="Freeform 20480"/>
          <p:cNvSpPr/>
          <p:nvPr/>
        </p:nvSpPr>
        <p:spPr bwMode="auto">
          <a:xfrm>
            <a:off x="7143750" y="1366242"/>
            <a:ext cx="250032" cy="26790"/>
          </a:xfrm>
          <a:custGeom>
            <a:avLst/>
            <a:gdLst/>
            <a:ahLst/>
            <a:cxnLst/>
            <a:rect l="0" t="0" r="0" b="0"/>
            <a:pathLst>
              <a:path w="250032" h="26790">
                <a:moveTo>
                  <a:pt x="0" y="26789"/>
                </a:moveTo>
                <a:lnTo>
                  <a:pt x="8930" y="26789"/>
                </a:lnTo>
                <a:lnTo>
                  <a:pt x="26789" y="26789"/>
                </a:lnTo>
                <a:lnTo>
                  <a:pt x="62508" y="17860"/>
                </a:lnTo>
                <a:lnTo>
                  <a:pt x="98227" y="17860"/>
                </a:lnTo>
                <a:lnTo>
                  <a:pt x="142875" y="8930"/>
                </a:lnTo>
                <a:lnTo>
                  <a:pt x="178594" y="8930"/>
                </a:lnTo>
                <a:lnTo>
                  <a:pt x="214313" y="8930"/>
                </a:lnTo>
                <a:lnTo>
                  <a:pt x="23217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3" name="Freeform 20482"/>
          <p:cNvSpPr/>
          <p:nvPr/>
        </p:nvSpPr>
        <p:spPr bwMode="auto">
          <a:xfrm>
            <a:off x="7322344" y="1285875"/>
            <a:ext cx="303610" cy="160735"/>
          </a:xfrm>
          <a:custGeom>
            <a:avLst/>
            <a:gdLst/>
            <a:ahLst/>
            <a:cxnLst/>
            <a:rect l="0" t="0" r="0" b="0"/>
            <a:pathLst>
              <a:path w="303610" h="160735">
                <a:moveTo>
                  <a:pt x="0" y="133945"/>
                </a:move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25015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25015" y="89297"/>
                </a:lnTo>
                <a:lnTo>
                  <a:pt x="133945" y="71438"/>
                </a:lnTo>
                <a:lnTo>
                  <a:pt x="151804" y="53578"/>
                </a:lnTo>
                <a:lnTo>
                  <a:pt x="151804" y="35719"/>
                </a:lnTo>
                <a:lnTo>
                  <a:pt x="160734" y="17859"/>
                </a:lnTo>
                <a:lnTo>
                  <a:pt x="16073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17859"/>
                </a:lnTo>
                <a:lnTo>
                  <a:pt x="133945" y="35719"/>
                </a:lnTo>
                <a:lnTo>
                  <a:pt x="125015" y="62508"/>
                </a:lnTo>
                <a:lnTo>
                  <a:pt x="125015" y="98227"/>
                </a:lnTo>
                <a:lnTo>
                  <a:pt x="125015" y="12501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51804" y="160734"/>
                </a:lnTo>
                <a:lnTo>
                  <a:pt x="160734" y="151804"/>
                </a:lnTo>
                <a:lnTo>
                  <a:pt x="169664" y="142875"/>
                </a:lnTo>
                <a:lnTo>
                  <a:pt x="178594" y="125015"/>
                </a:lnTo>
                <a:lnTo>
                  <a:pt x="196453" y="107156"/>
                </a:lnTo>
                <a:lnTo>
                  <a:pt x="205383" y="80367"/>
                </a:lnTo>
                <a:lnTo>
                  <a:pt x="214312" y="53578"/>
                </a:lnTo>
                <a:lnTo>
                  <a:pt x="223242" y="35719"/>
                </a:lnTo>
                <a:lnTo>
                  <a:pt x="232172" y="26789"/>
                </a:lnTo>
                <a:lnTo>
                  <a:pt x="241101" y="26789"/>
                </a:lnTo>
                <a:lnTo>
                  <a:pt x="250031" y="26789"/>
                </a:lnTo>
                <a:lnTo>
                  <a:pt x="258961" y="35719"/>
                </a:lnTo>
                <a:lnTo>
                  <a:pt x="276820" y="44648"/>
                </a:lnTo>
                <a:lnTo>
                  <a:pt x="276820" y="53578"/>
                </a:lnTo>
                <a:lnTo>
                  <a:pt x="285750" y="53578"/>
                </a:lnTo>
                <a:lnTo>
                  <a:pt x="294679" y="53578"/>
                </a:lnTo>
                <a:lnTo>
                  <a:pt x="294679" y="53578"/>
                </a:lnTo>
                <a:lnTo>
                  <a:pt x="303609" y="44648"/>
                </a:lnTo>
                <a:lnTo>
                  <a:pt x="30360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4" name="Freeform 20483"/>
          <p:cNvSpPr/>
          <p:nvPr/>
        </p:nvSpPr>
        <p:spPr bwMode="auto">
          <a:xfrm>
            <a:off x="3616523" y="2928937"/>
            <a:ext cx="178595" cy="276821"/>
          </a:xfrm>
          <a:custGeom>
            <a:avLst/>
            <a:gdLst/>
            <a:ahLst/>
            <a:cxnLst/>
            <a:rect l="0" t="0" r="0" b="0"/>
            <a:pathLst>
              <a:path w="178595" h="276821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33945"/>
                </a:lnTo>
                <a:lnTo>
                  <a:pt x="8930" y="178594"/>
                </a:lnTo>
                <a:lnTo>
                  <a:pt x="17860" y="214313"/>
                </a:lnTo>
                <a:lnTo>
                  <a:pt x="17860" y="241102"/>
                </a:lnTo>
                <a:lnTo>
                  <a:pt x="17860" y="267891"/>
                </a:lnTo>
                <a:lnTo>
                  <a:pt x="26790" y="276820"/>
                </a:lnTo>
                <a:lnTo>
                  <a:pt x="26790" y="267891"/>
                </a:lnTo>
                <a:lnTo>
                  <a:pt x="35719" y="250031"/>
                </a:lnTo>
                <a:lnTo>
                  <a:pt x="35719" y="223242"/>
                </a:lnTo>
                <a:lnTo>
                  <a:pt x="35719" y="187524"/>
                </a:lnTo>
                <a:lnTo>
                  <a:pt x="35719" y="142875"/>
                </a:lnTo>
                <a:lnTo>
                  <a:pt x="26790" y="107156"/>
                </a:lnTo>
                <a:lnTo>
                  <a:pt x="17860" y="71438"/>
                </a:lnTo>
                <a:lnTo>
                  <a:pt x="8930" y="3571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53579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5180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5" name="Freeform 20484"/>
          <p:cNvSpPr/>
          <p:nvPr/>
        </p:nvSpPr>
        <p:spPr bwMode="auto">
          <a:xfrm>
            <a:off x="3661172" y="3018234"/>
            <a:ext cx="196454" cy="71438"/>
          </a:xfrm>
          <a:custGeom>
            <a:avLst/>
            <a:gdLst/>
            <a:ahLst/>
            <a:cxnLst/>
            <a:rect l="0" t="0" r="0" b="0"/>
            <a:pathLst>
              <a:path w="196454" h="71438">
                <a:moveTo>
                  <a:pt x="0" y="71437"/>
                </a:moveTo>
                <a:lnTo>
                  <a:pt x="8930" y="71437"/>
                </a:lnTo>
                <a:lnTo>
                  <a:pt x="26789" y="62508"/>
                </a:lnTo>
                <a:lnTo>
                  <a:pt x="62508" y="44648"/>
                </a:lnTo>
                <a:lnTo>
                  <a:pt x="98226" y="26789"/>
                </a:lnTo>
                <a:lnTo>
                  <a:pt x="133945" y="17859"/>
                </a:lnTo>
                <a:lnTo>
                  <a:pt x="16966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6" name="Freeform 20485"/>
          <p:cNvSpPr/>
          <p:nvPr/>
        </p:nvSpPr>
        <p:spPr bwMode="auto">
          <a:xfrm>
            <a:off x="4330898" y="3009304"/>
            <a:ext cx="53580" cy="178595"/>
          </a:xfrm>
          <a:custGeom>
            <a:avLst/>
            <a:gdLst/>
            <a:ahLst/>
            <a:cxnLst/>
            <a:rect l="0" t="0" r="0" b="0"/>
            <a:pathLst>
              <a:path w="53580" h="178595">
                <a:moveTo>
                  <a:pt x="0" y="0"/>
                </a:moveTo>
                <a:lnTo>
                  <a:pt x="8930" y="8930"/>
                </a:lnTo>
                <a:lnTo>
                  <a:pt x="8930" y="35719"/>
                </a:lnTo>
                <a:lnTo>
                  <a:pt x="17860" y="62508"/>
                </a:lnTo>
                <a:lnTo>
                  <a:pt x="26790" y="98227"/>
                </a:lnTo>
                <a:lnTo>
                  <a:pt x="35719" y="125016"/>
                </a:lnTo>
                <a:lnTo>
                  <a:pt x="44649" y="151805"/>
                </a:lnTo>
                <a:lnTo>
                  <a:pt x="44649" y="169664"/>
                </a:lnTo>
                <a:lnTo>
                  <a:pt x="53579" y="178594"/>
                </a:lnTo>
                <a:lnTo>
                  <a:pt x="53579" y="178594"/>
                </a:lnTo>
                <a:lnTo>
                  <a:pt x="5357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7" name="Freeform 20486"/>
          <p:cNvSpPr/>
          <p:nvPr/>
        </p:nvSpPr>
        <p:spPr bwMode="auto">
          <a:xfrm>
            <a:off x="4384477" y="3045023"/>
            <a:ext cx="1" cy="89298"/>
          </a:xfrm>
          <a:custGeom>
            <a:avLst/>
            <a:gdLst/>
            <a:ahLst/>
            <a:cxnLst/>
            <a:rect l="0" t="0" r="0" b="0"/>
            <a:pathLst>
              <a:path w="1" h="89298">
                <a:moveTo>
                  <a:pt x="0" y="89297"/>
                </a:moveTo>
                <a:lnTo>
                  <a:pt x="0" y="5357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8" name="Freeform 20487"/>
          <p:cNvSpPr/>
          <p:nvPr/>
        </p:nvSpPr>
        <p:spPr bwMode="auto">
          <a:xfrm>
            <a:off x="4313039" y="2920007"/>
            <a:ext cx="348259" cy="258962"/>
          </a:xfrm>
          <a:custGeom>
            <a:avLst/>
            <a:gdLst/>
            <a:ahLst/>
            <a:cxnLst/>
            <a:rect l="0" t="0" r="0" b="0"/>
            <a:pathLst>
              <a:path w="348259" h="258962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17859" y="44649"/>
                </a:lnTo>
                <a:lnTo>
                  <a:pt x="53578" y="35719"/>
                </a:lnTo>
                <a:lnTo>
                  <a:pt x="98227" y="17860"/>
                </a:lnTo>
                <a:lnTo>
                  <a:pt x="160734" y="8930"/>
                </a:lnTo>
                <a:lnTo>
                  <a:pt x="223242" y="0"/>
                </a:lnTo>
                <a:lnTo>
                  <a:pt x="276820" y="8930"/>
                </a:lnTo>
                <a:lnTo>
                  <a:pt x="312539" y="17860"/>
                </a:lnTo>
                <a:lnTo>
                  <a:pt x="348258" y="53579"/>
                </a:lnTo>
                <a:lnTo>
                  <a:pt x="348258" y="89297"/>
                </a:lnTo>
                <a:lnTo>
                  <a:pt x="339328" y="133946"/>
                </a:lnTo>
                <a:lnTo>
                  <a:pt x="303609" y="178594"/>
                </a:lnTo>
                <a:lnTo>
                  <a:pt x="250031" y="223243"/>
                </a:lnTo>
                <a:lnTo>
                  <a:pt x="196453" y="250032"/>
                </a:lnTo>
                <a:lnTo>
                  <a:pt x="151805" y="258961"/>
                </a:lnTo>
                <a:lnTo>
                  <a:pt x="125016" y="258961"/>
                </a:lnTo>
                <a:lnTo>
                  <a:pt x="116086" y="241102"/>
                </a:lnTo>
                <a:lnTo>
                  <a:pt x="116086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89" name="Freeform 20488"/>
          <p:cNvSpPr/>
          <p:nvPr/>
        </p:nvSpPr>
        <p:spPr bwMode="auto">
          <a:xfrm>
            <a:off x="5143500" y="2920007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80368"/>
                </a:lnTo>
                <a:lnTo>
                  <a:pt x="0" y="116086"/>
                </a:lnTo>
                <a:lnTo>
                  <a:pt x="8930" y="151805"/>
                </a:lnTo>
                <a:lnTo>
                  <a:pt x="17859" y="196454"/>
                </a:lnTo>
                <a:lnTo>
                  <a:pt x="26789" y="223243"/>
                </a:lnTo>
                <a:lnTo>
                  <a:pt x="44648" y="241102"/>
                </a:lnTo>
                <a:lnTo>
                  <a:pt x="71438" y="250032"/>
                </a:lnTo>
                <a:lnTo>
                  <a:pt x="98227" y="241102"/>
                </a:lnTo>
                <a:lnTo>
                  <a:pt x="133945" y="223243"/>
                </a:lnTo>
                <a:lnTo>
                  <a:pt x="169664" y="205383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0" name="Freeform 20489"/>
          <p:cNvSpPr/>
          <p:nvPr/>
        </p:nvSpPr>
        <p:spPr bwMode="auto">
          <a:xfrm>
            <a:off x="5206008" y="3018234"/>
            <a:ext cx="151806" cy="44649"/>
          </a:xfrm>
          <a:custGeom>
            <a:avLst/>
            <a:gdLst/>
            <a:ahLst/>
            <a:cxnLst/>
            <a:rect l="0" t="0" r="0" b="0"/>
            <a:pathLst>
              <a:path w="151806" h="44649">
                <a:moveTo>
                  <a:pt x="0" y="44648"/>
                </a:move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71437" y="35719"/>
                </a:lnTo>
                <a:lnTo>
                  <a:pt x="98226" y="35719"/>
                </a:lnTo>
                <a:lnTo>
                  <a:pt x="125015" y="26789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1" name="Freeform 20490"/>
          <p:cNvSpPr/>
          <p:nvPr/>
        </p:nvSpPr>
        <p:spPr bwMode="auto">
          <a:xfrm>
            <a:off x="5161359" y="2884289"/>
            <a:ext cx="223244" cy="62508"/>
          </a:xfrm>
          <a:custGeom>
            <a:avLst/>
            <a:gdLst/>
            <a:ahLst/>
            <a:cxnLst/>
            <a:rect l="0" t="0" r="0" b="0"/>
            <a:pathLst>
              <a:path w="223244" h="62508">
                <a:moveTo>
                  <a:pt x="0" y="62507"/>
                </a:moveTo>
                <a:lnTo>
                  <a:pt x="8930" y="62507"/>
                </a:lnTo>
                <a:lnTo>
                  <a:pt x="17860" y="53578"/>
                </a:lnTo>
                <a:lnTo>
                  <a:pt x="35719" y="53578"/>
                </a:lnTo>
                <a:lnTo>
                  <a:pt x="62508" y="44648"/>
                </a:lnTo>
                <a:lnTo>
                  <a:pt x="98227" y="35718"/>
                </a:lnTo>
                <a:lnTo>
                  <a:pt x="133946" y="35718"/>
                </a:lnTo>
                <a:lnTo>
                  <a:pt x="169664" y="17859"/>
                </a:lnTo>
                <a:lnTo>
                  <a:pt x="196454" y="892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2" name="Freeform 20491"/>
          <p:cNvSpPr/>
          <p:nvPr/>
        </p:nvSpPr>
        <p:spPr bwMode="auto">
          <a:xfrm>
            <a:off x="6018609" y="2902148"/>
            <a:ext cx="339330" cy="285751"/>
          </a:xfrm>
          <a:custGeom>
            <a:avLst/>
            <a:gdLst/>
            <a:ahLst/>
            <a:cxnLst/>
            <a:rect l="0" t="0" r="0" b="0"/>
            <a:pathLst>
              <a:path w="339330" h="28575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60734"/>
                </a:lnTo>
                <a:lnTo>
                  <a:pt x="8930" y="205383"/>
                </a:lnTo>
                <a:lnTo>
                  <a:pt x="8930" y="232172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  <a:lnTo>
                  <a:pt x="26789" y="258961"/>
                </a:lnTo>
                <a:lnTo>
                  <a:pt x="35719" y="241102"/>
                </a:lnTo>
                <a:lnTo>
                  <a:pt x="53579" y="214313"/>
                </a:lnTo>
                <a:lnTo>
                  <a:pt x="62508" y="178594"/>
                </a:lnTo>
                <a:lnTo>
                  <a:pt x="71438" y="133945"/>
                </a:lnTo>
                <a:lnTo>
                  <a:pt x="89297" y="98227"/>
                </a:lnTo>
                <a:lnTo>
                  <a:pt x="98227" y="62508"/>
                </a:lnTo>
                <a:lnTo>
                  <a:pt x="107157" y="44648"/>
                </a:lnTo>
                <a:lnTo>
                  <a:pt x="116086" y="53578"/>
                </a:lnTo>
                <a:lnTo>
                  <a:pt x="116086" y="80367"/>
                </a:lnTo>
                <a:lnTo>
                  <a:pt x="116086" y="116086"/>
                </a:lnTo>
                <a:lnTo>
                  <a:pt x="107157" y="160734"/>
                </a:lnTo>
                <a:lnTo>
                  <a:pt x="107157" y="205383"/>
                </a:lnTo>
                <a:lnTo>
                  <a:pt x="107157" y="241102"/>
                </a:lnTo>
                <a:lnTo>
                  <a:pt x="107157" y="267891"/>
                </a:lnTo>
                <a:lnTo>
                  <a:pt x="107157" y="285750"/>
                </a:lnTo>
                <a:lnTo>
                  <a:pt x="116086" y="285750"/>
                </a:lnTo>
                <a:lnTo>
                  <a:pt x="133946" y="276820"/>
                </a:lnTo>
                <a:lnTo>
                  <a:pt x="142875" y="250031"/>
                </a:lnTo>
                <a:lnTo>
                  <a:pt x="169664" y="205383"/>
                </a:lnTo>
                <a:lnTo>
                  <a:pt x="187524" y="160734"/>
                </a:lnTo>
                <a:lnTo>
                  <a:pt x="214313" y="107156"/>
                </a:lnTo>
                <a:lnTo>
                  <a:pt x="232172" y="62508"/>
                </a:lnTo>
                <a:lnTo>
                  <a:pt x="250032" y="17859"/>
                </a:lnTo>
                <a:lnTo>
                  <a:pt x="267891" y="8930"/>
                </a:lnTo>
                <a:lnTo>
                  <a:pt x="285750" y="17859"/>
                </a:lnTo>
                <a:lnTo>
                  <a:pt x="294680" y="35719"/>
                </a:lnTo>
                <a:lnTo>
                  <a:pt x="294680" y="71438"/>
                </a:lnTo>
                <a:lnTo>
                  <a:pt x="294680" y="107156"/>
                </a:lnTo>
                <a:lnTo>
                  <a:pt x="294680" y="151805"/>
                </a:lnTo>
                <a:lnTo>
                  <a:pt x="294680" y="178594"/>
                </a:lnTo>
                <a:lnTo>
                  <a:pt x="303610" y="205383"/>
                </a:lnTo>
                <a:lnTo>
                  <a:pt x="312539" y="214313"/>
                </a:lnTo>
                <a:lnTo>
                  <a:pt x="330399" y="223242"/>
                </a:lnTo>
                <a:lnTo>
                  <a:pt x="339329" y="214313"/>
                </a:lnTo>
                <a:lnTo>
                  <a:pt x="33932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3" name="Freeform 20492"/>
          <p:cNvSpPr/>
          <p:nvPr/>
        </p:nvSpPr>
        <p:spPr bwMode="auto">
          <a:xfrm>
            <a:off x="6795492" y="2902148"/>
            <a:ext cx="258962" cy="294681"/>
          </a:xfrm>
          <a:custGeom>
            <a:avLst/>
            <a:gdLst/>
            <a:ahLst/>
            <a:cxnLst/>
            <a:rect l="0" t="0" r="0" b="0"/>
            <a:pathLst>
              <a:path w="258962" h="294681">
                <a:moveTo>
                  <a:pt x="8930" y="44648"/>
                </a:move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96453"/>
                </a:lnTo>
                <a:lnTo>
                  <a:pt x="26789" y="214313"/>
                </a:lnTo>
                <a:lnTo>
                  <a:pt x="35719" y="232172"/>
                </a:lnTo>
                <a:lnTo>
                  <a:pt x="44649" y="241102"/>
                </a:lnTo>
                <a:lnTo>
                  <a:pt x="53578" y="241102"/>
                </a:lnTo>
                <a:lnTo>
                  <a:pt x="62508" y="241102"/>
                </a:lnTo>
                <a:lnTo>
                  <a:pt x="71438" y="223242"/>
                </a:lnTo>
                <a:lnTo>
                  <a:pt x="80367" y="205383"/>
                </a:lnTo>
                <a:lnTo>
                  <a:pt x="98227" y="178594"/>
                </a:lnTo>
                <a:lnTo>
                  <a:pt x="107156" y="151805"/>
                </a:lnTo>
                <a:lnTo>
                  <a:pt x="116086" y="125016"/>
                </a:lnTo>
                <a:lnTo>
                  <a:pt x="125016" y="98227"/>
                </a:lnTo>
                <a:lnTo>
                  <a:pt x="125016" y="98227"/>
                </a:lnTo>
                <a:lnTo>
                  <a:pt x="133946" y="107156"/>
                </a:lnTo>
                <a:lnTo>
                  <a:pt x="133946" y="133945"/>
                </a:lnTo>
                <a:lnTo>
                  <a:pt x="133946" y="160734"/>
                </a:lnTo>
                <a:lnTo>
                  <a:pt x="142875" y="205383"/>
                </a:lnTo>
                <a:lnTo>
                  <a:pt x="151805" y="241102"/>
                </a:lnTo>
                <a:lnTo>
                  <a:pt x="160735" y="267891"/>
                </a:lnTo>
                <a:lnTo>
                  <a:pt x="178594" y="285750"/>
                </a:lnTo>
                <a:lnTo>
                  <a:pt x="187524" y="294680"/>
                </a:lnTo>
                <a:lnTo>
                  <a:pt x="205383" y="285750"/>
                </a:lnTo>
                <a:lnTo>
                  <a:pt x="214313" y="276820"/>
                </a:lnTo>
                <a:lnTo>
                  <a:pt x="232172" y="241102"/>
                </a:lnTo>
                <a:lnTo>
                  <a:pt x="241102" y="205383"/>
                </a:lnTo>
                <a:lnTo>
                  <a:pt x="250031" y="151805"/>
                </a:lnTo>
                <a:lnTo>
                  <a:pt x="258961" y="107156"/>
                </a:lnTo>
                <a:lnTo>
                  <a:pt x="258961" y="62508"/>
                </a:lnTo>
                <a:lnTo>
                  <a:pt x="250031" y="26789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8930"/>
                </a:lnTo>
                <a:lnTo>
                  <a:pt x="250031" y="17859"/>
                </a:lnTo>
                <a:lnTo>
                  <a:pt x="250031" y="26789"/>
                </a:lnTo>
                <a:lnTo>
                  <a:pt x="250031" y="44648"/>
                </a:lnTo>
                <a:lnTo>
                  <a:pt x="258961" y="62508"/>
                </a:lnTo>
                <a:lnTo>
                  <a:pt x="258961" y="71438"/>
                </a:lnTo>
                <a:lnTo>
                  <a:pt x="258961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4" name="Freeform 20493"/>
          <p:cNvSpPr/>
          <p:nvPr/>
        </p:nvSpPr>
        <p:spPr bwMode="auto">
          <a:xfrm>
            <a:off x="7125891" y="2911078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26789" y="0"/>
                </a:moveTo>
                <a:lnTo>
                  <a:pt x="17859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26789" y="223242"/>
                </a:lnTo>
                <a:lnTo>
                  <a:pt x="35718" y="214312"/>
                </a:lnTo>
                <a:lnTo>
                  <a:pt x="35718" y="205383"/>
                </a:lnTo>
                <a:lnTo>
                  <a:pt x="44648" y="178593"/>
                </a:lnTo>
                <a:lnTo>
                  <a:pt x="44648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5" name="Freeform 20494"/>
          <p:cNvSpPr/>
          <p:nvPr/>
        </p:nvSpPr>
        <p:spPr bwMode="auto">
          <a:xfrm>
            <a:off x="7072313" y="2902148"/>
            <a:ext cx="232172" cy="258962"/>
          </a:xfrm>
          <a:custGeom>
            <a:avLst/>
            <a:gdLst/>
            <a:ahLst/>
            <a:cxnLst/>
            <a:rect l="0" t="0" r="0" b="0"/>
            <a:pathLst>
              <a:path w="232172" h="258962">
                <a:moveTo>
                  <a:pt x="0" y="44648"/>
                </a:moveTo>
                <a:lnTo>
                  <a:pt x="0" y="35719"/>
                </a:lnTo>
                <a:lnTo>
                  <a:pt x="17859" y="35719"/>
                </a:lnTo>
                <a:lnTo>
                  <a:pt x="44648" y="26789"/>
                </a:lnTo>
                <a:lnTo>
                  <a:pt x="71437" y="17859"/>
                </a:lnTo>
                <a:lnTo>
                  <a:pt x="107156" y="8930"/>
                </a:lnTo>
                <a:lnTo>
                  <a:pt x="142875" y="0"/>
                </a:lnTo>
                <a:lnTo>
                  <a:pt x="169664" y="8930"/>
                </a:lnTo>
                <a:lnTo>
                  <a:pt x="187523" y="17859"/>
                </a:lnTo>
                <a:lnTo>
                  <a:pt x="196453" y="26789"/>
                </a:lnTo>
                <a:lnTo>
                  <a:pt x="187523" y="53578"/>
                </a:lnTo>
                <a:lnTo>
                  <a:pt x="178593" y="71438"/>
                </a:lnTo>
                <a:lnTo>
                  <a:pt x="151804" y="98227"/>
                </a:lnTo>
                <a:lnTo>
                  <a:pt x="116085" y="125016"/>
                </a:lnTo>
                <a:lnTo>
                  <a:pt x="98226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98226" y="142875"/>
                </a:lnTo>
                <a:lnTo>
                  <a:pt x="125015" y="133945"/>
                </a:lnTo>
                <a:lnTo>
                  <a:pt x="160734" y="125016"/>
                </a:lnTo>
                <a:lnTo>
                  <a:pt x="196453" y="116086"/>
                </a:lnTo>
                <a:lnTo>
                  <a:pt x="223242" y="116086"/>
                </a:lnTo>
                <a:lnTo>
                  <a:pt x="232171" y="125016"/>
                </a:lnTo>
                <a:lnTo>
                  <a:pt x="232171" y="133945"/>
                </a:lnTo>
                <a:lnTo>
                  <a:pt x="214312" y="160734"/>
                </a:lnTo>
                <a:lnTo>
                  <a:pt x="178593" y="178594"/>
                </a:lnTo>
                <a:lnTo>
                  <a:pt x="133945" y="205383"/>
                </a:lnTo>
                <a:lnTo>
                  <a:pt x="89296" y="232172"/>
                </a:lnTo>
                <a:lnTo>
                  <a:pt x="44648" y="250031"/>
                </a:lnTo>
                <a:lnTo>
                  <a:pt x="8929" y="258961"/>
                </a:lnTo>
                <a:lnTo>
                  <a:pt x="8929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6" name="Freeform 20495"/>
          <p:cNvSpPr/>
          <p:nvPr/>
        </p:nvSpPr>
        <p:spPr bwMode="auto">
          <a:xfrm>
            <a:off x="1017984" y="2223492"/>
            <a:ext cx="473275" cy="544712"/>
          </a:xfrm>
          <a:custGeom>
            <a:avLst/>
            <a:gdLst/>
            <a:ahLst/>
            <a:cxnLst/>
            <a:rect l="0" t="0" r="0" b="0"/>
            <a:pathLst>
              <a:path w="473275" h="544712">
                <a:moveTo>
                  <a:pt x="330399" y="98227"/>
                </a:moveTo>
                <a:lnTo>
                  <a:pt x="330399" y="98227"/>
                </a:lnTo>
                <a:lnTo>
                  <a:pt x="321469" y="89297"/>
                </a:lnTo>
                <a:lnTo>
                  <a:pt x="312539" y="80367"/>
                </a:lnTo>
                <a:lnTo>
                  <a:pt x="312539" y="71437"/>
                </a:lnTo>
                <a:lnTo>
                  <a:pt x="303610" y="62508"/>
                </a:lnTo>
                <a:lnTo>
                  <a:pt x="294680" y="53578"/>
                </a:lnTo>
                <a:lnTo>
                  <a:pt x="276821" y="44648"/>
                </a:lnTo>
                <a:lnTo>
                  <a:pt x="267891" y="35719"/>
                </a:lnTo>
                <a:lnTo>
                  <a:pt x="258961" y="26789"/>
                </a:lnTo>
                <a:lnTo>
                  <a:pt x="241102" y="26789"/>
                </a:lnTo>
                <a:lnTo>
                  <a:pt x="223243" y="17859"/>
                </a:lnTo>
                <a:lnTo>
                  <a:pt x="205383" y="8930"/>
                </a:lnTo>
                <a:lnTo>
                  <a:pt x="187524" y="8930"/>
                </a:lnTo>
                <a:lnTo>
                  <a:pt x="160735" y="8930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89297" y="17859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9" y="80367"/>
                </a:lnTo>
                <a:lnTo>
                  <a:pt x="26790" y="116086"/>
                </a:lnTo>
                <a:lnTo>
                  <a:pt x="8930" y="160734"/>
                </a:lnTo>
                <a:lnTo>
                  <a:pt x="0" y="214312"/>
                </a:lnTo>
                <a:lnTo>
                  <a:pt x="0" y="276821"/>
                </a:lnTo>
                <a:lnTo>
                  <a:pt x="0" y="348258"/>
                </a:lnTo>
                <a:lnTo>
                  <a:pt x="8930" y="410766"/>
                </a:lnTo>
                <a:lnTo>
                  <a:pt x="35719" y="473274"/>
                </a:lnTo>
                <a:lnTo>
                  <a:pt x="71438" y="508992"/>
                </a:lnTo>
                <a:lnTo>
                  <a:pt x="116086" y="535781"/>
                </a:lnTo>
                <a:lnTo>
                  <a:pt x="178594" y="544711"/>
                </a:lnTo>
                <a:lnTo>
                  <a:pt x="232172" y="535781"/>
                </a:lnTo>
                <a:lnTo>
                  <a:pt x="294680" y="508992"/>
                </a:lnTo>
                <a:lnTo>
                  <a:pt x="348258" y="482203"/>
                </a:lnTo>
                <a:lnTo>
                  <a:pt x="392907" y="428625"/>
                </a:lnTo>
                <a:lnTo>
                  <a:pt x="428625" y="383977"/>
                </a:lnTo>
                <a:lnTo>
                  <a:pt x="455414" y="330399"/>
                </a:lnTo>
                <a:lnTo>
                  <a:pt x="473274" y="276821"/>
                </a:lnTo>
                <a:lnTo>
                  <a:pt x="464344" y="232172"/>
                </a:lnTo>
                <a:lnTo>
                  <a:pt x="446485" y="187523"/>
                </a:lnTo>
                <a:lnTo>
                  <a:pt x="410766" y="142875"/>
                </a:lnTo>
                <a:lnTo>
                  <a:pt x="366118" y="107156"/>
                </a:lnTo>
                <a:lnTo>
                  <a:pt x="312539" y="71437"/>
                </a:lnTo>
                <a:lnTo>
                  <a:pt x="267891" y="44648"/>
                </a:lnTo>
                <a:lnTo>
                  <a:pt x="232172" y="26789"/>
                </a:lnTo>
                <a:lnTo>
                  <a:pt x="214313" y="893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7" name="Freeform 20496"/>
          <p:cNvSpPr/>
          <p:nvPr/>
        </p:nvSpPr>
        <p:spPr bwMode="auto">
          <a:xfrm>
            <a:off x="1875234" y="3161109"/>
            <a:ext cx="410767" cy="419696"/>
          </a:xfrm>
          <a:custGeom>
            <a:avLst/>
            <a:gdLst/>
            <a:ahLst/>
            <a:cxnLst/>
            <a:rect l="0" t="0" r="0" b="0"/>
            <a:pathLst>
              <a:path w="410767" h="419696">
                <a:moveTo>
                  <a:pt x="250032" y="53578"/>
                </a:moveTo>
                <a:lnTo>
                  <a:pt x="250032" y="53578"/>
                </a:lnTo>
                <a:lnTo>
                  <a:pt x="250032" y="53578"/>
                </a:lnTo>
                <a:lnTo>
                  <a:pt x="258961" y="53578"/>
                </a:lnTo>
                <a:lnTo>
                  <a:pt x="258961" y="44648"/>
                </a:lnTo>
                <a:lnTo>
                  <a:pt x="258961" y="35719"/>
                </a:lnTo>
                <a:lnTo>
                  <a:pt x="250032" y="26789"/>
                </a:lnTo>
                <a:lnTo>
                  <a:pt x="250032" y="17859"/>
                </a:lnTo>
                <a:lnTo>
                  <a:pt x="250032" y="17859"/>
                </a:lnTo>
                <a:lnTo>
                  <a:pt x="241102" y="8930"/>
                </a:lnTo>
                <a:lnTo>
                  <a:pt x="232172" y="0"/>
                </a:lnTo>
                <a:lnTo>
                  <a:pt x="223243" y="0"/>
                </a:lnTo>
                <a:lnTo>
                  <a:pt x="205383" y="0"/>
                </a:lnTo>
                <a:lnTo>
                  <a:pt x="187524" y="8930"/>
                </a:lnTo>
                <a:lnTo>
                  <a:pt x="160735" y="17859"/>
                </a:lnTo>
                <a:lnTo>
                  <a:pt x="133946" y="26789"/>
                </a:lnTo>
                <a:lnTo>
                  <a:pt x="116086" y="35719"/>
                </a:lnTo>
                <a:lnTo>
                  <a:pt x="89297" y="53578"/>
                </a:lnTo>
                <a:lnTo>
                  <a:pt x="62508" y="62508"/>
                </a:lnTo>
                <a:lnTo>
                  <a:pt x="44649" y="80367"/>
                </a:lnTo>
                <a:lnTo>
                  <a:pt x="26789" y="98227"/>
                </a:lnTo>
                <a:lnTo>
                  <a:pt x="8930" y="125016"/>
                </a:lnTo>
                <a:lnTo>
                  <a:pt x="0" y="160734"/>
                </a:lnTo>
                <a:lnTo>
                  <a:pt x="0" y="196453"/>
                </a:lnTo>
                <a:lnTo>
                  <a:pt x="8930" y="241102"/>
                </a:lnTo>
                <a:lnTo>
                  <a:pt x="26789" y="276820"/>
                </a:lnTo>
                <a:lnTo>
                  <a:pt x="53579" y="321469"/>
                </a:lnTo>
                <a:lnTo>
                  <a:pt x="89297" y="366117"/>
                </a:lnTo>
                <a:lnTo>
                  <a:pt x="125016" y="392906"/>
                </a:lnTo>
                <a:lnTo>
                  <a:pt x="160735" y="410766"/>
                </a:lnTo>
                <a:lnTo>
                  <a:pt x="205383" y="419695"/>
                </a:lnTo>
                <a:lnTo>
                  <a:pt x="250032" y="410766"/>
                </a:lnTo>
                <a:lnTo>
                  <a:pt x="294680" y="392906"/>
                </a:lnTo>
                <a:lnTo>
                  <a:pt x="330399" y="366117"/>
                </a:lnTo>
                <a:lnTo>
                  <a:pt x="357188" y="330398"/>
                </a:lnTo>
                <a:lnTo>
                  <a:pt x="383977" y="285750"/>
                </a:lnTo>
                <a:lnTo>
                  <a:pt x="401836" y="241102"/>
                </a:lnTo>
                <a:lnTo>
                  <a:pt x="410766" y="187523"/>
                </a:lnTo>
                <a:lnTo>
                  <a:pt x="392907" y="142875"/>
                </a:lnTo>
                <a:lnTo>
                  <a:pt x="366118" y="107156"/>
                </a:lnTo>
                <a:lnTo>
                  <a:pt x="330399" y="80367"/>
                </a:lnTo>
                <a:lnTo>
                  <a:pt x="285750" y="62508"/>
                </a:lnTo>
                <a:lnTo>
                  <a:pt x="241102" y="53578"/>
                </a:lnTo>
                <a:lnTo>
                  <a:pt x="205383" y="53578"/>
                </a:lnTo>
                <a:lnTo>
                  <a:pt x="187524" y="53578"/>
                </a:lnTo>
                <a:lnTo>
                  <a:pt x="178594" y="44648"/>
                </a:lnTo>
                <a:lnTo>
                  <a:pt x="178594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8" name="Freeform 20497"/>
          <p:cNvSpPr/>
          <p:nvPr/>
        </p:nvSpPr>
        <p:spPr bwMode="auto">
          <a:xfrm>
            <a:off x="1410891" y="2786063"/>
            <a:ext cx="535782" cy="517922"/>
          </a:xfrm>
          <a:custGeom>
            <a:avLst/>
            <a:gdLst/>
            <a:ahLst/>
            <a:cxnLst/>
            <a:rect l="0" t="0" r="0" b="0"/>
            <a:pathLst>
              <a:path w="535782" h="517922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17858"/>
                </a:lnTo>
                <a:lnTo>
                  <a:pt x="0" y="17858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8"/>
                </a:lnTo>
                <a:lnTo>
                  <a:pt x="17859" y="17858"/>
                </a:lnTo>
                <a:lnTo>
                  <a:pt x="26789" y="35718"/>
                </a:lnTo>
                <a:lnTo>
                  <a:pt x="35718" y="44648"/>
                </a:lnTo>
                <a:lnTo>
                  <a:pt x="62507" y="62507"/>
                </a:lnTo>
                <a:lnTo>
                  <a:pt x="89297" y="89296"/>
                </a:lnTo>
                <a:lnTo>
                  <a:pt x="116086" y="125015"/>
                </a:lnTo>
                <a:lnTo>
                  <a:pt x="151804" y="160733"/>
                </a:lnTo>
                <a:lnTo>
                  <a:pt x="196453" y="205382"/>
                </a:lnTo>
                <a:lnTo>
                  <a:pt x="241101" y="250030"/>
                </a:lnTo>
                <a:lnTo>
                  <a:pt x="285750" y="294679"/>
                </a:lnTo>
                <a:lnTo>
                  <a:pt x="330398" y="348257"/>
                </a:lnTo>
                <a:lnTo>
                  <a:pt x="375047" y="383976"/>
                </a:lnTo>
                <a:lnTo>
                  <a:pt x="419695" y="428624"/>
                </a:lnTo>
                <a:lnTo>
                  <a:pt x="455414" y="455413"/>
                </a:lnTo>
                <a:lnTo>
                  <a:pt x="482203" y="482202"/>
                </a:lnTo>
                <a:lnTo>
                  <a:pt x="500062" y="491132"/>
                </a:lnTo>
                <a:lnTo>
                  <a:pt x="517922" y="508991"/>
                </a:lnTo>
                <a:lnTo>
                  <a:pt x="535781" y="517921"/>
                </a:lnTo>
                <a:lnTo>
                  <a:pt x="535781" y="5179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99" name="Freeform 20498"/>
          <p:cNvSpPr/>
          <p:nvPr/>
        </p:nvSpPr>
        <p:spPr bwMode="auto">
          <a:xfrm>
            <a:off x="4375547" y="3366492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17859" y="17859"/>
                </a:moveTo>
                <a:lnTo>
                  <a:pt x="17859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25015"/>
                </a:lnTo>
                <a:lnTo>
                  <a:pt x="17859" y="16073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17859" y="232172"/>
                </a:lnTo>
                <a:lnTo>
                  <a:pt x="26789" y="223242"/>
                </a:lnTo>
                <a:lnTo>
                  <a:pt x="26789" y="205383"/>
                </a:lnTo>
                <a:lnTo>
                  <a:pt x="35719" y="169664"/>
                </a:lnTo>
                <a:lnTo>
                  <a:pt x="35719" y="142875"/>
                </a:lnTo>
                <a:lnTo>
                  <a:pt x="35719" y="107156"/>
                </a:lnTo>
                <a:lnTo>
                  <a:pt x="26789" y="71437"/>
                </a:lnTo>
                <a:lnTo>
                  <a:pt x="17859" y="3571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26789" y="35719"/>
                </a:lnTo>
                <a:lnTo>
                  <a:pt x="44648" y="35719"/>
                </a:lnTo>
                <a:lnTo>
                  <a:pt x="80367" y="3571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60734" y="17859"/>
                </a:lnTo>
                <a:lnTo>
                  <a:pt x="178594" y="8929"/>
                </a:lnTo>
                <a:lnTo>
                  <a:pt x="187523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0" name="Freeform 20499"/>
          <p:cNvSpPr/>
          <p:nvPr/>
        </p:nvSpPr>
        <p:spPr bwMode="auto">
          <a:xfrm>
            <a:off x="4429125" y="3491507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0" y="26789"/>
                </a:lnTo>
                <a:lnTo>
                  <a:pt x="17859" y="26789"/>
                </a:lnTo>
                <a:lnTo>
                  <a:pt x="35719" y="17860"/>
                </a:lnTo>
                <a:lnTo>
                  <a:pt x="71438" y="1786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1" name="Freeform 20500"/>
          <p:cNvSpPr/>
          <p:nvPr/>
        </p:nvSpPr>
        <p:spPr bwMode="auto">
          <a:xfrm>
            <a:off x="5170289" y="3321843"/>
            <a:ext cx="26790" cy="232173"/>
          </a:xfrm>
          <a:custGeom>
            <a:avLst/>
            <a:gdLst/>
            <a:ahLst/>
            <a:cxnLst/>
            <a:rect l="0" t="0" r="0" b="0"/>
            <a:pathLst>
              <a:path w="26790" h="232173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53578"/>
                </a:lnTo>
                <a:lnTo>
                  <a:pt x="17859" y="80368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7859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32172"/>
                </a:lnTo>
                <a:lnTo>
                  <a:pt x="17859" y="214313"/>
                </a:lnTo>
                <a:lnTo>
                  <a:pt x="26789" y="205383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2" name="Freeform 20501"/>
          <p:cNvSpPr/>
          <p:nvPr/>
        </p:nvSpPr>
        <p:spPr bwMode="auto">
          <a:xfrm>
            <a:off x="5152430" y="3321843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107156" y="0"/>
                </a:lnTo>
                <a:lnTo>
                  <a:pt x="151804" y="8930"/>
                </a:lnTo>
                <a:lnTo>
                  <a:pt x="187523" y="17860"/>
                </a:lnTo>
                <a:lnTo>
                  <a:pt x="223242" y="35719"/>
                </a:lnTo>
                <a:lnTo>
                  <a:pt x="250031" y="71438"/>
                </a:lnTo>
                <a:lnTo>
                  <a:pt x="258961" y="107157"/>
                </a:lnTo>
                <a:lnTo>
                  <a:pt x="250031" y="151805"/>
                </a:lnTo>
                <a:lnTo>
                  <a:pt x="223242" y="196453"/>
                </a:lnTo>
                <a:lnTo>
                  <a:pt x="196453" y="232172"/>
                </a:lnTo>
                <a:lnTo>
                  <a:pt x="160734" y="250032"/>
                </a:lnTo>
                <a:lnTo>
                  <a:pt x="133945" y="258961"/>
                </a:lnTo>
                <a:lnTo>
                  <a:pt x="116086" y="250032"/>
                </a:lnTo>
                <a:lnTo>
                  <a:pt x="116086" y="223243"/>
                </a:lnTo>
                <a:lnTo>
                  <a:pt x="116086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3" name="Freeform 20502"/>
          <p:cNvSpPr/>
          <p:nvPr/>
        </p:nvSpPr>
        <p:spPr bwMode="auto">
          <a:xfrm>
            <a:off x="7027664" y="3455789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4" name="Freeform 20503"/>
          <p:cNvSpPr/>
          <p:nvPr/>
        </p:nvSpPr>
        <p:spPr bwMode="auto">
          <a:xfrm>
            <a:off x="7009805" y="346471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5" name="Freeform 20504"/>
          <p:cNvSpPr/>
          <p:nvPr/>
        </p:nvSpPr>
        <p:spPr bwMode="auto">
          <a:xfrm>
            <a:off x="5840016" y="3411140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98226" y="17860"/>
                </a:moveTo>
                <a:lnTo>
                  <a:pt x="9822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9822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44649"/>
                </a:lnTo>
                <a:lnTo>
                  <a:pt x="44648" y="53578"/>
                </a:lnTo>
                <a:lnTo>
                  <a:pt x="53578" y="62508"/>
                </a:lnTo>
                <a:lnTo>
                  <a:pt x="62507" y="71438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6" y="98227"/>
                </a:lnTo>
                <a:lnTo>
                  <a:pt x="107156" y="107156"/>
                </a:lnTo>
                <a:lnTo>
                  <a:pt x="107156" y="125016"/>
                </a:lnTo>
                <a:lnTo>
                  <a:pt x="98226" y="142875"/>
                </a:lnTo>
                <a:lnTo>
                  <a:pt x="80367" y="151805"/>
                </a:lnTo>
                <a:lnTo>
                  <a:pt x="62507" y="160735"/>
                </a:lnTo>
                <a:lnTo>
                  <a:pt x="44648" y="160735"/>
                </a:lnTo>
                <a:lnTo>
                  <a:pt x="26789" y="151805"/>
                </a:lnTo>
                <a:lnTo>
                  <a:pt x="17859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98227"/>
                </a:lnTo>
                <a:lnTo>
                  <a:pt x="8929" y="89297"/>
                </a:lnTo>
                <a:lnTo>
                  <a:pt x="892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6" name="Freeform 20505"/>
          <p:cNvSpPr/>
          <p:nvPr/>
        </p:nvSpPr>
        <p:spPr bwMode="auto">
          <a:xfrm>
            <a:off x="6018609" y="3312914"/>
            <a:ext cx="71439" cy="223243"/>
          </a:xfrm>
          <a:custGeom>
            <a:avLst/>
            <a:gdLst/>
            <a:ahLst/>
            <a:cxnLst/>
            <a:rect l="0" t="0" r="0" b="0"/>
            <a:pathLst>
              <a:path w="71439" h="223243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8930" y="214312"/>
                </a:lnTo>
                <a:lnTo>
                  <a:pt x="17860" y="223242"/>
                </a:lnTo>
                <a:lnTo>
                  <a:pt x="26789" y="223242"/>
                </a:lnTo>
                <a:lnTo>
                  <a:pt x="44649" y="223242"/>
                </a:lnTo>
                <a:lnTo>
                  <a:pt x="62508" y="214312"/>
                </a:lnTo>
                <a:lnTo>
                  <a:pt x="71438" y="205382"/>
                </a:lnTo>
                <a:lnTo>
                  <a:pt x="71438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7" name="Freeform 20506"/>
          <p:cNvSpPr/>
          <p:nvPr/>
        </p:nvSpPr>
        <p:spPr bwMode="auto">
          <a:xfrm>
            <a:off x="5991820" y="3446859"/>
            <a:ext cx="107158" cy="26790"/>
          </a:xfrm>
          <a:custGeom>
            <a:avLst/>
            <a:gdLst/>
            <a:ahLst/>
            <a:cxnLst/>
            <a:rect l="0" t="0" r="0" b="0"/>
            <a:pathLst>
              <a:path w="107158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8" y="17859"/>
                </a:lnTo>
                <a:lnTo>
                  <a:pt x="98227" y="893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8" name="Freeform 20507"/>
          <p:cNvSpPr/>
          <p:nvPr/>
        </p:nvSpPr>
        <p:spPr bwMode="auto">
          <a:xfrm>
            <a:off x="6098977" y="3303984"/>
            <a:ext cx="250032" cy="241103"/>
          </a:xfrm>
          <a:custGeom>
            <a:avLst/>
            <a:gdLst/>
            <a:ahLst/>
            <a:cxnLst/>
            <a:rect l="0" t="0" r="0" b="0"/>
            <a:pathLst>
              <a:path w="250032" h="241103">
                <a:moveTo>
                  <a:pt x="71437" y="178594"/>
                </a:moveTo>
                <a:lnTo>
                  <a:pt x="71437" y="169664"/>
                </a:lnTo>
                <a:lnTo>
                  <a:pt x="71437" y="169664"/>
                </a:lnTo>
                <a:lnTo>
                  <a:pt x="71437" y="160734"/>
                </a:lnTo>
                <a:lnTo>
                  <a:pt x="62507" y="160734"/>
                </a:lnTo>
                <a:lnTo>
                  <a:pt x="62507" y="151805"/>
                </a:lnTo>
                <a:lnTo>
                  <a:pt x="62507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8" y="142875"/>
                </a:lnTo>
                <a:lnTo>
                  <a:pt x="26789" y="151805"/>
                </a:lnTo>
                <a:lnTo>
                  <a:pt x="17859" y="16073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8929" y="232172"/>
                </a:lnTo>
                <a:lnTo>
                  <a:pt x="8929" y="241102"/>
                </a:lnTo>
                <a:lnTo>
                  <a:pt x="17859" y="241102"/>
                </a:lnTo>
                <a:lnTo>
                  <a:pt x="26789" y="241102"/>
                </a:lnTo>
                <a:lnTo>
                  <a:pt x="35718" y="241102"/>
                </a:lnTo>
                <a:lnTo>
                  <a:pt x="35718" y="232172"/>
                </a:lnTo>
                <a:lnTo>
                  <a:pt x="44648" y="214312"/>
                </a:lnTo>
                <a:lnTo>
                  <a:pt x="53578" y="196453"/>
                </a:lnTo>
                <a:lnTo>
                  <a:pt x="53578" y="178594"/>
                </a:lnTo>
                <a:lnTo>
                  <a:pt x="53578" y="160734"/>
                </a:lnTo>
                <a:lnTo>
                  <a:pt x="62507" y="151805"/>
                </a:lnTo>
                <a:lnTo>
                  <a:pt x="62507" y="151805"/>
                </a:lnTo>
                <a:lnTo>
                  <a:pt x="62507" y="151805"/>
                </a:lnTo>
                <a:lnTo>
                  <a:pt x="62507" y="169664"/>
                </a:lnTo>
                <a:lnTo>
                  <a:pt x="71437" y="178594"/>
                </a:lnTo>
                <a:lnTo>
                  <a:pt x="71437" y="196453"/>
                </a:lnTo>
                <a:lnTo>
                  <a:pt x="80367" y="214312"/>
                </a:lnTo>
                <a:lnTo>
                  <a:pt x="89296" y="232172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33945" y="214312"/>
                </a:lnTo>
                <a:lnTo>
                  <a:pt x="142875" y="196453"/>
                </a:lnTo>
                <a:lnTo>
                  <a:pt x="151804" y="178594"/>
                </a:lnTo>
                <a:lnTo>
                  <a:pt x="160734" y="151805"/>
                </a:lnTo>
                <a:lnTo>
                  <a:pt x="169664" y="116086"/>
                </a:lnTo>
                <a:lnTo>
                  <a:pt x="169664" y="89297"/>
                </a:lnTo>
                <a:lnTo>
                  <a:pt x="169664" y="6250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0734" y="44648"/>
                </a:lnTo>
                <a:lnTo>
                  <a:pt x="160734" y="71437"/>
                </a:lnTo>
                <a:lnTo>
                  <a:pt x="151804" y="98227"/>
                </a:lnTo>
                <a:lnTo>
                  <a:pt x="142875" y="125016"/>
                </a:lnTo>
                <a:lnTo>
                  <a:pt x="142875" y="151805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42875" y="223242"/>
                </a:lnTo>
                <a:lnTo>
                  <a:pt x="151804" y="223242"/>
                </a:lnTo>
                <a:lnTo>
                  <a:pt x="160734" y="223242"/>
                </a:lnTo>
                <a:lnTo>
                  <a:pt x="178593" y="214312"/>
                </a:lnTo>
                <a:lnTo>
                  <a:pt x="187523" y="205383"/>
                </a:lnTo>
                <a:lnTo>
                  <a:pt x="205382" y="187523"/>
                </a:lnTo>
                <a:lnTo>
                  <a:pt x="214312" y="160734"/>
                </a:lnTo>
                <a:lnTo>
                  <a:pt x="223242" y="142875"/>
                </a:lnTo>
                <a:lnTo>
                  <a:pt x="232171" y="116086"/>
                </a:lnTo>
                <a:lnTo>
                  <a:pt x="241101" y="98227"/>
                </a:lnTo>
                <a:lnTo>
                  <a:pt x="241101" y="71437"/>
                </a:lnTo>
                <a:lnTo>
                  <a:pt x="241101" y="44648"/>
                </a:lnTo>
                <a:lnTo>
                  <a:pt x="241101" y="17859"/>
                </a:lnTo>
                <a:lnTo>
                  <a:pt x="241101" y="8930"/>
                </a:lnTo>
                <a:lnTo>
                  <a:pt x="232171" y="0"/>
                </a:lnTo>
                <a:lnTo>
                  <a:pt x="232171" y="8930"/>
                </a:lnTo>
                <a:lnTo>
                  <a:pt x="223242" y="35719"/>
                </a:lnTo>
                <a:lnTo>
                  <a:pt x="223242" y="71437"/>
                </a:lnTo>
                <a:lnTo>
                  <a:pt x="223242" y="116086"/>
                </a:lnTo>
                <a:lnTo>
                  <a:pt x="232171" y="151805"/>
                </a:lnTo>
                <a:lnTo>
                  <a:pt x="232171" y="187523"/>
                </a:lnTo>
                <a:lnTo>
                  <a:pt x="241101" y="214312"/>
                </a:lnTo>
                <a:lnTo>
                  <a:pt x="241101" y="232172"/>
                </a:lnTo>
                <a:lnTo>
                  <a:pt x="250031" y="241102"/>
                </a:lnTo>
                <a:lnTo>
                  <a:pt x="250031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09" name="Freeform 20508"/>
          <p:cNvSpPr/>
          <p:nvPr/>
        </p:nvSpPr>
        <p:spPr bwMode="auto">
          <a:xfrm>
            <a:off x="6402586" y="1509117"/>
            <a:ext cx="1321595" cy="544712"/>
          </a:xfrm>
          <a:custGeom>
            <a:avLst/>
            <a:gdLst/>
            <a:ahLst/>
            <a:cxnLst/>
            <a:rect l="0" t="0" r="0" b="0"/>
            <a:pathLst>
              <a:path w="1321595" h="544712">
                <a:moveTo>
                  <a:pt x="116086" y="491133"/>
                </a:moveTo>
                <a:lnTo>
                  <a:pt x="98227" y="491133"/>
                </a:lnTo>
                <a:lnTo>
                  <a:pt x="71437" y="500062"/>
                </a:lnTo>
                <a:lnTo>
                  <a:pt x="44648" y="517922"/>
                </a:lnTo>
                <a:lnTo>
                  <a:pt x="17859" y="526852"/>
                </a:lnTo>
                <a:lnTo>
                  <a:pt x="0" y="535781"/>
                </a:lnTo>
                <a:lnTo>
                  <a:pt x="0" y="544711"/>
                </a:lnTo>
                <a:lnTo>
                  <a:pt x="8930" y="535781"/>
                </a:lnTo>
                <a:lnTo>
                  <a:pt x="44648" y="526852"/>
                </a:lnTo>
                <a:lnTo>
                  <a:pt x="107156" y="500062"/>
                </a:lnTo>
                <a:lnTo>
                  <a:pt x="187523" y="455414"/>
                </a:lnTo>
                <a:lnTo>
                  <a:pt x="294680" y="392906"/>
                </a:lnTo>
                <a:lnTo>
                  <a:pt x="419695" y="330398"/>
                </a:lnTo>
                <a:lnTo>
                  <a:pt x="544711" y="258961"/>
                </a:lnTo>
                <a:lnTo>
                  <a:pt x="687586" y="187523"/>
                </a:lnTo>
                <a:lnTo>
                  <a:pt x="821531" y="125016"/>
                </a:lnTo>
                <a:lnTo>
                  <a:pt x="955477" y="71437"/>
                </a:lnTo>
                <a:lnTo>
                  <a:pt x="1071562" y="44648"/>
                </a:lnTo>
                <a:lnTo>
                  <a:pt x="1160859" y="17859"/>
                </a:lnTo>
                <a:lnTo>
                  <a:pt x="1232297" y="0"/>
                </a:lnTo>
                <a:lnTo>
                  <a:pt x="1276945" y="0"/>
                </a:lnTo>
                <a:lnTo>
                  <a:pt x="1303734" y="8930"/>
                </a:lnTo>
                <a:lnTo>
                  <a:pt x="1321594" y="17859"/>
                </a:lnTo>
                <a:lnTo>
                  <a:pt x="1321594" y="26789"/>
                </a:lnTo>
                <a:lnTo>
                  <a:pt x="132159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0" name="Freeform 20509"/>
          <p:cNvSpPr/>
          <p:nvPr/>
        </p:nvSpPr>
        <p:spPr bwMode="auto">
          <a:xfrm>
            <a:off x="6563320" y="1455539"/>
            <a:ext cx="1437681" cy="634009"/>
          </a:xfrm>
          <a:custGeom>
            <a:avLst/>
            <a:gdLst/>
            <a:ahLst/>
            <a:cxnLst/>
            <a:rect l="0" t="0" r="0" b="0"/>
            <a:pathLst>
              <a:path w="1437681" h="634009">
                <a:moveTo>
                  <a:pt x="133946" y="544711"/>
                </a:moveTo>
                <a:lnTo>
                  <a:pt x="125016" y="553640"/>
                </a:lnTo>
                <a:lnTo>
                  <a:pt x="89297" y="571500"/>
                </a:lnTo>
                <a:lnTo>
                  <a:pt x="62508" y="589359"/>
                </a:lnTo>
                <a:lnTo>
                  <a:pt x="26789" y="607219"/>
                </a:lnTo>
                <a:lnTo>
                  <a:pt x="8930" y="625078"/>
                </a:lnTo>
                <a:lnTo>
                  <a:pt x="0" y="634008"/>
                </a:lnTo>
                <a:lnTo>
                  <a:pt x="8930" y="625078"/>
                </a:lnTo>
                <a:lnTo>
                  <a:pt x="53578" y="607219"/>
                </a:lnTo>
                <a:lnTo>
                  <a:pt x="116086" y="571500"/>
                </a:lnTo>
                <a:lnTo>
                  <a:pt x="214313" y="517922"/>
                </a:lnTo>
                <a:lnTo>
                  <a:pt x="348258" y="455414"/>
                </a:lnTo>
                <a:lnTo>
                  <a:pt x="491133" y="392906"/>
                </a:lnTo>
                <a:lnTo>
                  <a:pt x="660797" y="321469"/>
                </a:lnTo>
                <a:lnTo>
                  <a:pt x="812602" y="258961"/>
                </a:lnTo>
                <a:lnTo>
                  <a:pt x="973336" y="196453"/>
                </a:lnTo>
                <a:lnTo>
                  <a:pt x="1107282" y="142875"/>
                </a:lnTo>
                <a:lnTo>
                  <a:pt x="1223368" y="89297"/>
                </a:lnTo>
                <a:lnTo>
                  <a:pt x="1312664" y="53578"/>
                </a:lnTo>
                <a:lnTo>
                  <a:pt x="1384102" y="26789"/>
                </a:lnTo>
                <a:lnTo>
                  <a:pt x="1428750" y="8930"/>
                </a:lnTo>
                <a:lnTo>
                  <a:pt x="1437680" y="0"/>
                </a:lnTo>
                <a:lnTo>
                  <a:pt x="1428750" y="0"/>
                </a:lnTo>
                <a:lnTo>
                  <a:pt x="1393032" y="8930"/>
                </a:lnTo>
                <a:lnTo>
                  <a:pt x="139303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1" name="Freeform 20510"/>
          <p:cNvSpPr/>
          <p:nvPr/>
        </p:nvSpPr>
        <p:spPr bwMode="auto">
          <a:xfrm>
            <a:off x="6938367" y="3330773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8"/>
                </a:lnTo>
                <a:lnTo>
                  <a:pt x="893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26789" y="196453"/>
                </a:lnTo>
                <a:lnTo>
                  <a:pt x="44649" y="196453"/>
                </a:lnTo>
                <a:lnTo>
                  <a:pt x="71438" y="187523"/>
                </a:lnTo>
                <a:lnTo>
                  <a:pt x="98227" y="178594"/>
                </a:lnTo>
                <a:lnTo>
                  <a:pt x="133946" y="169664"/>
                </a:lnTo>
                <a:lnTo>
                  <a:pt x="151805" y="160734"/>
                </a:lnTo>
                <a:lnTo>
                  <a:pt x="178594" y="151805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2" name="Freeform 20511"/>
          <p:cNvSpPr/>
          <p:nvPr/>
        </p:nvSpPr>
        <p:spPr bwMode="auto">
          <a:xfrm>
            <a:off x="6929438" y="3402211"/>
            <a:ext cx="178594" cy="44649"/>
          </a:xfrm>
          <a:custGeom>
            <a:avLst/>
            <a:gdLst/>
            <a:ahLst/>
            <a:cxnLst/>
            <a:rect l="0" t="0" r="0" b="0"/>
            <a:pathLst>
              <a:path w="178594" h="44649">
                <a:moveTo>
                  <a:pt x="8929" y="35718"/>
                </a:move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17859" y="35718"/>
                </a:lnTo>
                <a:lnTo>
                  <a:pt x="35718" y="35718"/>
                </a:lnTo>
                <a:lnTo>
                  <a:pt x="62507" y="26789"/>
                </a:lnTo>
                <a:lnTo>
                  <a:pt x="89296" y="17859"/>
                </a:lnTo>
                <a:lnTo>
                  <a:pt x="116085" y="8929"/>
                </a:lnTo>
                <a:lnTo>
                  <a:pt x="142875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3" name="Freeform 20512"/>
          <p:cNvSpPr/>
          <p:nvPr/>
        </p:nvSpPr>
        <p:spPr bwMode="auto">
          <a:xfrm>
            <a:off x="6911578" y="3268265"/>
            <a:ext cx="267892" cy="53579"/>
          </a:xfrm>
          <a:custGeom>
            <a:avLst/>
            <a:gdLst/>
            <a:ahLst/>
            <a:cxnLst/>
            <a:rect l="0" t="0" r="0" b="0"/>
            <a:pathLst>
              <a:path w="267892" h="53579">
                <a:moveTo>
                  <a:pt x="0" y="44649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89297" y="53578"/>
                </a:lnTo>
                <a:lnTo>
                  <a:pt x="133945" y="44649"/>
                </a:lnTo>
                <a:lnTo>
                  <a:pt x="178594" y="26789"/>
                </a:lnTo>
                <a:lnTo>
                  <a:pt x="214313" y="17860"/>
                </a:lnTo>
                <a:lnTo>
                  <a:pt x="241102" y="8930"/>
                </a:lnTo>
                <a:lnTo>
                  <a:pt x="258961" y="8930"/>
                </a:lnTo>
                <a:lnTo>
                  <a:pt x="267891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4" name="Freeform 20513"/>
          <p:cNvSpPr/>
          <p:nvPr/>
        </p:nvSpPr>
        <p:spPr bwMode="auto">
          <a:xfrm>
            <a:off x="7608094" y="3268265"/>
            <a:ext cx="294680" cy="250032"/>
          </a:xfrm>
          <a:custGeom>
            <a:avLst/>
            <a:gdLst/>
            <a:ahLst/>
            <a:cxnLst/>
            <a:rect l="0" t="0" r="0" b="0"/>
            <a:pathLst>
              <a:path w="294680" h="250032">
                <a:moveTo>
                  <a:pt x="2678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14313"/>
                </a:lnTo>
                <a:lnTo>
                  <a:pt x="8929" y="196453"/>
                </a:lnTo>
                <a:lnTo>
                  <a:pt x="17859" y="169664"/>
                </a:lnTo>
                <a:lnTo>
                  <a:pt x="26789" y="142875"/>
                </a:lnTo>
                <a:lnTo>
                  <a:pt x="35719" y="107156"/>
                </a:lnTo>
                <a:lnTo>
                  <a:pt x="44648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26789"/>
                </a:lnTo>
                <a:lnTo>
                  <a:pt x="80367" y="53578"/>
                </a:lnTo>
                <a:lnTo>
                  <a:pt x="89297" y="80367"/>
                </a:lnTo>
                <a:lnTo>
                  <a:pt x="89297" y="116086"/>
                </a:lnTo>
                <a:lnTo>
                  <a:pt x="89297" y="151805"/>
                </a:lnTo>
                <a:lnTo>
                  <a:pt x="89297" y="187524"/>
                </a:lnTo>
                <a:lnTo>
                  <a:pt x="98226" y="214313"/>
                </a:lnTo>
                <a:lnTo>
                  <a:pt x="98226" y="232172"/>
                </a:lnTo>
                <a:lnTo>
                  <a:pt x="98226" y="241102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33945" y="214313"/>
                </a:lnTo>
                <a:lnTo>
                  <a:pt x="142875" y="187524"/>
                </a:lnTo>
                <a:lnTo>
                  <a:pt x="151804" y="151805"/>
                </a:lnTo>
                <a:lnTo>
                  <a:pt x="169664" y="107156"/>
                </a:lnTo>
                <a:lnTo>
                  <a:pt x="187523" y="71438"/>
                </a:lnTo>
                <a:lnTo>
                  <a:pt x="205383" y="26789"/>
                </a:lnTo>
                <a:lnTo>
                  <a:pt x="214312" y="8930"/>
                </a:lnTo>
                <a:lnTo>
                  <a:pt x="223242" y="0"/>
                </a:lnTo>
                <a:lnTo>
                  <a:pt x="241101" y="0"/>
                </a:lnTo>
                <a:lnTo>
                  <a:pt x="241101" y="26789"/>
                </a:lnTo>
                <a:lnTo>
                  <a:pt x="241101" y="62508"/>
                </a:lnTo>
                <a:lnTo>
                  <a:pt x="241101" y="107156"/>
                </a:lnTo>
                <a:lnTo>
                  <a:pt x="241101" y="151805"/>
                </a:lnTo>
                <a:lnTo>
                  <a:pt x="241101" y="187524"/>
                </a:lnTo>
                <a:lnTo>
                  <a:pt x="241101" y="223242"/>
                </a:lnTo>
                <a:lnTo>
                  <a:pt x="241101" y="241102"/>
                </a:lnTo>
                <a:lnTo>
                  <a:pt x="258961" y="250031"/>
                </a:lnTo>
                <a:lnTo>
                  <a:pt x="267890" y="241102"/>
                </a:lnTo>
                <a:lnTo>
                  <a:pt x="294679" y="223242"/>
                </a:lnTo>
                <a:lnTo>
                  <a:pt x="29467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5" name="Freeform 20514"/>
          <p:cNvSpPr/>
          <p:nvPr/>
        </p:nvSpPr>
        <p:spPr bwMode="auto">
          <a:xfrm>
            <a:off x="8420695" y="3268265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8929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8" y="232172"/>
                </a:lnTo>
                <a:lnTo>
                  <a:pt x="35718" y="223242"/>
                </a:lnTo>
                <a:lnTo>
                  <a:pt x="44648" y="205383"/>
                </a:lnTo>
                <a:lnTo>
                  <a:pt x="53578" y="187524"/>
                </a:lnTo>
                <a:lnTo>
                  <a:pt x="62507" y="151805"/>
                </a:lnTo>
                <a:lnTo>
                  <a:pt x="62507" y="125016"/>
                </a:lnTo>
                <a:lnTo>
                  <a:pt x="71437" y="89297"/>
                </a:lnTo>
                <a:lnTo>
                  <a:pt x="71437" y="7143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60735"/>
                </a:lnTo>
                <a:lnTo>
                  <a:pt x="80367" y="187524"/>
                </a:lnTo>
                <a:lnTo>
                  <a:pt x="80367" y="223242"/>
                </a:lnTo>
                <a:lnTo>
                  <a:pt x="89296" y="250031"/>
                </a:lnTo>
                <a:lnTo>
                  <a:pt x="89296" y="267891"/>
                </a:lnTo>
                <a:lnTo>
                  <a:pt x="98226" y="267891"/>
                </a:lnTo>
                <a:lnTo>
                  <a:pt x="107156" y="267891"/>
                </a:lnTo>
                <a:lnTo>
                  <a:pt x="125015" y="250031"/>
                </a:lnTo>
                <a:lnTo>
                  <a:pt x="133945" y="223242"/>
                </a:lnTo>
                <a:lnTo>
                  <a:pt x="151804" y="187524"/>
                </a:lnTo>
                <a:lnTo>
                  <a:pt x="151804" y="142875"/>
                </a:lnTo>
                <a:lnTo>
                  <a:pt x="169664" y="107156"/>
                </a:lnTo>
                <a:lnTo>
                  <a:pt x="169664" y="62508"/>
                </a:lnTo>
                <a:lnTo>
                  <a:pt x="178593" y="35719"/>
                </a:lnTo>
                <a:lnTo>
                  <a:pt x="187523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60734" y="26789"/>
                </a:lnTo>
                <a:lnTo>
                  <a:pt x="151804" y="44649"/>
                </a:lnTo>
                <a:lnTo>
                  <a:pt x="151804" y="53578"/>
                </a:lnTo>
                <a:lnTo>
                  <a:pt x="151804" y="71438"/>
                </a:lnTo>
                <a:lnTo>
                  <a:pt x="151804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6" name="Freeform 20515"/>
          <p:cNvSpPr/>
          <p:nvPr/>
        </p:nvSpPr>
        <p:spPr bwMode="auto">
          <a:xfrm>
            <a:off x="8626077" y="3348632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17860" y="80368"/>
                </a:lnTo>
                <a:lnTo>
                  <a:pt x="17860" y="107157"/>
                </a:lnTo>
                <a:lnTo>
                  <a:pt x="17860" y="133946"/>
                </a:lnTo>
                <a:lnTo>
                  <a:pt x="17860" y="160735"/>
                </a:lnTo>
                <a:lnTo>
                  <a:pt x="17860" y="178594"/>
                </a:lnTo>
                <a:lnTo>
                  <a:pt x="17860" y="196454"/>
                </a:lnTo>
                <a:lnTo>
                  <a:pt x="17860" y="205383"/>
                </a:lnTo>
                <a:lnTo>
                  <a:pt x="17860" y="205383"/>
                </a:lnTo>
                <a:lnTo>
                  <a:pt x="26789" y="196454"/>
                </a:lnTo>
                <a:lnTo>
                  <a:pt x="17860" y="178594"/>
                </a:lnTo>
                <a:lnTo>
                  <a:pt x="17860" y="151805"/>
                </a:lnTo>
                <a:lnTo>
                  <a:pt x="8930" y="125016"/>
                </a:lnTo>
                <a:lnTo>
                  <a:pt x="8930" y="80368"/>
                </a:lnTo>
                <a:lnTo>
                  <a:pt x="8930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7" name="Freeform 20516"/>
          <p:cNvSpPr/>
          <p:nvPr/>
        </p:nvSpPr>
        <p:spPr bwMode="auto">
          <a:xfrm>
            <a:off x="8590359" y="3286125"/>
            <a:ext cx="125016" cy="294680"/>
          </a:xfrm>
          <a:custGeom>
            <a:avLst/>
            <a:gdLst/>
            <a:ahLst/>
            <a:cxnLst/>
            <a:rect l="0" t="0" r="0" b="0"/>
            <a:pathLst>
              <a:path w="125016" h="294680">
                <a:moveTo>
                  <a:pt x="0" y="8929"/>
                </a:moveTo>
                <a:lnTo>
                  <a:pt x="0" y="8929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26789"/>
                </a:lnTo>
                <a:lnTo>
                  <a:pt x="116086" y="53578"/>
                </a:lnTo>
                <a:lnTo>
                  <a:pt x="98226" y="71437"/>
                </a:lnTo>
                <a:lnTo>
                  <a:pt x="80367" y="98226"/>
                </a:lnTo>
                <a:lnTo>
                  <a:pt x="71437" y="116086"/>
                </a:lnTo>
                <a:lnTo>
                  <a:pt x="62507" y="133945"/>
                </a:lnTo>
                <a:lnTo>
                  <a:pt x="53578" y="142875"/>
                </a:lnTo>
                <a:lnTo>
                  <a:pt x="62507" y="142875"/>
                </a:lnTo>
                <a:lnTo>
                  <a:pt x="62507" y="14287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5" y="160734"/>
                </a:lnTo>
                <a:lnTo>
                  <a:pt x="125015" y="178593"/>
                </a:lnTo>
                <a:lnTo>
                  <a:pt x="116086" y="196453"/>
                </a:lnTo>
                <a:lnTo>
                  <a:pt x="107156" y="223242"/>
                </a:lnTo>
                <a:lnTo>
                  <a:pt x="98226" y="241101"/>
                </a:lnTo>
                <a:lnTo>
                  <a:pt x="71437" y="267890"/>
                </a:lnTo>
                <a:lnTo>
                  <a:pt x="53578" y="276820"/>
                </a:lnTo>
                <a:lnTo>
                  <a:pt x="35718" y="285750"/>
                </a:lnTo>
                <a:lnTo>
                  <a:pt x="26789" y="294679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8" name="Freeform 20517"/>
          <p:cNvSpPr/>
          <p:nvPr/>
        </p:nvSpPr>
        <p:spPr bwMode="auto">
          <a:xfrm>
            <a:off x="5170289" y="3705820"/>
            <a:ext cx="250032" cy="241102"/>
          </a:xfrm>
          <a:custGeom>
            <a:avLst/>
            <a:gdLst/>
            <a:ahLst/>
            <a:cxnLst/>
            <a:rect l="0" t="0" r="0" b="0"/>
            <a:pathLst>
              <a:path w="250032" h="241102">
                <a:moveTo>
                  <a:pt x="893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25016"/>
                </a:lnTo>
                <a:lnTo>
                  <a:pt x="26789" y="151805"/>
                </a:lnTo>
                <a:lnTo>
                  <a:pt x="35719" y="187523"/>
                </a:lnTo>
                <a:lnTo>
                  <a:pt x="44649" y="214312"/>
                </a:lnTo>
                <a:lnTo>
                  <a:pt x="53578" y="232172"/>
                </a:lnTo>
                <a:lnTo>
                  <a:pt x="53578" y="241101"/>
                </a:lnTo>
                <a:lnTo>
                  <a:pt x="53578" y="241101"/>
                </a:lnTo>
                <a:lnTo>
                  <a:pt x="53578" y="241101"/>
                </a:lnTo>
                <a:lnTo>
                  <a:pt x="53578" y="223242"/>
                </a:lnTo>
                <a:lnTo>
                  <a:pt x="53578" y="205383"/>
                </a:lnTo>
                <a:lnTo>
                  <a:pt x="44649" y="169664"/>
                </a:lnTo>
                <a:lnTo>
                  <a:pt x="44649" y="133945"/>
                </a:lnTo>
                <a:lnTo>
                  <a:pt x="44649" y="107156"/>
                </a:lnTo>
                <a:lnTo>
                  <a:pt x="44649" y="71437"/>
                </a:lnTo>
                <a:lnTo>
                  <a:pt x="62508" y="44648"/>
                </a:lnTo>
                <a:lnTo>
                  <a:pt x="80367" y="26789"/>
                </a:lnTo>
                <a:lnTo>
                  <a:pt x="98227" y="8930"/>
                </a:lnTo>
                <a:lnTo>
                  <a:pt x="133945" y="0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0031" y="17859"/>
                </a:lnTo>
                <a:lnTo>
                  <a:pt x="250031" y="35719"/>
                </a:lnTo>
                <a:lnTo>
                  <a:pt x="232172" y="44648"/>
                </a:lnTo>
                <a:lnTo>
                  <a:pt x="23217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19" name="Freeform 20518"/>
          <p:cNvSpPr/>
          <p:nvPr/>
        </p:nvSpPr>
        <p:spPr bwMode="auto">
          <a:xfrm>
            <a:off x="5206008" y="3830836"/>
            <a:ext cx="285751" cy="35719"/>
          </a:xfrm>
          <a:custGeom>
            <a:avLst/>
            <a:gdLst/>
            <a:ahLst/>
            <a:cxnLst/>
            <a:rect l="0" t="0" r="0" b="0"/>
            <a:pathLst>
              <a:path w="285751" h="35719">
                <a:moveTo>
                  <a:pt x="0" y="26789"/>
                </a:moveTo>
                <a:lnTo>
                  <a:pt x="8930" y="35718"/>
                </a:lnTo>
                <a:lnTo>
                  <a:pt x="26789" y="35718"/>
                </a:lnTo>
                <a:lnTo>
                  <a:pt x="53578" y="35718"/>
                </a:lnTo>
                <a:lnTo>
                  <a:pt x="98226" y="26789"/>
                </a:lnTo>
                <a:lnTo>
                  <a:pt x="142875" y="26789"/>
                </a:lnTo>
                <a:lnTo>
                  <a:pt x="187523" y="17859"/>
                </a:lnTo>
                <a:lnTo>
                  <a:pt x="232172" y="17859"/>
                </a:lnTo>
                <a:lnTo>
                  <a:pt x="258961" y="892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0" name="Freeform 20519"/>
          <p:cNvSpPr/>
          <p:nvPr/>
        </p:nvSpPr>
        <p:spPr bwMode="auto">
          <a:xfrm>
            <a:off x="6027539" y="3732609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187523"/>
                </a:lnTo>
                <a:lnTo>
                  <a:pt x="26789" y="178594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1" name="Freeform 20520"/>
          <p:cNvSpPr/>
          <p:nvPr/>
        </p:nvSpPr>
        <p:spPr bwMode="auto">
          <a:xfrm>
            <a:off x="5831086" y="3795117"/>
            <a:ext cx="205384" cy="151805"/>
          </a:xfrm>
          <a:custGeom>
            <a:avLst/>
            <a:gdLst/>
            <a:ahLst/>
            <a:cxnLst/>
            <a:rect l="0" t="0" r="0" b="0"/>
            <a:pathLst>
              <a:path w="205384" h="151805">
                <a:moveTo>
                  <a:pt x="133945" y="62508"/>
                </a:moveTo>
                <a:lnTo>
                  <a:pt x="133945" y="5357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51805" y="26789"/>
                </a:lnTo>
                <a:lnTo>
                  <a:pt x="160734" y="1785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1785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42875" y="71437"/>
                </a:lnTo>
                <a:lnTo>
                  <a:pt x="151805" y="80367"/>
                </a:lnTo>
                <a:lnTo>
                  <a:pt x="160734" y="98226"/>
                </a:lnTo>
                <a:lnTo>
                  <a:pt x="178594" y="107156"/>
                </a:lnTo>
                <a:lnTo>
                  <a:pt x="187523" y="107156"/>
                </a:lnTo>
                <a:lnTo>
                  <a:pt x="196453" y="116086"/>
                </a:lnTo>
                <a:lnTo>
                  <a:pt x="205383" y="116086"/>
                </a:lnTo>
                <a:lnTo>
                  <a:pt x="205383" y="125015"/>
                </a:lnTo>
                <a:lnTo>
                  <a:pt x="196453" y="125015"/>
                </a:lnTo>
                <a:lnTo>
                  <a:pt x="169664" y="133945"/>
                </a:lnTo>
                <a:lnTo>
                  <a:pt x="133945" y="133945"/>
                </a:lnTo>
                <a:lnTo>
                  <a:pt x="98227" y="142875"/>
                </a:lnTo>
                <a:lnTo>
                  <a:pt x="62508" y="142875"/>
                </a:lnTo>
                <a:lnTo>
                  <a:pt x="26789" y="142875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17859" y="142875"/>
                </a:lnTo>
                <a:lnTo>
                  <a:pt x="44648" y="133945"/>
                </a:lnTo>
                <a:lnTo>
                  <a:pt x="80367" y="116086"/>
                </a:lnTo>
                <a:lnTo>
                  <a:pt x="116086" y="107156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2" name="Freeform 20521"/>
          <p:cNvSpPr/>
          <p:nvPr/>
        </p:nvSpPr>
        <p:spPr bwMode="auto">
          <a:xfrm>
            <a:off x="6134695" y="3670101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17860"/>
                </a:lnTo>
                <a:lnTo>
                  <a:pt x="1786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50031"/>
                </a:lnTo>
                <a:lnTo>
                  <a:pt x="17860" y="25896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50031"/>
                </a:lnTo>
                <a:lnTo>
                  <a:pt x="17860" y="241102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3" name="Freeform 20522"/>
          <p:cNvSpPr/>
          <p:nvPr/>
        </p:nvSpPr>
        <p:spPr bwMode="auto">
          <a:xfrm>
            <a:off x="6027539" y="3804046"/>
            <a:ext cx="196454" cy="17861"/>
          </a:xfrm>
          <a:custGeom>
            <a:avLst/>
            <a:gdLst/>
            <a:ahLst/>
            <a:cxnLst/>
            <a:rect l="0" t="0" r="0" b="0"/>
            <a:pathLst>
              <a:path w="196454" h="17861">
                <a:moveTo>
                  <a:pt x="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53578" y="17860"/>
                </a:lnTo>
                <a:lnTo>
                  <a:pt x="80367" y="17860"/>
                </a:lnTo>
                <a:lnTo>
                  <a:pt x="107156" y="17860"/>
                </a:lnTo>
                <a:lnTo>
                  <a:pt x="133945" y="8930"/>
                </a:lnTo>
                <a:lnTo>
                  <a:pt x="160734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4" name="Freeform 20523"/>
          <p:cNvSpPr/>
          <p:nvPr/>
        </p:nvSpPr>
        <p:spPr bwMode="auto">
          <a:xfrm>
            <a:off x="6206133" y="3670101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17859" y="133945"/>
                </a:move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214313"/>
                </a:lnTo>
                <a:lnTo>
                  <a:pt x="0" y="232172"/>
                </a:lnTo>
                <a:lnTo>
                  <a:pt x="8930" y="25003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44648" y="223242"/>
                </a:lnTo>
                <a:lnTo>
                  <a:pt x="53578" y="196453"/>
                </a:lnTo>
                <a:lnTo>
                  <a:pt x="62508" y="169664"/>
                </a:lnTo>
                <a:lnTo>
                  <a:pt x="62508" y="142875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116086"/>
                </a:lnTo>
                <a:lnTo>
                  <a:pt x="62508" y="133945"/>
                </a:lnTo>
                <a:lnTo>
                  <a:pt x="62508" y="151805"/>
                </a:lnTo>
                <a:lnTo>
                  <a:pt x="62508" y="178594"/>
                </a:lnTo>
                <a:lnTo>
                  <a:pt x="62508" y="205383"/>
                </a:lnTo>
                <a:lnTo>
                  <a:pt x="62508" y="223242"/>
                </a:lnTo>
                <a:lnTo>
                  <a:pt x="71437" y="232172"/>
                </a:lnTo>
                <a:lnTo>
                  <a:pt x="71437" y="241102"/>
                </a:lnTo>
                <a:lnTo>
                  <a:pt x="89297" y="241102"/>
                </a:lnTo>
                <a:lnTo>
                  <a:pt x="98226" y="232172"/>
                </a:lnTo>
                <a:lnTo>
                  <a:pt x="116086" y="214313"/>
                </a:lnTo>
                <a:lnTo>
                  <a:pt x="125015" y="187524"/>
                </a:lnTo>
                <a:lnTo>
                  <a:pt x="142875" y="160735"/>
                </a:lnTo>
                <a:lnTo>
                  <a:pt x="151805" y="133945"/>
                </a:lnTo>
                <a:lnTo>
                  <a:pt x="160734" y="98227"/>
                </a:lnTo>
                <a:lnTo>
                  <a:pt x="169664" y="62508"/>
                </a:lnTo>
                <a:lnTo>
                  <a:pt x="169664" y="26789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17860"/>
                </a:lnTo>
                <a:lnTo>
                  <a:pt x="133945" y="44649"/>
                </a:lnTo>
                <a:lnTo>
                  <a:pt x="125015" y="80367"/>
                </a:lnTo>
                <a:lnTo>
                  <a:pt x="125015" y="125016"/>
                </a:lnTo>
                <a:lnTo>
                  <a:pt x="125015" y="160735"/>
                </a:lnTo>
                <a:lnTo>
                  <a:pt x="125015" y="187524"/>
                </a:lnTo>
                <a:lnTo>
                  <a:pt x="133945" y="214313"/>
                </a:lnTo>
                <a:lnTo>
                  <a:pt x="142875" y="223242"/>
                </a:lnTo>
                <a:lnTo>
                  <a:pt x="151805" y="232172"/>
                </a:lnTo>
                <a:lnTo>
                  <a:pt x="169664" y="223242"/>
                </a:lnTo>
                <a:lnTo>
                  <a:pt x="178594" y="205383"/>
                </a:lnTo>
                <a:lnTo>
                  <a:pt x="196453" y="187524"/>
                </a:lnTo>
                <a:lnTo>
                  <a:pt x="205383" y="169664"/>
                </a:lnTo>
                <a:lnTo>
                  <a:pt x="205383" y="142875"/>
                </a:lnTo>
                <a:lnTo>
                  <a:pt x="205383" y="125016"/>
                </a:lnTo>
                <a:lnTo>
                  <a:pt x="205383" y="116086"/>
                </a:lnTo>
                <a:lnTo>
                  <a:pt x="196453" y="116086"/>
                </a:lnTo>
                <a:lnTo>
                  <a:pt x="187523" y="125016"/>
                </a:lnTo>
                <a:lnTo>
                  <a:pt x="187523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5" name="Freeform 20524"/>
          <p:cNvSpPr/>
          <p:nvPr/>
        </p:nvSpPr>
        <p:spPr bwMode="auto">
          <a:xfrm>
            <a:off x="6322219" y="3714750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8929" y="223242"/>
                </a:moveTo>
                <a:lnTo>
                  <a:pt x="8929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8929" y="196453"/>
                </a:lnTo>
                <a:lnTo>
                  <a:pt x="8929" y="178593"/>
                </a:lnTo>
                <a:lnTo>
                  <a:pt x="26789" y="160734"/>
                </a:lnTo>
                <a:lnTo>
                  <a:pt x="35719" y="133945"/>
                </a:lnTo>
                <a:lnTo>
                  <a:pt x="53578" y="107156"/>
                </a:lnTo>
                <a:lnTo>
                  <a:pt x="71437" y="71437"/>
                </a:lnTo>
                <a:lnTo>
                  <a:pt x="80367" y="44648"/>
                </a:lnTo>
                <a:lnTo>
                  <a:pt x="98226" y="17859"/>
                </a:lnTo>
                <a:lnTo>
                  <a:pt x="98226" y="8929"/>
                </a:lnTo>
                <a:lnTo>
                  <a:pt x="98226" y="0"/>
                </a:lnTo>
                <a:lnTo>
                  <a:pt x="98226" y="0"/>
                </a:lnTo>
                <a:lnTo>
                  <a:pt x="89297" y="17859"/>
                </a:lnTo>
                <a:lnTo>
                  <a:pt x="71437" y="44648"/>
                </a:lnTo>
                <a:lnTo>
                  <a:pt x="62508" y="80367"/>
                </a:lnTo>
                <a:lnTo>
                  <a:pt x="53578" y="116086"/>
                </a:lnTo>
                <a:lnTo>
                  <a:pt x="53578" y="142875"/>
                </a:lnTo>
                <a:lnTo>
                  <a:pt x="62508" y="169664"/>
                </a:lnTo>
                <a:lnTo>
                  <a:pt x="71437" y="187523"/>
                </a:lnTo>
                <a:lnTo>
                  <a:pt x="89297" y="196453"/>
                </a:lnTo>
                <a:lnTo>
                  <a:pt x="116086" y="187523"/>
                </a:lnTo>
                <a:lnTo>
                  <a:pt x="116086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6" name="Freeform 20525"/>
          <p:cNvSpPr/>
          <p:nvPr/>
        </p:nvSpPr>
        <p:spPr bwMode="auto">
          <a:xfrm>
            <a:off x="6875859" y="374153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7" name="Freeform 20526"/>
          <p:cNvSpPr/>
          <p:nvPr/>
        </p:nvSpPr>
        <p:spPr bwMode="auto">
          <a:xfrm>
            <a:off x="6920508" y="3687961"/>
            <a:ext cx="35720" cy="205383"/>
          </a:xfrm>
          <a:custGeom>
            <a:avLst/>
            <a:gdLst/>
            <a:ahLst/>
            <a:cxnLst/>
            <a:rect l="0" t="0" r="0" b="0"/>
            <a:pathLst>
              <a:path w="35720" h="205383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26789" y="125015"/>
                </a:lnTo>
                <a:lnTo>
                  <a:pt x="26789" y="151804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96453"/>
                </a:lnTo>
                <a:lnTo>
                  <a:pt x="35719" y="205382"/>
                </a:lnTo>
                <a:lnTo>
                  <a:pt x="35719" y="205382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8" name="Freeform 20527"/>
          <p:cNvSpPr/>
          <p:nvPr/>
        </p:nvSpPr>
        <p:spPr bwMode="auto">
          <a:xfrm>
            <a:off x="6875859" y="3679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29" name="Freeform 20528"/>
          <p:cNvSpPr/>
          <p:nvPr/>
        </p:nvSpPr>
        <p:spPr bwMode="auto">
          <a:xfrm>
            <a:off x="6875859" y="3634382"/>
            <a:ext cx="223244" cy="250033"/>
          </a:xfrm>
          <a:custGeom>
            <a:avLst/>
            <a:gdLst/>
            <a:ahLst/>
            <a:cxnLst/>
            <a:rect l="0" t="0" r="0" b="0"/>
            <a:pathLst>
              <a:path w="223244" h="250033">
                <a:moveTo>
                  <a:pt x="0" y="35719"/>
                </a:moveTo>
                <a:lnTo>
                  <a:pt x="17860" y="26789"/>
                </a:lnTo>
                <a:lnTo>
                  <a:pt x="35719" y="17860"/>
                </a:lnTo>
                <a:lnTo>
                  <a:pt x="62508" y="8930"/>
                </a:lnTo>
                <a:lnTo>
                  <a:pt x="89297" y="0"/>
                </a:lnTo>
                <a:lnTo>
                  <a:pt x="125016" y="0"/>
                </a:lnTo>
                <a:lnTo>
                  <a:pt x="160735" y="0"/>
                </a:lnTo>
                <a:lnTo>
                  <a:pt x="187524" y="8930"/>
                </a:lnTo>
                <a:lnTo>
                  <a:pt x="214313" y="35719"/>
                </a:lnTo>
                <a:lnTo>
                  <a:pt x="223243" y="62508"/>
                </a:lnTo>
                <a:lnTo>
                  <a:pt x="223243" y="107157"/>
                </a:lnTo>
                <a:lnTo>
                  <a:pt x="205383" y="142875"/>
                </a:lnTo>
                <a:lnTo>
                  <a:pt x="178594" y="187524"/>
                </a:lnTo>
                <a:lnTo>
                  <a:pt x="142875" y="223243"/>
                </a:lnTo>
                <a:lnTo>
                  <a:pt x="116086" y="241102"/>
                </a:lnTo>
                <a:lnTo>
                  <a:pt x="98227" y="250032"/>
                </a:lnTo>
                <a:lnTo>
                  <a:pt x="98227" y="250032"/>
                </a:lnTo>
                <a:lnTo>
                  <a:pt x="107157" y="223243"/>
                </a:lnTo>
                <a:lnTo>
                  <a:pt x="133946" y="196454"/>
                </a:lnTo>
                <a:lnTo>
                  <a:pt x="133946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0" name="Freeform 20529"/>
          <p:cNvSpPr/>
          <p:nvPr/>
        </p:nvSpPr>
        <p:spPr bwMode="auto">
          <a:xfrm>
            <a:off x="7697391" y="3696890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8929" y="151805"/>
                </a:lnTo>
                <a:lnTo>
                  <a:pt x="17859" y="169664"/>
                </a:lnTo>
                <a:lnTo>
                  <a:pt x="35718" y="187524"/>
                </a:lnTo>
                <a:lnTo>
                  <a:pt x="53578" y="196453"/>
                </a:lnTo>
                <a:lnTo>
                  <a:pt x="80367" y="196453"/>
                </a:lnTo>
                <a:lnTo>
                  <a:pt x="107156" y="196453"/>
                </a:lnTo>
                <a:lnTo>
                  <a:pt x="142875" y="196453"/>
                </a:lnTo>
                <a:lnTo>
                  <a:pt x="169664" y="187524"/>
                </a:lnTo>
                <a:lnTo>
                  <a:pt x="187523" y="169664"/>
                </a:lnTo>
                <a:lnTo>
                  <a:pt x="196453" y="151805"/>
                </a:lnTo>
                <a:lnTo>
                  <a:pt x="205382" y="133946"/>
                </a:lnTo>
                <a:lnTo>
                  <a:pt x="205382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1" name="Freeform 20530"/>
          <p:cNvSpPr/>
          <p:nvPr/>
        </p:nvSpPr>
        <p:spPr bwMode="auto">
          <a:xfrm>
            <a:off x="7706320" y="3759398"/>
            <a:ext cx="160736" cy="26790"/>
          </a:xfrm>
          <a:custGeom>
            <a:avLst/>
            <a:gdLst/>
            <a:ahLst/>
            <a:cxnLst/>
            <a:rect l="0" t="0" r="0" b="0"/>
            <a:pathLst>
              <a:path w="160736" h="26790">
                <a:moveTo>
                  <a:pt x="0" y="17859"/>
                </a:moveTo>
                <a:lnTo>
                  <a:pt x="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125016" y="8930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2" name="Freeform 20531"/>
          <p:cNvSpPr/>
          <p:nvPr/>
        </p:nvSpPr>
        <p:spPr bwMode="auto">
          <a:xfrm>
            <a:off x="7715250" y="3607593"/>
            <a:ext cx="232173" cy="62509"/>
          </a:xfrm>
          <a:custGeom>
            <a:avLst/>
            <a:gdLst/>
            <a:ahLst/>
            <a:cxnLst/>
            <a:rect l="0" t="0" r="0" b="0"/>
            <a:pathLst>
              <a:path w="232173" h="6250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53578" y="44649"/>
                </a:lnTo>
                <a:lnTo>
                  <a:pt x="80367" y="35719"/>
                </a:lnTo>
                <a:lnTo>
                  <a:pt x="125016" y="26789"/>
                </a:lnTo>
                <a:lnTo>
                  <a:pt x="160734" y="17860"/>
                </a:lnTo>
                <a:lnTo>
                  <a:pt x="187523" y="17860"/>
                </a:lnTo>
                <a:lnTo>
                  <a:pt x="21431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3" name="Freeform 20532"/>
          <p:cNvSpPr/>
          <p:nvPr/>
        </p:nvSpPr>
        <p:spPr bwMode="auto">
          <a:xfrm>
            <a:off x="8411765" y="3643312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0" y="71438"/>
                </a:move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59" y="232172"/>
                </a:lnTo>
                <a:lnTo>
                  <a:pt x="17859" y="223242"/>
                </a:lnTo>
                <a:lnTo>
                  <a:pt x="17859" y="205383"/>
                </a:lnTo>
                <a:lnTo>
                  <a:pt x="17859" y="187524"/>
                </a:lnTo>
                <a:lnTo>
                  <a:pt x="17859" y="160734"/>
                </a:lnTo>
                <a:lnTo>
                  <a:pt x="26789" y="125016"/>
                </a:lnTo>
                <a:lnTo>
                  <a:pt x="26789" y="98227"/>
                </a:lnTo>
                <a:lnTo>
                  <a:pt x="26789" y="62508"/>
                </a:lnTo>
                <a:lnTo>
                  <a:pt x="35719" y="3571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53578" y="44649"/>
                </a:lnTo>
                <a:lnTo>
                  <a:pt x="62508" y="71438"/>
                </a:lnTo>
                <a:lnTo>
                  <a:pt x="62508" y="107156"/>
                </a:lnTo>
                <a:lnTo>
                  <a:pt x="71437" y="133945"/>
                </a:lnTo>
                <a:lnTo>
                  <a:pt x="71437" y="169664"/>
                </a:lnTo>
                <a:lnTo>
                  <a:pt x="71437" y="19645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0367" y="223242"/>
                </a:lnTo>
                <a:lnTo>
                  <a:pt x="80367" y="214313"/>
                </a:lnTo>
                <a:lnTo>
                  <a:pt x="89297" y="205383"/>
                </a:lnTo>
                <a:lnTo>
                  <a:pt x="98226" y="178594"/>
                </a:lnTo>
                <a:lnTo>
                  <a:pt x="107156" y="151805"/>
                </a:lnTo>
                <a:lnTo>
                  <a:pt x="116086" y="116086"/>
                </a:lnTo>
                <a:lnTo>
                  <a:pt x="125015" y="80367"/>
                </a:lnTo>
                <a:lnTo>
                  <a:pt x="125015" y="44649"/>
                </a:lnTo>
                <a:lnTo>
                  <a:pt x="142875" y="17859"/>
                </a:lnTo>
                <a:lnTo>
                  <a:pt x="151805" y="8930"/>
                </a:lnTo>
                <a:lnTo>
                  <a:pt x="160734" y="0"/>
                </a:lnTo>
                <a:lnTo>
                  <a:pt x="169664" y="17859"/>
                </a:lnTo>
                <a:lnTo>
                  <a:pt x="169664" y="44649"/>
                </a:lnTo>
                <a:lnTo>
                  <a:pt x="169664" y="80367"/>
                </a:lnTo>
                <a:lnTo>
                  <a:pt x="169664" y="116086"/>
                </a:lnTo>
                <a:lnTo>
                  <a:pt x="169664" y="160734"/>
                </a:lnTo>
                <a:lnTo>
                  <a:pt x="178594" y="187524"/>
                </a:lnTo>
                <a:lnTo>
                  <a:pt x="196453" y="214313"/>
                </a:lnTo>
                <a:lnTo>
                  <a:pt x="205383" y="232172"/>
                </a:lnTo>
                <a:lnTo>
                  <a:pt x="214312" y="241102"/>
                </a:lnTo>
                <a:lnTo>
                  <a:pt x="223242" y="250031"/>
                </a:lnTo>
                <a:lnTo>
                  <a:pt x="223242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4" name="Freeform 20533"/>
          <p:cNvSpPr/>
          <p:nvPr/>
        </p:nvSpPr>
        <p:spPr bwMode="auto">
          <a:xfrm>
            <a:off x="2955727" y="4161234"/>
            <a:ext cx="44649" cy="348259"/>
          </a:xfrm>
          <a:custGeom>
            <a:avLst/>
            <a:gdLst/>
            <a:ahLst/>
            <a:cxnLst/>
            <a:rect l="0" t="0" r="0" b="0"/>
            <a:pathLst>
              <a:path w="44649" h="348259">
                <a:moveTo>
                  <a:pt x="35718" y="71437"/>
                </a:moveTo>
                <a:lnTo>
                  <a:pt x="35718" y="62508"/>
                </a:lnTo>
                <a:lnTo>
                  <a:pt x="35718" y="53578"/>
                </a:lnTo>
                <a:lnTo>
                  <a:pt x="35718" y="3571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17859"/>
                </a:lnTo>
                <a:lnTo>
                  <a:pt x="26789" y="35719"/>
                </a:lnTo>
                <a:lnTo>
                  <a:pt x="26789" y="80367"/>
                </a:lnTo>
                <a:lnTo>
                  <a:pt x="17859" y="125016"/>
                </a:lnTo>
                <a:lnTo>
                  <a:pt x="17859" y="178594"/>
                </a:lnTo>
                <a:lnTo>
                  <a:pt x="17859" y="223242"/>
                </a:lnTo>
                <a:lnTo>
                  <a:pt x="17859" y="267891"/>
                </a:lnTo>
                <a:lnTo>
                  <a:pt x="17859" y="303609"/>
                </a:lnTo>
                <a:lnTo>
                  <a:pt x="26789" y="330398"/>
                </a:lnTo>
                <a:lnTo>
                  <a:pt x="35718" y="339328"/>
                </a:lnTo>
                <a:lnTo>
                  <a:pt x="35718" y="348258"/>
                </a:lnTo>
                <a:lnTo>
                  <a:pt x="44648" y="339328"/>
                </a:lnTo>
                <a:lnTo>
                  <a:pt x="35718" y="321469"/>
                </a:lnTo>
                <a:lnTo>
                  <a:pt x="26789" y="29468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5" name="Freeform 20534"/>
          <p:cNvSpPr/>
          <p:nvPr/>
        </p:nvSpPr>
        <p:spPr bwMode="auto">
          <a:xfrm>
            <a:off x="2705695" y="4232671"/>
            <a:ext cx="464345" cy="89298"/>
          </a:xfrm>
          <a:custGeom>
            <a:avLst/>
            <a:gdLst/>
            <a:ahLst/>
            <a:cxnLst/>
            <a:rect l="0" t="0" r="0" b="0"/>
            <a:pathLst>
              <a:path w="464345" h="89298">
                <a:moveTo>
                  <a:pt x="0" y="80368"/>
                </a:moveTo>
                <a:lnTo>
                  <a:pt x="0" y="80368"/>
                </a:lnTo>
                <a:lnTo>
                  <a:pt x="8930" y="89297"/>
                </a:lnTo>
                <a:lnTo>
                  <a:pt x="17860" y="89297"/>
                </a:lnTo>
                <a:lnTo>
                  <a:pt x="44649" y="89297"/>
                </a:lnTo>
                <a:lnTo>
                  <a:pt x="89297" y="80368"/>
                </a:lnTo>
                <a:lnTo>
                  <a:pt x="142875" y="71438"/>
                </a:lnTo>
                <a:lnTo>
                  <a:pt x="214313" y="53579"/>
                </a:lnTo>
                <a:lnTo>
                  <a:pt x="285750" y="26790"/>
                </a:lnTo>
                <a:lnTo>
                  <a:pt x="357188" y="17860"/>
                </a:lnTo>
                <a:lnTo>
                  <a:pt x="419696" y="893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6" name="Freeform 20535"/>
          <p:cNvSpPr/>
          <p:nvPr/>
        </p:nvSpPr>
        <p:spPr bwMode="auto">
          <a:xfrm>
            <a:off x="3089672" y="4357687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8930" y="62508"/>
                </a:moveTo>
                <a:lnTo>
                  <a:pt x="893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33945"/>
                </a:lnTo>
                <a:lnTo>
                  <a:pt x="44648" y="133945"/>
                </a:lnTo>
                <a:lnTo>
                  <a:pt x="62508" y="125016"/>
                </a:lnTo>
                <a:lnTo>
                  <a:pt x="89297" y="107156"/>
                </a:lnTo>
                <a:lnTo>
                  <a:pt x="116086" y="89297"/>
                </a:lnTo>
                <a:lnTo>
                  <a:pt x="133945" y="62508"/>
                </a:lnTo>
                <a:lnTo>
                  <a:pt x="151805" y="35719"/>
                </a:lnTo>
                <a:lnTo>
                  <a:pt x="142875" y="17859"/>
                </a:lnTo>
                <a:lnTo>
                  <a:pt x="125016" y="0"/>
                </a:lnTo>
                <a:lnTo>
                  <a:pt x="98226" y="0"/>
                </a:lnTo>
                <a:lnTo>
                  <a:pt x="62508" y="0"/>
                </a:lnTo>
                <a:lnTo>
                  <a:pt x="44648" y="17859"/>
                </a:lnTo>
                <a:lnTo>
                  <a:pt x="26789" y="35719"/>
                </a:lnTo>
                <a:lnTo>
                  <a:pt x="26789" y="44649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7" name="Freeform 20536"/>
          <p:cNvSpPr/>
          <p:nvPr/>
        </p:nvSpPr>
        <p:spPr bwMode="auto">
          <a:xfrm>
            <a:off x="3491508" y="4259461"/>
            <a:ext cx="223243" cy="214313"/>
          </a:xfrm>
          <a:custGeom>
            <a:avLst/>
            <a:gdLst/>
            <a:ahLst/>
            <a:cxnLst/>
            <a:rect l="0" t="0" r="0" b="0"/>
            <a:pathLst>
              <a:path w="223243" h="214313">
                <a:moveTo>
                  <a:pt x="8930" y="53578"/>
                </a:move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17859" y="142875"/>
                </a:lnTo>
                <a:lnTo>
                  <a:pt x="17859" y="160734"/>
                </a:lnTo>
                <a:lnTo>
                  <a:pt x="26789" y="187523"/>
                </a:lnTo>
                <a:lnTo>
                  <a:pt x="35719" y="20538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69664"/>
                </a:lnTo>
                <a:lnTo>
                  <a:pt x="35719" y="125015"/>
                </a:lnTo>
                <a:lnTo>
                  <a:pt x="53578" y="80367"/>
                </a:lnTo>
                <a:lnTo>
                  <a:pt x="80367" y="44648"/>
                </a:lnTo>
                <a:lnTo>
                  <a:pt x="116086" y="8929"/>
                </a:lnTo>
                <a:lnTo>
                  <a:pt x="160734" y="0"/>
                </a:lnTo>
                <a:lnTo>
                  <a:pt x="187523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8" name="Freeform 20537"/>
          <p:cNvSpPr/>
          <p:nvPr/>
        </p:nvSpPr>
        <p:spPr bwMode="auto">
          <a:xfrm>
            <a:off x="3634383" y="4330898"/>
            <a:ext cx="482204" cy="375048"/>
          </a:xfrm>
          <a:custGeom>
            <a:avLst/>
            <a:gdLst/>
            <a:ahLst/>
            <a:cxnLst/>
            <a:rect l="0" t="0" r="0" b="0"/>
            <a:pathLst>
              <a:path w="482204" h="375048">
                <a:moveTo>
                  <a:pt x="0" y="62508"/>
                </a:moveTo>
                <a:lnTo>
                  <a:pt x="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16086"/>
                </a:lnTo>
                <a:lnTo>
                  <a:pt x="71437" y="116086"/>
                </a:lnTo>
                <a:lnTo>
                  <a:pt x="98226" y="107156"/>
                </a:lnTo>
                <a:lnTo>
                  <a:pt x="125015" y="98227"/>
                </a:lnTo>
                <a:lnTo>
                  <a:pt x="151805" y="89297"/>
                </a:lnTo>
                <a:lnTo>
                  <a:pt x="169664" y="62508"/>
                </a:lnTo>
                <a:lnTo>
                  <a:pt x="187523" y="44648"/>
                </a:lnTo>
                <a:lnTo>
                  <a:pt x="187523" y="26789"/>
                </a:lnTo>
                <a:lnTo>
                  <a:pt x="187523" y="8930"/>
                </a:lnTo>
                <a:lnTo>
                  <a:pt x="178594" y="0"/>
                </a:lnTo>
                <a:lnTo>
                  <a:pt x="160734" y="893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33945" y="71438"/>
                </a:lnTo>
                <a:lnTo>
                  <a:pt x="133945" y="98227"/>
                </a:lnTo>
                <a:lnTo>
                  <a:pt x="142875" y="116086"/>
                </a:lnTo>
                <a:lnTo>
                  <a:pt x="160734" y="133945"/>
                </a:lnTo>
                <a:lnTo>
                  <a:pt x="178594" y="142875"/>
                </a:lnTo>
                <a:lnTo>
                  <a:pt x="205383" y="142875"/>
                </a:lnTo>
                <a:lnTo>
                  <a:pt x="241101" y="125016"/>
                </a:lnTo>
                <a:lnTo>
                  <a:pt x="258961" y="107156"/>
                </a:lnTo>
                <a:lnTo>
                  <a:pt x="285750" y="80367"/>
                </a:lnTo>
                <a:lnTo>
                  <a:pt x="303609" y="44648"/>
                </a:lnTo>
                <a:lnTo>
                  <a:pt x="312539" y="17859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8930"/>
                </a:lnTo>
                <a:lnTo>
                  <a:pt x="321469" y="35719"/>
                </a:lnTo>
                <a:lnTo>
                  <a:pt x="312539" y="80367"/>
                </a:lnTo>
                <a:lnTo>
                  <a:pt x="321469" y="133945"/>
                </a:lnTo>
                <a:lnTo>
                  <a:pt x="321469" y="187523"/>
                </a:lnTo>
                <a:lnTo>
                  <a:pt x="330398" y="250031"/>
                </a:lnTo>
                <a:lnTo>
                  <a:pt x="339328" y="294680"/>
                </a:lnTo>
                <a:lnTo>
                  <a:pt x="348258" y="339328"/>
                </a:lnTo>
                <a:lnTo>
                  <a:pt x="357187" y="366117"/>
                </a:lnTo>
                <a:lnTo>
                  <a:pt x="366117" y="375047"/>
                </a:lnTo>
                <a:lnTo>
                  <a:pt x="366117" y="366117"/>
                </a:lnTo>
                <a:lnTo>
                  <a:pt x="366117" y="348258"/>
                </a:lnTo>
                <a:lnTo>
                  <a:pt x="357187" y="303609"/>
                </a:lnTo>
                <a:lnTo>
                  <a:pt x="348258" y="241102"/>
                </a:lnTo>
                <a:lnTo>
                  <a:pt x="339328" y="169664"/>
                </a:lnTo>
                <a:lnTo>
                  <a:pt x="348258" y="107156"/>
                </a:lnTo>
                <a:lnTo>
                  <a:pt x="357187" y="53578"/>
                </a:lnTo>
                <a:lnTo>
                  <a:pt x="375047" y="17859"/>
                </a:lnTo>
                <a:lnTo>
                  <a:pt x="401836" y="8930"/>
                </a:lnTo>
                <a:lnTo>
                  <a:pt x="428625" y="8930"/>
                </a:lnTo>
                <a:lnTo>
                  <a:pt x="455414" y="17859"/>
                </a:lnTo>
                <a:lnTo>
                  <a:pt x="473273" y="35719"/>
                </a:lnTo>
                <a:lnTo>
                  <a:pt x="482203" y="62508"/>
                </a:lnTo>
                <a:lnTo>
                  <a:pt x="473273" y="98227"/>
                </a:lnTo>
                <a:lnTo>
                  <a:pt x="455414" y="125016"/>
                </a:lnTo>
                <a:lnTo>
                  <a:pt x="428625" y="151805"/>
                </a:lnTo>
                <a:lnTo>
                  <a:pt x="401836" y="169664"/>
                </a:lnTo>
                <a:lnTo>
                  <a:pt x="375047" y="169664"/>
                </a:lnTo>
                <a:lnTo>
                  <a:pt x="357187" y="151805"/>
                </a:lnTo>
                <a:lnTo>
                  <a:pt x="357187" y="116086"/>
                </a:lnTo>
                <a:lnTo>
                  <a:pt x="375047" y="71438"/>
                </a:lnTo>
                <a:lnTo>
                  <a:pt x="375047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39" name="Freeform 20538"/>
          <p:cNvSpPr/>
          <p:nvPr/>
        </p:nvSpPr>
        <p:spPr bwMode="auto">
          <a:xfrm>
            <a:off x="4259461" y="4259461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0" y="89296"/>
                </a:moveTo>
                <a:lnTo>
                  <a:pt x="8930" y="89296"/>
                </a:lnTo>
                <a:lnTo>
                  <a:pt x="17859" y="89296"/>
                </a:lnTo>
                <a:lnTo>
                  <a:pt x="35719" y="98226"/>
                </a:lnTo>
                <a:lnTo>
                  <a:pt x="44648" y="107156"/>
                </a:lnTo>
                <a:lnTo>
                  <a:pt x="62508" y="116085"/>
                </a:lnTo>
                <a:lnTo>
                  <a:pt x="80367" y="133945"/>
                </a:lnTo>
                <a:lnTo>
                  <a:pt x="80367" y="151804"/>
                </a:lnTo>
                <a:lnTo>
                  <a:pt x="71437" y="178593"/>
                </a:lnTo>
                <a:lnTo>
                  <a:pt x="71437" y="196453"/>
                </a:lnTo>
                <a:lnTo>
                  <a:pt x="62508" y="205382"/>
                </a:lnTo>
                <a:lnTo>
                  <a:pt x="44648" y="214312"/>
                </a:lnTo>
                <a:lnTo>
                  <a:pt x="44648" y="196453"/>
                </a:lnTo>
                <a:lnTo>
                  <a:pt x="44648" y="178593"/>
                </a:lnTo>
                <a:lnTo>
                  <a:pt x="53578" y="142875"/>
                </a:lnTo>
                <a:lnTo>
                  <a:pt x="71437" y="98226"/>
                </a:lnTo>
                <a:lnTo>
                  <a:pt x="98227" y="62507"/>
                </a:lnTo>
                <a:lnTo>
                  <a:pt x="125016" y="35718"/>
                </a:lnTo>
                <a:lnTo>
                  <a:pt x="160734" y="1785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0" name="Freeform 20539"/>
          <p:cNvSpPr/>
          <p:nvPr/>
        </p:nvSpPr>
        <p:spPr bwMode="auto">
          <a:xfrm>
            <a:off x="4438055" y="4366617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26789" y="98226"/>
                </a:lnTo>
                <a:lnTo>
                  <a:pt x="53578" y="89297"/>
                </a:lnTo>
                <a:lnTo>
                  <a:pt x="80367" y="80367"/>
                </a:lnTo>
                <a:lnTo>
                  <a:pt x="98226" y="71437"/>
                </a:lnTo>
                <a:lnTo>
                  <a:pt x="116086" y="53578"/>
                </a:lnTo>
                <a:lnTo>
                  <a:pt x="125015" y="35719"/>
                </a:lnTo>
                <a:lnTo>
                  <a:pt x="133945" y="17859"/>
                </a:lnTo>
                <a:lnTo>
                  <a:pt x="125015" y="8929"/>
                </a:lnTo>
                <a:lnTo>
                  <a:pt x="107156" y="0"/>
                </a:lnTo>
                <a:lnTo>
                  <a:pt x="89297" y="8929"/>
                </a:lnTo>
                <a:lnTo>
                  <a:pt x="71437" y="17859"/>
                </a:lnTo>
                <a:lnTo>
                  <a:pt x="53578" y="35719"/>
                </a:lnTo>
                <a:lnTo>
                  <a:pt x="53578" y="62508"/>
                </a:lnTo>
                <a:lnTo>
                  <a:pt x="44648" y="89297"/>
                </a:lnTo>
                <a:lnTo>
                  <a:pt x="53578" y="116086"/>
                </a:lnTo>
                <a:lnTo>
                  <a:pt x="71437" y="133945"/>
                </a:lnTo>
                <a:lnTo>
                  <a:pt x="98226" y="151804"/>
                </a:lnTo>
                <a:lnTo>
                  <a:pt x="125015" y="160734"/>
                </a:lnTo>
                <a:lnTo>
                  <a:pt x="160734" y="151804"/>
                </a:lnTo>
                <a:lnTo>
                  <a:pt x="196453" y="142875"/>
                </a:lnTo>
                <a:lnTo>
                  <a:pt x="223242" y="125015"/>
                </a:lnTo>
                <a:lnTo>
                  <a:pt x="250031" y="98226"/>
                </a:lnTo>
                <a:lnTo>
                  <a:pt x="250031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1" name="Freeform 20540"/>
          <p:cNvSpPr/>
          <p:nvPr/>
        </p:nvSpPr>
        <p:spPr bwMode="auto">
          <a:xfrm>
            <a:off x="4732734" y="4304109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17860" y="98227"/>
                </a:lnTo>
                <a:lnTo>
                  <a:pt x="35719" y="107156"/>
                </a:lnTo>
                <a:lnTo>
                  <a:pt x="62508" y="116086"/>
                </a:lnTo>
                <a:lnTo>
                  <a:pt x="80368" y="125016"/>
                </a:lnTo>
                <a:lnTo>
                  <a:pt x="107157" y="13394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07157" y="196453"/>
                </a:lnTo>
                <a:lnTo>
                  <a:pt x="80368" y="205383"/>
                </a:lnTo>
                <a:lnTo>
                  <a:pt x="62508" y="214312"/>
                </a:lnTo>
                <a:lnTo>
                  <a:pt x="44649" y="214312"/>
                </a:lnTo>
                <a:lnTo>
                  <a:pt x="26789" y="205383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2" name="Freeform 20541"/>
          <p:cNvSpPr/>
          <p:nvPr/>
        </p:nvSpPr>
        <p:spPr bwMode="auto">
          <a:xfrm>
            <a:off x="4884539" y="4179093"/>
            <a:ext cx="660798" cy="383978"/>
          </a:xfrm>
          <a:custGeom>
            <a:avLst/>
            <a:gdLst/>
            <a:ahLst/>
            <a:cxnLst/>
            <a:rect l="0" t="0" r="0" b="0"/>
            <a:pathLst>
              <a:path w="660798" h="383978">
                <a:moveTo>
                  <a:pt x="35719" y="205383"/>
                </a:moveTo>
                <a:lnTo>
                  <a:pt x="26789" y="214313"/>
                </a:lnTo>
                <a:lnTo>
                  <a:pt x="26789" y="232172"/>
                </a:lnTo>
                <a:lnTo>
                  <a:pt x="17859" y="250032"/>
                </a:lnTo>
                <a:lnTo>
                  <a:pt x="893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03610"/>
                </a:lnTo>
                <a:lnTo>
                  <a:pt x="17859" y="294680"/>
                </a:lnTo>
                <a:lnTo>
                  <a:pt x="35719" y="285750"/>
                </a:lnTo>
                <a:lnTo>
                  <a:pt x="53578" y="258961"/>
                </a:lnTo>
                <a:lnTo>
                  <a:pt x="71438" y="232172"/>
                </a:lnTo>
                <a:lnTo>
                  <a:pt x="89297" y="205383"/>
                </a:lnTo>
                <a:lnTo>
                  <a:pt x="98227" y="17859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98227" y="187524"/>
                </a:lnTo>
                <a:lnTo>
                  <a:pt x="98227" y="214313"/>
                </a:lnTo>
                <a:lnTo>
                  <a:pt x="89297" y="241102"/>
                </a:lnTo>
                <a:lnTo>
                  <a:pt x="80367" y="267891"/>
                </a:lnTo>
                <a:lnTo>
                  <a:pt x="71438" y="294680"/>
                </a:lnTo>
                <a:lnTo>
                  <a:pt x="71438" y="321469"/>
                </a:lnTo>
                <a:lnTo>
                  <a:pt x="71438" y="339328"/>
                </a:lnTo>
                <a:lnTo>
                  <a:pt x="80367" y="339328"/>
                </a:lnTo>
                <a:lnTo>
                  <a:pt x="98227" y="339328"/>
                </a:lnTo>
                <a:lnTo>
                  <a:pt x="116086" y="321469"/>
                </a:lnTo>
                <a:lnTo>
                  <a:pt x="142875" y="303610"/>
                </a:lnTo>
                <a:lnTo>
                  <a:pt x="169664" y="267891"/>
                </a:lnTo>
                <a:lnTo>
                  <a:pt x="187524" y="232172"/>
                </a:lnTo>
                <a:lnTo>
                  <a:pt x="205383" y="205383"/>
                </a:lnTo>
                <a:lnTo>
                  <a:pt x="214313" y="187524"/>
                </a:lnTo>
                <a:lnTo>
                  <a:pt x="223242" y="187524"/>
                </a:lnTo>
                <a:lnTo>
                  <a:pt x="223242" y="205383"/>
                </a:lnTo>
                <a:lnTo>
                  <a:pt x="214313" y="232172"/>
                </a:lnTo>
                <a:lnTo>
                  <a:pt x="205383" y="267891"/>
                </a:lnTo>
                <a:lnTo>
                  <a:pt x="196453" y="303610"/>
                </a:lnTo>
                <a:lnTo>
                  <a:pt x="196453" y="330399"/>
                </a:lnTo>
                <a:lnTo>
                  <a:pt x="196453" y="357188"/>
                </a:lnTo>
                <a:lnTo>
                  <a:pt x="196453" y="375047"/>
                </a:lnTo>
                <a:lnTo>
                  <a:pt x="205383" y="383977"/>
                </a:lnTo>
                <a:lnTo>
                  <a:pt x="223242" y="375047"/>
                </a:lnTo>
                <a:lnTo>
                  <a:pt x="250031" y="357188"/>
                </a:lnTo>
                <a:lnTo>
                  <a:pt x="267891" y="321469"/>
                </a:lnTo>
                <a:lnTo>
                  <a:pt x="294680" y="285750"/>
                </a:lnTo>
                <a:lnTo>
                  <a:pt x="312539" y="241102"/>
                </a:lnTo>
                <a:lnTo>
                  <a:pt x="330399" y="214313"/>
                </a:lnTo>
                <a:lnTo>
                  <a:pt x="339328" y="187524"/>
                </a:lnTo>
                <a:lnTo>
                  <a:pt x="339328" y="187524"/>
                </a:lnTo>
                <a:lnTo>
                  <a:pt x="339328" y="214313"/>
                </a:lnTo>
                <a:lnTo>
                  <a:pt x="330399" y="241102"/>
                </a:lnTo>
                <a:lnTo>
                  <a:pt x="321469" y="276821"/>
                </a:lnTo>
                <a:lnTo>
                  <a:pt x="321469" y="312539"/>
                </a:lnTo>
                <a:lnTo>
                  <a:pt x="321469" y="339328"/>
                </a:lnTo>
                <a:lnTo>
                  <a:pt x="330399" y="366118"/>
                </a:lnTo>
                <a:lnTo>
                  <a:pt x="348258" y="375047"/>
                </a:lnTo>
                <a:lnTo>
                  <a:pt x="375047" y="375047"/>
                </a:lnTo>
                <a:lnTo>
                  <a:pt x="410766" y="357188"/>
                </a:lnTo>
                <a:lnTo>
                  <a:pt x="455414" y="330399"/>
                </a:lnTo>
                <a:lnTo>
                  <a:pt x="491133" y="294680"/>
                </a:lnTo>
                <a:lnTo>
                  <a:pt x="526852" y="241102"/>
                </a:lnTo>
                <a:lnTo>
                  <a:pt x="562570" y="178594"/>
                </a:lnTo>
                <a:lnTo>
                  <a:pt x="589359" y="116086"/>
                </a:lnTo>
                <a:lnTo>
                  <a:pt x="607219" y="62508"/>
                </a:lnTo>
                <a:lnTo>
                  <a:pt x="616149" y="26789"/>
                </a:lnTo>
                <a:lnTo>
                  <a:pt x="616149" y="8930"/>
                </a:lnTo>
                <a:lnTo>
                  <a:pt x="607219" y="0"/>
                </a:lnTo>
                <a:lnTo>
                  <a:pt x="589359" y="8930"/>
                </a:lnTo>
                <a:lnTo>
                  <a:pt x="571500" y="35719"/>
                </a:lnTo>
                <a:lnTo>
                  <a:pt x="553641" y="71438"/>
                </a:lnTo>
                <a:lnTo>
                  <a:pt x="535781" y="116086"/>
                </a:lnTo>
                <a:lnTo>
                  <a:pt x="517922" y="169664"/>
                </a:lnTo>
                <a:lnTo>
                  <a:pt x="508992" y="214313"/>
                </a:lnTo>
                <a:lnTo>
                  <a:pt x="508992" y="267891"/>
                </a:lnTo>
                <a:lnTo>
                  <a:pt x="517922" y="303610"/>
                </a:lnTo>
                <a:lnTo>
                  <a:pt x="535781" y="339328"/>
                </a:lnTo>
                <a:lnTo>
                  <a:pt x="553641" y="366118"/>
                </a:lnTo>
                <a:lnTo>
                  <a:pt x="571500" y="375047"/>
                </a:lnTo>
                <a:lnTo>
                  <a:pt x="589359" y="375047"/>
                </a:lnTo>
                <a:lnTo>
                  <a:pt x="589359" y="357188"/>
                </a:lnTo>
                <a:lnTo>
                  <a:pt x="580430" y="339328"/>
                </a:lnTo>
                <a:lnTo>
                  <a:pt x="562570" y="294680"/>
                </a:lnTo>
                <a:lnTo>
                  <a:pt x="526852" y="258961"/>
                </a:lnTo>
                <a:lnTo>
                  <a:pt x="482203" y="205383"/>
                </a:lnTo>
                <a:lnTo>
                  <a:pt x="437555" y="160735"/>
                </a:lnTo>
                <a:lnTo>
                  <a:pt x="401836" y="133946"/>
                </a:lnTo>
                <a:lnTo>
                  <a:pt x="375047" y="107157"/>
                </a:lnTo>
                <a:lnTo>
                  <a:pt x="375047" y="98227"/>
                </a:lnTo>
                <a:lnTo>
                  <a:pt x="392906" y="89297"/>
                </a:lnTo>
                <a:lnTo>
                  <a:pt x="419695" y="89297"/>
                </a:lnTo>
                <a:lnTo>
                  <a:pt x="464344" y="98227"/>
                </a:lnTo>
                <a:lnTo>
                  <a:pt x="517922" y="98227"/>
                </a:lnTo>
                <a:lnTo>
                  <a:pt x="571500" y="98227"/>
                </a:lnTo>
                <a:lnTo>
                  <a:pt x="616149" y="98227"/>
                </a:lnTo>
                <a:lnTo>
                  <a:pt x="660797" y="98227"/>
                </a:lnTo>
                <a:lnTo>
                  <a:pt x="66079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3" name="Freeform 20542"/>
          <p:cNvSpPr/>
          <p:nvPr/>
        </p:nvSpPr>
        <p:spPr bwMode="auto">
          <a:xfrm>
            <a:off x="5822156" y="4339828"/>
            <a:ext cx="294681" cy="178594"/>
          </a:xfrm>
          <a:custGeom>
            <a:avLst/>
            <a:gdLst/>
            <a:ahLst/>
            <a:cxnLst/>
            <a:rect l="0" t="0" r="0" b="0"/>
            <a:pathLst>
              <a:path w="294681" h="178594">
                <a:moveTo>
                  <a:pt x="116086" y="0"/>
                </a:moveTo>
                <a:lnTo>
                  <a:pt x="107157" y="0"/>
                </a:lnTo>
                <a:lnTo>
                  <a:pt x="80367" y="0"/>
                </a:lnTo>
                <a:lnTo>
                  <a:pt x="53578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17860" y="71437"/>
                </a:lnTo>
                <a:lnTo>
                  <a:pt x="53578" y="71437"/>
                </a:lnTo>
                <a:lnTo>
                  <a:pt x="98227" y="80367"/>
                </a:lnTo>
                <a:lnTo>
                  <a:pt x="151805" y="80367"/>
                </a:lnTo>
                <a:lnTo>
                  <a:pt x="214313" y="80367"/>
                </a:lnTo>
                <a:lnTo>
                  <a:pt x="258961" y="89297"/>
                </a:lnTo>
                <a:lnTo>
                  <a:pt x="294680" y="98226"/>
                </a:lnTo>
                <a:lnTo>
                  <a:pt x="294680" y="116086"/>
                </a:lnTo>
                <a:lnTo>
                  <a:pt x="276821" y="133945"/>
                </a:lnTo>
                <a:lnTo>
                  <a:pt x="241102" y="160734"/>
                </a:lnTo>
                <a:lnTo>
                  <a:pt x="187524" y="169664"/>
                </a:lnTo>
                <a:lnTo>
                  <a:pt x="142875" y="178593"/>
                </a:lnTo>
                <a:lnTo>
                  <a:pt x="98227" y="178593"/>
                </a:lnTo>
                <a:lnTo>
                  <a:pt x="80367" y="160734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4" name="Freeform 20543"/>
          <p:cNvSpPr/>
          <p:nvPr/>
        </p:nvSpPr>
        <p:spPr bwMode="auto">
          <a:xfrm>
            <a:off x="6143625" y="4214812"/>
            <a:ext cx="250032" cy="294681"/>
          </a:xfrm>
          <a:custGeom>
            <a:avLst/>
            <a:gdLst/>
            <a:ahLst/>
            <a:cxnLst/>
            <a:rect l="0" t="0" r="0" b="0"/>
            <a:pathLst>
              <a:path w="250032" h="294681">
                <a:moveTo>
                  <a:pt x="142875" y="0"/>
                </a:moveTo>
                <a:lnTo>
                  <a:pt x="133945" y="0"/>
                </a:lnTo>
                <a:lnTo>
                  <a:pt x="133945" y="8930"/>
                </a:lnTo>
                <a:lnTo>
                  <a:pt x="125016" y="17859"/>
                </a:lnTo>
                <a:lnTo>
                  <a:pt x="125016" y="44649"/>
                </a:lnTo>
                <a:lnTo>
                  <a:pt x="125016" y="80367"/>
                </a:lnTo>
                <a:lnTo>
                  <a:pt x="133945" y="116086"/>
                </a:lnTo>
                <a:lnTo>
                  <a:pt x="142875" y="160734"/>
                </a:lnTo>
                <a:lnTo>
                  <a:pt x="151805" y="196453"/>
                </a:lnTo>
                <a:lnTo>
                  <a:pt x="169664" y="232172"/>
                </a:lnTo>
                <a:lnTo>
                  <a:pt x="178594" y="267891"/>
                </a:lnTo>
                <a:lnTo>
                  <a:pt x="196453" y="285750"/>
                </a:lnTo>
                <a:lnTo>
                  <a:pt x="196453" y="294680"/>
                </a:lnTo>
                <a:lnTo>
                  <a:pt x="187523" y="285750"/>
                </a:lnTo>
                <a:lnTo>
                  <a:pt x="169664" y="276820"/>
                </a:lnTo>
                <a:lnTo>
                  <a:pt x="151805" y="258961"/>
                </a:lnTo>
                <a:lnTo>
                  <a:pt x="107156" y="232172"/>
                </a:lnTo>
                <a:lnTo>
                  <a:pt x="71438" y="205383"/>
                </a:lnTo>
                <a:lnTo>
                  <a:pt x="35719" y="178594"/>
                </a:lnTo>
                <a:lnTo>
                  <a:pt x="8930" y="15180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35719" y="133945"/>
                </a:lnTo>
                <a:lnTo>
                  <a:pt x="71438" y="142875"/>
                </a:lnTo>
                <a:lnTo>
                  <a:pt x="107156" y="142875"/>
                </a:lnTo>
                <a:lnTo>
                  <a:pt x="151805" y="142875"/>
                </a:lnTo>
                <a:lnTo>
                  <a:pt x="187523" y="142875"/>
                </a:lnTo>
                <a:lnTo>
                  <a:pt x="223242" y="142875"/>
                </a:lnTo>
                <a:lnTo>
                  <a:pt x="250031" y="133945"/>
                </a:lnTo>
                <a:lnTo>
                  <a:pt x="250031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5" name="Freeform 20544"/>
          <p:cNvSpPr/>
          <p:nvPr/>
        </p:nvSpPr>
        <p:spPr bwMode="auto">
          <a:xfrm>
            <a:off x="6438305" y="4125515"/>
            <a:ext cx="500063" cy="383978"/>
          </a:xfrm>
          <a:custGeom>
            <a:avLst/>
            <a:gdLst/>
            <a:ahLst/>
            <a:cxnLst/>
            <a:rect l="0" t="0" r="0" b="0"/>
            <a:pathLst>
              <a:path w="500063" h="383978">
                <a:moveTo>
                  <a:pt x="8929" y="205383"/>
                </a:moveTo>
                <a:lnTo>
                  <a:pt x="0" y="214313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1"/>
                </a:lnTo>
                <a:lnTo>
                  <a:pt x="0" y="303610"/>
                </a:lnTo>
                <a:lnTo>
                  <a:pt x="0" y="330399"/>
                </a:lnTo>
                <a:lnTo>
                  <a:pt x="0" y="357188"/>
                </a:lnTo>
                <a:lnTo>
                  <a:pt x="0" y="366117"/>
                </a:lnTo>
                <a:lnTo>
                  <a:pt x="8929" y="375047"/>
                </a:lnTo>
                <a:lnTo>
                  <a:pt x="17859" y="366117"/>
                </a:lnTo>
                <a:lnTo>
                  <a:pt x="26789" y="357188"/>
                </a:lnTo>
                <a:lnTo>
                  <a:pt x="44648" y="330399"/>
                </a:lnTo>
                <a:lnTo>
                  <a:pt x="53578" y="303610"/>
                </a:lnTo>
                <a:lnTo>
                  <a:pt x="62508" y="267891"/>
                </a:lnTo>
                <a:lnTo>
                  <a:pt x="80367" y="232172"/>
                </a:lnTo>
                <a:lnTo>
                  <a:pt x="80367" y="205383"/>
                </a:lnTo>
                <a:lnTo>
                  <a:pt x="89297" y="187524"/>
                </a:lnTo>
                <a:lnTo>
                  <a:pt x="89297" y="196453"/>
                </a:lnTo>
                <a:lnTo>
                  <a:pt x="89297" y="214313"/>
                </a:lnTo>
                <a:lnTo>
                  <a:pt x="80367" y="241102"/>
                </a:lnTo>
                <a:lnTo>
                  <a:pt x="80367" y="267891"/>
                </a:lnTo>
                <a:lnTo>
                  <a:pt x="71437" y="303610"/>
                </a:lnTo>
                <a:lnTo>
                  <a:pt x="71437" y="330399"/>
                </a:lnTo>
                <a:lnTo>
                  <a:pt x="71437" y="357188"/>
                </a:lnTo>
                <a:lnTo>
                  <a:pt x="80367" y="375047"/>
                </a:lnTo>
                <a:lnTo>
                  <a:pt x="89297" y="383977"/>
                </a:lnTo>
                <a:lnTo>
                  <a:pt x="98226" y="375047"/>
                </a:lnTo>
                <a:lnTo>
                  <a:pt x="125015" y="366117"/>
                </a:lnTo>
                <a:lnTo>
                  <a:pt x="142875" y="339328"/>
                </a:lnTo>
                <a:lnTo>
                  <a:pt x="169664" y="294680"/>
                </a:lnTo>
                <a:lnTo>
                  <a:pt x="196453" y="250031"/>
                </a:lnTo>
                <a:lnTo>
                  <a:pt x="223242" y="205383"/>
                </a:lnTo>
                <a:lnTo>
                  <a:pt x="241101" y="160735"/>
                </a:lnTo>
                <a:lnTo>
                  <a:pt x="258961" y="125016"/>
                </a:lnTo>
                <a:lnTo>
                  <a:pt x="267890" y="107156"/>
                </a:lnTo>
                <a:lnTo>
                  <a:pt x="258961" y="107156"/>
                </a:lnTo>
                <a:lnTo>
                  <a:pt x="250031" y="125016"/>
                </a:lnTo>
                <a:lnTo>
                  <a:pt x="232172" y="160735"/>
                </a:lnTo>
                <a:lnTo>
                  <a:pt x="205383" y="196453"/>
                </a:lnTo>
                <a:lnTo>
                  <a:pt x="187523" y="241102"/>
                </a:lnTo>
                <a:lnTo>
                  <a:pt x="178593" y="285750"/>
                </a:lnTo>
                <a:lnTo>
                  <a:pt x="178593" y="321469"/>
                </a:lnTo>
                <a:lnTo>
                  <a:pt x="178593" y="348258"/>
                </a:lnTo>
                <a:lnTo>
                  <a:pt x="187523" y="366117"/>
                </a:lnTo>
                <a:lnTo>
                  <a:pt x="205383" y="375047"/>
                </a:lnTo>
                <a:lnTo>
                  <a:pt x="232172" y="366117"/>
                </a:lnTo>
                <a:lnTo>
                  <a:pt x="250031" y="348258"/>
                </a:lnTo>
                <a:lnTo>
                  <a:pt x="285750" y="321469"/>
                </a:lnTo>
                <a:lnTo>
                  <a:pt x="312539" y="276821"/>
                </a:lnTo>
                <a:lnTo>
                  <a:pt x="339328" y="232172"/>
                </a:lnTo>
                <a:lnTo>
                  <a:pt x="366117" y="187524"/>
                </a:lnTo>
                <a:lnTo>
                  <a:pt x="392906" y="133946"/>
                </a:lnTo>
                <a:lnTo>
                  <a:pt x="410765" y="80367"/>
                </a:lnTo>
                <a:lnTo>
                  <a:pt x="419695" y="35719"/>
                </a:lnTo>
                <a:lnTo>
                  <a:pt x="419695" y="8930"/>
                </a:lnTo>
                <a:lnTo>
                  <a:pt x="401836" y="0"/>
                </a:lnTo>
                <a:lnTo>
                  <a:pt x="383976" y="8930"/>
                </a:lnTo>
                <a:lnTo>
                  <a:pt x="375047" y="44649"/>
                </a:lnTo>
                <a:lnTo>
                  <a:pt x="366117" y="89297"/>
                </a:lnTo>
                <a:lnTo>
                  <a:pt x="366117" y="142875"/>
                </a:lnTo>
                <a:lnTo>
                  <a:pt x="375047" y="196453"/>
                </a:lnTo>
                <a:lnTo>
                  <a:pt x="392906" y="241102"/>
                </a:lnTo>
                <a:lnTo>
                  <a:pt x="419695" y="285750"/>
                </a:lnTo>
                <a:lnTo>
                  <a:pt x="446484" y="312539"/>
                </a:lnTo>
                <a:lnTo>
                  <a:pt x="464343" y="330399"/>
                </a:lnTo>
                <a:lnTo>
                  <a:pt x="482203" y="339328"/>
                </a:lnTo>
                <a:lnTo>
                  <a:pt x="500062" y="339328"/>
                </a:lnTo>
                <a:lnTo>
                  <a:pt x="500062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6" name="Freeform 20545"/>
          <p:cNvSpPr/>
          <p:nvPr/>
        </p:nvSpPr>
        <p:spPr bwMode="auto">
          <a:xfrm>
            <a:off x="3839766" y="4866679"/>
            <a:ext cx="241102" cy="276822"/>
          </a:xfrm>
          <a:custGeom>
            <a:avLst/>
            <a:gdLst/>
            <a:ahLst/>
            <a:cxnLst/>
            <a:rect l="0" t="0" r="0" b="0"/>
            <a:pathLst>
              <a:path w="241102" h="276822">
                <a:moveTo>
                  <a:pt x="17859" y="53579"/>
                </a:moveTo>
                <a:lnTo>
                  <a:pt x="17859" y="4464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90"/>
                </a:lnTo>
                <a:lnTo>
                  <a:pt x="17859" y="26790"/>
                </a:lnTo>
                <a:lnTo>
                  <a:pt x="26789" y="35719"/>
                </a:lnTo>
                <a:lnTo>
                  <a:pt x="35718" y="44649"/>
                </a:lnTo>
                <a:lnTo>
                  <a:pt x="35718" y="71438"/>
                </a:lnTo>
                <a:lnTo>
                  <a:pt x="44648" y="107157"/>
                </a:lnTo>
                <a:lnTo>
                  <a:pt x="44648" y="151805"/>
                </a:lnTo>
                <a:lnTo>
                  <a:pt x="53578" y="187524"/>
                </a:lnTo>
                <a:lnTo>
                  <a:pt x="53578" y="223243"/>
                </a:lnTo>
                <a:lnTo>
                  <a:pt x="62507" y="250032"/>
                </a:lnTo>
                <a:lnTo>
                  <a:pt x="71437" y="267891"/>
                </a:lnTo>
                <a:lnTo>
                  <a:pt x="80367" y="276821"/>
                </a:lnTo>
                <a:lnTo>
                  <a:pt x="89297" y="267891"/>
                </a:lnTo>
                <a:lnTo>
                  <a:pt x="98226" y="250032"/>
                </a:lnTo>
                <a:lnTo>
                  <a:pt x="98226" y="232173"/>
                </a:lnTo>
                <a:lnTo>
                  <a:pt x="98226" y="196454"/>
                </a:lnTo>
                <a:lnTo>
                  <a:pt x="89297" y="169665"/>
                </a:lnTo>
                <a:lnTo>
                  <a:pt x="80367" y="133946"/>
                </a:lnTo>
                <a:lnTo>
                  <a:pt x="53578" y="98227"/>
                </a:lnTo>
                <a:lnTo>
                  <a:pt x="35718" y="71438"/>
                </a:lnTo>
                <a:lnTo>
                  <a:pt x="17859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17859" y="62509"/>
                </a:lnTo>
                <a:lnTo>
                  <a:pt x="35718" y="53579"/>
                </a:lnTo>
                <a:lnTo>
                  <a:pt x="62507" y="44649"/>
                </a:lnTo>
                <a:lnTo>
                  <a:pt x="107156" y="35719"/>
                </a:lnTo>
                <a:lnTo>
                  <a:pt x="142875" y="17860"/>
                </a:lnTo>
                <a:lnTo>
                  <a:pt x="178593" y="8930"/>
                </a:lnTo>
                <a:lnTo>
                  <a:pt x="205382" y="0"/>
                </a:lnTo>
                <a:lnTo>
                  <a:pt x="232172" y="0"/>
                </a:lnTo>
                <a:lnTo>
                  <a:pt x="241101" y="0"/>
                </a:lnTo>
                <a:lnTo>
                  <a:pt x="241101" y="17860"/>
                </a:lnTo>
                <a:lnTo>
                  <a:pt x="223242" y="35719"/>
                </a:lnTo>
                <a:lnTo>
                  <a:pt x="223242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7" name="Freeform 20546"/>
          <p:cNvSpPr/>
          <p:nvPr/>
        </p:nvSpPr>
        <p:spPr bwMode="auto">
          <a:xfrm>
            <a:off x="3929063" y="4964906"/>
            <a:ext cx="169665" cy="44650"/>
          </a:xfrm>
          <a:custGeom>
            <a:avLst/>
            <a:gdLst/>
            <a:ahLst/>
            <a:cxnLst/>
            <a:rect l="0" t="0" r="0" b="0"/>
            <a:pathLst>
              <a:path w="169665" h="44650">
                <a:moveTo>
                  <a:pt x="0" y="44649"/>
                </a:moveTo>
                <a:lnTo>
                  <a:pt x="8929" y="35719"/>
                </a:lnTo>
                <a:lnTo>
                  <a:pt x="35718" y="26789"/>
                </a:lnTo>
                <a:lnTo>
                  <a:pt x="62507" y="17860"/>
                </a:lnTo>
                <a:lnTo>
                  <a:pt x="9822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8" name="Freeform 20547"/>
          <p:cNvSpPr/>
          <p:nvPr/>
        </p:nvSpPr>
        <p:spPr bwMode="auto">
          <a:xfrm>
            <a:off x="4464844" y="4947047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98226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44648" y="44648"/>
                </a:lnTo>
                <a:lnTo>
                  <a:pt x="62508" y="53578"/>
                </a:lnTo>
                <a:lnTo>
                  <a:pt x="89297" y="62508"/>
                </a:lnTo>
                <a:lnTo>
                  <a:pt x="116086" y="71437"/>
                </a:lnTo>
                <a:lnTo>
                  <a:pt x="142875" y="80367"/>
                </a:lnTo>
                <a:lnTo>
                  <a:pt x="160734" y="89297"/>
                </a:lnTo>
                <a:lnTo>
                  <a:pt x="178594" y="98226"/>
                </a:lnTo>
                <a:lnTo>
                  <a:pt x="169664" y="116086"/>
                </a:lnTo>
                <a:lnTo>
                  <a:pt x="151804" y="133945"/>
                </a:lnTo>
                <a:lnTo>
                  <a:pt x="125015" y="151805"/>
                </a:lnTo>
                <a:lnTo>
                  <a:pt x="89297" y="169664"/>
                </a:lnTo>
                <a:lnTo>
                  <a:pt x="44648" y="187523"/>
                </a:lnTo>
                <a:lnTo>
                  <a:pt x="17859" y="187523"/>
                </a:lnTo>
                <a:lnTo>
                  <a:pt x="0" y="178594"/>
                </a:lnTo>
                <a:lnTo>
                  <a:pt x="0" y="160734"/>
                </a:lnTo>
                <a:lnTo>
                  <a:pt x="17859" y="142875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49" name="Freeform 20548"/>
          <p:cNvSpPr/>
          <p:nvPr/>
        </p:nvSpPr>
        <p:spPr bwMode="auto">
          <a:xfrm>
            <a:off x="4697016" y="4848820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0" y="98227"/>
                </a:lnTo>
                <a:lnTo>
                  <a:pt x="8929" y="133946"/>
                </a:lnTo>
                <a:lnTo>
                  <a:pt x="17859" y="178594"/>
                </a:lnTo>
                <a:lnTo>
                  <a:pt x="35718" y="205383"/>
                </a:lnTo>
                <a:lnTo>
                  <a:pt x="62507" y="223243"/>
                </a:lnTo>
                <a:lnTo>
                  <a:pt x="98226" y="232172"/>
                </a:lnTo>
                <a:lnTo>
                  <a:pt x="125015" y="223243"/>
                </a:lnTo>
                <a:lnTo>
                  <a:pt x="142875" y="214313"/>
                </a:lnTo>
                <a:lnTo>
                  <a:pt x="160734" y="196453"/>
                </a:lnTo>
                <a:lnTo>
                  <a:pt x="160734" y="169664"/>
                </a:lnTo>
                <a:lnTo>
                  <a:pt x="151804" y="142875"/>
                </a:lnTo>
                <a:lnTo>
                  <a:pt x="151804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0" name="Freeform 20549"/>
          <p:cNvSpPr/>
          <p:nvPr/>
        </p:nvSpPr>
        <p:spPr bwMode="auto">
          <a:xfrm>
            <a:off x="4634508" y="4902398"/>
            <a:ext cx="241102" cy="53580"/>
          </a:xfrm>
          <a:custGeom>
            <a:avLst/>
            <a:gdLst/>
            <a:ahLst/>
            <a:cxnLst/>
            <a:rect l="0" t="0" r="0" b="0"/>
            <a:pathLst>
              <a:path w="241102" h="53580">
                <a:moveTo>
                  <a:pt x="0" y="53579"/>
                </a:moveTo>
                <a:lnTo>
                  <a:pt x="8930" y="53579"/>
                </a:lnTo>
                <a:lnTo>
                  <a:pt x="35719" y="44649"/>
                </a:lnTo>
                <a:lnTo>
                  <a:pt x="71437" y="35719"/>
                </a:lnTo>
                <a:lnTo>
                  <a:pt x="125015" y="26790"/>
                </a:lnTo>
                <a:lnTo>
                  <a:pt x="169664" y="17860"/>
                </a:lnTo>
                <a:lnTo>
                  <a:pt x="205383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1" name="Freeform 20550"/>
          <p:cNvSpPr/>
          <p:nvPr/>
        </p:nvSpPr>
        <p:spPr bwMode="auto">
          <a:xfrm>
            <a:off x="5232797" y="4911328"/>
            <a:ext cx="133946" cy="160736"/>
          </a:xfrm>
          <a:custGeom>
            <a:avLst/>
            <a:gdLst/>
            <a:ahLst/>
            <a:cxnLst/>
            <a:rect l="0" t="0" r="0" b="0"/>
            <a:pathLst>
              <a:path w="133946" h="160736">
                <a:moveTo>
                  <a:pt x="3571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44648" y="26789"/>
                </a:lnTo>
                <a:lnTo>
                  <a:pt x="71437" y="35719"/>
                </a:lnTo>
                <a:lnTo>
                  <a:pt x="98226" y="53578"/>
                </a:lnTo>
                <a:lnTo>
                  <a:pt x="116086" y="62508"/>
                </a:lnTo>
                <a:lnTo>
                  <a:pt x="133945" y="80367"/>
                </a:lnTo>
                <a:lnTo>
                  <a:pt x="133945" y="107156"/>
                </a:lnTo>
                <a:lnTo>
                  <a:pt x="125016" y="125016"/>
                </a:lnTo>
                <a:lnTo>
                  <a:pt x="107156" y="151805"/>
                </a:lnTo>
                <a:lnTo>
                  <a:pt x="80367" y="160735"/>
                </a:lnTo>
                <a:lnTo>
                  <a:pt x="53578" y="160735"/>
                </a:lnTo>
                <a:lnTo>
                  <a:pt x="35719" y="151805"/>
                </a:lnTo>
                <a:lnTo>
                  <a:pt x="26789" y="125016"/>
                </a:lnTo>
                <a:lnTo>
                  <a:pt x="26789" y="89297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2" name="Freeform 20551"/>
          <p:cNvSpPr/>
          <p:nvPr/>
        </p:nvSpPr>
        <p:spPr bwMode="auto">
          <a:xfrm>
            <a:off x="5456039" y="4741664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62507"/>
                </a:lnTo>
                <a:lnTo>
                  <a:pt x="0" y="107156"/>
                </a:lnTo>
                <a:lnTo>
                  <a:pt x="0" y="151805"/>
                </a:lnTo>
                <a:lnTo>
                  <a:pt x="0" y="187524"/>
                </a:lnTo>
                <a:lnTo>
                  <a:pt x="8930" y="223242"/>
                </a:lnTo>
                <a:lnTo>
                  <a:pt x="17859" y="250031"/>
                </a:lnTo>
                <a:lnTo>
                  <a:pt x="35719" y="267891"/>
                </a:lnTo>
                <a:lnTo>
                  <a:pt x="53578" y="276820"/>
                </a:lnTo>
                <a:lnTo>
                  <a:pt x="71438" y="276820"/>
                </a:lnTo>
                <a:lnTo>
                  <a:pt x="98227" y="258961"/>
                </a:lnTo>
                <a:lnTo>
                  <a:pt x="107156" y="24110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3" name="Freeform 20552"/>
          <p:cNvSpPr/>
          <p:nvPr/>
        </p:nvSpPr>
        <p:spPr bwMode="auto">
          <a:xfrm>
            <a:off x="5357813" y="4848820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26789" y="17859"/>
                </a:moveTo>
                <a:lnTo>
                  <a:pt x="2678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35719"/>
                </a:lnTo>
                <a:lnTo>
                  <a:pt x="26789" y="35719"/>
                </a:lnTo>
                <a:lnTo>
                  <a:pt x="53578" y="26789"/>
                </a:lnTo>
                <a:lnTo>
                  <a:pt x="89296" y="17859"/>
                </a:lnTo>
                <a:lnTo>
                  <a:pt x="13394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4" name="Freeform 20553"/>
          <p:cNvSpPr/>
          <p:nvPr/>
        </p:nvSpPr>
        <p:spPr bwMode="auto">
          <a:xfrm>
            <a:off x="5848945" y="4848820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35719"/>
                </a:lnTo>
                <a:lnTo>
                  <a:pt x="89297" y="53578"/>
                </a:lnTo>
                <a:lnTo>
                  <a:pt x="116086" y="62508"/>
                </a:lnTo>
                <a:lnTo>
                  <a:pt x="133946" y="80368"/>
                </a:lnTo>
                <a:lnTo>
                  <a:pt x="142875" y="89297"/>
                </a:lnTo>
                <a:lnTo>
                  <a:pt x="142875" y="107157"/>
                </a:lnTo>
                <a:lnTo>
                  <a:pt x="133946" y="125016"/>
                </a:lnTo>
                <a:lnTo>
                  <a:pt x="116086" y="133946"/>
                </a:lnTo>
                <a:lnTo>
                  <a:pt x="89297" y="142875"/>
                </a:lnTo>
                <a:lnTo>
                  <a:pt x="71438" y="142875"/>
                </a:lnTo>
                <a:lnTo>
                  <a:pt x="53578" y="125016"/>
                </a:lnTo>
                <a:lnTo>
                  <a:pt x="44649" y="107157"/>
                </a:lnTo>
                <a:lnTo>
                  <a:pt x="44649" y="71438"/>
                </a:lnTo>
                <a:lnTo>
                  <a:pt x="4464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5" name="Freeform 20554"/>
          <p:cNvSpPr/>
          <p:nvPr/>
        </p:nvSpPr>
        <p:spPr bwMode="auto">
          <a:xfrm>
            <a:off x="6116836" y="4652367"/>
            <a:ext cx="89298" cy="348259"/>
          </a:xfrm>
          <a:custGeom>
            <a:avLst/>
            <a:gdLst/>
            <a:ahLst/>
            <a:cxnLst/>
            <a:rect l="0" t="0" r="0" b="0"/>
            <a:pathLst>
              <a:path w="89298" h="348259">
                <a:moveTo>
                  <a:pt x="3571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17859" y="160734"/>
                </a:lnTo>
                <a:lnTo>
                  <a:pt x="17859" y="205383"/>
                </a:lnTo>
                <a:lnTo>
                  <a:pt x="17859" y="250031"/>
                </a:lnTo>
                <a:lnTo>
                  <a:pt x="26789" y="285750"/>
                </a:lnTo>
                <a:lnTo>
                  <a:pt x="35719" y="312539"/>
                </a:lnTo>
                <a:lnTo>
                  <a:pt x="44648" y="339328"/>
                </a:lnTo>
                <a:lnTo>
                  <a:pt x="53578" y="348258"/>
                </a:lnTo>
                <a:lnTo>
                  <a:pt x="71437" y="348258"/>
                </a:lnTo>
                <a:lnTo>
                  <a:pt x="80367" y="348258"/>
                </a:lnTo>
                <a:lnTo>
                  <a:pt x="89297" y="330399"/>
                </a:lnTo>
                <a:lnTo>
                  <a:pt x="89297" y="303610"/>
                </a:lnTo>
                <a:lnTo>
                  <a:pt x="89297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6" name="Freeform 20555"/>
          <p:cNvSpPr/>
          <p:nvPr/>
        </p:nvSpPr>
        <p:spPr bwMode="auto">
          <a:xfrm>
            <a:off x="5965031" y="4795242"/>
            <a:ext cx="312540" cy="35720"/>
          </a:xfrm>
          <a:custGeom>
            <a:avLst/>
            <a:gdLst/>
            <a:ahLst/>
            <a:cxnLst/>
            <a:rect l="0" t="0" r="0" b="0"/>
            <a:pathLst>
              <a:path w="312540" h="35720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44649" y="35719"/>
                </a:lnTo>
                <a:lnTo>
                  <a:pt x="89297" y="35719"/>
                </a:lnTo>
                <a:lnTo>
                  <a:pt x="142875" y="26789"/>
                </a:lnTo>
                <a:lnTo>
                  <a:pt x="205383" y="17859"/>
                </a:lnTo>
                <a:lnTo>
                  <a:pt x="258961" y="892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7" name="Freeform 20556"/>
          <p:cNvSpPr/>
          <p:nvPr/>
        </p:nvSpPr>
        <p:spPr bwMode="auto">
          <a:xfrm>
            <a:off x="6858000" y="4705945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0734"/>
                </a:lnTo>
                <a:lnTo>
                  <a:pt x="26789" y="187524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32172"/>
                </a:lnTo>
                <a:lnTo>
                  <a:pt x="35719" y="232172"/>
                </a:lnTo>
                <a:lnTo>
                  <a:pt x="35719" y="214313"/>
                </a:lnTo>
                <a:lnTo>
                  <a:pt x="44648" y="196453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8" name="Freeform 20557"/>
          <p:cNvSpPr/>
          <p:nvPr/>
        </p:nvSpPr>
        <p:spPr bwMode="auto">
          <a:xfrm>
            <a:off x="6777633" y="4688086"/>
            <a:ext cx="321470" cy="250032"/>
          </a:xfrm>
          <a:custGeom>
            <a:avLst/>
            <a:gdLst/>
            <a:ahLst/>
            <a:cxnLst/>
            <a:rect l="0" t="0" r="0" b="0"/>
            <a:pathLst>
              <a:path w="321470" h="250032">
                <a:moveTo>
                  <a:pt x="0" y="71437"/>
                </a:moveTo>
                <a:lnTo>
                  <a:pt x="8930" y="71437"/>
                </a:lnTo>
                <a:lnTo>
                  <a:pt x="17859" y="62507"/>
                </a:lnTo>
                <a:lnTo>
                  <a:pt x="26789" y="53578"/>
                </a:lnTo>
                <a:lnTo>
                  <a:pt x="53578" y="35718"/>
                </a:lnTo>
                <a:lnTo>
                  <a:pt x="89297" y="17859"/>
                </a:lnTo>
                <a:lnTo>
                  <a:pt x="133945" y="8929"/>
                </a:lnTo>
                <a:lnTo>
                  <a:pt x="187523" y="0"/>
                </a:lnTo>
                <a:lnTo>
                  <a:pt x="232172" y="0"/>
                </a:lnTo>
                <a:lnTo>
                  <a:pt x="276820" y="17859"/>
                </a:lnTo>
                <a:lnTo>
                  <a:pt x="303609" y="44648"/>
                </a:lnTo>
                <a:lnTo>
                  <a:pt x="321469" y="80367"/>
                </a:lnTo>
                <a:lnTo>
                  <a:pt x="312539" y="125015"/>
                </a:lnTo>
                <a:lnTo>
                  <a:pt x="285750" y="169664"/>
                </a:lnTo>
                <a:lnTo>
                  <a:pt x="250031" y="214312"/>
                </a:lnTo>
                <a:lnTo>
                  <a:pt x="205383" y="241102"/>
                </a:lnTo>
                <a:lnTo>
                  <a:pt x="169664" y="250031"/>
                </a:lnTo>
                <a:lnTo>
                  <a:pt x="142875" y="232172"/>
                </a:lnTo>
                <a:lnTo>
                  <a:pt x="142875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59" name="Freeform 20558"/>
          <p:cNvSpPr/>
          <p:nvPr/>
        </p:nvSpPr>
        <p:spPr bwMode="auto">
          <a:xfrm>
            <a:off x="3848695" y="4875609"/>
            <a:ext cx="232173" cy="303611"/>
          </a:xfrm>
          <a:custGeom>
            <a:avLst/>
            <a:gdLst/>
            <a:ahLst/>
            <a:cxnLst/>
            <a:rect l="0" t="0" r="0" b="0"/>
            <a:pathLst>
              <a:path w="232173" h="303611">
                <a:moveTo>
                  <a:pt x="26789" y="17860"/>
                </a:moveTo>
                <a:lnTo>
                  <a:pt x="26789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0"/>
                </a:lnTo>
                <a:lnTo>
                  <a:pt x="71438" y="0"/>
                </a:lnTo>
                <a:lnTo>
                  <a:pt x="107157" y="0"/>
                </a:lnTo>
                <a:lnTo>
                  <a:pt x="142875" y="0"/>
                </a:lnTo>
                <a:lnTo>
                  <a:pt x="178594" y="8930"/>
                </a:lnTo>
                <a:lnTo>
                  <a:pt x="205383" y="26789"/>
                </a:lnTo>
                <a:lnTo>
                  <a:pt x="232172" y="53579"/>
                </a:lnTo>
                <a:lnTo>
                  <a:pt x="232172" y="89297"/>
                </a:lnTo>
                <a:lnTo>
                  <a:pt x="232172" y="133946"/>
                </a:lnTo>
                <a:lnTo>
                  <a:pt x="205383" y="178594"/>
                </a:lnTo>
                <a:lnTo>
                  <a:pt x="178594" y="223243"/>
                </a:lnTo>
                <a:lnTo>
                  <a:pt x="142875" y="258961"/>
                </a:lnTo>
                <a:lnTo>
                  <a:pt x="116086" y="285750"/>
                </a:lnTo>
                <a:lnTo>
                  <a:pt x="89297" y="303610"/>
                </a:lnTo>
                <a:lnTo>
                  <a:pt x="71438" y="303610"/>
                </a:lnTo>
                <a:lnTo>
                  <a:pt x="71438" y="285750"/>
                </a:lnTo>
                <a:lnTo>
                  <a:pt x="71438" y="267891"/>
                </a:lnTo>
                <a:lnTo>
                  <a:pt x="89297" y="241102"/>
                </a:lnTo>
                <a:lnTo>
                  <a:pt x="8929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0" name="Freeform 20559"/>
          <p:cNvSpPr/>
          <p:nvPr/>
        </p:nvSpPr>
        <p:spPr bwMode="auto">
          <a:xfrm>
            <a:off x="6831211" y="4697015"/>
            <a:ext cx="375048" cy="321470"/>
          </a:xfrm>
          <a:custGeom>
            <a:avLst/>
            <a:gdLst/>
            <a:ahLst/>
            <a:cxnLst/>
            <a:rect l="0" t="0" r="0" b="0"/>
            <a:pathLst>
              <a:path w="375048" h="321470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196454"/>
                </a:lnTo>
                <a:lnTo>
                  <a:pt x="0" y="241102"/>
                </a:lnTo>
                <a:lnTo>
                  <a:pt x="8930" y="276821"/>
                </a:lnTo>
                <a:lnTo>
                  <a:pt x="26789" y="303610"/>
                </a:lnTo>
                <a:lnTo>
                  <a:pt x="53578" y="321469"/>
                </a:lnTo>
                <a:lnTo>
                  <a:pt x="89297" y="321469"/>
                </a:lnTo>
                <a:lnTo>
                  <a:pt x="142875" y="312540"/>
                </a:lnTo>
                <a:lnTo>
                  <a:pt x="196453" y="303610"/>
                </a:lnTo>
                <a:lnTo>
                  <a:pt x="250031" y="285751"/>
                </a:lnTo>
                <a:lnTo>
                  <a:pt x="294680" y="267891"/>
                </a:lnTo>
                <a:lnTo>
                  <a:pt x="339328" y="250032"/>
                </a:lnTo>
                <a:lnTo>
                  <a:pt x="366117" y="241102"/>
                </a:lnTo>
                <a:lnTo>
                  <a:pt x="375047" y="232173"/>
                </a:lnTo>
                <a:lnTo>
                  <a:pt x="375047" y="223243"/>
                </a:lnTo>
                <a:lnTo>
                  <a:pt x="366117" y="214313"/>
                </a:lnTo>
                <a:lnTo>
                  <a:pt x="348258" y="223243"/>
                </a:lnTo>
                <a:lnTo>
                  <a:pt x="348258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1" name="Freeform 20560"/>
          <p:cNvSpPr/>
          <p:nvPr/>
        </p:nvSpPr>
        <p:spPr bwMode="auto">
          <a:xfrm>
            <a:off x="6884789" y="4804171"/>
            <a:ext cx="250032" cy="107158"/>
          </a:xfrm>
          <a:custGeom>
            <a:avLst/>
            <a:gdLst/>
            <a:ahLst/>
            <a:cxnLst/>
            <a:rect l="0" t="0" r="0" b="0"/>
            <a:pathLst>
              <a:path w="250032" h="107158">
                <a:moveTo>
                  <a:pt x="893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35719" y="89298"/>
                </a:lnTo>
                <a:lnTo>
                  <a:pt x="53578" y="89298"/>
                </a:lnTo>
                <a:lnTo>
                  <a:pt x="89297" y="80368"/>
                </a:lnTo>
                <a:lnTo>
                  <a:pt x="125016" y="71438"/>
                </a:lnTo>
                <a:lnTo>
                  <a:pt x="160734" y="62508"/>
                </a:lnTo>
                <a:lnTo>
                  <a:pt x="196453" y="44649"/>
                </a:lnTo>
                <a:lnTo>
                  <a:pt x="223242" y="35719"/>
                </a:lnTo>
                <a:lnTo>
                  <a:pt x="250031" y="17860"/>
                </a:lnTo>
                <a:lnTo>
                  <a:pt x="250031" y="8930"/>
                </a:lnTo>
                <a:lnTo>
                  <a:pt x="250031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2" name="Freeform 20561"/>
          <p:cNvSpPr/>
          <p:nvPr/>
        </p:nvSpPr>
        <p:spPr bwMode="auto">
          <a:xfrm>
            <a:off x="6831211" y="4661296"/>
            <a:ext cx="285751" cy="89298"/>
          </a:xfrm>
          <a:custGeom>
            <a:avLst/>
            <a:gdLst/>
            <a:ahLst/>
            <a:cxnLst/>
            <a:rect l="0" t="0" r="0" b="0"/>
            <a:pathLst>
              <a:path w="285751" h="89298">
                <a:moveTo>
                  <a:pt x="0" y="89297"/>
                </a:moveTo>
                <a:lnTo>
                  <a:pt x="8930" y="89297"/>
                </a:lnTo>
                <a:lnTo>
                  <a:pt x="17859" y="80368"/>
                </a:lnTo>
                <a:lnTo>
                  <a:pt x="35719" y="80368"/>
                </a:lnTo>
                <a:lnTo>
                  <a:pt x="62508" y="71438"/>
                </a:lnTo>
                <a:lnTo>
                  <a:pt x="89297" y="62508"/>
                </a:lnTo>
                <a:lnTo>
                  <a:pt x="116086" y="53579"/>
                </a:lnTo>
                <a:lnTo>
                  <a:pt x="151805" y="35719"/>
                </a:lnTo>
                <a:lnTo>
                  <a:pt x="178594" y="26790"/>
                </a:lnTo>
                <a:lnTo>
                  <a:pt x="205383" y="17860"/>
                </a:lnTo>
                <a:lnTo>
                  <a:pt x="23217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7682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3" name="Freeform 20562"/>
          <p:cNvSpPr/>
          <p:nvPr/>
        </p:nvSpPr>
        <p:spPr bwMode="auto">
          <a:xfrm>
            <a:off x="3277195" y="4866679"/>
            <a:ext cx="196454" cy="303611"/>
          </a:xfrm>
          <a:custGeom>
            <a:avLst/>
            <a:gdLst/>
            <a:ahLst/>
            <a:cxnLst/>
            <a:rect l="0" t="0" r="0" b="0"/>
            <a:pathLst>
              <a:path w="196454" h="303611">
                <a:moveTo>
                  <a:pt x="0" y="89298"/>
                </a:moveTo>
                <a:lnTo>
                  <a:pt x="0" y="89298"/>
                </a:lnTo>
                <a:lnTo>
                  <a:pt x="0" y="89298"/>
                </a:lnTo>
                <a:lnTo>
                  <a:pt x="8930" y="89298"/>
                </a:lnTo>
                <a:lnTo>
                  <a:pt x="8930" y="98227"/>
                </a:lnTo>
                <a:lnTo>
                  <a:pt x="17860" y="116087"/>
                </a:lnTo>
                <a:lnTo>
                  <a:pt x="26789" y="142876"/>
                </a:lnTo>
                <a:lnTo>
                  <a:pt x="35719" y="169665"/>
                </a:lnTo>
                <a:lnTo>
                  <a:pt x="44649" y="205384"/>
                </a:lnTo>
                <a:lnTo>
                  <a:pt x="53578" y="232173"/>
                </a:lnTo>
                <a:lnTo>
                  <a:pt x="62508" y="258962"/>
                </a:lnTo>
                <a:lnTo>
                  <a:pt x="62508" y="285751"/>
                </a:lnTo>
                <a:lnTo>
                  <a:pt x="62508" y="294680"/>
                </a:lnTo>
                <a:lnTo>
                  <a:pt x="62508" y="303610"/>
                </a:lnTo>
                <a:lnTo>
                  <a:pt x="62508" y="294680"/>
                </a:lnTo>
                <a:lnTo>
                  <a:pt x="62508" y="285751"/>
                </a:lnTo>
                <a:lnTo>
                  <a:pt x="53578" y="258962"/>
                </a:lnTo>
                <a:lnTo>
                  <a:pt x="44649" y="223243"/>
                </a:lnTo>
                <a:lnTo>
                  <a:pt x="35719" y="178594"/>
                </a:lnTo>
                <a:lnTo>
                  <a:pt x="17860" y="142876"/>
                </a:lnTo>
                <a:lnTo>
                  <a:pt x="8930" y="98227"/>
                </a:lnTo>
                <a:lnTo>
                  <a:pt x="0" y="71438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53578" y="26790"/>
                </a:lnTo>
                <a:lnTo>
                  <a:pt x="89297" y="17860"/>
                </a:lnTo>
                <a:lnTo>
                  <a:pt x="125016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4" name="Freeform 20563"/>
          <p:cNvSpPr/>
          <p:nvPr/>
        </p:nvSpPr>
        <p:spPr bwMode="auto">
          <a:xfrm>
            <a:off x="3321844" y="4991695"/>
            <a:ext cx="187524" cy="53579"/>
          </a:xfrm>
          <a:custGeom>
            <a:avLst/>
            <a:gdLst/>
            <a:ahLst/>
            <a:cxnLst/>
            <a:rect l="0" t="0" r="0" b="0"/>
            <a:pathLst>
              <a:path w="187524" h="53579">
                <a:moveTo>
                  <a:pt x="0" y="53578"/>
                </a:moveTo>
                <a:lnTo>
                  <a:pt x="17859" y="53578"/>
                </a:lnTo>
                <a:lnTo>
                  <a:pt x="35719" y="44649"/>
                </a:lnTo>
                <a:lnTo>
                  <a:pt x="62508" y="26789"/>
                </a:lnTo>
                <a:lnTo>
                  <a:pt x="98226" y="17860"/>
                </a:lnTo>
                <a:lnTo>
                  <a:pt x="133945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5" name="Freeform 20564"/>
          <p:cNvSpPr/>
          <p:nvPr/>
        </p:nvSpPr>
        <p:spPr bwMode="auto">
          <a:xfrm>
            <a:off x="3777258" y="5438180"/>
            <a:ext cx="125016" cy="223242"/>
          </a:xfrm>
          <a:custGeom>
            <a:avLst/>
            <a:gdLst/>
            <a:ahLst/>
            <a:cxnLst/>
            <a:rect l="0" t="0" r="0" b="0"/>
            <a:pathLst>
              <a:path w="125016" h="223242">
                <a:moveTo>
                  <a:pt x="17859" y="0"/>
                </a:moveTo>
                <a:lnTo>
                  <a:pt x="17859" y="8929"/>
                </a:lnTo>
                <a:lnTo>
                  <a:pt x="8930" y="26789"/>
                </a:lnTo>
                <a:lnTo>
                  <a:pt x="8930" y="62508"/>
                </a:lnTo>
                <a:lnTo>
                  <a:pt x="8930" y="98226"/>
                </a:lnTo>
                <a:lnTo>
                  <a:pt x="0" y="142874"/>
                </a:lnTo>
                <a:lnTo>
                  <a:pt x="8930" y="178593"/>
                </a:lnTo>
                <a:lnTo>
                  <a:pt x="17859" y="205382"/>
                </a:lnTo>
                <a:lnTo>
                  <a:pt x="26789" y="223241"/>
                </a:lnTo>
                <a:lnTo>
                  <a:pt x="44648" y="223241"/>
                </a:lnTo>
                <a:lnTo>
                  <a:pt x="62508" y="205382"/>
                </a:lnTo>
                <a:lnTo>
                  <a:pt x="89297" y="178593"/>
                </a:lnTo>
                <a:lnTo>
                  <a:pt x="107156" y="142874"/>
                </a:lnTo>
                <a:lnTo>
                  <a:pt x="125015" y="107156"/>
                </a:lnTo>
                <a:lnTo>
                  <a:pt x="125015" y="71437"/>
                </a:lnTo>
                <a:lnTo>
                  <a:pt x="125015" y="35718"/>
                </a:lnTo>
                <a:lnTo>
                  <a:pt x="116086" y="8929"/>
                </a:lnTo>
                <a:lnTo>
                  <a:pt x="89297" y="0"/>
                </a:lnTo>
                <a:lnTo>
                  <a:pt x="62508" y="8929"/>
                </a:lnTo>
                <a:lnTo>
                  <a:pt x="35719" y="35718"/>
                </a:lnTo>
                <a:lnTo>
                  <a:pt x="17859" y="71437"/>
                </a:lnTo>
                <a:lnTo>
                  <a:pt x="8930" y="98226"/>
                </a:lnTo>
                <a:lnTo>
                  <a:pt x="8930" y="133945"/>
                </a:lnTo>
                <a:lnTo>
                  <a:pt x="17859" y="151804"/>
                </a:lnTo>
                <a:lnTo>
                  <a:pt x="1785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6" name="Freeform 20565"/>
          <p:cNvSpPr/>
          <p:nvPr/>
        </p:nvSpPr>
        <p:spPr bwMode="auto">
          <a:xfrm>
            <a:off x="3982641" y="5420320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0" y="80368"/>
                </a:move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8929" y="160734"/>
                </a:lnTo>
                <a:lnTo>
                  <a:pt x="17859" y="178593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8" y="214312"/>
                </a:lnTo>
                <a:lnTo>
                  <a:pt x="35718" y="214312"/>
                </a:lnTo>
                <a:lnTo>
                  <a:pt x="35718" y="196453"/>
                </a:lnTo>
                <a:lnTo>
                  <a:pt x="44648" y="169664"/>
                </a:lnTo>
                <a:lnTo>
                  <a:pt x="62507" y="133946"/>
                </a:lnTo>
                <a:lnTo>
                  <a:pt x="89297" y="89297"/>
                </a:lnTo>
                <a:lnTo>
                  <a:pt x="116086" y="53578"/>
                </a:lnTo>
                <a:lnTo>
                  <a:pt x="142875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7" name="Freeform 20566"/>
          <p:cNvSpPr/>
          <p:nvPr/>
        </p:nvSpPr>
        <p:spPr bwMode="auto">
          <a:xfrm>
            <a:off x="3437930" y="5804296"/>
            <a:ext cx="241102" cy="383978"/>
          </a:xfrm>
          <a:custGeom>
            <a:avLst/>
            <a:gdLst/>
            <a:ahLst/>
            <a:cxnLst/>
            <a:rect l="0" t="0" r="0" b="0"/>
            <a:pathLst>
              <a:path w="241102" h="383978">
                <a:moveTo>
                  <a:pt x="26789" y="98227"/>
                </a:moveTo>
                <a:lnTo>
                  <a:pt x="26789" y="9822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78594"/>
                </a:lnTo>
                <a:lnTo>
                  <a:pt x="26789" y="232172"/>
                </a:lnTo>
                <a:lnTo>
                  <a:pt x="35718" y="276820"/>
                </a:lnTo>
                <a:lnTo>
                  <a:pt x="44648" y="321469"/>
                </a:lnTo>
                <a:lnTo>
                  <a:pt x="44648" y="357188"/>
                </a:lnTo>
                <a:lnTo>
                  <a:pt x="44648" y="375047"/>
                </a:lnTo>
                <a:lnTo>
                  <a:pt x="44648" y="383977"/>
                </a:lnTo>
                <a:lnTo>
                  <a:pt x="44648" y="375047"/>
                </a:lnTo>
                <a:lnTo>
                  <a:pt x="35718" y="357188"/>
                </a:lnTo>
                <a:lnTo>
                  <a:pt x="35718" y="330399"/>
                </a:lnTo>
                <a:lnTo>
                  <a:pt x="26789" y="285750"/>
                </a:lnTo>
                <a:lnTo>
                  <a:pt x="17859" y="241102"/>
                </a:lnTo>
                <a:lnTo>
                  <a:pt x="8929" y="187524"/>
                </a:lnTo>
                <a:lnTo>
                  <a:pt x="0" y="142875"/>
                </a:lnTo>
                <a:lnTo>
                  <a:pt x="0" y="107156"/>
                </a:lnTo>
                <a:lnTo>
                  <a:pt x="0" y="80367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71437" y="62508"/>
                </a:lnTo>
                <a:lnTo>
                  <a:pt x="107156" y="62508"/>
                </a:lnTo>
                <a:lnTo>
                  <a:pt x="142875" y="53578"/>
                </a:lnTo>
                <a:lnTo>
                  <a:pt x="169664" y="44649"/>
                </a:lnTo>
                <a:lnTo>
                  <a:pt x="205383" y="35719"/>
                </a:lnTo>
                <a:lnTo>
                  <a:pt x="223242" y="1785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8" name="Freeform 20567"/>
          <p:cNvSpPr/>
          <p:nvPr/>
        </p:nvSpPr>
        <p:spPr bwMode="auto">
          <a:xfrm>
            <a:off x="3446859" y="5965030"/>
            <a:ext cx="267892" cy="89298"/>
          </a:xfrm>
          <a:custGeom>
            <a:avLst/>
            <a:gdLst/>
            <a:ahLst/>
            <a:cxnLst/>
            <a:rect l="0" t="0" r="0" b="0"/>
            <a:pathLst>
              <a:path w="267892" h="89298">
                <a:moveTo>
                  <a:pt x="0" y="89297"/>
                </a:moveTo>
                <a:lnTo>
                  <a:pt x="8930" y="89297"/>
                </a:lnTo>
                <a:lnTo>
                  <a:pt x="26789" y="80368"/>
                </a:lnTo>
                <a:lnTo>
                  <a:pt x="62508" y="71438"/>
                </a:lnTo>
                <a:lnTo>
                  <a:pt x="98227" y="53579"/>
                </a:lnTo>
                <a:lnTo>
                  <a:pt x="142875" y="44649"/>
                </a:lnTo>
                <a:lnTo>
                  <a:pt x="187524" y="35719"/>
                </a:lnTo>
                <a:lnTo>
                  <a:pt x="223243" y="17860"/>
                </a:lnTo>
                <a:lnTo>
                  <a:pt x="250032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69" name="Freeform 20568"/>
          <p:cNvSpPr/>
          <p:nvPr/>
        </p:nvSpPr>
        <p:spPr bwMode="auto">
          <a:xfrm>
            <a:off x="3982641" y="5920382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142875" y="0"/>
                </a:moveTo>
                <a:lnTo>
                  <a:pt x="13394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8930"/>
                </a:lnTo>
                <a:lnTo>
                  <a:pt x="71437" y="17859"/>
                </a:lnTo>
                <a:lnTo>
                  <a:pt x="44648" y="17859"/>
                </a:lnTo>
                <a:lnTo>
                  <a:pt x="2678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26789" y="80367"/>
                </a:lnTo>
                <a:lnTo>
                  <a:pt x="44648" y="89297"/>
                </a:lnTo>
                <a:lnTo>
                  <a:pt x="71437" y="107156"/>
                </a:lnTo>
                <a:lnTo>
                  <a:pt x="98226" y="125016"/>
                </a:lnTo>
                <a:lnTo>
                  <a:pt x="116086" y="133945"/>
                </a:lnTo>
                <a:lnTo>
                  <a:pt x="125015" y="151805"/>
                </a:lnTo>
                <a:lnTo>
                  <a:pt x="116086" y="169664"/>
                </a:lnTo>
                <a:lnTo>
                  <a:pt x="107156" y="178594"/>
                </a:lnTo>
                <a:lnTo>
                  <a:pt x="89297" y="196453"/>
                </a:lnTo>
                <a:lnTo>
                  <a:pt x="62507" y="205383"/>
                </a:lnTo>
                <a:lnTo>
                  <a:pt x="35718" y="205383"/>
                </a:lnTo>
                <a:lnTo>
                  <a:pt x="26789" y="196453"/>
                </a:lnTo>
                <a:lnTo>
                  <a:pt x="17859" y="178594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0" name="Freeform 20569"/>
          <p:cNvSpPr/>
          <p:nvPr/>
        </p:nvSpPr>
        <p:spPr bwMode="auto">
          <a:xfrm>
            <a:off x="4196953" y="5777507"/>
            <a:ext cx="98228" cy="330399"/>
          </a:xfrm>
          <a:custGeom>
            <a:avLst/>
            <a:gdLst/>
            <a:ahLst/>
            <a:cxnLst/>
            <a:rect l="0" t="0" r="0" b="0"/>
            <a:pathLst>
              <a:path w="98228" h="330399">
                <a:moveTo>
                  <a:pt x="8930" y="0"/>
                </a:move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26789" y="89297"/>
                </a:lnTo>
                <a:lnTo>
                  <a:pt x="17860" y="125016"/>
                </a:lnTo>
                <a:lnTo>
                  <a:pt x="8930" y="160734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85750"/>
                </a:lnTo>
                <a:lnTo>
                  <a:pt x="8930" y="312539"/>
                </a:lnTo>
                <a:lnTo>
                  <a:pt x="17860" y="330398"/>
                </a:lnTo>
                <a:lnTo>
                  <a:pt x="35719" y="330398"/>
                </a:lnTo>
                <a:lnTo>
                  <a:pt x="62508" y="330398"/>
                </a:lnTo>
                <a:lnTo>
                  <a:pt x="80367" y="312539"/>
                </a:lnTo>
                <a:lnTo>
                  <a:pt x="89297" y="294680"/>
                </a:lnTo>
                <a:lnTo>
                  <a:pt x="98227" y="267891"/>
                </a:lnTo>
                <a:lnTo>
                  <a:pt x="9822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1" name="Freeform 20570"/>
          <p:cNvSpPr/>
          <p:nvPr/>
        </p:nvSpPr>
        <p:spPr bwMode="auto">
          <a:xfrm>
            <a:off x="4143375" y="5902523"/>
            <a:ext cx="196454" cy="53579"/>
          </a:xfrm>
          <a:custGeom>
            <a:avLst/>
            <a:gdLst/>
            <a:ahLst/>
            <a:cxnLst/>
            <a:rect l="0" t="0" r="0" b="0"/>
            <a:pathLst>
              <a:path w="196454" h="53579">
                <a:moveTo>
                  <a:pt x="0" y="44648"/>
                </a:moveTo>
                <a:lnTo>
                  <a:pt x="0" y="4464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44648"/>
                </a:lnTo>
                <a:lnTo>
                  <a:pt x="89297" y="35718"/>
                </a:lnTo>
                <a:lnTo>
                  <a:pt x="142875" y="1785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2" name="Freeform 20571"/>
          <p:cNvSpPr/>
          <p:nvPr/>
        </p:nvSpPr>
        <p:spPr bwMode="auto">
          <a:xfrm>
            <a:off x="4688086" y="5768577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151805" y="0"/>
                </a:moveTo>
                <a:lnTo>
                  <a:pt x="14287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80367" y="8930"/>
                </a:lnTo>
                <a:lnTo>
                  <a:pt x="53578" y="26789"/>
                </a:lnTo>
                <a:lnTo>
                  <a:pt x="3571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98227"/>
                </a:lnTo>
                <a:lnTo>
                  <a:pt x="35719" y="107157"/>
                </a:lnTo>
                <a:lnTo>
                  <a:pt x="53578" y="116086"/>
                </a:lnTo>
                <a:lnTo>
                  <a:pt x="80367" y="116086"/>
                </a:lnTo>
                <a:lnTo>
                  <a:pt x="107156" y="125016"/>
                </a:lnTo>
                <a:lnTo>
                  <a:pt x="125016" y="133946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25016" y="178594"/>
                </a:lnTo>
                <a:lnTo>
                  <a:pt x="98227" y="205383"/>
                </a:lnTo>
                <a:lnTo>
                  <a:pt x="71437" y="223243"/>
                </a:lnTo>
                <a:lnTo>
                  <a:pt x="44648" y="232172"/>
                </a:lnTo>
                <a:lnTo>
                  <a:pt x="17859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3" name="Freeform 20572"/>
          <p:cNvSpPr/>
          <p:nvPr/>
        </p:nvSpPr>
        <p:spPr bwMode="auto">
          <a:xfrm>
            <a:off x="4920258" y="5706070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17859" y="0"/>
                </a:moveTo>
                <a:lnTo>
                  <a:pt x="17859" y="8929"/>
                </a:lnTo>
                <a:lnTo>
                  <a:pt x="17859" y="26789"/>
                </a:lnTo>
                <a:lnTo>
                  <a:pt x="8930" y="62507"/>
                </a:lnTo>
                <a:lnTo>
                  <a:pt x="8930" y="98226"/>
                </a:lnTo>
                <a:lnTo>
                  <a:pt x="8930" y="142875"/>
                </a:lnTo>
                <a:lnTo>
                  <a:pt x="8930" y="178593"/>
                </a:lnTo>
                <a:lnTo>
                  <a:pt x="0" y="214312"/>
                </a:lnTo>
                <a:lnTo>
                  <a:pt x="8930" y="250031"/>
                </a:lnTo>
                <a:lnTo>
                  <a:pt x="17859" y="267890"/>
                </a:lnTo>
                <a:lnTo>
                  <a:pt x="35719" y="276820"/>
                </a:lnTo>
                <a:lnTo>
                  <a:pt x="53578" y="267890"/>
                </a:lnTo>
                <a:lnTo>
                  <a:pt x="71437" y="258960"/>
                </a:lnTo>
                <a:lnTo>
                  <a:pt x="89297" y="241101"/>
                </a:lnTo>
                <a:lnTo>
                  <a:pt x="89297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4" name="Freeform 20573"/>
          <p:cNvSpPr/>
          <p:nvPr/>
        </p:nvSpPr>
        <p:spPr bwMode="auto">
          <a:xfrm>
            <a:off x="4822031" y="5795366"/>
            <a:ext cx="276822" cy="80369"/>
          </a:xfrm>
          <a:custGeom>
            <a:avLst/>
            <a:gdLst/>
            <a:ahLst/>
            <a:cxnLst/>
            <a:rect l="0" t="0" r="0" b="0"/>
            <a:pathLst>
              <a:path w="276822" h="80369">
                <a:moveTo>
                  <a:pt x="8930" y="6250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26789" y="71438"/>
                </a:lnTo>
                <a:lnTo>
                  <a:pt x="62508" y="62508"/>
                </a:lnTo>
                <a:lnTo>
                  <a:pt x="107157" y="53579"/>
                </a:lnTo>
                <a:lnTo>
                  <a:pt x="160735" y="35719"/>
                </a:lnTo>
                <a:lnTo>
                  <a:pt x="223242" y="1786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5" name="Freeform 20574"/>
          <p:cNvSpPr/>
          <p:nvPr/>
        </p:nvSpPr>
        <p:spPr bwMode="auto">
          <a:xfrm>
            <a:off x="5348883" y="5706070"/>
            <a:ext cx="98227" cy="205383"/>
          </a:xfrm>
          <a:custGeom>
            <a:avLst/>
            <a:gdLst/>
            <a:ahLst/>
            <a:cxnLst/>
            <a:rect l="0" t="0" r="0" b="0"/>
            <a:pathLst>
              <a:path w="98227" h="205383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35719" y="89296"/>
                </a:lnTo>
                <a:lnTo>
                  <a:pt x="53578" y="98226"/>
                </a:lnTo>
                <a:lnTo>
                  <a:pt x="71437" y="107156"/>
                </a:lnTo>
                <a:lnTo>
                  <a:pt x="89297" y="125015"/>
                </a:lnTo>
                <a:lnTo>
                  <a:pt x="98226" y="133945"/>
                </a:lnTo>
                <a:lnTo>
                  <a:pt x="98226" y="151804"/>
                </a:lnTo>
                <a:lnTo>
                  <a:pt x="89297" y="169664"/>
                </a:lnTo>
                <a:lnTo>
                  <a:pt x="62508" y="187523"/>
                </a:lnTo>
                <a:lnTo>
                  <a:pt x="44648" y="196453"/>
                </a:lnTo>
                <a:lnTo>
                  <a:pt x="35719" y="205382"/>
                </a:lnTo>
                <a:lnTo>
                  <a:pt x="26789" y="196453"/>
                </a:lnTo>
                <a:lnTo>
                  <a:pt x="35719" y="178593"/>
                </a:lnTo>
                <a:lnTo>
                  <a:pt x="35719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6" name="Freeform 20575"/>
          <p:cNvSpPr/>
          <p:nvPr/>
        </p:nvSpPr>
        <p:spPr bwMode="auto">
          <a:xfrm>
            <a:off x="5607844" y="5589984"/>
            <a:ext cx="142876" cy="303610"/>
          </a:xfrm>
          <a:custGeom>
            <a:avLst/>
            <a:gdLst/>
            <a:ahLst/>
            <a:cxnLst/>
            <a:rect l="0" t="0" r="0" b="0"/>
            <a:pathLst>
              <a:path w="142876" h="30361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9296"/>
                </a:lnTo>
                <a:lnTo>
                  <a:pt x="8929" y="125015"/>
                </a:lnTo>
                <a:lnTo>
                  <a:pt x="0" y="169664"/>
                </a:lnTo>
                <a:lnTo>
                  <a:pt x="0" y="205382"/>
                </a:lnTo>
                <a:lnTo>
                  <a:pt x="0" y="241101"/>
                </a:lnTo>
                <a:lnTo>
                  <a:pt x="8929" y="267890"/>
                </a:lnTo>
                <a:lnTo>
                  <a:pt x="17859" y="285750"/>
                </a:lnTo>
                <a:lnTo>
                  <a:pt x="44648" y="303609"/>
                </a:lnTo>
                <a:lnTo>
                  <a:pt x="62508" y="303609"/>
                </a:lnTo>
                <a:lnTo>
                  <a:pt x="89297" y="303609"/>
                </a:lnTo>
                <a:lnTo>
                  <a:pt x="116086" y="285750"/>
                </a:lnTo>
                <a:lnTo>
                  <a:pt x="133945" y="258961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7" name="Freeform 20576"/>
          <p:cNvSpPr/>
          <p:nvPr/>
        </p:nvSpPr>
        <p:spPr bwMode="auto">
          <a:xfrm>
            <a:off x="5527477" y="5688210"/>
            <a:ext cx="321469" cy="53579"/>
          </a:xfrm>
          <a:custGeom>
            <a:avLst/>
            <a:gdLst/>
            <a:ahLst/>
            <a:cxnLst/>
            <a:rect l="0" t="0" r="0" b="0"/>
            <a:pathLst>
              <a:path w="321469" h="53579">
                <a:moveTo>
                  <a:pt x="0" y="53578"/>
                </a:moveTo>
                <a:lnTo>
                  <a:pt x="0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71437" y="53578"/>
                </a:lnTo>
                <a:lnTo>
                  <a:pt x="125015" y="44649"/>
                </a:lnTo>
                <a:lnTo>
                  <a:pt x="178593" y="35719"/>
                </a:lnTo>
                <a:lnTo>
                  <a:pt x="232171" y="26789"/>
                </a:lnTo>
                <a:lnTo>
                  <a:pt x="285750" y="8930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8" name="Freeform 20577"/>
          <p:cNvSpPr/>
          <p:nvPr/>
        </p:nvSpPr>
        <p:spPr bwMode="auto">
          <a:xfrm>
            <a:off x="6241852" y="5500688"/>
            <a:ext cx="26790" cy="339328"/>
          </a:xfrm>
          <a:custGeom>
            <a:avLst/>
            <a:gdLst/>
            <a:ahLst/>
            <a:cxnLst/>
            <a:rect l="0" t="0" r="0" b="0"/>
            <a:pathLst>
              <a:path w="26790" h="339328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71437"/>
                </a:lnTo>
                <a:lnTo>
                  <a:pt x="17859" y="107155"/>
                </a:lnTo>
                <a:lnTo>
                  <a:pt x="26789" y="160733"/>
                </a:lnTo>
                <a:lnTo>
                  <a:pt x="26789" y="205382"/>
                </a:lnTo>
                <a:lnTo>
                  <a:pt x="17859" y="250030"/>
                </a:lnTo>
                <a:lnTo>
                  <a:pt x="17859" y="294678"/>
                </a:lnTo>
                <a:lnTo>
                  <a:pt x="17859" y="321467"/>
                </a:lnTo>
                <a:lnTo>
                  <a:pt x="8929" y="339327"/>
                </a:lnTo>
                <a:lnTo>
                  <a:pt x="8929" y="339327"/>
                </a:lnTo>
                <a:lnTo>
                  <a:pt x="17859" y="321467"/>
                </a:lnTo>
                <a:lnTo>
                  <a:pt x="17859" y="294678"/>
                </a:lnTo>
                <a:lnTo>
                  <a:pt x="8929" y="250030"/>
                </a:lnTo>
                <a:lnTo>
                  <a:pt x="8929" y="2500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79" name="Freeform 20578"/>
          <p:cNvSpPr/>
          <p:nvPr/>
        </p:nvSpPr>
        <p:spPr bwMode="auto">
          <a:xfrm>
            <a:off x="6197203" y="5536406"/>
            <a:ext cx="446486" cy="339329"/>
          </a:xfrm>
          <a:custGeom>
            <a:avLst/>
            <a:gdLst/>
            <a:ahLst/>
            <a:cxnLst/>
            <a:rect l="0" t="0" r="0" b="0"/>
            <a:pathLst>
              <a:path w="446486" h="339329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116086" y="8930"/>
                </a:lnTo>
                <a:lnTo>
                  <a:pt x="178594" y="0"/>
                </a:lnTo>
                <a:lnTo>
                  <a:pt x="250031" y="0"/>
                </a:lnTo>
                <a:lnTo>
                  <a:pt x="321469" y="17860"/>
                </a:lnTo>
                <a:lnTo>
                  <a:pt x="383977" y="44648"/>
                </a:lnTo>
                <a:lnTo>
                  <a:pt x="428625" y="80367"/>
                </a:lnTo>
                <a:lnTo>
                  <a:pt x="446485" y="125015"/>
                </a:lnTo>
                <a:lnTo>
                  <a:pt x="428625" y="178593"/>
                </a:lnTo>
                <a:lnTo>
                  <a:pt x="392906" y="232171"/>
                </a:lnTo>
                <a:lnTo>
                  <a:pt x="339328" y="285749"/>
                </a:lnTo>
                <a:lnTo>
                  <a:pt x="294680" y="321468"/>
                </a:lnTo>
                <a:lnTo>
                  <a:pt x="258961" y="339328"/>
                </a:lnTo>
                <a:lnTo>
                  <a:pt x="232172" y="330398"/>
                </a:lnTo>
                <a:lnTo>
                  <a:pt x="232172" y="303609"/>
                </a:lnTo>
                <a:lnTo>
                  <a:pt x="232172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80" name="Freeform 20579"/>
          <p:cNvSpPr/>
          <p:nvPr/>
        </p:nvSpPr>
        <p:spPr bwMode="auto">
          <a:xfrm>
            <a:off x="7027664" y="5509617"/>
            <a:ext cx="366118" cy="267891"/>
          </a:xfrm>
          <a:custGeom>
            <a:avLst/>
            <a:gdLst/>
            <a:ahLst/>
            <a:cxnLst/>
            <a:rect l="0" t="0" r="0" b="0"/>
            <a:pathLst>
              <a:path w="366118" h="26789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17859" y="80367"/>
                </a:lnTo>
                <a:lnTo>
                  <a:pt x="17859" y="125015"/>
                </a:lnTo>
                <a:lnTo>
                  <a:pt x="8930" y="169663"/>
                </a:lnTo>
                <a:lnTo>
                  <a:pt x="0" y="214312"/>
                </a:lnTo>
                <a:lnTo>
                  <a:pt x="8930" y="250031"/>
                </a:lnTo>
                <a:lnTo>
                  <a:pt x="26789" y="267890"/>
                </a:lnTo>
                <a:lnTo>
                  <a:pt x="62508" y="267890"/>
                </a:lnTo>
                <a:lnTo>
                  <a:pt x="116086" y="267890"/>
                </a:lnTo>
                <a:lnTo>
                  <a:pt x="187524" y="250031"/>
                </a:lnTo>
                <a:lnTo>
                  <a:pt x="258961" y="241101"/>
                </a:lnTo>
                <a:lnTo>
                  <a:pt x="312539" y="223242"/>
                </a:lnTo>
                <a:lnTo>
                  <a:pt x="366117" y="196453"/>
                </a:lnTo>
                <a:lnTo>
                  <a:pt x="36611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81" name="Freeform 20580"/>
          <p:cNvSpPr/>
          <p:nvPr/>
        </p:nvSpPr>
        <p:spPr bwMode="auto">
          <a:xfrm>
            <a:off x="7045523" y="5589984"/>
            <a:ext cx="196455" cy="71438"/>
          </a:xfrm>
          <a:custGeom>
            <a:avLst/>
            <a:gdLst/>
            <a:ahLst/>
            <a:cxnLst/>
            <a:rect l="0" t="0" r="0" b="0"/>
            <a:pathLst>
              <a:path w="196455" h="71438">
                <a:moveTo>
                  <a:pt x="0" y="71437"/>
                </a:moveTo>
                <a:lnTo>
                  <a:pt x="8930" y="71437"/>
                </a:lnTo>
                <a:lnTo>
                  <a:pt x="26790" y="62507"/>
                </a:lnTo>
                <a:lnTo>
                  <a:pt x="62508" y="62507"/>
                </a:lnTo>
                <a:lnTo>
                  <a:pt x="98227" y="44648"/>
                </a:lnTo>
                <a:lnTo>
                  <a:pt x="142875" y="35718"/>
                </a:lnTo>
                <a:lnTo>
                  <a:pt x="169665" y="17859"/>
                </a:lnTo>
                <a:lnTo>
                  <a:pt x="196454" y="0"/>
                </a:lnTo>
                <a:lnTo>
                  <a:pt x="19645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82" name="Freeform 20581"/>
          <p:cNvSpPr/>
          <p:nvPr/>
        </p:nvSpPr>
        <p:spPr bwMode="auto">
          <a:xfrm>
            <a:off x="7054453" y="5348883"/>
            <a:ext cx="294681" cy="53579"/>
          </a:xfrm>
          <a:custGeom>
            <a:avLst/>
            <a:gdLst/>
            <a:ahLst/>
            <a:cxnLst/>
            <a:rect l="0" t="0" r="0" b="0"/>
            <a:pathLst>
              <a:path w="294681" h="53579">
                <a:moveTo>
                  <a:pt x="0" y="53578"/>
                </a:moveTo>
                <a:lnTo>
                  <a:pt x="8930" y="53578"/>
                </a:lnTo>
                <a:lnTo>
                  <a:pt x="26789" y="53578"/>
                </a:lnTo>
                <a:lnTo>
                  <a:pt x="71438" y="44648"/>
                </a:lnTo>
                <a:lnTo>
                  <a:pt x="125016" y="35719"/>
                </a:lnTo>
                <a:lnTo>
                  <a:pt x="178594" y="35719"/>
                </a:lnTo>
                <a:lnTo>
                  <a:pt x="241102" y="17859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83" name="Freeform 20582"/>
          <p:cNvSpPr/>
          <p:nvPr/>
        </p:nvSpPr>
        <p:spPr bwMode="auto">
          <a:xfrm>
            <a:off x="7447359" y="5080992"/>
            <a:ext cx="955477" cy="1017985"/>
          </a:xfrm>
          <a:custGeom>
            <a:avLst/>
            <a:gdLst/>
            <a:ahLst/>
            <a:cxnLst/>
            <a:rect l="0" t="0" r="0" b="0"/>
            <a:pathLst>
              <a:path w="955477" h="1017985">
                <a:moveTo>
                  <a:pt x="955476" y="0"/>
                </a:moveTo>
                <a:lnTo>
                  <a:pt x="946546" y="0"/>
                </a:lnTo>
                <a:lnTo>
                  <a:pt x="928687" y="0"/>
                </a:lnTo>
                <a:lnTo>
                  <a:pt x="901898" y="8930"/>
                </a:lnTo>
                <a:lnTo>
                  <a:pt x="866179" y="26789"/>
                </a:lnTo>
                <a:lnTo>
                  <a:pt x="830461" y="44649"/>
                </a:lnTo>
                <a:lnTo>
                  <a:pt x="785812" y="80367"/>
                </a:lnTo>
                <a:lnTo>
                  <a:pt x="732235" y="133946"/>
                </a:lnTo>
                <a:lnTo>
                  <a:pt x="669727" y="187524"/>
                </a:lnTo>
                <a:lnTo>
                  <a:pt x="607219" y="250031"/>
                </a:lnTo>
                <a:lnTo>
                  <a:pt x="535782" y="312539"/>
                </a:lnTo>
                <a:lnTo>
                  <a:pt x="473274" y="392906"/>
                </a:lnTo>
                <a:lnTo>
                  <a:pt x="401836" y="464344"/>
                </a:lnTo>
                <a:lnTo>
                  <a:pt x="339329" y="544710"/>
                </a:lnTo>
                <a:lnTo>
                  <a:pt x="276821" y="616148"/>
                </a:lnTo>
                <a:lnTo>
                  <a:pt x="205383" y="687585"/>
                </a:lnTo>
                <a:lnTo>
                  <a:pt x="151805" y="759023"/>
                </a:lnTo>
                <a:lnTo>
                  <a:pt x="98227" y="821531"/>
                </a:lnTo>
                <a:lnTo>
                  <a:pt x="53579" y="875109"/>
                </a:lnTo>
                <a:lnTo>
                  <a:pt x="17860" y="928687"/>
                </a:lnTo>
                <a:lnTo>
                  <a:pt x="0" y="973335"/>
                </a:lnTo>
                <a:lnTo>
                  <a:pt x="0" y="1000124"/>
                </a:lnTo>
                <a:lnTo>
                  <a:pt x="8930" y="1017984"/>
                </a:lnTo>
                <a:lnTo>
                  <a:pt x="17860" y="1017984"/>
                </a:lnTo>
                <a:lnTo>
                  <a:pt x="17860" y="10179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84" name="Freeform 20583"/>
          <p:cNvSpPr/>
          <p:nvPr/>
        </p:nvSpPr>
        <p:spPr bwMode="auto">
          <a:xfrm>
            <a:off x="7465219" y="4991695"/>
            <a:ext cx="1000125" cy="1143001"/>
          </a:xfrm>
          <a:custGeom>
            <a:avLst/>
            <a:gdLst/>
            <a:ahLst/>
            <a:cxnLst/>
            <a:rect l="0" t="0" r="0" b="0"/>
            <a:pathLst>
              <a:path w="1000125" h="1143001">
                <a:moveTo>
                  <a:pt x="0" y="17860"/>
                </a:moveTo>
                <a:lnTo>
                  <a:pt x="0" y="17860"/>
                </a:lnTo>
                <a:lnTo>
                  <a:pt x="8929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17860"/>
                </a:lnTo>
                <a:lnTo>
                  <a:pt x="80367" y="44649"/>
                </a:lnTo>
                <a:lnTo>
                  <a:pt x="107156" y="80368"/>
                </a:lnTo>
                <a:lnTo>
                  <a:pt x="142875" y="125016"/>
                </a:lnTo>
                <a:lnTo>
                  <a:pt x="187523" y="178594"/>
                </a:lnTo>
                <a:lnTo>
                  <a:pt x="232172" y="241102"/>
                </a:lnTo>
                <a:lnTo>
                  <a:pt x="276820" y="312539"/>
                </a:lnTo>
                <a:lnTo>
                  <a:pt x="330398" y="383977"/>
                </a:lnTo>
                <a:lnTo>
                  <a:pt x="392906" y="464344"/>
                </a:lnTo>
                <a:lnTo>
                  <a:pt x="455414" y="535782"/>
                </a:lnTo>
                <a:lnTo>
                  <a:pt x="535781" y="607218"/>
                </a:lnTo>
                <a:lnTo>
                  <a:pt x="616148" y="678656"/>
                </a:lnTo>
                <a:lnTo>
                  <a:pt x="696515" y="750093"/>
                </a:lnTo>
                <a:lnTo>
                  <a:pt x="767952" y="812601"/>
                </a:lnTo>
                <a:lnTo>
                  <a:pt x="830460" y="866179"/>
                </a:lnTo>
                <a:lnTo>
                  <a:pt x="884038" y="919757"/>
                </a:lnTo>
                <a:lnTo>
                  <a:pt x="919757" y="973335"/>
                </a:lnTo>
                <a:lnTo>
                  <a:pt x="955476" y="1017984"/>
                </a:lnTo>
                <a:lnTo>
                  <a:pt x="973335" y="1062632"/>
                </a:lnTo>
                <a:lnTo>
                  <a:pt x="991194" y="1107281"/>
                </a:lnTo>
                <a:lnTo>
                  <a:pt x="1000124" y="1134070"/>
                </a:lnTo>
                <a:lnTo>
                  <a:pt x="1000124" y="1143000"/>
                </a:lnTo>
                <a:lnTo>
                  <a:pt x="982265" y="1125140"/>
                </a:lnTo>
                <a:lnTo>
                  <a:pt x="982265" y="11251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85" name="Freeform 20584"/>
          <p:cNvSpPr/>
          <p:nvPr/>
        </p:nvSpPr>
        <p:spPr bwMode="auto">
          <a:xfrm>
            <a:off x="3946922" y="5098852"/>
            <a:ext cx="2312790" cy="187524"/>
          </a:xfrm>
          <a:custGeom>
            <a:avLst/>
            <a:gdLst/>
            <a:ahLst/>
            <a:cxnLst/>
            <a:rect l="0" t="0" r="0" b="0"/>
            <a:pathLst>
              <a:path w="2312790" h="187524">
                <a:moveTo>
                  <a:pt x="35719" y="116086"/>
                </a:moveTo>
                <a:lnTo>
                  <a:pt x="2678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78593"/>
                </a:lnTo>
                <a:lnTo>
                  <a:pt x="62508" y="178593"/>
                </a:lnTo>
                <a:lnTo>
                  <a:pt x="71437" y="178593"/>
                </a:lnTo>
                <a:lnTo>
                  <a:pt x="80367" y="178593"/>
                </a:lnTo>
                <a:lnTo>
                  <a:pt x="89297" y="178593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33945" y="187523"/>
                </a:lnTo>
                <a:lnTo>
                  <a:pt x="151805" y="178593"/>
                </a:lnTo>
                <a:lnTo>
                  <a:pt x="169664" y="178593"/>
                </a:lnTo>
                <a:lnTo>
                  <a:pt x="187523" y="178593"/>
                </a:lnTo>
                <a:lnTo>
                  <a:pt x="205383" y="178593"/>
                </a:lnTo>
                <a:lnTo>
                  <a:pt x="232172" y="178593"/>
                </a:lnTo>
                <a:lnTo>
                  <a:pt x="258961" y="169664"/>
                </a:lnTo>
                <a:lnTo>
                  <a:pt x="285750" y="169664"/>
                </a:lnTo>
                <a:lnTo>
                  <a:pt x="312539" y="160734"/>
                </a:lnTo>
                <a:lnTo>
                  <a:pt x="339328" y="160734"/>
                </a:lnTo>
                <a:lnTo>
                  <a:pt x="375047" y="151804"/>
                </a:lnTo>
                <a:lnTo>
                  <a:pt x="410766" y="151804"/>
                </a:lnTo>
                <a:lnTo>
                  <a:pt x="446484" y="151804"/>
                </a:lnTo>
                <a:lnTo>
                  <a:pt x="482203" y="142875"/>
                </a:lnTo>
                <a:lnTo>
                  <a:pt x="517922" y="142875"/>
                </a:lnTo>
                <a:lnTo>
                  <a:pt x="553641" y="133945"/>
                </a:lnTo>
                <a:lnTo>
                  <a:pt x="598289" y="133945"/>
                </a:lnTo>
                <a:lnTo>
                  <a:pt x="642937" y="125015"/>
                </a:lnTo>
                <a:lnTo>
                  <a:pt x="678656" y="125015"/>
                </a:lnTo>
                <a:lnTo>
                  <a:pt x="723305" y="116086"/>
                </a:lnTo>
                <a:lnTo>
                  <a:pt x="759023" y="107156"/>
                </a:lnTo>
                <a:lnTo>
                  <a:pt x="803672" y="98226"/>
                </a:lnTo>
                <a:lnTo>
                  <a:pt x="848320" y="98226"/>
                </a:lnTo>
                <a:lnTo>
                  <a:pt x="884039" y="89296"/>
                </a:lnTo>
                <a:lnTo>
                  <a:pt x="928687" y="89296"/>
                </a:lnTo>
                <a:lnTo>
                  <a:pt x="964406" y="80367"/>
                </a:lnTo>
                <a:lnTo>
                  <a:pt x="1009055" y="80367"/>
                </a:lnTo>
                <a:lnTo>
                  <a:pt x="1053703" y="80367"/>
                </a:lnTo>
                <a:lnTo>
                  <a:pt x="1089422" y="80367"/>
                </a:lnTo>
                <a:lnTo>
                  <a:pt x="1134070" y="71437"/>
                </a:lnTo>
                <a:lnTo>
                  <a:pt x="1178719" y="71437"/>
                </a:lnTo>
                <a:lnTo>
                  <a:pt x="1214437" y="71437"/>
                </a:lnTo>
                <a:lnTo>
                  <a:pt x="1259086" y="71437"/>
                </a:lnTo>
                <a:lnTo>
                  <a:pt x="1303734" y="62507"/>
                </a:lnTo>
                <a:lnTo>
                  <a:pt x="1339453" y="62507"/>
                </a:lnTo>
                <a:lnTo>
                  <a:pt x="1375172" y="53578"/>
                </a:lnTo>
                <a:lnTo>
                  <a:pt x="1419820" y="53578"/>
                </a:lnTo>
                <a:lnTo>
                  <a:pt x="1455539" y="53578"/>
                </a:lnTo>
                <a:lnTo>
                  <a:pt x="1491258" y="44648"/>
                </a:lnTo>
                <a:lnTo>
                  <a:pt x="1526976" y="44648"/>
                </a:lnTo>
                <a:lnTo>
                  <a:pt x="1571625" y="44648"/>
                </a:lnTo>
                <a:lnTo>
                  <a:pt x="1607344" y="35718"/>
                </a:lnTo>
                <a:lnTo>
                  <a:pt x="1643062" y="35718"/>
                </a:lnTo>
                <a:lnTo>
                  <a:pt x="1687711" y="35718"/>
                </a:lnTo>
                <a:lnTo>
                  <a:pt x="1723430" y="35718"/>
                </a:lnTo>
                <a:lnTo>
                  <a:pt x="1759148" y="35718"/>
                </a:lnTo>
                <a:lnTo>
                  <a:pt x="1794867" y="26789"/>
                </a:lnTo>
                <a:lnTo>
                  <a:pt x="1830586" y="26789"/>
                </a:lnTo>
                <a:lnTo>
                  <a:pt x="1857375" y="26789"/>
                </a:lnTo>
                <a:lnTo>
                  <a:pt x="1893094" y="26789"/>
                </a:lnTo>
                <a:lnTo>
                  <a:pt x="1919883" y="26789"/>
                </a:lnTo>
                <a:lnTo>
                  <a:pt x="1955601" y="26789"/>
                </a:lnTo>
                <a:lnTo>
                  <a:pt x="1991320" y="26789"/>
                </a:lnTo>
                <a:lnTo>
                  <a:pt x="2018109" y="26789"/>
                </a:lnTo>
                <a:lnTo>
                  <a:pt x="2053828" y="17859"/>
                </a:lnTo>
                <a:lnTo>
                  <a:pt x="2080617" y="17859"/>
                </a:lnTo>
                <a:lnTo>
                  <a:pt x="2107406" y="8929"/>
                </a:lnTo>
                <a:lnTo>
                  <a:pt x="2134195" y="8929"/>
                </a:lnTo>
                <a:lnTo>
                  <a:pt x="2160984" y="8929"/>
                </a:lnTo>
                <a:lnTo>
                  <a:pt x="2178844" y="0"/>
                </a:lnTo>
                <a:lnTo>
                  <a:pt x="2196703" y="0"/>
                </a:lnTo>
                <a:lnTo>
                  <a:pt x="2223492" y="0"/>
                </a:lnTo>
                <a:lnTo>
                  <a:pt x="2241351" y="0"/>
                </a:lnTo>
                <a:lnTo>
                  <a:pt x="2259211" y="0"/>
                </a:lnTo>
                <a:lnTo>
                  <a:pt x="2277070" y="0"/>
                </a:lnTo>
                <a:lnTo>
                  <a:pt x="2286000" y="0"/>
                </a:lnTo>
                <a:lnTo>
                  <a:pt x="2294930" y="0"/>
                </a:lnTo>
                <a:lnTo>
                  <a:pt x="2303859" y="0"/>
                </a:lnTo>
                <a:lnTo>
                  <a:pt x="2303859" y="0"/>
                </a:lnTo>
                <a:lnTo>
                  <a:pt x="2312789" y="0"/>
                </a:lnTo>
                <a:lnTo>
                  <a:pt x="2312789" y="0"/>
                </a:lnTo>
                <a:lnTo>
                  <a:pt x="2312789" y="0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8929"/>
                </a:lnTo>
                <a:lnTo>
                  <a:pt x="2303859" y="17859"/>
                </a:lnTo>
                <a:lnTo>
                  <a:pt x="2294930" y="17859"/>
                </a:lnTo>
                <a:lnTo>
                  <a:pt x="229493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04813" y="76200"/>
            <a:ext cx="8716962" cy="781050"/>
          </a:xfrm>
        </p:spPr>
        <p:txBody>
          <a:bodyPr/>
          <a:lstStyle/>
          <a:p>
            <a:r>
              <a:rPr lang="en-US" altLang="en-US" sz="3600" smtClean="0"/>
              <a:t>Figure C.21 Examples of Data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14400"/>
            <a:ext cx="8307387" cy="55308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Forwarding through the registers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631950"/>
          <a:ext cx="8839200" cy="199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8600"/>
                <a:gridCol w="685800"/>
                <a:gridCol w="762000"/>
                <a:gridCol w="685800"/>
                <a:gridCol w="883920"/>
                <a:gridCol w="883920"/>
                <a:gridCol w="883920"/>
                <a:gridCol w="883920"/>
                <a:gridCol w="883920"/>
              </a:tblGrid>
              <a:tr h="3771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Instruction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37" marB="45737"/>
                </a:tc>
              </a:tr>
              <a:tr h="48673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LD    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b="1" dirty="0" smtClean="0"/>
                        <a:t>, 44(R2)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DADD R5, R6, R7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DSUB</a:t>
                      </a:r>
                      <a:r>
                        <a:rPr lang="en-US" sz="1800" b="1" baseline="0" dirty="0" smtClean="0"/>
                        <a:t> R8, R6, R7</a:t>
                      </a:r>
                      <a:endParaRPr lang="en-US" sz="1800" b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  <a:tr h="377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OR</a:t>
                      </a:r>
                      <a:r>
                        <a:rPr lang="en-US" sz="1800" b="1" baseline="0" dirty="0" smtClean="0"/>
                        <a:t>     R9,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R1</a:t>
                      </a:r>
                      <a:r>
                        <a:rPr lang="en-US" sz="1800" b="1" baseline="0" dirty="0" smtClean="0"/>
                        <a:t>,  R7</a:t>
                      </a:r>
                      <a:endParaRPr lang="en-US" sz="1800" b="1" dirty="0" smtClean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7" marB="45737"/>
                </a:tc>
              </a:tr>
            </a:tbl>
          </a:graphicData>
        </a:graphic>
      </p:graphicFrame>
      <p:pic>
        <p:nvPicPr>
          <p:cNvPr id="21576" name="Content Placeholder 4" descr="F06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7763"/>
            <a:ext cx="57531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2866430" y="2143125"/>
            <a:ext cx="232173" cy="267891"/>
          </a:xfrm>
          <a:custGeom>
            <a:avLst/>
            <a:gdLst/>
            <a:ahLst/>
            <a:cxnLst/>
            <a:rect l="0" t="0" r="0" b="0"/>
            <a:pathLst>
              <a:path w="232173" h="267891">
                <a:moveTo>
                  <a:pt x="62508" y="35719"/>
                </a:moveTo>
                <a:lnTo>
                  <a:pt x="53578" y="3571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71437"/>
                </a:lnTo>
                <a:lnTo>
                  <a:pt x="62508" y="98226"/>
                </a:lnTo>
                <a:lnTo>
                  <a:pt x="62508" y="133945"/>
                </a:lnTo>
                <a:lnTo>
                  <a:pt x="62508" y="169664"/>
                </a:lnTo>
                <a:lnTo>
                  <a:pt x="71437" y="205383"/>
                </a:lnTo>
                <a:lnTo>
                  <a:pt x="71437" y="232172"/>
                </a:lnTo>
                <a:lnTo>
                  <a:pt x="71437" y="250031"/>
                </a:lnTo>
                <a:lnTo>
                  <a:pt x="71437" y="267890"/>
                </a:lnTo>
                <a:lnTo>
                  <a:pt x="71437" y="267890"/>
                </a:lnTo>
                <a:lnTo>
                  <a:pt x="80367" y="250031"/>
                </a:lnTo>
                <a:lnTo>
                  <a:pt x="80367" y="232172"/>
                </a:lnTo>
                <a:lnTo>
                  <a:pt x="71437" y="205383"/>
                </a:lnTo>
                <a:lnTo>
                  <a:pt x="62508" y="169664"/>
                </a:lnTo>
                <a:lnTo>
                  <a:pt x="53578" y="133945"/>
                </a:lnTo>
                <a:lnTo>
                  <a:pt x="44648" y="98226"/>
                </a:lnTo>
                <a:lnTo>
                  <a:pt x="26789" y="71437"/>
                </a:lnTo>
                <a:lnTo>
                  <a:pt x="17859" y="44648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53578" y="17859"/>
                </a:lnTo>
                <a:lnTo>
                  <a:pt x="89297" y="17859"/>
                </a:lnTo>
                <a:lnTo>
                  <a:pt x="133945" y="17859"/>
                </a:lnTo>
                <a:lnTo>
                  <a:pt x="16966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84289" y="2294929"/>
            <a:ext cx="169665" cy="53580"/>
          </a:xfrm>
          <a:custGeom>
            <a:avLst/>
            <a:gdLst/>
            <a:ahLst/>
            <a:cxnLst/>
            <a:rect l="0" t="0" r="0" b="0"/>
            <a:pathLst>
              <a:path w="169665" h="53580">
                <a:moveTo>
                  <a:pt x="8930" y="35719"/>
                </a:moveTo>
                <a:lnTo>
                  <a:pt x="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35719" y="53579"/>
                </a:lnTo>
                <a:lnTo>
                  <a:pt x="71438" y="44649"/>
                </a:lnTo>
                <a:lnTo>
                  <a:pt x="116086" y="2679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70102" y="2134195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53578" y="0"/>
                </a:moveTo>
                <a:lnTo>
                  <a:pt x="53578" y="8930"/>
                </a:lnTo>
                <a:lnTo>
                  <a:pt x="53578" y="17859"/>
                </a:lnTo>
                <a:lnTo>
                  <a:pt x="53578" y="53578"/>
                </a:lnTo>
                <a:lnTo>
                  <a:pt x="44648" y="89297"/>
                </a:lnTo>
                <a:lnTo>
                  <a:pt x="26789" y="133945"/>
                </a:lnTo>
                <a:lnTo>
                  <a:pt x="17859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8929" y="267891"/>
                </a:lnTo>
                <a:lnTo>
                  <a:pt x="8929" y="258961"/>
                </a:lnTo>
                <a:lnTo>
                  <a:pt x="17859" y="250031"/>
                </a:lnTo>
                <a:lnTo>
                  <a:pt x="17859" y="223242"/>
                </a:lnTo>
                <a:lnTo>
                  <a:pt x="17859" y="187524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80805" y="2152054"/>
            <a:ext cx="312540" cy="303611"/>
          </a:xfrm>
          <a:custGeom>
            <a:avLst/>
            <a:gdLst/>
            <a:ahLst/>
            <a:cxnLst/>
            <a:rect l="0" t="0" r="0" b="0"/>
            <a:pathLst>
              <a:path w="312540" h="303611">
                <a:moveTo>
                  <a:pt x="0" y="44649"/>
                </a:moveTo>
                <a:lnTo>
                  <a:pt x="8929" y="44649"/>
                </a:lnTo>
                <a:lnTo>
                  <a:pt x="26789" y="35719"/>
                </a:lnTo>
                <a:lnTo>
                  <a:pt x="53578" y="35719"/>
                </a:lnTo>
                <a:lnTo>
                  <a:pt x="98226" y="26790"/>
                </a:lnTo>
                <a:lnTo>
                  <a:pt x="142875" y="8930"/>
                </a:lnTo>
                <a:lnTo>
                  <a:pt x="196453" y="0"/>
                </a:lnTo>
                <a:lnTo>
                  <a:pt x="250031" y="8930"/>
                </a:lnTo>
                <a:lnTo>
                  <a:pt x="285750" y="17860"/>
                </a:lnTo>
                <a:lnTo>
                  <a:pt x="312539" y="44649"/>
                </a:lnTo>
                <a:lnTo>
                  <a:pt x="312539" y="89297"/>
                </a:lnTo>
                <a:lnTo>
                  <a:pt x="285750" y="133946"/>
                </a:lnTo>
                <a:lnTo>
                  <a:pt x="241101" y="187524"/>
                </a:lnTo>
                <a:lnTo>
                  <a:pt x="196453" y="241102"/>
                </a:lnTo>
                <a:lnTo>
                  <a:pt x="151804" y="276821"/>
                </a:lnTo>
                <a:lnTo>
                  <a:pt x="116086" y="303610"/>
                </a:lnTo>
                <a:lnTo>
                  <a:pt x="107156" y="303610"/>
                </a:lnTo>
                <a:lnTo>
                  <a:pt x="107156" y="285750"/>
                </a:lnTo>
                <a:lnTo>
                  <a:pt x="107156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04109" y="2169914"/>
            <a:ext cx="321470" cy="250032"/>
          </a:xfrm>
          <a:custGeom>
            <a:avLst/>
            <a:gdLst/>
            <a:ahLst/>
            <a:cxnLst/>
            <a:rect l="0" t="0" r="0" b="0"/>
            <a:pathLst>
              <a:path w="321470" h="25003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0" y="187523"/>
                </a:lnTo>
                <a:lnTo>
                  <a:pt x="8930" y="223242"/>
                </a:lnTo>
                <a:lnTo>
                  <a:pt x="35719" y="241101"/>
                </a:lnTo>
                <a:lnTo>
                  <a:pt x="71438" y="250031"/>
                </a:lnTo>
                <a:lnTo>
                  <a:pt x="116086" y="241101"/>
                </a:lnTo>
                <a:lnTo>
                  <a:pt x="169664" y="223242"/>
                </a:lnTo>
                <a:lnTo>
                  <a:pt x="223243" y="205383"/>
                </a:lnTo>
                <a:lnTo>
                  <a:pt x="276821" y="178594"/>
                </a:lnTo>
                <a:lnTo>
                  <a:pt x="303610" y="151805"/>
                </a:lnTo>
                <a:lnTo>
                  <a:pt x="321469" y="125015"/>
                </a:lnTo>
                <a:lnTo>
                  <a:pt x="321469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232672" y="2241351"/>
            <a:ext cx="294681" cy="107158"/>
          </a:xfrm>
          <a:custGeom>
            <a:avLst/>
            <a:gdLst/>
            <a:ahLst/>
            <a:cxnLst/>
            <a:rect l="0" t="0" r="0" b="0"/>
            <a:pathLst>
              <a:path w="294681" h="107158">
                <a:moveTo>
                  <a:pt x="0" y="107157"/>
                </a:moveTo>
                <a:lnTo>
                  <a:pt x="8930" y="107157"/>
                </a:lnTo>
                <a:lnTo>
                  <a:pt x="26789" y="98227"/>
                </a:lnTo>
                <a:lnTo>
                  <a:pt x="62508" y="89297"/>
                </a:lnTo>
                <a:lnTo>
                  <a:pt x="107156" y="71438"/>
                </a:lnTo>
                <a:lnTo>
                  <a:pt x="160734" y="53578"/>
                </a:lnTo>
                <a:lnTo>
                  <a:pt x="214312" y="44649"/>
                </a:lnTo>
                <a:lnTo>
                  <a:pt x="258961" y="26789"/>
                </a:lnTo>
                <a:lnTo>
                  <a:pt x="285750" y="17860"/>
                </a:lnTo>
                <a:lnTo>
                  <a:pt x="294680" y="8930"/>
                </a:lnTo>
                <a:lnTo>
                  <a:pt x="294680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13039" y="2125265"/>
            <a:ext cx="321470" cy="35720"/>
          </a:xfrm>
          <a:custGeom>
            <a:avLst/>
            <a:gdLst/>
            <a:ahLst/>
            <a:cxnLst/>
            <a:rect l="0" t="0" r="0" b="0"/>
            <a:pathLst>
              <a:path w="321470" h="35720">
                <a:moveTo>
                  <a:pt x="0" y="35719"/>
                </a:moveTo>
                <a:lnTo>
                  <a:pt x="0" y="26789"/>
                </a:lnTo>
                <a:lnTo>
                  <a:pt x="17859" y="26789"/>
                </a:lnTo>
                <a:lnTo>
                  <a:pt x="44649" y="17860"/>
                </a:lnTo>
                <a:lnTo>
                  <a:pt x="80367" y="17860"/>
                </a:lnTo>
                <a:lnTo>
                  <a:pt x="125016" y="8930"/>
                </a:lnTo>
                <a:lnTo>
                  <a:pt x="178594" y="8930"/>
                </a:lnTo>
                <a:lnTo>
                  <a:pt x="223242" y="0"/>
                </a:lnTo>
                <a:lnTo>
                  <a:pt x="276820" y="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18484" y="2098476"/>
            <a:ext cx="580431" cy="348259"/>
          </a:xfrm>
          <a:custGeom>
            <a:avLst/>
            <a:gdLst/>
            <a:ahLst/>
            <a:cxnLst/>
            <a:rect l="0" t="0" r="0" b="0"/>
            <a:pathLst>
              <a:path w="580431" h="348259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33946"/>
                </a:lnTo>
                <a:lnTo>
                  <a:pt x="44649" y="151805"/>
                </a:lnTo>
                <a:lnTo>
                  <a:pt x="62508" y="178594"/>
                </a:lnTo>
                <a:lnTo>
                  <a:pt x="71438" y="205383"/>
                </a:lnTo>
                <a:lnTo>
                  <a:pt x="71438" y="232172"/>
                </a:lnTo>
                <a:lnTo>
                  <a:pt x="71438" y="258961"/>
                </a:lnTo>
                <a:lnTo>
                  <a:pt x="71438" y="267891"/>
                </a:lnTo>
                <a:lnTo>
                  <a:pt x="62508" y="276821"/>
                </a:lnTo>
                <a:lnTo>
                  <a:pt x="62508" y="276821"/>
                </a:lnTo>
                <a:lnTo>
                  <a:pt x="53579" y="258961"/>
                </a:lnTo>
                <a:lnTo>
                  <a:pt x="53579" y="223243"/>
                </a:lnTo>
                <a:lnTo>
                  <a:pt x="62508" y="178594"/>
                </a:lnTo>
                <a:lnTo>
                  <a:pt x="71438" y="125016"/>
                </a:lnTo>
                <a:lnTo>
                  <a:pt x="98227" y="71438"/>
                </a:lnTo>
                <a:lnTo>
                  <a:pt x="125016" y="26789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17860"/>
                </a:lnTo>
                <a:lnTo>
                  <a:pt x="205383" y="62508"/>
                </a:lnTo>
                <a:lnTo>
                  <a:pt x="214313" y="116086"/>
                </a:lnTo>
                <a:lnTo>
                  <a:pt x="214313" y="178594"/>
                </a:lnTo>
                <a:lnTo>
                  <a:pt x="214313" y="232172"/>
                </a:lnTo>
                <a:lnTo>
                  <a:pt x="214313" y="285750"/>
                </a:lnTo>
                <a:lnTo>
                  <a:pt x="214313" y="312539"/>
                </a:lnTo>
                <a:lnTo>
                  <a:pt x="205383" y="330399"/>
                </a:lnTo>
                <a:lnTo>
                  <a:pt x="214313" y="330399"/>
                </a:lnTo>
                <a:lnTo>
                  <a:pt x="223243" y="312539"/>
                </a:lnTo>
                <a:lnTo>
                  <a:pt x="241102" y="267891"/>
                </a:lnTo>
                <a:lnTo>
                  <a:pt x="258961" y="205383"/>
                </a:lnTo>
                <a:lnTo>
                  <a:pt x="285750" y="142875"/>
                </a:lnTo>
                <a:lnTo>
                  <a:pt x="321469" y="89297"/>
                </a:lnTo>
                <a:lnTo>
                  <a:pt x="348258" y="53578"/>
                </a:lnTo>
                <a:lnTo>
                  <a:pt x="375047" y="44649"/>
                </a:lnTo>
                <a:lnTo>
                  <a:pt x="392907" y="62508"/>
                </a:lnTo>
                <a:lnTo>
                  <a:pt x="401836" y="98227"/>
                </a:lnTo>
                <a:lnTo>
                  <a:pt x="410766" y="151805"/>
                </a:lnTo>
                <a:lnTo>
                  <a:pt x="410766" y="214313"/>
                </a:lnTo>
                <a:lnTo>
                  <a:pt x="419696" y="267891"/>
                </a:lnTo>
                <a:lnTo>
                  <a:pt x="428625" y="312539"/>
                </a:lnTo>
                <a:lnTo>
                  <a:pt x="455414" y="339328"/>
                </a:lnTo>
                <a:lnTo>
                  <a:pt x="482204" y="348258"/>
                </a:lnTo>
                <a:lnTo>
                  <a:pt x="526852" y="330399"/>
                </a:lnTo>
                <a:lnTo>
                  <a:pt x="580430" y="294680"/>
                </a:lnTo>
                <a:lnTo>
                  <a:pt x="580430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956102" y="1991320"/>
            <a:ext cx="446485" cy="446485"/>
          </a:xfrm>
          <a:custGeom>
            <a:avLst/>
            <a:gdLst/>
            <a:ahLst/>
            <a:cxnLst/>
            <a:rect l="0" t="0" r="0" b="0"/>
            <a:pathLst>
              <a:path w="446485" h="446485">
                <a:moveTo>
                  <a:pt x="8929" y="187524"/>
                </a:moveTo>
                <a:lnTo>
                  <a:pt x="8929" y="205383"/>
                </a:lnTo>
                <a:lnTo>
                  <a:pt x="8929" y="223242"/>
                </a:lnTo>
                <a:lnTo>
                  <a:pt x="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8929" y="366117"/>
                </a:lnTo>
                <a:lnTo>
                  <a:pt x="8929" y="401836"/>
                </a:lnTo>
                <a:lnTo>
                  <a:pt x="17859" y="428625"/>
                </a:lnTo>
                <a:lnTo>
                  <a:pt x="35718" y="446484"/>
                </a:lnTo>
                <a:lnTo>
                  <a:pt x="44648" y="446484"/>
                </a:lnTo>
                <a:lnTo>
                  <a:pt x="62507" y="437555"/>
                </a:lnTo>
                <a:lnTo>
                  <a:pt x="80367" y="410766"/>
                </a:lnTo>
                <a:lnTo>
                  <a:pt x="98226" y="366117"/>
                </a:lnTo>
                <a:lnTo>
                  <a:pt x="125015" y="312539"/>
                </a:lnTo>
                <a:lnTo>
                  <a:pt x="142875" y="258961"/>
                </a:lnTo>
                <a:lnTo>
                  <a:pt x="169664" y="223242"/>
                </a:lnTo>
                <a:lnTo>
                  <a:pt x="178593" y="205383"/>
                </a:lnTo>
                <a:lnTo>
                  <a:pt x="196453" y="214313"/>
                </a:lnTo>
                <a:lnTo>
                  <a:pt x="205382" y="232172"/>
                </a:lnTo>
                <a:lnTo>
                  <a:pt x="214312" y="267891"/>
                </a:lnTo>
                <a:lnTo>
                  <a:pt x="223242" y="312539"/>
                </a:lnTo>
                <a:lnTo>
                  <a:pt x="241101" y="348258"/>
                </a:lnTo>
                <a:lnTo>
                  <a:pt x="258961" y="366117"/>
                </a:lnTo>
                <a:lnTo>
                  <a:pt x="285750" y="375047"/>
                </a:lnTo>
                <a:lnTo>
                  <a:pt x="312539" y="366117"/>
                </a:lnTo>
                <a:lnTo>
                  <a:pt x="339328" y="348258"/>
                </a:lnTo>
                <a:lnTo>
                  <a:pt x="366117" y="303609"/>
                </a:lnTo>
                <a:lnTo>
                  <a:pt x="383976" y="250031"/>
                </a:lnTo>
                <a:lnTo>
                  <a:pt x="410765" y="178594"/>
                </a:lnTo>
                <a:lnTo>
                  <a:pt x="428625" y="116086"/>
                </a:lnTo>
                <a:lnTo>
                  <a:pt x="437554" y="62508"/>
                </a:lnTo>
                <a:lnTo>
                  <a:pt x="446484" y="17859"/>
                </a:lnTo>
                <a:lnTo>
                  <a:pt x="437554" y="0"/>
                </a:lnTo>
                <a:lnTo>
                  <a:pt x="437554" y="0"/>
                </a:lnTo>
                <a:lnTo>
                  <a:pt x="419695" y="8930"/>
                </a:lnTo>
                <a:lnTo>
                  <a:pt x="392906" y="26789"/>
                </a:lnTo>
                <a:lnTo>
                  <a:pt x="375046" y="44649"/>
                </a:lnTo>
                <a:lnTo>
                  <a:pt x="375046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625453" y="2571750"/>
            <a:ext cx="160736" cy="303610"/>
          </a:xfrm>
          <a:custGeom>
            <a:avLst/>
            <a:gdLst/>
            <a:ahLst/>
            <a:cxnLst/>
            <a:rect l="0" t="0" r="0" b="0"/>
            <a:pathLst>
              <a:path w="160736" h="303610">
                <a:moveTo>
                  <a:pt x="44649" y="98227"/>
                </a:moveTo>
                <a:lnTo>
                  <a:pt x="35719" y="98227"/>
                </a:lnTo>
                <a:lnTo>
                  <a:pt x="35719" y="98227"/>
                </a:lnTo>
                <a:lnTo>
                  <a:pt x="35719" y="107156"/>
                </a:lnTo>
                <a:lnTo>
                  <a:pt x="26789" y="125016"/>
                </a:lnTo>
                <a:lnTo>
                  <a:pt x="26789" y="151805"/>
                </a:lnTo>
                <a:lnTo>
                  <a:pt x="17860" y="187523"/>
                </a:lnTo>
                <a:lnTo>
                  <a:pt x="17860" y="223242"/>
                </a:lnTo>
                <a:lnTo>
                  <a:pt x="8930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8930" y="303609"/>
                </a:lnTo>
                <a:lnTo>
                  <a:pt x="8930" y="294679"/>
                </a:lnTo>
                <a:lnTo>
                  <a:pt x="17860" y="267890"/>
                </a:lnTo>
                <a:lnTo>
                  <a:pt x="26789" y="241101"/>
                </a:lnTo>
                <a:lnTo>
                  <a:pt x="35719" y="187523"/>
                </a:lnTo>
                <a:lnTo>
                  <a:pt x="53578" y="133945"/>
                </a:lnTo>
                <a:lnTo>
                  <a:pt x="71438" y="89297"/>
                </a:lnTo>
                <a:lnTo>
                  <a:pt x="80367" y="44648"/>
                </a:lnTo>
                <a:lnTo>
                  <a:pt x="98227" y="17859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17859"/>
                </a:lnTo>
                <a:lnTo>
                  <a:pt x="160735" y="35719"/>
                </a:lnTo>
                <a:lnTo>
                  <a:pt x="160735" y="62508"/>
                </a:lnTo>
                <a:lnTo>
                  <a:pt x="160735" y="80367"/>
                </a:lnTo>
                <a:lnTo>
                  <a:pt x="160735" y="89297"/>
                </a:lnTo>
                <a:lnTo>
                  <a:pt x="16073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643313" y="2705695"/>
            <a:ext cx="250032" cy="53579"/>
          </a:xfrm>
          <a:custGeom>
            <a:avLst/>
            <a:gdLst/>
            <a:ahLst/>
            <a:cxnLst/>
            <a:rect l="0" t="0" r="0" b="0"/>
            <a:pathLst>
              <a:path w="250032" h="53579">
                <a:moveTo>
                  <a:pt x="0" y="53578"/>
                </a:moveTo>
                <a:lnTo>
                  <a:pt x="8929" y="53578"/>
                </a:lnTo>
                <a:lnTo>
                  <a:pt x="26789" y="53578"/>
                </a:lnTo>
                <a:lnTo>
                  <a:pt x="62507" y="44649"/>
                </a:lnTo>
                <a:lnTo>
                  <a:pt x="98226" y="35719"/>
                </a:lnTo>
                <a:lnTo>
                  <a:pt x="151804" y="17860"/>
                </a:lnTo>
                <a:lnTo>
                  <a:pt x="196453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59461" y="2616398"/>
            <a:ext cx="71438" cy="258962"/>
          </a:xfrm>
          <a:custGeom>
            <a:avLst/>
            <a:gdLst/>
            <a:ahLst/>
            <a:cxnLst/>
            <a:rect l="0" t="0" r="0" b="0"/>
            <a:pathLst>
              <a:path w="71438" h="258962">
                <a:moveTo>
                  <a:pt x="17859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8930" y="80368"/>
                </a:lnTo>
                <a:lnTo>
                  <a:pt x="0" y="116086"/>
                </a:lnTo>
                <a:lnTo>
                  <a:pt x="8930" y="151805"/>
                </a:lnTo>
                <a:lnTo>
                  <a:pt x="8930" y="187523"/>
                </a:lnTo>
                <a:lnTo>
                  <a:pt x="17859" y="223242"/>
                </a:lnTo>
                <a:lnTo>
                  <a:pt x="35719" y="241102"/>
                </a:lnTo>
                <a:lnTo>
                  <a:pt x="44648" y="258961"/>
                </a:lnTo>
                <a:lnTo>
                  <a:pt x="62508" y="258961"/>
                </a:lnTo>
                <a:lnTo>
                  <a:pt x="71437" y="258961"/>
                </a:lnTo>
                <a:lnTo>
                  <a:pt x="71437" y="241102"/>
                </a:lnTo>
                <a:lnTo>
                  <a:pt x="7143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88023" y="2625328"/>
            <a:ext cx="366119" cy="258962"/>
          </a:xfrm>
          <a:custGeom>
            <a:avLst/>
            <a:gdLst/>
            <a:ahLst/>
            <a:cxnLst/>
            <a:rect l="0" t="0" r="0" b="0"/>
            <a:pathLst>
              <a:path w="366119" h="258962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44649" y="17860"/>
                </a:lnTo>
                <a:lnTo>
                  <a:pt x="89297" y="8930"/>
                </a:lnTo>
                <a:lnTo>
                  <a:pt x="133946" y="0"/>
                </a:lnTo>
                <a:lnTo>
                  <a:pt x="196454" y="0"/>
                </a:lnTo>
                <a:lnTo>
                  <a:pt x="258961" y="0"/>
                </a:lnTo>
                <a:lnTo>
                  <a:pt x="312540" y="8930"/>
                </a:lnTo>
                <a:lnTo>
                  <a:pt x="348258" y="35719"/>
                </a:lnTo>
                <a:lnTo>
                  <a:pt x="366118" y="62508"/>
                </a:lnTo>
                <a:lnTo>
                  <a:pt x="357188" y="107156"/>
                </a:lnTo>
                <a:lnTo>
                  <a:pt x="330399" y="151805"/>
                </a:lnTo>
                <a:lnTo>
                  <a:pt x="285750" y="187523"/>
                </a:lnTo>
                <a:lnTo>
                  <a:pt x="232172" y="223242"/>
                </a:lnTo>
                <a:lnTo>
                  <a:pt x="196454" y="250031"/>
                </a:lnTo>
                <a:lnTo>
                  <a:pt x="160735" y="258961"/>
                </a:lnTo>
                <a:lnTo>
                  <a:pt x="151805" y="250031"/>
                </a:lnTo>
                <a:lnTo>
                  <a:pt x="169665" y="223242"/>
                </a:lnTo>
                <a:lnTo>
                  <a:pt x="169665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206008" y="2598539"/>
            <a:ext cx="258962" cy="178595"/>
          </a:xfrm>
          <a:custGeom>
            <a:avLst/>
            <a:gdLst/>
            <a:ahLst/>
            <a:cxnLst/>
            <a:rect l="0" t="0" r="0" b="0"/>
            <a:pathLst>
              <a:path w="258962" h="178595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8930" y="133945"/>
                </a:lnTo>
                <a:lnTo>
                  <a:pt x="17859" y="160734"/>
                </a:lnTo>
                <a:lnTo>
                  <a:pt x="35719" y="178594"/>
                </a:lnTo>
                <a:lnTo>
                  <a:pt x="62508" y="178594"/>
                </a:lnTo>
                <a:lnTo>
                  <a:pt x="107156" y="169664"/>
                </a:lnTo>
                <a:lnTo>
                  <a:pt x="151805" y="160734"/>
                </a:lnTo>
                <a:lnTo>
                  <a:pt x="187523" y="142875"/>
                </a:lnTo>
                <a:lnTo>
                  <a:pt x="223242" y="125016"/>
                </a:lnTo>
                <a:lnTo>
                  <a:pt x="250031" y="107156"/>
                </a:lnTo>
                <a:lnTo>
                  <a:pt x="258961" y="98227"/>
                </a:lnTo>
                <a:lnTo>
                  <a:pt x="258961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179219" y="2616398"/>
            <a:ext cx="250032" cy="125017"/>
          </a:xfrm>
          <a:custGeom>
            <a:avLst/>
            <a:gdLst/>
            <a:ahLst/>
            <a:cxnLst/>
            <a:rect l="0" t="0" r="0" b="0"/>
            <a:pathLst>
              <a:path w="250032" h="125017">
                <a:moveTo>
                  <a:pt x="0" y="125016"/>
                </a:move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44648" y="107157"/>
                </a:lnTo>
                <a:lnTo>
                  <a:pt x="80367" y="89297"/>
                </a:lnTo>
                <a:lnTo>
                  <a:pt x="116086" y="80368"/>
                </a:lnTo>
                <a:lnTo>
                  <a:pt x="160734" y="62508"/>
                </a:lnTo>
                <a:lnTo>
                  <a:pt x="196453" y="44649"/>
                </a:lnTo>
                <a:lnTo>
                  <a:pt x="223242" y="26790"/>
                </a:lnTo>
                <a:lnTo>
                  <a:pt x="241101" y="1786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206008" y="2509242"/>
            <a:ext cx="267891" cy="80368"/>
          </a:xfrm>
          <a:custGeom>
            <a:avLst/>
            <a:gdLst/>
            <a:ahLst/>
            <a:cxnLst/>
            <a:rect l="0" t="0" r="0" b="0"/>
            <a:pathLst>
              <a:path w="267891" h="80368">
                <a:moveTo>
                  <a:pt x="0" y="80367"/>
                </a:moveTo>
                <a:lnTo>
                  <a:pt x="0" y="80367"/>
                </a:lnTo>
                <a:lnTo>
                  <a:pt x="17859" y="71438"/>
                </a:lnTo>
                <a:lnTo>
                  <a:pt x="26789" y="71438"/>
                </a:lnTo>
                <a:lnTo>
                  <a:pt x="62508" y="53578"/>
                </a:lnTo>
                <a:lnTo>
                  <a:pt x="98226" y="44649"/>
                </a:lnTo>
                <a:lnTo>
                  <a:pt x="142875" y="26789"/>
                </a:lnTo>
                <a:lnTo>
                  <a:pt x="187523" y="17860"/>
                </a:lnTo>
                <a:lnTo>
                  <a:pt x="232172" y="893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000750" y="2553891"/>
            <a:ext cx="321470" cy="321469"/>
          </a:xfrm>
          <a:custGeom>
            <a:avLst/>
            <a:gdLst/>
            <a:ahLst/>
            <a:cxnLst/>
            <a:rect l="0" t="0" r="0" b="0"/>
            <a:pathLst>
              <a:path w="321470" h="321469">
                <a:moveTo>
                  <a:pt x="8930" y="44648"/>
                </a:move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78593"/>
                </a:lnTo>
                <a:lnTo>
                  <a:pt x="8930" y="214312"/>
                </a:lnTo>
                <a:lnTo>
                  <a:pt x="8930" y="241101"/>
                </a:lnTo>
                <a:lnTo>
                  <a:pt x="8930" y="258960"/>
                </a:lnTo>
                <a:lnTo>
                  <a:pt x="0" y="276820"/>
                </a:lnTo>
                <a:lnTo>
                  <a:pt x="0" y="285749"/>
                </a:lnTo>
                <a:lnTo>
                  <a:pt x="0" y="285749"/>
                </a:lnTo>
                <a:lnTo>
                  <a:pt x="0" y="267890"/>
                </a:lnTo>
                <a:lnTo>
                  <a:pt x="0" y="241101"/>
                </a:lnTo>
                <a:lnTo>
                  <a:pt x="0" y="205382"/>
                </a:lnTo>
                <a:lnTo>
                  <a:pt x="8930" y="160734"/>
                </a:lnTo>
                <a:lnTo>
                  <a:pt x="26789" y="107156"/>
                </a:lnTo>
                <a:lnTo>
                  <a:pt x="35719" y="71437"/>
                </a:lnTo>
                <a:lnTo>
                  <a:pt x="44648" y="35718"/>
                </a:lnTo>
                <a:lnTo>
                  <a:pt x="62508" y="26789"/>
                </a:lnTo>
                <a:lnTo>
                  <a:pt x="80367" y="35718"/>
                </a:lnTo>
                <a:lnTo>
                  <a:pt x="89297" y="62507"/>
                </a:lnTo>
                <a:lnTo>
                  <a:pt x="98227" y="107156"/>
                </a:lnTo>
                <a:lnTo>
                  <a:pt x="107156" y="151804"/>
                </a:lnTo>
                <a:lnTo>
                  <a:pt x="107156" y="205382"/>
                </a:lnTo>
                <a:lnTo>
                  <a:pt x="107156" y="250030"/>
                </a:lnTo>
                <a:lnTo>
                  <a:pt x="116086" y="285749"/>
                </a:lnTo>
                <a:lnTo>
                  <a:pt x="116086" y="312538"/>
                </a:lnTo>
                <a:lnTo>
                  <a:pt x="125016" y="321468"/>
                </a:lnTo>
                <a:lnTo>
                  <a:pt x="125016" y="312538"/>
                </a:lnTo>
                <a:lnTo>
                  <a:pt x="142875" y="294679"/>
                </a:lnTo>
                <a:lnTo>
                  <a:pt x="151805" y="250030"/>
                </a:lnTo>
                <a:lnTo>
                  <a:pt x="160734" y="196453"/>
                </a:lnTo>
                <a:lnTo>
                  <a:pt x="178594" y="133945"/>
                </a:lnTo>
                <a:lnTo>
                  <a:pt x="196453" y="71437"/>
                </a:lnTo>
                <a:lnTo>
                  <a:pt x="214313" y="26789"/>
                </a:lnTo>
                <a:lnTo>
                  <a:pt x="232172" y="0"/>
                </a:lnTo>
                <a:lnTo>
                  <a:pt x="241102" y="0"/>
                </a:lnTo>
                <a:lnTo>
                  <a:pt x="250031" y="17859"/>
                </a:lnTo>
                <a:lnTo>
                  <a:pt x="250031" y="62507"/>
                </a:lnTo>
                <a:lnTo>
                  <a:pt x="250031" y="107156"/>
                </a:lnTo>
                <a:lnTo>
                  <a:pt x="258961" y="160734"/>
                </a:lnTo>
                <a:lnTo>
                  <a:pt x="258961" y="214312"/>
                </a:lnTo>
                <a:lnTo>
                  <a:pt x="267891" y="258960"/>
                </a:lnTo>
                <a:lnTo>
                  <a:pt x="276820" y="285749"/>
                </a:lnTo>
                <a:lnTo>
                  <a:pt x="294680" y="303609"/>
                </a:lnTo>
                <a:lnTo>
                  <a:pt x="321469" y="294679"/>
                </a:lnTo>
                <a:lnTo>
                  <a:pt x="321469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706195" y="2491383"/>
            <a:ext cx="410767" cy="357188"/>
          </a:xfrm>
          <a:custGeom>
            <a:avLst/>
            <a:gdLst/>
            <a:ahLst/>
            <a:cxnLst/>
            <a:rect l="0" t="0" r="0" b="0"/>
            <a:pathLst>
              <a:path w="410767" h="357188">
                <a:moveTo>
                  <a:pt x="0" y="89297"/>
                </a:move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41101"/>
                </a:lnTo>
                <a:lnTo>
                  <a:pt x="17860" y="267890"/>
                </a:lnTo>
                <a:lnTo>
                  <a:pt x="26789" y="285750"/>
                </a:lnTo>
                <a:lnTo>
                  <a:pt x="35719" y="303609"/>
                </a:lnTo>
                <a:lnTo>
                  <a:pt x="44649" y="303609"/>
                </a:lnTo>
                <a:lnTo>
                  <a:pt x="62508" y="294680"/>
                </a:lnTo>
                <a:lnTo>
                  <a:pt x="71438" y="285750"/>
                </a:lnTo>
                <a:lnTo>
                  <a:pt x="89297" y="250031"/>
                </a:lnTo>
                <a:lnTo>
                  <a:pt x="98227" y="214312"/>
                </a:lnTo>
                <a:lnTo>
                  <a:pt x="116086" y="169664"/>
                </a:lnTo>
                <a:lnTo>
                  <a:pt x="133946" y="133945"/>
                </a:lnTo>
                <a:lnTo>
                  <a:pt x="142875" y="107156"/>
                </a:lnTo>
                <a:lnTo>
                  <a:pt x="151805" y="107156"/>
                </a:lnTo>
                <a:lnTo>
                  <a:pt x="151805" y="125015"/>
                </a:lnTo>
                <a:lnTo>
                  <a:pt x="160735" y="160734"/>
                </a:lnTo>
                <a:lnTo>
                  <a:pt x="151805" y="205383"/>
                </a:lnTo>
                <a:lnTo>
                  <a:pt x="151805" y="250031"/>
                </a:lnTo>
                <a:lnTo>
                  <a:pt x="160735" y="294680"/>
                </a:lnTo>
                <a:lnTo>
                  <a:pt x="169664" y="321468"/>
                </a:lnTo>
                <a:lnTo>
                  <a:pt x="178594" y="348257"/>
                </a:lnTo>
                <a:lnTo>
                  <a:pt x="196453" y="357187"/>
                </a:lnTo>
                <a:lnTo>
                  <a:pt x="223243" y="348257"/>
                </a:lnTo>
                <a:lnTo>
                  <a:pt x="250032" y="321468"/>
                </a:lnTo>
                <a:lnTo>
                  <a:pt x="285750" y="276820"/>
                </a:lnTo>
                <a:lnTo>
                  <a:pt x="321469" y="223242"/>
                </a:lnTo>
                <a:lnTo>
                  <a:pt x="357188" y="151805"/>
                </a:lnTo>
                <a:lnTo>
                  <a:pt x="383977" y="98226"/>
                </a:lnTo>
                <a:lnTo>
                  <a:pt x="401836" y="44648"/>
                </a:lnTo>
                <a:lnTo>
                  <a:pt x="410766" y="17859"/>
                </a:lnTo>
                <a:lnTo>
                  <a:pt x="401836" y="0"/>
                </a:lnTo>
                <a:lnTo>
                  <a:pt x="392907" y="8930"/>
                </a:lnTo>
                <a:lnTo>
                  <a:pt x="375047" y="17859"/>
                </a:lnTo>
                <a:lnTo>
                  <a:pt x="357188" y="26789"/>
                </a:lnTo>
                <a:lnTo>
                  <a:pt x="348258" y="44648"/>
                </a:lnTo>
                <a:lnTo>
                  <a:pt x="330399" y="53578"/>
                </a:lnTo>
                <a:lnTo>
                  <a:pt x="33039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384477" y="2955726"/>
            <a:ext cx="178594" cy="312540"/>
          </a:xfrm>
          <a:custGeom>
            <a:avLst/>
            <a:gdLst/>
            <a:ahLst/>
            <a:cxnLst/>
            <a:rect l="0" t="0" r="0" b="0"/>
            <a:pathLst>
              <a:path w="178594" h="312540">
                <a:moveTo>
                  <a:pt x="8929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80367"/>
                </a:lnTo>
                <a:lnTo>
                  <a:pt x="17859" y="116086"/>
                </a:lnTo>
                <a:lnTo>
                  <a:pt x="26789" y="160735"/>
                </a:lnTo>
                <a:lnTo>
                  <a:pt x="44648" y="205383"/>
                </a:lnTo>
                <a:lnTo>
                  <a:pt x="53578" y="250031"/>
                </a:lnTo>
                <a:lnTo>
                  <a:pt x="62507" y="285750"/>
                </a:lnTo>
                <a:lnTo>
                  <a:pt x="71437" y="312539"/>
                </a:lnTo>
                <a:lnTo>
                  <a:pt x="71437" y="312539"/>
                </a:lnTo>
                <a:lnTo>
                  <a:pt x="71437" y="303610"/>
                </a:lnTo>
                <a:lnTo>
                  <a:pt x="71437" y="285750"/>
                </a:lnTo>
                <a:lnTo>
                  <a:pt x="62507" y="241102"/>
                </a:lnTo>
                <a:lnTo>
                  <a:pt x="62507" y="196453"/>
                </a:lnTo>
                <a:lnTo>
                  <a:pt x="53578" y="142875"/>
                </a:lnTo>
                <a:lnTo>
                  <a:pt x="44648" y="89297"/>
                </a:lnTo>
                <a:lnTo>
                  <a:pt x="44648" y="44649"/>
                </a:lnTo>
                <a:lnTo>
                  <a:pt x="53578" y="1786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8930"/>
                </a:lnTo>
                <a:lnTo>
                  <a:pt x="116086" y="17860"/>
                </a:lnTo>
                <a:lnTo>
                  <a:pt x="133945" y="35719"/>
                </a:lnTo>
                <a:lnTo>
                  <a:pt x="160734" y="44649"/>
                </a:lnTo>
                <a:lnTo>
                  <a:pt x="178593" y="53578"/>
                </a:lnTo>
                <a:lnTo>
                  <a:pt x="178593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420195" y="3080742"/>
            <a:ext cx="223244" cy="44649"/>
          </a:xfrm>
          <a:custGeom>
            <a:avLst/>
            <a:gdLst/>
            <a:ahLst/>
            <a:cxnLst/>
            <a:rect l="0" t="0" r="0" b="0"/>
            <a:pathLst>
              <a:path w="223244" h="44649">
                <a:moveTo>
                  <a:pt x="17860" y="0"/>
                </a:moveTo>
                <a:lnTo>
                  <a:pt x="8930" y="0"/>
                </a:lnTo>
                <a:lnTo>
                  <a:pt x="0" y="17859"/>
                </a:lnTo>
                <a:lnTo>
                  <a:pt x="0" y="26789"/>
                </a:lnTo>
                <a:lnTo>
                  <a:pt x="17860" y="35719"/>
                </a:lnTo>
                <a:lnTo>
                  <a:pt x="53578" y="44648"/>
                </a:lnTo>
                <a:lnTo>
                  <a:pt x="89297" y="35719"/>
                </a:lnTo>
                <a:lnTo>
                  <a:pt x="133946" y="26789"/>
                </a:lnTo>
                <a:lnTo>
                  <a:pt x="178594" y="1785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152430" y="2973586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17859"/>
                </a:lnTo>
                <a:lnTo>
                  <a:pt x="35718" y="44648"/>
                </a:lnTo>
                <a:lnTo>
                  <a:pt x="44648" y="80367"/>
                </a:lnTo>
                <a:lnTo>
                  <a:pt x="62508" y="116085"/>
                </a:lnTo>
                <a:lnTo>
                  <a:pt x="71437" y="151804"/>
                </a:lnTo>
                <a:lnTo>
                  <a:pt x="80367" y="178593"/>
                </a:lnTo>
                <a:lnTo>
                  <a:pt x="89297" y="187523"/>
                </a:lnTo>
                <a:lnTo>
                  <a:pt x="98226" y="196453"/>
                </a:lnTo>
                <a:lnTo>
                  <a:pt x="98226" y="196453"/>
                </a:lnTo>
                <a:lnTo>
                  <a:pt x="89297" y="187523"/>
                </a:lnTo>
                <a:lnTo>
                  <a:pt x="80367" y="160734"/>
                </a:lnTo>
                <a:lnTo>
                  <a:pt x="71437" y="125015"/>
                </a:lnTo>
                <a:lnTo>
                  <a:pt x="71437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170289" y="2955726"/>
            <a:ext cx="294681" cy="276821"/>
          </a:xfrm>
          <a:custGeom>
            <a:avLst/>
            <a:gdLst/>
            <a:ahLst/>
            <a:cxnLst/>
            <a:rect l="0" t="0" r="0" b="0"/>
            <a:pathLst>
              <a:path w="294681" h="276821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8930"/>
                </a:lnTo>
                <a:lnTo>
                  <a:pt x="71438" y="0"/>
                </a:lnTo>
                <a:lnTo>
                  <a:pt x="107156" y="0"/>
                </a:lnTo>
                <a:lnTo>
                  <a:pt x="151805" y="0"/>
                </a:lnTo>
                <a:lnTo>
                  <a:pt x="196453" y="8930"/>
                </a:lnTo>
                <a:lnTo>
                  <a:pt x="241102" y="17860"/>
                </a:lnTo>
                <a:lnTo>
                  <a:pt x="276820" y="44649"/>
                </a:lnTo>
                <a:lnTo>
                  <a:pt x="294680" y="71438"/>
                </a:lnTo>
                <a:lnTo>
                  <a:pt x="294680" y="116086"/>
                </a:lnTo>
                <a:lnTo>
                  <a:pt x="276820" y="160735"/>
                </a:lnTo>
                <a:lnTo>
                  <a:pt x="241102" y="205383"/>
                </a:lnTo>
                <a:lnTo>
                  <a:pt x="205383" y="241102"/>
                </a:lnTo>
                <a:lnTo>
                  <a:pt x="160734" y="267891"/>
                </a:lnTo>
                <a:lnTo>
                  <a:pt x="133945" y="276820"/>
                </a:lnTo>
                <a:lnTo>
                  <a:pt x="125016" y="250031"/>
                </a:lnTo>
                <a:lnTo>
                  <a:pt x="12501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063258" y="2982515"/>
            <a:ext cx="241102" cy="187525"/>
          </a:xfrm>
          <a:custGeom>
            <a:avLst/>
            <a:gdLst/>
            <a:ahLst/>
            <a:cxnLst/>
            <a:rect l="0" t="0" r="0" b="0"/>
            <a:pathLst>
              <a:path w="241102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17859" y="133946"/>
                </a:lnTo>
                <a:lnTo>
                  <a:pt x="26789" y="160735"/>
                </a:lnTo>
                <a:lnTo>
                  <a:pt x="44648" y="178594"/>
                </a:lnTo>
                <a:lnTo>
                  <a:pt x="71437" y="187524"/>
                </a:lnTo>
                <a:lnTo>
                  <a:pt x="107156" y="187524"/>
                </a:lnTo>
                <a:lnTo>
                  <a:pt x="142875" y="178594"/>
                </a:lnTo>
                <a:lnTo>
                  <a:pt x="187523" y="160735"/>
                </a:lnTo>
                <a:lnTo>
                  <a:pt x="214312" y="142875"/>
                </a:lnTo>
                <a:lnTo>
                  <a:pt x="241101" y="125016"/>
                </a:lnTo>
                <a:lnTo>
                  <a:pt x="24110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054328" y="3036093"/>
            <a:ext cx="196454" cy="53579"/>
          </a:xfrm>
          <a:custGeom>
            <a:avLst/>
            <a:gdLst/>
            <a:ahLst/>
            <a:cxnLst/>
            <a:rect l="0" t="0" r="0" b="0"/>
            <a:pathLst>
              <a:path w="196454" h="53579">
                <a:moveTo>
                  <a:pt x="0" y="53578"/>
                </a:moveTo>
                <a:lnTo>
                  <a:pt x="0" y="44649"/>
                </a:lnTo>
                <a:lnTo>
                  <a:pt x="8930" y="35719"/>
                </a:lnTo>
                <a:lnTo>
                  <a:pt x="17860" y="26789"/>
                </a:lnTo>
                <a:lnTo>
                  <a:pt x="44649" y="17860"/>
                </a:lnTo>
                <a:lnTo>
                  <a:pt x="71438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054328" y="2902148"/>
            <a:ext cx="223243" cy="44649"/>
          </a:xfrm>
          <a:custGeom>
            <a:avLst/>
            <a:gdLst/>
            <a:ahLst/>
            <a:cxnLst/>
            <a:rect l="0" t="0" r="0" b="0"/>
            <a:pathLst>
              <a:path w="223243" h="44649">
                <a:moveTo>
                  <a:pt x="0" y="44648"/>
                </a:moveTo>
                <a:lnTo>
                  <a:pt x="8930" y="44648"/>
                </a:lnTo>
                <a:lnTo>
                  <a:pt x="35719" y="44648"/>
                </a:lnTo>
                <a:lnTo>
                  <a:pt x="62508" y="35719"/>
                </a:lnTo>
                <a:lnTo>
                  <a:pt x="107156" y="26789"/>
                </a:lnTo>
                <a:lnTo>
                  <a:pt x="151805" y="17859"/>
                </a:lnTo>
                <a:lnTo>
                  <a:pt x="187524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777633" y="2902148"/>
            <a:ext cx="312540" cy="294681"/>
          </a:xfrm>
          <a:custGeom>
            <a:avLst/>
            <a:gdLst/>
            <a:ahLst/>
            <a:cxnLst/>
            <a:rect l="0" t="0" r="0" b="0"/>
            <a:pathLst>
              <a:path w="312540" h="294681">
                <a:moveTo>
                  <a:pt x="26789" y="44648"/>
                </a:move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60734"/>
                </a:lnTo>
                <a:lnTo>
                  <a:pt x="8930" y="205383"/>
                </a:lnTo>
                <a:lnTo>
                  <a:pt x="8930" y="232172"/>
                </a:lnTo>
                <a:lnTo>
                  <a:pt x="8930" y="267891"/>
                </a:lnTo>
                <a:lnTo>
                  <a:pt x="0" y="28575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76820"/>
                </a:lnTo>
                <a:lnTo>
                  <a:pt x="8930" y="258961"/>
                </a:lnTo>
                <a:lnTo>
                  <a:pt x="17859" y="214313"/>
                </a:lnTo>
                <a:lnTo>
                  <a:pt x="35719" y="169664"/>
                </a:lnTo>
                <a:lnTo>
                  <a:pt x="53578" y="125016"/>
                </a:lnTo>
                <a:lnTo>
                  <a:pt x="80367" y="80367"/>
                </a:lnTo>
                <a:lnTo>
                  <a:pt x="98226" y="53578"/>
                </a:lnTo>
                <a:lnTo>
                  <a:pt x="116086" y="35719"/>
                </a:lnTo>
                <a:lnTo>
                  <a:pt x="125015" y="44648"/>
                </a:lnTo>
                <a:lnTo>
                  <a:pt x="125015" y="71438"/>
                </a:lnTo>
                <a:lnTo>
                  <a:pt x="125015" y="116086"/>
                </a:lnTo>
                <a:lnTo>
                  <a:pt x="125015" y="151805"/>
                </a:lnTo>
                <a:lnTo>
                  <a:pt x="116086" y="205383"/>
                </a:lnTo>
                <a:lnTo>
                  <a:pt x="116086" y="241102"/>
                </a:lnTo>
                <a:lnTo>
                  <a:pt x="107156" y="267891"/>
                </a:lnTo>
                <a:lnTo>
                  <a:pt x="107156" y="285750"/>
                </a:lnTo>
                <a:lnTo>
                  <a:pt x="116086" y="285750"/>
                </a:lnTo>
                <a:lnTo>
                  <a:pt x="116086" y="276820"/>
                </a:lnTo>
                <a:lnTo>
                  <a:pt x="133945" y="241102"/>
                </a:lnTo>
                <a:lnTo>
                  <a:pt x="151805" y="196453"/>
                </a:lnTo>
                <a:lnTo>
                  <a:pt x="178594" y="142875"/>
                </a:lnTo>
                <a:lnTo>
                  <a:pt x="205383" y="89297"/>
                </a:lnTo>
                <a:lnTo>
                  <a:pt x="223242" y="44648"/>
                </a:lnTo>
                <a:lnTo>
                  <a:pt x="250031" y="8930"/>
                </a:lnTo>
                <a:lnTo>
                  <a:pt x="267890" y="0"/>
                </a:lnTo>
                <a:lnTo>
                  <a:pt x="276820" y="17859"/>
                </a:lnTo>
                <a:lnTo>
                  <a:pt x="285750" y="44648"/>
                </a:lnTo>
                <a:lnTo>
                  <a:pt x="285750" y="80367"/>
                </a:lnTo>
                <a:lnTo>
                  <a:pt x="285750" y="125016"/>
                </a:lnTo>
                <a:lnTo>
                  <a:pt x="285750" y="169664"/>
                </a:lnTo>
                <a:lnTo>
                  <a:pt x="276820" y="205383"/>
                </a:lnTo>
                <a:lnTo>
                  <a:pt x="285750" y="232172"/>
                </a:lnTo>
                <a:lnTo>
                  <a:pt x="285750" y="250031"/>
                </a:lnTo>
                <a:lnTo>
                  <a:pt x="294680" y="258961"/>
                </a:lnTo>
                <a:lnTo>
                  <a:pt x="312539" y="241102"/>
                </a:lnTo>
                <a:lnTo>
                  <a:pt x="31253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536656" y="2884289"/>
            <a:ext cx="401837" cy="321469"/>
          </a:xfrm>
          <a:custGeom>
            <a:avLst/>
            <a:gdLst/>
            <a:ahLst/>
            <a:cxnLst/>
            <a:rect l="0" t="0" r="0" b="0"/>
            <a:pathLst>
              <a:path w="401837" h="321469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42875"/>
                </a:lnTo>
                <a:lnTo>
                  <a:pt x="35719" y="178593"/>
                </a:lnTo>
                <a:lnTo>
                  <a:pt x="44649" y="223242"/>
                </a:lnTo>
                <a:lnTo>
                  <a:pt x="62508" y="258961"/>
                </a:lnTo>
                <a:lnTo>
                  <a:pt x="80367" y="285750"/>
                </a:lnTo>
                <a:lnTo>
                  <a:pt x="98227" y="312539"/>
                </a:lnTo>
                <a:lnTo>
                  <a:pt x="107157" y="321468"/>
                </a:lnTo>
                <a:lnTo>
                  <a:pt x="116086" y="321468"/>
                </a:lnTo>
                <a:lnTo>
                  <a:pt x="133946" y="303609"/>
                </a:lnTo>
                <a:lnTo>
                  <a:pt x="142875" y="276820"/>
                </a:lnTo>
                <a:lnTo>
                  <a:pt x="160735" y="241101"/>
                </a:lnTo>
                <a:lnTo>
                  <a:pt x="169664" y="196453"/>
                </a:lnTo>
                <a:lnTo>
                  <a:pt x="178594" y="142875"/>
                </a:lnTo>
                <a:lnTo>
                  <a:pt x="187524" y="116086"/>
                </a:lnTo>
                <a:lnTo>
                  <a:pt x="187524" y="98226"/>
                </a:lnTo>
                <a:lnTo>
                  <a:pt x="196453" y="107156"/>
                </a:lnTo>
                <a:lnTo>
                  <a:pt x="196453" y="133945"/>
                </a:lnTo>
                <a:lnTo>
                  <a:pt x="196453" y="160734"/>
                </a:lnTo>
                <a:lnTo>
                  <a:pt x="196453" y="205382"/>
                </a:lnTo>
                <a:lnTo>
                  <a:pt x="196453" y="232172"/>
                </a:lnTo>
                <a:lnTo>
                  <a:pt x="205383" y="267890"/>
                </a:lnTo>
                <a:lnTo>
                  <a:pt x="223242" y="285750"/>
                </a:lnTo>
                <a:lnTo>
                  <a:pt x="241102" y="294679"/>
                </a:lnTo>
                <a:lnTo>
                  <a:pt x="267891" y="285750"/>
                </a:lnTo>
                <a:lnTo>
                  <a:pt x="294680" y="267890"/>
                </a:lnTo>
                <a:lnTo>
                  <a:pt x="321469" y="241101"/>
                </a:lnTo>
                <a:lnTo>
                  <a:pt x="348258" y="196453"/>
                </a:lnTo>
                <a:lnTo>
                  <a:pt x="375047" y="142875"/>
                </a:lnTo>
                <a:lnTo>
                  <a:pt x="392907" y="89297"/>
                </a:lnTo>
                <a:lnTo>
                  <a:pt x="401836" y="44648"/>
                </a:lnTo>
                <a:lnTo>
                  <a:pt x="401836" y="8929"/>
                </a:lnTo>
                <a:lnTo>
                  <a:pt x="392907" y="0"/>
                </a:lnTo>
                <a:lnTo>
                  <a:pt x="375047" y="8929"/>
                </a:lnTo>
                <a:lnTo>
                  <a:pt x="357188" y="17859"/>
                </a:lnTo>
                <a:lnTo>
                  <a:pt x="339328" y="35718"/>
                </a:lnTo>
                <a:lnTo>
                  <a:pt x="330399" y="53578"/>
                </a:lnTo>
                <a:lnTo>
                  <a:pt x="33039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206008" y="3312914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60734"/>
                </a:lnTo>
                <a:lnTo>
                  <a:pt x="26789" y="187523"/>
                </a:lnTo>
                <a:lnTo>
                  <a:pt x="35719" y="223242"/>
                </a:lnTo>
                <a:lnTo>
                  <a:pt x="26789" y="241101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50031"/>
                </a:lnTo>
                <a:lnTo>
                  <a:pt x="35719" y="241101"/>
                </a:lnTo>
                <a:lnTo>
                  <a:pt x="35719" y="214312"/>
                </a:lnTo>
                <a:lnTo>
                  <a:pt x="26789" y="187523"/>
                </a:lnTo>
                <a:lnTo>
                  <a:pt x="26789" y="151804"/>
                </a:lnTo>
                <a:lnTo>
                  <a:pt x="17859" y="125015"/>
                </a:lnTo>
                <a:lnTo>
                  <a:pt x="8930" y="98226"/>
                </a:lnTo>
                <a:lnTo>
                  <a:pt x="0" y="71437"/>
                </a:lnTo>
                <a:lnTo>
                  <a:pt x="0" y="62507"/>
                </a:lnTo>
                <a:lnTo>
                  <a:pt x="8930" y="44648"/>
                </a:lnTo>
                <a:lnTo>
                  <a:pt x="17859" y="35718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8929"/>
                </a:lnTo>
                <a:lnTo>
                  <a:pt x="116086" y="8929"/>
                </a:lnTo>
                <a:lnTo>
                  <a:pt x="133945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4" name="Freeform 21503"/>
          <p:cNvSpPr/>
          <p:nvPr/>
        </p:nvSpPr>
        <p:spPr bwMode="auto">
          <a:xfrm>
            <a:off x="5223867" y="3420070"/>
            <a:ext cx="160736" cy="35720"/>
          </a:xfrm>
          <a:custGeom>
            <a:avLst/>
            <a:gdLst/>
            <a:ahLst/>
            <a:cxnLst/>
            <a:rect l="0" t="0" r="0" b="0"/>
            <a:pathLst>
              <a:path w="160736" h="35720">
                <a:moveTo>
                  <a:pt x="0" y="35719"/>
                </a:moveTo>
                <a:lnTo>
                  <a:pt x="8930" y="3571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5" name="Freeform 21504"/>
          <p:cNvSpPr/>
          <p:nvPr/>
        </p:nvSpPr>
        <p:spPr bwMode="auto">
          <a:xfrm>
            <a:off x="1330523" y="1919883"/>
            <a:ext cx="17861" cy="35719"/>
          </a:xfrm>
          <a:custGeom>
            <a:avLst/>
            <a:gdLst/>
            <a:ahLst/>
            <a:cxnLst/>
            <a:rect l="0" t="0" r="0" b="0"/>
            <a:pathLst>
              <a:path w="17861" h="35719">
                <a:moveTo>
                  <a:pt x="17860" y="35718"/>
                </a:moveTo>
                <a:lnTo>
                  <a:pt x="8930" y="2678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7" name="Freeform 21506"/>
          <p:cNvSpPr/>
          <p:nvPr/>
        </p:nvSpPr>
        <p:spPr bwMode="auto">
          <a:xfrm>
            <a:off x="991195" y="1875234"/>
            <a:ext cx="553642" cy="535782"/>
          </a:xfrm>
          <a:custGeom>
            <a:avLst/>
            <a:gdLst/>
            <a:ahLst/>
            <a:cxnLst/>
            <a:rect l="0" t="0" r="0" b="0"/>
            <a:pathLst>
              <a:path w="553642" h="535782">
                <a:moveTo>
                  <a:pt x="312539" y="26789"/>
                </a:moveTo>
                <a:lnTo>
                  <a:pt x="303610" y="17860"/>
                </a:lnTo>
                <a:lnTo>
                  <a:pt x="285750" y="8930"/>
                </a:lnTo>
                <a:lnTo>
                  <a:pt x="267891" y="17860"/>
                </a:lnTo>
                <a:lnTo>
                  <a:pt x="241102" y="17860"/>
                </a:lnTo>
                <a:lnTo>
                  <a:pt x="214313" y="26789"/>
                </a:lnTo>
                <a:lnTo>
                  <a:pt x="187524" y="44649"/>
                </a:lnTo>
                <a:lnTo>
                  <a:pt x="160735" y="53578"/>
                </a:lnTo>
                <a:lnTo>
                  <a:pt x="133946" y="71438"/>
                </a:lnTo>
                <a:lnTo>
                  <a:pt x="98227" y="98227"/>
                </a:lnTo>
                <a:lnTo>
                  <a:pt x="71438" y="125016"/>
                </a:lnTo>
                <a:lnTo>
                  <a:pt x="44649" y="151805"/>
                </a:lnTo>
                <a:lnTo>
                  <a:pt x="26789" y="187524"/>
                </a:lnTo>
                <a:lnTo>
                  <a:pt x="8930" y="241102"/>
                </a:lnTo>
                <a:lnTo>
                  <a:pt x="0" y="294680"/>
                </a:lnTo>
                <a:lnTo>
                  <a:pt x="17860" y="357188"/>
                </a:lnTo>
                <a:lnTo>
                  <a:pt x="35719" y="410766"/>
                </a:lnTo>
                <a:lnTo>
                  <a:pt x="80368" y="464344"/>
                </a:lnTo>
                <a:lnTo>
                  <a:pt x="133946" y="500063"/>
                </a:lnTo>
                <a:lnTo>
                  <a:pt x="196454" y="526852"/>
                </a:lnTo>
                <a:lnTo>
                  <a:pt x="258961" y="535781"/>
                </a:lnTo>
                <a:lnTo>
                  <a:pt x="321469" y="526852"/>
                </a:lnTo>
                <a:lnTo>
                  <a:pt x="383977" y="508992"/>
                </a:lnTo>
                <a:lnTo>
                  <a:pt x="437555" y="482203"/>
                </a:lnTo>
                <a:lnTo>
                  <a:pt x="482203" y="428625"/>
                </a:lnTo>
                <a:lnTo>
                  <a:pt x="526852" y="383977"/>
                </a:lnTo>
                <a:lnTo>
                  <a:pt x="544711" y="321469"/>
                </a:lnTo>
                <a:lnTo>
                  <a:pt x="553641" y="258961"/>
                </a:lnTo>
                <a:lnTo>
                  <a:pt x="544711" y="205383"/>
                </a:lnTo>
                <a:lnTo>
                  <a:pt x="517922" y="151805"/>
                </a:lnTo>
                <a:lnTo>
                  <a:pt x="482203" y="98227"/>
                </a:lnTo>
                <a:lnTo>
                  <a:pt x="446485" y="53578"/>
                </a:lnTo>
                <a:lnTo>
                  <a:pt x="401836" y="26789"/>
                </a:lnTo>
                <a:lnTo>
                  <a:pt x="366118" y="8930"/>
                </a:lnTo>
                <a:lnTo>
                  <a:pt x="339328" y="0"/>
                </a:lnTo>
                <a:lnTo>
                  <a:pt x="312539" y="8930"/>
                </a:lnTo>
                <a:lnTo>
                  <a:pt x="294680" y="17860"/>
                </a:lnTo>
                <a:lnTo>
                  <a:pt x="285750" y="35719"/>
                </a:lnTo>
                <a:lnTo>
                  <a:pt x="276821" y="62508"/>
                </a:lnTo>
                <a:lnTo>
                  <a:pt x="276821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8" name="Freeform 21507"/>
          <p:cNvSpPr/>
          <p:nvPr/>
        </p:nvSpPr>
        <p:spPr bwMode="auto">
          <a:xfrm>
            <a:off x="1321594" y="2277070"/>
            <a:ext cx="258962" cy="759024"/>
          </a:xfrm>
          <a:custGeom>
            <a:avLst/>
            <a:gdLst/>
            <a:ahLst/>
            <a:cxnLst/>
            <a:rect l="0" t="0" r="0" b="0"/>
            <a:pathLst>
              <a:path w="258962" h="759024">
                <a:moveTo>
                  <a:pt x="17859" y="53578"/>
                </a:moveTo>
                <a:lnTo>
                  <a:pt x="17859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0" y="3571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53578"/>
                </a:lnTo>
                <a:lnTo>
                  <a:pt x="44648" y="89297"/>
                </a:lnTo>
                <a:lnTo>
                  <a:pt x="53578" y="142875"/>
                </a:lnTo>
                <a:lnTo>
                  <a:pt x="71437" y="196453"/>
                </a:lnTo>
                <a:lnTo>
                  <a:pt x="89297" y="267891"/>
                </a:lnTo>
                <a:lnTo>
                  <a:pt x="107156" y="339328"/>
                </a:lnTo>
                <a:lnTo>
                  <a:pt x="125015" y="419696"/>
                </a:lnTo>
                <a:lnTo>
                  <a:pt x="151804" y="491133"/>
                </a:lnTo>
                <a:lnTo>
                  <a:pt x="160734" y="553641"/>
                </a:lnTo>
                <a:lnTo>
                  <a:pt x="178594" y="607219"/>
                </a:lnTo>
                <a:lnTo>
                  <a:pt x="187523" y="651867"/>
                </a:lnTo>
                <a:lnTo>
                  <a:pt x="196453" y="696516"/>
                </a:lnTo>
                <a:lnTo>
                  <a:pt x="196453" y="723305"/>
                </a:lnTo>
                <a:lnTo>
                  <a:pt x="205383" y="750094"/>
                </a:lnTo>
                <a:lnTo>
                  <a:pt x="214312" y="759023"/>
                </a:lnTo>
                <a:lnTo>
                  <a:pt x="223242" y="759023"/>
                </a:lnTo>
                <a:lnTo>
                  <a:pt x="232172" y="750094"/>
                </a:lnTo>
                <a:lnTo>
                  <a:pt x="241101" y="732234"/>
                </a:lnTo>
                <a:lnTo>
                  <a:pt x="258961" y="723305"/>
                </a:lnTo>
                <a:lnTo>
                  <a:pt x="258961" y="7233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9" name="Freeform 21508"/>
          <p:cNvSpPr/>
          <p:nvPr/>
        </p:nvSpPr>
        <p:spPr bwMode="auto">
          <a:xfrm>
            <a:off x="1509117" y="2902148"/>
            <a:ext cx="89298" cy="303610"/>
          </a:xfrm>
          <a:custGeom>
            <a:avLst/>
            <a:gdLst/>
            <a:ahLst/>
            <a:cxnLst/>
            <a:rect l="0" t="0" r="0" b="0"/>
            <a:pathLst>
              <a:path w="89298" h="303610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53578"/>
                </a:lnTo>
                <a:lnTo>
                  <a:pt x="35719" y="98227"/>
                </a:lnTo>
                <a:lnTo>
                  <a:pt x="44649" y="142875"/>
                </a:lnTo>
                <a:lnTo>
                  <a:pt x="53578" y="187523"/>
                </a:lnTo>
                <a:lnTo>
                  <a:pt x="62508" y="223242"/>
                </a:lnTo>
                <a:lnTo>
                  <a:pt x="71438" y="258961"/>
                </a:lnTo>
                <a:lnTo>
                  <a:pt x="80367" y="285750"/>
                </a:lnTo>
                <a:lnTo>
                  <a:pt x="89297" y="303609"/>
                </a:lnTo>
                <a:lnTo>
                  <a:pt x="89297" y="294680"/>
                </a:lnTo>
                <a:lnTo>
                  <a:pt x="89297" y="276820"/>
                </a:lnTo>
                <a:lnTo>
                  <a:pt x="8929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0" name="Freeform 21509"/>
          <p:cNvSpPr/>
          <p:nvPr/>
        </p:nvSpPr>
        <p:spPr bwMode="auto">
          <a:xfrm>
            <a:off x="1410891" y="3152179"/>
            <a:ext cx="410766" cy="491134"/>
          </a:xfrm>
          <a:custGeom>
            <a:avLst/>
            <a:gdLst/>
            <a:ahLst/>
            <a:cxnLst/>
            <a:rect l="0" t="0" r="0" b="0"/>
            <a:pathLst>
              <a:path w="410766" h="491134">
                <a:moveTo>
                  <a:pt x="357187" y="116086"/>
                </a:moveTo>
                <a:lnTo>
                  <a:pt x="357187" y="116086"/>
                </a:lnTo>
                <a:lnTo>
                  <a:pt x="357187" y="116086"/>
                </a:lnTo>
                <a:lnTo>
                  <a:pt x="357187" y="116086"/>
                </a:lnTo>
                <a:lnTo>
                  <a:pt x="357187" y="116086"/>
                </a:lnTo>
                <a:lnTo>
                  <a:pt x="357187" y="116086"/>
                </a:lnTo>
                <a:lnTo>
                  <a:pt x="357187" y="116086"/>
                </a:lnTo>
                <a:lnTo>
                  <a:pt x="357187" y="107157"/>
                </a:lnTo>
                <a:lnTo>
                  <a:pt x="357187" y="107157"/>
                </a:lnTo>
                <a:lnTo>
                  <a:pt x="357187" y="98227"/>
                </a:lnTo>
                <a:lnTo>
                  <a:pt x="357187" y="89297"/>
                </a:lnTo>
                <a:lnTo>
                  <a:pt x="357187" y="89297"/>
                </a:lnTo>
                <a:lnTo>
                  <a:pt x="348257" y="80367"/>
                </a:lnTo>
                <a:lnTo>
                  <a:pt x="339328" y="80367"/>
                </a:lnTo>
                <a:lnTo>
                  <a:pt x="330398" y="71438"/>
                </a:lnTo>
                <a:lnTo>
                  <a:pt x="312539" y="62508"/>
                </a:lnTo>
                <a:lnTo>
                  <a:pt x="303609" y="53578"/>
                </a:lnTo>
                <a:lnTo>
                  <a:pt x="276820" y="44649"/>
                </a:lnTo>
                <a:lnTo>
                  <a:pt x="250031" y="35719"/>
                </a:lnTo>
                <a:lnTo>
                  <a:pt x="223242" y="17860"/>
                </a:lnTo>
                <a:lnTo>
                  <a:pt x="196453" y="8930"/>
                </a:lnTo>
                <a:lnTo>
                  <a:pt x="169664" y="893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8930"/>
                </a:lnTo>
                <a:lnTo>
                  <a:pt x="62507" y="8930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33946"/>
                </a:lnTo>
                <a:lnTo>
                  <a:pt x="0" y="178594"/>
                </a:lnTo>
                <a:lnTo>
                  <a:pt x="17859" y="241102"/>
                </a:lnTo>
                <a:lnTo>
                  <a:pt x="35718" y="294680"/>
                </a:lnTo>
                <a:lnTo>
                  <a:pt x="53578" y="357188"/>
                </a:lnTo>
                <a:lnTo>
                  <a:pt x="80367" y="410766"/>
                </a:lnTo>
                <a:lnTo>
                  <a:pt x="116086" y="455414"/>
                </a:lnTo>
                <a:lnTo>
                  <a:pt x="151804" y="482203"/>
                </a:lnTo>
                <a:lnTo>
                  <a:pt x="196453" y="491133"/>
                </a:lnTo>
                <a:lnTo>
                  <a:pt x="241101" y="482203"/>
                </a:lnTo>
                <a:lnTo>
                  <a:pt x="276820" y="464344"/>
                </a:lnTo>
                <a:lnTo>
                  <a:pt x="321468" y="428625"/>
                </a:lnTo>
                <a:lnTo>
                  <a:pt x="357187" y="375047"/>
                </a:lnTo>
                <a:lnTo>
                  <a:pt x="383976" y="321469"/>
                </a:lnTo>
                <a:lnTo>
                  <a:pt x="401836" y="267891"/>
                </a:lnTo>
                <a:lnTo>
                  <a:pt x="410765" y="214313"/>
                </a:lnTo>
                <a:lnTo>
                  <a:pt x="401836" y="169664"/>
                </a:lnTo>
                <a:lnTo>
                  <a:pt x="375047" y="125016"/>
                </a:lnTo>
                <a:lnTo>
                  <a:pt x="348257" y="89297"/>
                </a:lnTo>
                <a:lnTo>
                  <a:pt x="303609" y="71438"/>
                </a:lnTo>
                <a:lnTo>
                  <a:pt x="258961" y="62508"/>
                </a:lnTo>
                <a:lnTo>
                  <a:pt x="223242" y="62508"/>
                </a:lnTo>
                <a:lnTo>
                  <a:pt x="205382" y="62508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8" name="Freeform 21517"/>
          <p:cNvSpPr/>
          <p:nvPr/>
        </p:nvSpPr>
        <p:spPr bwMode="auto">
          <a:xfrm>
            <a:off x="5348883" y="839391"/>
            <a:ext cx="482204" cy="250032"/>
          </a:xfrm>
          <a:custGeom>
            <a:avLst/>
            <a:gdLst/>
            <a:ahLst/>
            <a:cxnLst/>
            <a:rect l="0" t="0" r="0" b="0"/>
            <a:pathLst>
              <a:path w="482204" h="250032">
                <a:moveTo>
                  <a:pt x="17859" y="196453"/>
                </a:moveTo>
                <a:lnTo>
                  <a:pt x="17859" y="205382"/>
                </a:lnTo>
                <a:lnTo>
                  <a:pt x="8930" y="205382"/>
                </a:lnTo>
                <a:lnTo>
                  <a:pt x="8930" y="214312"/>
                </a:lnTo>
                <a:lnTo>
                  <a:pt x="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17859" y="250031"/>
                </a:lnTo>
                <a:lnTo>
                  <a:pt x="44648" y="232171"/>
                </a:lnTo>
                <a:lnTo>
                  <a:pt x="89297" y="214312"/>
                </a:lnTo>
                <a:lnTo>
                  <a:pt x="142875" y="187523"/>
                </a:lnTo>
                <a:lnTo>
                  <a:pt x="205383" y="151804"/>
                </a:lnTo>
                <a:lnTo>
                  <a:pt x="267890" y="116085"/>
                </a:lnTo>
                <a:lnTo>
                  <a:pt x="321469" y="89296"/>
                </a:lnTo>
                <a:lnTo>
                  <a:pt x="366117" y="62507"/>
                </a:lnTo>
                <a:lnTo>
                  <a:pt x="410765" y="44648"/>
                </a:lnTo>
                <a:lnTo>
                  <a:pt x="446484" y="26789"/>
                </a:lnTo>
                <a:lnTo>
                  <a:pt x="464344" y="8929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9" name="Freeform 21518"/>
          <p:cNvSpPr/>
          <p:nvPr/>
        </p:nvSpPr>
        <p:spPr bwMode="auto">
          <a:xfrm>
            <a:off x="5197078" y="875109"/>
            <a:ext cx="401837" cy="303611"/>
          </a:xfrm>
          <a:custGeom>
            <a:avLst/>
            <a:gdLst/>
            <a:ahLst/>
            <a:cxnLst/>
            <a:rect l="0" t="0" r="0" b="0"/>
            <a:pathLst>
              <a:path w="401837" h="303611">
                <a:moveTo>
                  <a:pt x="348258" y="0"/>
                </a:move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39328" y="0"/>
                </a:lnTo>
                <a:lnTo>
                  <a:pt x="339328" y="0"/>
                </a:lnTo>
                <a:lnTo>
                  <a:pt x="330399" y="8930"/>
                </a:lnTo>
                <a:lnTo>
                  <a:pt x="303610" y="17860"/>
                </a:lnTo>
                <a:lnTo>
                  <a:pt x="276820" y="35719"/>
                </a:lnTo>
                <a:lnTo>
                  <a:pt x="232172" y="62508"/>
                </a:lnTo>
                <a:lnTo>
                  <a:pt x="178594" y="98227"/>
                </a:lnTo>
                <a:lnTo>
                  <a:pt x="116086" y="142875"/>
                </a:lnTo>
                <a:lnTo>
                  <a:pt x="62508" y="196453"/>
                </a:lnTo>
                <a:lnTo>
                  <a:pt x="17860" y="241102"/>
                </a:lnTo>
                <a:lnTo>
                  <a:pt x="0" y="276821"/>
                </a:lnTo>
                <a:lnTo>
                  <a:pt x="17860" y="294680"/>
                </a:lnTo>
                <a:lnTo>
                  <a:pt x="71438" y="303610"/>
                </a:lnTo>
                <a:lnTo>
                  <a:pt x="142875" y="303610"/>
                </a:lnTo>
                <a:lnTo>
                  <a:pt x="232172" y="285750"/>
                </a:lnTo>
                <a:lnTo>
                  <a:pt x="321469" y="276821"/>
                </a:lnTo>
                <a:lnTo>
                  <a:pt x="401836" y="258961"/>
                </a:lnTo>
                <a:lnTo>
                  <a:pt x="401836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0" name="Freeform 21519"/>
          <p:cNvSpPr/>
          <p:nvPr/>
        </p:nvSpPr>
        <p:spPr bwMode="auto">
          <a:xfrm>
            <a:off x="6098977" y="3366492"/>
            <a:ext cx="71438" cy="205384"/>
          </a:xfrm>
          <a:custGeom>
            <a:avLst/>
            <a:gdLst/>
            <a:ahLst/>
            <a:cxnLst/>
            <a:rect l="0" t="0" r="0" b="0"/>
            <a:pathLst>
              <a:path w="71438" h="205384">
                <a:moveTo>
                  <a:pt x="8929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8" y="107156"/>
                </a:lnTo>
                <a:lnTo>
                  <a:pt x="44648" y="133945"/>
                </a:lnTo>
                <a:lnTo>
                  <a:pt x="53578" y="160734"/>
                </a:lnTo>
                <a:lnTo>
                  <a:pt x="53578" y="178594"/>
                </a:lnTo>
                <a:lnTo>
                  <a:pt x="62507" y="196453"/>
                </a:lnTo>
                <a:lnTo>
                  <a:pt x="62507" y="205383"/>
                </a:lnTo>
                <a:lnTo>
                  <a:pt x="62507" y="205383"/>
                </a:lnTo>
                <a:lnTo>
                  <a:pt x="71437" y="196453"/>
                </a:lnTo>
                <a:lnTo>
                  <a:pt x="71437" y="187523"/>
                </a:lnTo>
                <a:lnTo>
                  <a:pt x="71437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1" name="Freeform 21520"/>
          <p:cNvSpPr/>
          <p:nvPr/>
        </p:nvSpPr>
        <p:spPr bwMode="auto">
          <a:xfrm>
            <a:off x="6063258" y="3339703"/>
            <a:ext cx="303610" cy="285751"/>
          </a:xfrm>
          <a:custGeom>
            <a:avLst/>
            <a:gdLst/>
            <a:ahLst/>
            <a:cxnLst/>
            <a:rect l="0" t="0" r="0" b="0"/>
            <a:pathLst>
              <a:path w="303610" h="285751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17859" y="26789"/>
                </a:lnTo>
                <a:lnTo>
                  <a:pt x="53578" y="17859"/>
                </a:lnTo>
                <a:lnTo>
                  <a:pt x="89297" y="8929"/>
                </a:lnTo>
                <a:lnTo>
                  <a:pt x="133945" y="0"/>
                </a:lnTo>
                <a:lnTo>
                  <a:pt x="178594" y="0"/>
                </a:lnTo>
                <a:lnTo>
                  <a:pt x="232172" y="8929"/>
                </a:lnTo>
                <a:lnTo>
                  <a:pt x="267890" y="26789"/>
                </a:lnTo>
                <a:lnTo>
                  <a:pt x="294680" y="62508"/>
                </a:lnTo>
                <a:lnTo>
                  <a:pt x="303609" y="107156"/>
                </a:lnTo>
                <a:lnTo>
                  <a:pt x="294680" y="151804"/>
                </a:lnTo>
                <a:lnTo>
                  <a:pt x="267890" y="205383"/>
                </a:lnTo>
                <a:lnTo>
                  <a:pt x="223242" y="250031"/>
                </a:lnTo>
                <a:lnTo>
                  <a:pt x="187523" y="276820"/>
                </a:lnTo>
                <a:lnTo>
                  <a:pt x="151805" y="285750"/>
                </a:lnTo>
                <a:lnTo>
                  <a:pt x="133945" y="267890"/>
                </a:lnTo>
                <a:lnTo>
                  <a:pt x="125015" y="232172"/>
                </a:lnTo>
                <a:lnTo>
                  <a:pt x="133945" y="187523"/>
                </a:lnTo>
                <a:lnTo>
                  <a:pt x="133945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2" name="Freeform 21521"/>
          <p:cNvSpPr/>
          <p:nvPr/>
        </p:nvSpPr>
        <p:spPr bwMode="auto">
          <a:xfrm>
            <a:off x="6875859" y="3357562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8930" y="17859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33945"/>
                </a:lnTo>
                <a:lnTo>
                  <a:pt x="35719" y="160734"/>
                </a:lnTo>
                <a:lnTo>
                  <a:pt x="53579" y="178594"/>
                </a:lnTo>
                <a:lnTo>
                  <a:pt x="71438" y="196453"/>
                </a:lnTo>
                <a:lnTo>
                  <a:pt x="98227" y="205383"/>
                </a:lnTo>
                <a:lnTo>
                  <a:pt x="125016" y="196453"/>
                </a:lnTo>
                <a:lnTo>
                  <a:pt x="160735" y="187524"/>
                </a:lnTo>
                <a:lnTo>
                  <a:pt x="196454" y="169664"/>
                </a:lnTo>
                <a:lnTo>
                  <a:pt x="214313" y="151805"/>
                </a:lnTo>
                <a:lnTo>
                  <a:pt x="232172" y="133945"/>
                </a:lnTo>
                <a:lnTo>
                  <a:pt x="232172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3" name="Freeform 21522"/>
          <p:cNvSpPr/>
          <p:nvPr/>
        </p:nvSpPr>
        <p:spPr bwMode="auto">
          <a:xfrm>
            <a:off x="6849070" y="3437929"/>
            <a:ext cx="214314" cy="107158"/>
          </a:xfrm>
          <a:custGeom>
            <a:avLst/>
            <a:gdLst/>
            <a:ahLst/>
            <a:cxnLst/>
            <a:rect l="0" t="0" r="0" b="0"/>
            <a:pathLst>
              <a:path w="214314" h="107158">
                <a:moveTo>
                  <a:pt x="0" y="89297"/>
                </a:moveTo>
                <a:lnTo>
                  <a:pt x="8930" y="98227"/>
                </a:lnTo>
                <a:lnTo>
                  <a:pt x="8930" y="98227"/>
                </a:lnTo>
                <a:lnTo>
                  <a:pt x="26789" y="107157"/>
                </a:lnTo>
                <a:lnTo>
                  <a:pt x="53578" y="98227"/>
                </a:lnTo>
                <a:lnTo>
                  <a:pt x="89297" y="89297"/>
                </a:lnTo>
                <a:lnTo>
                  <a:pt x="125016" y="71438"/>
                </a:lnTo>
                <a:lnTo>
                  <a:pt x="160735" y="44649"/>
                </a:lnTo>
                <a:lnTo>
                  <a:pt x="196453" y="2678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4" name="Freeform 21523"/>
          <p:cNvSpPr/>
          <p:nvPr/>
        </p:nvSpPr>
        <p:spPr bwMode="auto">
          <a:xfrm>
            <a:off x="6866930" y="3295054"/>
            <a:ext cx="250032" cy="98228"/>
          </a:xfrm>
          <a:custGeom>
            <a:avLst/>
            <a:gdLst/>
            <a:ahLst/>
            <a:cxnLst/>
            <a:rect l="0" t="0" r="0" b="0"/>
            <a:pathLst>
              <a:path w="250032" h="98228">
                <a:moveTo>
                  <a:pt x="0" y="98227"/>
                </a:moveTo>
                <a:lnTo>
                  <a:pt x="17859" y="89297"/>
                </a:lnTo>
                <a:lnTo>
                  <a:pt x="35718" y="71438"/>
                </a:lnTo>
                <a:lnTo>
                  <a:pt x="71437" y="53578"/>
                </a:lnTo>
                <a:lnTo>
                  <a:pt x="116086" y="26789"/>
                </a:lnTo>
                <a:lnTo>
                  <a:pt x="160734" y="8930"/>
                </a:lnTo>
                <a:lnTo>
                  <a:pt x="196453" y="0"/>
                </a:lnTo>
                <a:lnTo>
                  <a:pt x="214312" y="0"/>
                </a:lnTo>
                <a:lnTo>
                  <a:pt x="232172" y="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5" name="Freeform 21524"/>
          <p:cNvSpPr/>
          <p:nvPr/>
        </p:nvSpPr>
        <p:spPr bwMode="auto">
          <a:xfrm>
            <a:off x="7625953" y="3330773"/>
            <a:ext cx="294681" cy="223243"/>
          </a:xfrm>
          <a:custGeom>
            <a:avLst/>
            <a:gdLst/>
            <a:ahLst/>
            <a:cxnLst/>
            <a:rect l="0" t="0" r="0" b="0"/>
            <a:pathLst>
              <a:path w="294681" h="223243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33945"/>
                </a:lnTo>
                <a:lnTo>
                  <a:pt x="17860" y="169664"/>
                </a:lnTo>
                <a:lnTo>
                  <a:pt x="26789" y="196453"/>
                </a:lnTo>
                <a:lnTo>
                  <a:pt x="26789" y="214313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05383"/>
                </a:lnTo>
                <a:lnTo>
                  <a:pt x="35719" y="187523"/>
                </a:lnTo>
                <a:lnTo>
                  <a:pt x="44649" y="160734"/>
                </a:lnTo>
                <a:lnTo>
                  <a:pt x="53578" y="125016"/>
                </a:lnTo>
                <a:lnTo>
                  <a:pt x="62508" y="89297"/>
                </a:lnTo>
                <a:lnTo>
                  <a:pt x="71438" y="53578"/>
                </a:lnTo>
                <a:lnTo>
                  <a:pt x="80367" y="26789"/>
                </a:lnTo>
                <a:lnTo>
                  <a:pt x="89297" y="893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16086" y="116086"/>
                </a:lnTo>
                <a:lnTo>
                  <a:pt x="125016" y="151805"/>
                </a:lnTo>
                <a:lnTo>
                  <a:pt x="125016" y="178594"/>
                </a:lnTo>
                <a:lnTo>
                  <a:pt x="133945" y="19645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60735" y="187523"/>
                </a:lnTo>
                <a:lnTo>
                  <a:pt x="169664" y="151805"/>
                </a:lnTo>
                <a:lnTo>
                  <a:pt x="178594" y="116086"/>
                </a:lnTo>
                <a:lnTo>
                  <a:pt x="187524" y="71438"/>
                </a:lnTo>
                <a:lnTo>
                  <a:pt x="196453" y="35719"/>
                </a:lnTo>
                <a:lnTo>
                  <a:pt x="205383" y="8930"/>
                </a:lnTo>
                <a:lnTo>
                  <a:pt x="214313" y="0"/>
                </a:lnTo>
                <a:lnTo>
                  <a:pt x="223242" y="8930"/>
                </a:lnTo>
                <a:lnTo>
                  <a:pt x="232172" y="17859"/>
                </a:lnTo>
                <a:lnTo>
                  <a:pt x="232172" y="53578"/>
                </a:lnTo>
                <a:lnTo>
                  <a:pt x="232172" y="89297"/>
                </a:lnTo>
                <a:lnTo>
                  <a:pt x="241102" y="125016"/>
                </a:lnTo>
                <a:lnTo>
                  <a:pt x="241102" y="160734"/>
                </a:lnTo>
                <a:lnTo>
                  <a:pt x="250031" y="178594"/>
                </a:lnTo>
                <a:lnTo>
                  <a:pt x="267891" y="196453"/>
                </a:lnTo>
                <a:lnTo>
                  <a:pt x="294680" y="196453"/>
                </a:lnTo>
                <a:lnTo>
                  <a:pt x="29468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6" name="Freeform 21525"/>
          <p:cNvSpPr/>
          <p:nvPr/>
        </p:nvSpPr>
        <p:spPr bwMode="auto">
          <a:xfrm>
            <a:off x="8411765" y="3196828"/>
            <a:ext cx="223243" cy="348259"/>
          </a:xfrm>
          <a:custGeom>
            <a:avLst/>
            <a:gdLst/>
            <a:ahLst/>
            <a:cxnLst/>
            <a:rect l="0" t="0" r="0" b="0"/>
            <a:pathLst>
              <a:path w="223243" h="348259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3"/>
                </a:lnTo>
                <a:lnTo>
                  <a:pt x="8930" y="241101"/>
                </a:lnTo>
                <a:lnTo>
                  <a:pt x="8930" y="276820"/>
                </a:lnTo>
                <a:lnTo>
                  <a:pt x="8930" y="303609"/>
                </a:lnTo>
                <a:lnTo>
                  <a:pt x="8930" y="330398"/>
                </a:lnTo>
                <a:lnTo>
                  <a:pt x="17859" y="339328"/>
                </a:lnTo>
                <a:lnTo>
                  <a:pt x="26789" y="348258"/>
                </a:lnTo>
                <a:lnTo>
                  <a:pt x="35719" y="339328"/>
                </a:lnTo>
                <a:lnTo>
                  <a:pt x="44648" y="330398"/>
                </a:lnTo>
                <a:lnTo>
                  <a:pt x="53578" y="303609"/>
                </a:lnTo>
                <a:lnTo>
                  <a:pt x="62508" y="267890"/>
                </a:lnTo>
                <a:lnTo>
                  <a:pt x="71437" y="241101"/>
                </a:lnTo>
                <a:lnTo>
                  <a:pt x="80367" y="20538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9297" y="214312"/>
                </a:lnTo>
                <a:lnTo>
                  <a:pt x="89297" y="241101"/>
                </a:lnTo>
                <a:lnTo>
                  <a:pt x="89297" y="267890"/>
                </a:lnTo>
                <a:lnTo>
                  <a:pt x="98226" y="294679"/>
                </a:lnTo>
                <a:lnTo>
                  <a:pt x="107156" y="321468"/>
                </a:lnTo>
                <a:lnTo>
                  <a:pt x="116086" y="330398"/>
                </a:lnTo>
                <a:lnTo>
                  <a:pt x="125015" y="339328"/>
                </a:lnTo>
                <a:lnTo>
                  <a:pt x="142875" y="321468"/>
                </a:lnTo>
                <a:lnTo>
                  <a:pt x="151805" y="303609"/>
                </a:lnTo>
                <a:lnTo>
                  <a:pt x="169664" y="258961"/>
                </a:lnTo>
                <a:lnTo>
                  <a:pt x="178594" y="214312"/>
                </a:lnTo>
                <a:lnTo>
                  <a:pt x="187523" y="160734"/>
                </a:lnTo>
                <a:lnTo>
                  <a:pt x="196453" y="107156"/>
                </a:lnTo>
                <a:lnTo>
                  <a:pt x="214312" y="53578"/>
                </a:lnTo>
                <a:lnTo>
                  <a:pt x="223242" y="26789"/>
                </a:lnTo>
                <a:lnTo>
                  <a:pt x="223242" y="8929"/>
                </a:lnTo>
                <a:lnTo>
                  <a:pt x="214312" y="0"/>
                </a:lnTo>
                <a:lnTo>
                  <a:pt x="205383" y="8929"/>
                </a:lnTo>
                <a:lnTo>
                  <a:pt x="187523" y="8929"/>
                </a:lnTo>
                <a:lnTo>
                  <a:pt x="18752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527" name="Ink 21526"/>
              <p14:cNvContentPartPr/>
              <p14:nvPr/>
            </p14:nvContentPartPr>
            <p14:xfrm>
              <a:off x="1785960" y="6107760"/>
              <a:ext cx="360" cy="360"/>
            </p14:xfrm>
          </p:contentPart>
        </mc:Choice>
        <mc:Fallback>
          <p:pic>
            <p:nvPicPr>
              <p:cNvPr id="21527" name="Ink 2152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6600" y="6098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1775" cy="66675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Figure C.9 (new slide) Data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20788"/>
            <a:ext cx="7607300" cy="4870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532" name="Picture 4" descr="appc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59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73063" y="5446713"/>
            <a:ext cx="82454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Figure C.9 The load instruction can bypass its results to the AND and OR instructions, but not to the DSUB, since that would mean forwarding the result in “negative time.”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214938" y="0"/>
            <a:ext cx="89297" cy="196454"/>
          </a:xfrm>
          <a:custGeom>
            <a:avLst/>
            <a:gdLst/>
            <a:ahLst/>
            <a:cxnLst/>
            <a:rect l="0" t="0" r="0" b="0"/>
            <a:pathLst>
              <a:path w="89297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98227"/>
                </a:lnTo>
                <a:lnTo>
                  <a:pt x="26789" y="125016"/>
                </a:lnTo>
                <a:lnTo>
                  <a:pt x="35718" y="142875"/>
                </a:lnTo>
                <a:lnTo>
                  <a:pt x="44648" y="169664"/>
                </a:lnTo>
                <a:lnTo>
                  <a:pt x="62507" y="178594"/>
                </a:lnTo>
                <a:lnTo>
                  <a:pt x="71437" y="187523"/>
                </a:lnTo>
                <a:lnTo>
                  <a:pt x="89296" y="196453"/>
                </a:lnTo>
                <a:lnTo>
                  <a:pt x="8929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464969" y="151805"/>
            <a:ext cx="17860" cy="62508"/>
          </a:xfrm>
          <a:custGeom>
            <a:avLst/>
            <a:gdLst/>
            <a:ahLst/>
            <a:cxnLst/>
            <a:rect l="0" t="0" r="0" b="0"/>
            <a:pathLst>
              <a:path w="17860" h="6250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420320" y="26789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17860" y="53578"/>
                </a:moveTo>
                <a:lnTo>
                  <a:pt x="8930" y="44648"/>
                </a:lnTo>
                <a:lnTo>
                  <a:pt x="893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63195" y="62508"/>
            <a:ext cx="241103" cy="187524"/>
          </a:xfrm>
          <a:custGeom>
            <a:avLst/>
            <a:gdLst/>
            <a:ahLst/>
            <a:cxnLst/>
            <a:rect l="0" t="0" r="0" b="0"/>
            <a:pathLst>
              <a:path w="241103" h="187524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44648"/>
                </a:lnTo>
                <a:lnTo>
                  <a:pt x="26789" y="71437"/>
                </a:lnTo>
                <a:lnTo>
                  <a:pt x="35719" y="116086"/>
                </a:lnTo>
                <a:lnTo>
                  <a:pt x="35719" y="151804"/>
                </a:lnTo>
                <a:lnTo>
                  <a:pt x="35719" y="169664"/>
                </a:lnTo>
                <a:lnTo>
                  <a:pt x="44649" y="178594"/>
                </a:lnTo>
                <a:lnTo>
                  <a:pt x="44649" y="178594"/>
                </a:lnTo>
                <a:lnTo>
                  <a:pt x="44649" y="169664"/>
                </a:lnTo>
                <a:lnTo>
                  <a:pt x="53578" y="151804"/>
                </a:lnTo>
                <a:lnTo>
                  <a:pt x="53578" y="133945"/>
                </a:lnTo>
                <a:lnTo>
                  <a:pt x="53578" y="125015"/>
                </a:lnTo>
                <a:lnTo>
                  <a:pt x="62508" y="107156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71437"/>
                </a:lnTo>
                <a:lnTo>
                  <a:pt x="80368" y="71437"/>
                </a:lnTo>
                <a:lnTo>
                  <a:pt x="89297" y="107156"/>
                </a:lnTo>
                <a:lnTo>
                  <a:pt x="98227" y="142875"/>
                </a:lnTo>
                <a:lnTo>
                  <a:pt x="107157" y="169664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25016" y="178594"/>
                </a:lnTo>
                <a:lnTo>
                  <a:pt x="133946" y="160734"/>
                </a:lnTo>
                <a:lnTo>
                  <a:pt x="142875" y="133945"/>
                </a:lnTo>
                <a:lnTo>
                  <a:pt x="142875" y="107156"/>
                </a:lnTo>
                <a:lnTo>
                  <a:pt x="151805" y="80367"/>
                </a:lnTo>
                <a:lnTo>
                  <a:pt x="160735" y="53578"/>
                </a:lnTo>
                <a:lnTo>
                  <a:pt x="160735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78594" y="53578"/>
                </a:lnTo>
                <a:lnTo>
                  <a:pt x="187524" y="89297"/>
                </a:lnTo>
                <a:lnTo>
                  <a:pt x="196453" y="125015"/>
                </a:lnTo>
                <a:lnTo>
                  <a:pt x="205383" y="160734"/>
                </a:lnTo>
                <a:lnTo>
                  <a:pt x="214313" y="178594"/>
                </a:lnTo>
                <a:lnTo>
                  <a:pt x="223243" y="187523"/>
                </a:lnTo>
                <a:lnTo>
                  <a:pt x="223243" y="187523"/>
                </a:lnTo>
                <a:lnTo>
                  <a:pt x="232172" y="178594"/>
                </a:lnTo>
                <a:lnTo>
                  <a:pt x="241102" y="160734"/>
                </a:lnTo>
                <a:lnTo>
                  <a:pt x="241102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840016" y="151805"/>
            <a:ext cx="8930" cy="53579"/>
          </a:xfrm>
          <a:custGeom>
            <a:avLst/>
            <a:gdLst/>
            <a:ahLst/>
            <a:cxnLst/>
            <a:rect l="0" t="0" r="0" b="0"/>
            <a:pathLst>
              <a:path w="8930" h="53579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86438" y="0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44648"/>
                </a:moveTo>
                <a:lnTo>
                  <a:pt x="1785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911453" y="0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26789"/>
                </a:lnTo>
                <a:lnTo>
                  <a:pt x="44649" y="62508"/>
                </a:lnTo>
                <a:lnTo>
                  <a:pt x="53578" y="89297"/>
                </a:lnTo>
                <a:lnTo>
                  <a:pt x="53578" y="125016"/>
                </a:lnTo>
                <a:lnTo>
                  <a:pt x="62508" y="142875"/>
                </a:lnTo>
                <a:lnTo>
                  <a:pt x="71438" y="16073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893594" y="80367"/>
            <a:ext cx="107157" cy="17861"/>
          </a:xfrm>
          <a:custGeom>
            <a:avLst/>
            <a:gdLst/>
            <a:ahLst/>
            <a:cxnLst/>
            <a:rect l="0" t="0" r="0" b="0"/>
            <a:pathLst>
              <a:path w="107157" h="17861">
                <a:moveTo>
                  <a:pt x="1785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090047" y="0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17859" y="53578"/>
                </a:moveTo>
                <a:lnTo>
                  <a:pt x="17859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59" y="18752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8" y="187523"/>
                </a:lnTo>
                <a:lnTo>
                  <a:pt x="44648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62508" y="187523"/>
                </a:lnTo>
                <a:lnTo>
                  <a:pt x="71437" y="187523"/>
                </a:lnTo>
                <a:lnTo>
                  <a:pt x="80367" y="196453"/>
                </a:lnTo>
                <a:lnTo>
                  <a:pt x="80367" y="196453"/>
                </a:lnTo>
                <a:lnTo>
                  <a:pt x="89297" y="205383"/>
                </a:lnTo>
                <a:lnTo>
                  <a:pt x="98226" y="205383"/>
                </a:lnTo>
                <a:lnTo>
                  <a:pt x="107156" y="187523"/>
                </a:lnTo>
                <a:lnTo>
                  <a:pt x="107156" y="178594"/>
                </a:lnTo>
                <a:lnTo>
                  <a:pt x="116086" y="160734"/>
                </a:lnTo>
                <a:lnTo>
                  <a:pt x="125016" y="133945"/>
                </a:lnTo>
                <a:lnTo>
                  <a:pt x="133945" y="98227"/>
                </a:lnTo>
                <a:lnTo>
                  <a:pt x="133945" y="71437"/>
                </a:lnTo>
                <a:lnTo>
                  <a:pt x="133945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25016" y="98227"/>
                </a:lnTo>
                <a:lnTo>
                  <a:pt x="133945" y="125016"/>
                </a:lnTo>
                <a:lnTo>
                  <a:pt x="151805" y="151805"/>
                </a:lnTo>
                <a:lnTo>
                  <a:pt x="160734" y="169664"/>
                </a:lnTo>
                <a:lnTo>
                  <a:pt x="169664" y="178594"/>
                </a:lnTo>
                <a:lnTo>
                  <a:pt x="178594" y="187523"/>
                </a:lnTo>
                <a:lnTo>
                  <a:pt x="187523" y="187523"/>
                </a:lnTo>
                <a:lnTo>
                  <a:pt x="187523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16836" y="35719"/>
            <a:ext cx="125017" cy="17860"/>
          </a:xfrm>
          <a:custGeom>
            <a:avLst/>
            <a:gdLst/>
            <a:ahLst/>
            <a:cxnLst/>
            <a:rect l="0" t="0" r="0" b="0"/>
            <a:pathLst>
              <a:path w="125017" h="17860">
                <a:moveTo>
                  <a:pt x="17859" y="17859"/>
                </a:moveTo>
                <a:lnTo>
                  <a:pt x="893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9822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31148" y="125016"/>
            <a:ext cx="26791" cy="71438"/>
          </a:xfrm>
          <a:custGeom>
            <a:avLst/>
            <a:gdLst/>
            <a:ahLst/>
            <a:cxnLst/>
            <a:rect l="0" t="0" r="0" b="0"/>
            <a:pathLst>
              <a:path w="26791" h="71438">
                <a:moveTo>
                  <a:pt x="0" y="0"/>
                </a:moveTo>
                <a:lnTo>
                  <a:pt x="0" y="1785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6250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90" y="71437"/>
                </a:lnTo>
                <a:lnTo>
                  <a:pt x="26790" y="62507"/>
                </a:lnTo>
                <a:lnTo>
                  <a:pt x="26790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295430" y="26789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17859" y="17859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429375" y="98227"/>
            <a:ext cx="348259" cy="71438"/>
          </a:xfrm>
          <a:custGeom>
            <a:avLst/>
            <a:gdLst/>
            <a:ahLst/>
            <a:cxnLst/>
            <a:rect l="0" t="0" r="0" b="0"/>
            <a:pathLst>
              <a:path w="348259" h="71438">
                <a:moveTo>
                  <a:pt x="0" y="26789"/>
                </a:move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62507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35718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89297" y="62507"/>
                </a:lnTo>
                <a:lnTo>
                  <a:pt x="89297" y="62507"/>
                </a:lnTo>
                <a:lnTo>
                  <a:pt x="98227" y="71437"/>
                </a:lnTo>
                <a:lnTo>
                  <a:pt x="98227" y="62507"/>
                </a:lnTo>
                <a:lnTo>
                  <a:pt x="107156" y="62507"/>
                </a:lnTo>
                <a:lnTo>
                  <a:pt x="116086" y="53578"/>
                </a:lnTo>
                <a:lnTo>
                  <a:pt x="133945" y="3571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69664" y="8929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8929"/>
                </a:lnTo>
                <a:lnTo>
                  <a:pt x="196453" y="8929"/>
                </a:lnTo>
                <a:lnTo>
                  <a:pt x="196453" y="26789"/>
                </a:lnTo>
                <a:lnTo>
                  <a:pt x="205383" y="35718"/>
                </a:lnTo>
                <a:lnTo>
                  <a:pt x="214313" y="35718"/>
                </a:lnTo>
                <a:lnTo>
                  <a:pt x="223242" y="44648"/>
                </a:lnTo>
                <a:lnTo>
                  <a:pt x="232172" y="44648"/>
                </a:lnTo>
                <a:lnTo>
                  <a:pt x="250031" y="44648"/>
                </a:lnTo>
                <a:lnTo>
                  <a:pt x="267891" y="35718"/>
                </a:lnTo>
                <a:lnTo>
                  <a:pt x="276820" y="26789"/>
                </a:lnTo>
                <a:lnTo>
                  <a:pt x="294680" y="17859"/>
                </a:lnTo>
                <a:lnTo>
                  <a:pt x="312539" y="17859"/>
                </a:lnTo>
                <a:lnTo>
                  <a:pt x="330398" y="8929"/>
                </a:lnTo>
                <a:lnTo>
                  <a:pt x="339328" y="8929"/>
                </a:lnTo>
                <a:lnTo>
                  <a:pt x="348258" y="8929"/>
                </a:lnTo>
                <a:lnTo>
                  <a:pt x="348258" y="17859"/>
                </a:lnTo>
                <a:lnTo>
                  <a:pt x="348258" y="26789"/>
                </a:lnTo>
                <a:lnTo>
                  <a:pt x="34825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214938" y="187523"/>
            <a:ext cx="71438" cy="17861"/>
          </a:xfrm>
          <a:custGeom>
            <a:avLst/>
            <a:gdLst/>
            <a:ahLst/>
            <a:cxnLst/>
            <a:rect l="0" t="0" r="0" b="0"/>
            <a:pathLst>
              <a:path w="71438" h="1786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643688" y="1598414"/>
            <a:ext cx="348258" cy="437556"/>
          </a:xfrm>
          <a:custGeom>
            <a:avLst/>
            <a:gdLst/>
            <a:ahLst/>
            <a:cxnLst/>
            <a:rect l="0" t="0" r="0" b="0"/>
            <a:pathLst>
              <a:path w="348258" h="437556">
                <a:moveTo>
                  <a:pt x="223242" y="8930"/>
                </a:moveTo>
                <a:lnTo>
                  <a:pt x="214312" y="0"/>
                </a:lnTo>
                <a:lnTo>
                  <a:pt x="187523" y="0"/>
                </a:lnTo>
                <a:lnTo>
                  <a:pt x="160734" y="8930"/>
                </a:lnTo>
                <a:lnTo>
                  <a:pt x="133945" y="8930"/>
                </a:lnTo>
                <a:lnTo>
                  <a:pt x="98226" y="26789"/>
                </a:lnTo>
                <a:lnTo>
                  <a:pt x="71437" y="53578"/>
                </a:lnTo>
                <a:lnTo>
                  <a:pt x="35718" y="89297"/>
                </a:lnTo>
                <a:lnTo>
                  <a:pt x="17859" y="142875"/>
                </a:lnTo>
                <a:lnTo>
                  <a:pt x="0" y="205383"/>
                </a:lnTo>
                <a:lnTo>
                  <a:pt x="8929" y="267890"/>
                </a:lnTo>
                <a:lnTo>
                  <a:pt x="17859" y="321469"/>
                </a:lnTo>
                <a:lnTo>
                  <a:pt x="44648" y="375047"/>
                </a:lnTo>
                <a:lnTo>
                  <a:pt x="71437" y="419695"/>
                </a:lnTo>
                <a:lnTo>
                  <a:pt x="116085" y="437555"/>
                </a:lnTo>
                <a:lnTo>
                  <a:pt x="160734" y="437555"/>
                </a:lnTo>
                <a:lnTo>
                  <a:pt x="205382" y="428625"/>
                </a:lnTo>
                <a:lnTo>
                  <a:pt x="258960" y="401836"/>
                </a:lnTo>
                <a:lnTo>
                  <a:pt x="303609" y="357187"/>
                </a:lnTo>
                <a:lnTo>
                  <a:pt x="330398" y="303609"/>
                </a:lnTo>
                <a:lnTo>
                  <a:pt x="348257" y="241101"/>
                </a:lnTo>
                <a:lnTo>
                  <a:pt x="348257" y="169664"/>
                </a:lnTo>
                <a:lnTo>
                  <a:pt x="330398" y="116086"/>
                </a:lnTo>
                <a:lnTo>
                  <a:pt x="294679" y="62508"/>
                </a:lnTo>
                <a:lnTo>
                  <a:pt x="250031" y="35719"/>
                </a:lnTo>
                <a:lnTo>
                  <a:pt x="214312" y="35719"/>
                </a:lnTo>
                <a:lnTo>
                  <a:pt x="187523" y="44648"/>
                </a:lnTo>
                <a:lnTo>
                  <a:pt x="169664" y="62508"/>
                </a:lnTo>
                <a:lnTo>
                  <a:pt x="160734" y="80367"/>
                </a:lnTo>
                <a:lnTo>
                  <a:pt x="178593" y="89297"/>
                </a:lnTo>
                <a:lnTo>
                  <a:pt x="17859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15188" y="991195"/>
            <a:ext cx="214313" cy="285751"/>
          </a:xfrm>
          <a:custGeom>
            <a:avLst/>
            <a:gdLst/>
            <a:ahLst/>
            <a:cxnLst/>
            <a:rect l="0" t="0" r="0" b="0"/>
            <a:pathLst>
              <a:path w="214313" h="285751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71438"/>
                </a:lnTo>
                <a:lnTo>
                  <a:pt x="8929" y="116086"/>
                </a:lnTo>
                <a:lnTo>
                  <a:pt x="0" y="169664"/>
                </a:lnTo>
                <a:lnTo>
                  <a:pt x="0" y="223242"/>
                </a:lnTo>
                <a:lnTo>
                  <a:pt x="0" y="258961"/>
                </a:lnTo>
                <a:lnTo>
                  <a:pt x="17859" y="285750"/>
                </a:lnTo>
                <a:lnTo>
                  <a:pt x="44648" y="285750"/>
                </a:lnTo>
                <a:lnTo>
                  <a:pt x="80367" y="276821"/>
                </a:lnTo>
                <a:lnTo>
                  <a:pt x="125015" y="250032"/>
                </a:lnTo>
                <a:lnTo>
                  <a:pt x="169664" y="223242"/>
                </a:lnTo>
                <a:lnTo>
                  <a:pt x="196453" y="196453"/>
                </a:lnTo>
                <a:lnTo>
                  <a:pt x="214312" y="178594"/>
                </a:lnTo>
                <a:lnTo>
                  <a:pt x="214312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429500" y="919758"/>
            <a:ext cx="125017" cy="258962"/>
          </a:xfrm>
          <a:custGeom>
            <a:avLst/>
            <a:gdLst/>
            <a:ahLst/>
            <a:cxnLst/>
            <a:rect l="0" t="0" r="0" b="0"/>
            <a:pathLst>
              <a:path w="125017" h="258962">
                <a:moveTo>
                  <a:pt x="8930" y="62508"/>
                </a:moveTo>
                <a:lnTo>
                  <a:pt x="8930" y="5357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78593"/>
                </a:lnTo>
                <a:lnTo>
                  <a:pt x="17859" y="205383"/>
                </a:lnTo>
                <a:lnTo>
                  <a:pt x="26789" y="232172"/>
                </a:lnTo>
                <a:lnTo>
                  <a:pt x="44648" y="258961"/>
                </a:lnTo>
                <a:lnTo>
                  <a:pt x="53578" y="258961"/>
                </a:lnTo>
                <a:lnTo>
                  <a:pt x="71438" y="250031"/>
                </a:lnTo>
                <a:lnTo>
                  <a:pt x="89297" y="241101"/>
                </a:lnTo>
                <a:lnTo>
                  <a:pt x="98227" y="214312"/>
                </a:lnTo>
                <a:lnTo>
                  <a:pt x="116086" y="178593"/>
                </a:lnTo>
                <a:lnTo>
                  <a:pt x="116086" y="142875"/>
                </a:lnTo>
                <a:lnTo>
                  <a:pt x="125016" y="107156"/>
                </a:lnTo>
                <a:lnTo>
                  <a:pt x="116086" y="71437"/>
                </a:lnTo>
                <a:lnTo>
                  <a:pt x="107156" y="44648"/>
                </a:lnTo>
                <a:lnTo>
                  <a:pt x="89297" y="17859"/>
                </a:lnTo>
                <a:lnTo>
                  <a:pt x="71438" y="8929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44648" y="26789"/>
                </a:lnTo>
                <a:lnTo>
                  <a:pt x="53578" y="35718"/>
                </a:lnTo>
                <a:lnTo>
                  <a:pt x="5357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608094" y="875109"/>
            <a:ext cx="116087" cy="267892"/>
          </a:xfrm>
          <a:custGeom>
            <a:avLst/>
            <a:gdLst/>
            <a:ahLst/>
            <a:cxnLst/>
            <a:rect l="0" t="0" r="0" b="0"/>
            <a:pathLst>
              <a:path w="116087" h="267892">
                <a:moveTo>
                  <a:pt x="53578" y="35719"/>
                </a:moveTo>
                <a:lnTo>
                  <a:pt x="53578" y="3571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35719" y="107157"/>
                </a:lnTo>
                <a:lnTo>
                  <a:pt x="26789" y="142875"/>
                </a:lnTo>
                <a:lnTo>
                  <a:pt x="8929" y="187524"/>
                </a:lnTo>
                <a:lnTo>
                  <a:pt x="8929" y="223242"/>
                </a:lnTo>
                <a:lnTo>
                  <a:pt x="0" y="250032"/>
                </a:lnTo>
                <a:lnTo>
                  <a:pt x="0" y="258961"/>
                </a:lnTo>
                <a:lnTo>
                  <a:pt x="8929" y="267891"/>
                </a:lnTo>
                <a:lnTo>
                  <a:pt x="8929" y="258961"/>
                </a:lnTo>
                <a:lnTo>
                  <a:pt x="17859" y="250032"/>
                </a:lnTo>
                <a:lnTo>
                  <a:pt x="17859" y="223242"/>
                </a:lnTo>
                <a:lnTo>
                  <a:pt x="26789" y="187524"/>
                </a:lnTo>
                <a:lnTo>
                  <a:pt x="26789" y="151805"/>
                </a:lnTo>
                <a:lnTo>
                  <a:pt x="26789" y="116086"/>
                </a:lnTo>
                <a:lnTo>
                  <a:pt x="26789" y="71438"/>
                </a:lnTo>
                <a:lnTo>
                  <a:pt x="35719" y="35719"/>
                </a:lnTo>
                <a:lnTo>
                  <a:pt x="44648" y="17860"/>
                </a:lnTo>
                <a:lnTo>
                  <a:pt x="5357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35719"/>
                </a:lnTo>
                <a:lnTo>
                  <a:pt x="98226" y="71438"/>
                </a:lnTo>
                <a:lnTo>
                  <a:pt x="107156" y="107157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07156" y="205383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16086" y="232172"/>
                </a:lnTo>
                <a:lnTo>
                  <a:pt x="107156" y="223242"/>
                </a:lnTo>
                <a:lnTo>
                  <a:pt x="98226" y="196453"/>
                </a:lnTo>
                <a:lnTo>
                  <a:pt x="9822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08094" y="964406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4464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6073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822406" y="830461"/>
            <a:ext cx="35720" cy="276821"/>
          </a:xfrm>
          <a:custGeom>
            <a:avLst/>
            <a:gdLst/>
            <a:ahLst/>
            <a:cxnLst/>
            <a:rect l="0" t="0" r="0" b="0"/>
            <a:pathLst>
              <a:path w="35720" h="27682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87523"/>
                </a:lnTo>
                <a:lnTo>
                  <a:pt x="17860" y="214312"/>
                </a:lnTo>
                <a:lnTo>
                  <a:pt x="17860" y="241101"/>
                </a:lnTo>
                <a:lnTo>
                  <a:pt x="26789" y="267890"/>
                </a:lnTo>
                <a:lnTo>
                  <a:pt x="35719" y="276820"/>
                </a:lnTo>
                <a:lnTo>
                  <a:pt x="35719" y="267890"/>
                </a:lnTo>
                <a:lnTo>
                  <a:pt x="35719" y="258961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777758" y="821531"/>
            <a:ext cx="250032" cy="258962"/>
          </a:xfrm>
          <a:custGeom>
            <a:avLst/>
            <a:gdLst/>
            <a:ahLst/>
            <a:cxnLst/>
            <a:rect l="0" t="0" r="0" b="0"/>
            <a:pathLst>
              <a:path w="250032" h="258962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89297" y="0"/>
                </a:lnTo>
                <a:lnTo>
                  <a:pt x="133945" y="0"/>
                </a:lnTo>
                <a:lnTo>
                  <a:pt x="187523" y="0"/>
                </a:lnTo>
                <a:lnTo>
                  <a:pt x="223242" y="17860"/>
                </a:lnTo>
                <a:lnTo>
                  <a:pt x="250031" y="35719"/>
                </a:lnTo>
                <a:lnTo>
                  <a:pt x="250031" y="71438"/>
                </a:lnTo>
                <a:lnTo>
                  <a:pt x="241101" y="116086"/>
                </a:lnTo>
                <a:lnTo>
                  <a:pt x="205383" y="160735"/>
                </a:lnTo>
                <a:lnTo>
                  <a:pt x="160734" y="205383"/>
                </a:lnTo>
                <a:lnTo>
                  <a:pt x="125015" y="241102"/>
                </a:lnTo>
                <a:lnTo>
                  <a:pt x="89297" y="258961"/>
                </a:lnTo>
                <a:lnTo>
                  <a:pt x="80367" y="258961"/>
                </a:lnTo>
                <a:lnTo>
                  <a:pt x="80367" y="258961"/>
                </a:lnTo>
                <a:lnTo>
                  <a:pt x="80367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465219" y="1357313"/>
            <a:ext cx="169665" cy="53578"/>
          </a:xfrm>
          <a:custGeom>
            <a:avLst/>
            <a:gdLst/>
            <a:ahLst/>
            <a:cxnLst/>
            <a:rect l="0" t="0" r="0" b="0"/>
            <a:pathLst>
              <a:path w="169665" h="53578">
                <a:moveTo>
                  <a:pt x="17859" y="53577"/>
                </a:moveTo>
                <a:lnTo>
                  <a:pt x="17859" y="53577"/>
                </a:lnTo>
                <a:lnTo>
                  <a:pt x="8929" y="53577"/>
                </a:lnTo>
                <a:lnTo>
                  <a:pt x="0" y="53577"/>
                </a:lnTo>
                <a:lnTo>
                  <a:pt x="0" y="44648"/>
                </a:lnTo>
                <a:lnTo>
                  <a:pt x="17859" y="44648"/>
                </a:lnTo>
                <a:lnTo>
                  <a:pt x="35719" y="35718"/>
                </a:lnTo>
                <a:lnTo>
                  <a:pt x="71437" y="35718"/>
                </a:lnTo>
                <a:lnTo>
                  <a:pt x="98226" y="26789"/>
                </a:lnTo>
                <a:lnTo>
                  <a:pt x="133945" y="17859"/>
                </a:lnTo>
                <a:lnTo>
                  <a:pt x="160734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688461" y="1187648"/>
            <a:ext cx="241103" cy="250032"/>
          </a:xfrm>
          <a:custGeom>
            <a:avLst/>
            <a:gdLst/>
            <a:ahLst/>
            <a:cxnLst/>
            <a:rect l="0" t="0" r="0" b="0"/>
            <a:pathLst>
              <a:path w="241103" h="250032">
                <a:moveTo>
                  <a:pt x="17859" y="53579"/>
                </a:moveTo>
                <a:lnTo>
                  <a:pt x="17859" y="5357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96454"/>
                </a:lnTo>
                <a:lnTo>
                  <a:pt x="8930" y="223242"/>
                </a:lnTo>
                <a:lnTo>
                  <a:pt x="17859" y="241102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8" y="232172"/>
                </a:lnTo>
                <a:lnTo>
                  <a:pt x="62508" y="214313"/>
                </a:lnTo>
                <a:lnTo>
                  <a:pt x="80367" y="187524"/>
                </a:lnTo>
                <a:lnTo>
                  <a:pt x="89297" y="151805"/>
                </a:lnTo>
                <a:lnTo>
                  <a:pt x="107156" y="116086"/>
                </a:lnTo>
                <a:lnTo>
                  <a:pt x="116086" y="71438"/>
                </a:lnTo>
                <a:lnTo>
                  <a:pt x="125016" y="35719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25016" y="35719"/>
                </a:lnTo>
                <a:lnTo>
                  <a:pt x="125016" y="71438"/>
                </a:lnTo>
                <a:lnTo>
                  <a:pt x="116086" y="107157"/>
                </a:lnTo>
                <a:lnTo>
                  <a:pt x="116086" y="142875"/>
                </a:lnTo>
                <a:lnTo>
                  <a:pt x="125016" y="169665"/>
                </a:lnTo>
                <a:lnTo>
                  <a:pt x="125016" y="196454"/>
                </a:lnTo>
                <a:lnTo>
                  <a:pt x="142875" y="205383"/>
                </a:lnTo>
                <a:lnTo>
                  <a:pt x="160734" y="205383"/>
                </a:lnTo>
                <a:lnTo>
                  <a:pt x="187523" y="205383"/>
                </a:lnTo>
                <a:lnTo>
                  <a:pt x="214312" y="178594"/>
                </a:lnTo>
                <a:lnTo>
                  <a:pt x="241102" y="151805"/>
                </a:lnTo>
                <a:lnTo>
                  <a:pt x="24110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893844" y="1151930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125015" y="17859"/>
                </a:moveTo>
                <a:lnTo>
                  <a:pt x="116086" y="17859"/>
                </a:lnTo>
                <a:lnTo>
                  <a:pt x="98226" y="892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7" y="44648"/>
                </a:lnTo>
                <a:lnTo>
                  <a:pt x="89297" y="62507"/>
                </a:lnTo>
                <a:lnTo>
                  <a:pt x="107156" y="80367"/>
                </a:lnTo>
                <a:lnTo>
                  <a:pt x="125015" y="107156"/>
                </a:lnTo>
                <a:lnTo>
                  <a:pt x="133945" y="125015"/>
                </a:lnTo>
                <a:lnTo>
                  <a:pt x="142875" y="151804"/>
                </a:lnTo>
                <a:lnTo>
                  <a:pt x="133945" y="178593"/>
                </a:lnTo>
                <a:lnTo>
                  <a:pt x="116086" y="196453"/>
                </a:lnTo>
                <a:lnTo>
                  <a:pt x="98226" y="214312"/>
                </a:lnTo>
                <a:lnTo>
                  <a:pt x="71437" y="223242"/>
                </a:lnTo>
                <a:lnTo>
                  <a:pt x="44648" y="223242"/>
                </a:lnTo>
                <a:lnTo>
                  <a:pt x="17859" y="214312"/>
                </a:lnTo>
                <a:lnTo>
                  <a:pt x="0" y="196453"/>
                </a:lnTo>
                <a:lnTo>
                  <a:pt x="0" y="169664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126016" y="1089422"/>
            <a:ext cx="187523" cy="214313"/>
          </a:xfrm>
          <a:custGeom>
            <a:avLst/>
            <a:gdLst/>
            <a:ahLst/>
            <a:cxnLst/>
            <a:rect l="0" t="0" r="0" b="0"/>
            <a:pathLst>
              <a:path w="187523" h="214313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196453"/>
                </a:lnTo>
                <a:lnTo>
                  <a:pt x="26789" y="205383"/>
                </a:lnTo>
                <a:lnTo>
                  <a:pt x="44648" y="214312"/>
                </a:lnTo>
                <a:lnTo>
                  <a:pt x="71436" y="214312"/>
                </a:lnTo>
                <a:lnTo>
                  <a:pt x="107155" y="205383"/>
                </a:lnTo>
                <a:lnTo>
                  <a:pt x="142874" y="187523"/>
                </a:lnTo>
                <a:lnTo>
                  <a:pt x="169663" y="169664"/>
                </a:lnTo>
                <a:lnTo>
                  <a:pt x="187522" y="151805"/>
                </a:lnTo>
                <a:lnTo>
                  <a:pt x="18752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108156" y="1143000"/>
            <a:ext cx="169665" cy="35720"/>
          </a:xfrm>
          <a:custGeom>
            <a:avLst/>
            <a:gdLst/>
            <a:ahLst/>
            <a:cxnLst/>
            <a:rect l="0" t="0" r="0" b="0"/>
            <a:pathLst>
              <a:path w="169665" h="35720">
                <a:moveTo>
                  <a:pt x="893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98226" y="17859"/>
                </a:lnTo>
                <a:lnTo>
                  <a:pt x="125015" y="17859"/>
                </a:lnTo>
                <a:lnTo>
                  <a:pt x="151804" y="1785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60734" y="893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117086" y="973336"/>
            <a:ext cx="205383" cy="26790"/>
          </a:xfrm>
          <a:custGeom>
            <a:avLst/>
            <a:gdLst/>
            <a:ahLst/>
            <a:cxnLst/>
            <a:rect l="0" t="0" r="0" b="0"/>
            <a:pathLst>
              <a:path w="205383" h="26790">
                <a:moveTo>
                  <a:pt x="0" y="26789"/>
                </a:moveTo>
                <a:lnTo>
                  <a:pt x="26789" y="26789"/>
                </a:lnTo>
                <a:lnTo>
                  <a:pt x="53578" y="17859"/>
                </a:lnTo>
                <a:lnTo>
                  <a:pt x="98226" y="17859"/>
                </a:lnTo>
                <a:lnTo>
                  <a:pt x="133944" y="8930"/>
                </a:lnTo>
                <a:lnTo>
                  <a:pt x="169663" y="8930"/>
                </a:lnTo>
                <a:lnTo>
                  <a:pt x="187523" y="893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402586" y="183951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420445" y="1839515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1786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16086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28" name="Freeform 22527"/>
          <p:cNvSpPr/>
          <p:nvPr/>
        </p:nvSpPr>
        <p:spPr bwMode="auto">
          <a:xfrm>
            <a:off x="6840141" y="183058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29" name="Freeform 22528"/>
          <p:cNvSpPr/>
          <p:nvPr/>
        </p:nvSpPr>
        <p:spPr bwMode="auto">
          <a:xfrm>
            <a:off x="6831211" y="1812726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3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1" name="Freeform 22530"/>
          <p:cNvSpPr/>
          <p:nvPr/>
        </p:nvSpPr>
        <p:spPr bwMode="auto">
          <a:xfrm>
            <a:off x="6241852" y="2205633"/>
            <a:ext cx="312540" cy="214313"/>
          </a:xfrm>
          <a:custGeom>
            <a:avLst/>
            <a:gdLst/>
            <a:ahLst/>
            <a:cxnLst/>
            <a:rect l="0" t="0" r="0" b="0"/>
            <a:pathLst>
              <a:path w="312540" h="214313">
                <a:moveTo>
                  <a:pt x="8929" y="8929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17859"/>
                </a:lnTo>
                <a:lnTo>
                  <a:pt x="53578" y="26789"/>
                </a:lnTo>
                <a:lnTo>
                  <a:pt x="89296" y="44648"/>
                </a:lnTo>
                <a:lnTo>
                  <a:pt x="133945" y="71437"/>
                </a:lnTo>
                <a:lnTo>
                  <a:pt x="169664" y="107156"/>
                </a:lnTo>
                <a:lnTo>
                  <a:pt x="214312" y="133945"/>
                </a:lnTo>
                <a:lnTo>
                  <a:pt x="250031" y="160734"/>
                </a:lnTo>
                <a:lnTo>
                  <a:pt x="276820" y="187523"/>
                </a:lnTo>
                <a:lnTo>
                  <a:pt x="294679" y="196453"/>
                </a:lnTo>
                <a:lnTo>
                  <a:pt x="312539" y="205382"/>
                </a:lnTo>
                <a:lnTo>
                  <a:pt x="312539" y="214312"/>
                </a:lnTo>
                <a:lnTo>
                  <a:pt x="312539" y="214312"/>
                </a:lnTo>
                <a:lnTo>
                  <a:pt x="312539" y="205382"/>
                </a:lnTo>
                <a:lnTo>
                  <a:pt x="303609" y="187523"/>
                </a:lnTo>
                <a:lnTo>
                  <a:pt x="30360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5" name="Freeform 22534"/>
          <p:cNvSpPr/>
          <p:nvPr/>
        </p:nvSpPr>
        <p:spPr bwMode="auto">
          <a:xfrm>
            <a:off x="6393656" y="2089547"/>
            <a:ext cx="44650" cy="437556"/>
          </a:xfrm>
          <a:custGeom>
            <a:avLst/>
            <a:gdLst/>
            <a:ahLst/>
            <a:cxnLst/>
            <a:rect l="0" t="0" r="0" b="0"/>
            <a:pathLst>
              <a:path w="44650" h="437556">
                <a:moveTo>
                  <a:pt x="26789" y="35718"/>
                </a:moveTo>
                <a:lnTo>
                  <a:pt x="26789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26789" y="8929"/>
                </a:lnTo>
                <a:lnTo>
                  <a:pt x="35719" y="26789"/>
                </a:lnTo>
                <a:lnTo>
                  <a:pt x="35719" y="53578"/>
                </a:lnTo>
                <a:lnTo>
                  <a:pt x="44649" y="98226"/>
                </a:lnTo>
                <a:lnTo>
                  <a:pt x="35719" y="160734"/>
                </a:lnTo>
                <a:lnTo>
                  <a:pt x="26789" y="223242"/>
                </a:lnTo>
                <a:lnTo>
                  <a:pt x="17860" y="294679"/>
                </a:lnTo>
                <a:lnTo>
                  <a:pt x="8930" y="348257"/>
                </a:lnTo>
                <a:lnTo>
                  <a:pt x="0" y="401836"/>
                </a:lnTo>
                <a:lnTo>
                  <a:pt x="0" y="428625"/>
                </a:lnTo>
                <a:lnTo>
                  <a:pt x="0" y="437555"/>
                </a:lnTo>
                <a:lnTo>
                  <a:pt x="8930" y="428625"/>
                </a:lnTo>
                <a:lnTo>
                  <a:pt x="8930" y="401836"/>
                </a:lnTo>
                <a:lnTo>
                  <a:pt x="17860" y="357187"/>
                </a:lnTo>
                <a:lnTo>
                  <a:pt x="17860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6" name="Freeform 22535"/>
          <p:cNvSpPr/>
          <p:nvPr/>
        </p:nvSpPr>
        <p:spPr bwMode="auto">
          <a:xfrm>
            <a:off x="7108031" y="2750344"/>
            <a:ext cx="330400" cy="616149"/>
          </a:xfrm>
          <a:custGeom>
            <a:avLst/>
            <a:gdLst/>
            <a:ahLst/>
            <a:cxnLst/>
            <a:rect l="0" t="0" r="0" b="0"/>
            <a:pathLst>
              <a:path w="330400" h="616149">
                <a:moveTo>
                  <a:pt x="17860" y="544710"/>
                </a:moveTo>
                <a:lnTo>
                  <a:pt x="17860" y="535781"/>
                </a:lnTo>
                <a:lnTo>
                  <a:pt x="17860" y="535781"/>
                </a:lnTo>
                <a:lnTo>
                  <a:pt x="17860" y="535781"/>
                </a:lnTo>
                <a:lnTo>
                  <a:pt x="17860" y="535781"/>
                </a:lnTo>
                <a:lnTo>
                  <a:pt x="17860" y="535781"/>
                </a:lnTo>
                <a:lnTo>
                  <a:pt x="17860" y="544710"/>
                </a:lnTo>
                <a:lnTo>
                  <a:pt x="17860" y="553640"/>
                </a:lnTo>
                <a:lnTo>
                  <a:pt x="8930" y="562570"/>
                </a:lnTo>
                <a:lnTo>
                  <a:pt x="8930" y="580429"/>
                </a:lnTo>
                <a:lnTo>
                  <a:pt x="0" y="598288"/>
                </a:lnTo>
                <a:lnTo>
                  <a:pt x="0" y="616148"/>
                </a:lnTo>
                <a:lnTo>
                  <a:pt x="0" y="616148"/>
                </a:lnTo>
                <a:lnTo>
                  <a:pt x="8930" y="598288"/>
                </a:lnTo>
                <a:lnTo>
                  <a:pt x="26789" y="562570"/>
                </a:lnTo>
                <a:lnTo>
                  <a:pt x="62508" y="473273"/>
                </a:lnTo>
                <a:lnTo>
                  <a:pt x="125016" y="366117"/>
                </a:lnTo>
                <a:lnTo>
                  <a:pt x="205383" y="232171"/>
                </a:lnTo>
                <a:lnTo>
                  <a:pt x="285750" y="107156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537" name="Freeform 22536"/>
          <p:cNvSpPr/>
          <p:nvPr/>
        </p:nvSpPr>
        <p:spPr bwMode="auto">
          <a:xfrm>
            <a:off x="7420570" y="4214812"/>
            <a:ext cx="241103" cy="410767"/>
          </a:xfrm>
          <a:custGeom>
            <a:avLst/>
            <a:gdLst/>
            <a:ahLst/>
            <a:cxnLst/>
            <a:rect l="0" t="0" r="0" b="0"/>
            <a:pathLst>
              <a:path w="241103" h="410767">
                <a:moveTo>
                  <a:pt x="62508" y="383977"/>
                </a:moveTo>
                <a:lnTo>
                  <a:pt x="62508" y="383977"/>
                </a:lnTo>
                <a:lnTo>
                  <a:pt x="44649" y="383977"/>
                </a:lnTo>
                <a:lnTo>
                  <a:pt x="35719" y="383977"/>
                </a:lnTo>
                <a:lnTo>
                  <a:pt x="26789" y="392906"/>
                </a:lnTo>
                <a:lnTo>
                  <a:pt x="8930" y="392906"/>
                </a:lnTo>
                <a:lnTo>
                  <a:pt x="0" y="410766"/>
                </a:lnTo>
                <a:lnTo>
                  <a:pt x="0" y="410766"/>
                </a:lnTo>
                <a:lnTo>
                  <a:pt x="0" y="410766"/>
                </a:lnTo>
                <a:lnTo>
                  <a:pt x="8930" y="383977"/>
                </a:lnTo>
                <a:lnTo>
                  <a:pt x="35719" y="321469"/>
                </a:lnTo>
                <a:lnTo>
                  <a:pt x="89297" y="232172"/>
                </a:lnTo>
                <a:lnTo>
                  <a:pt x="160735" y="125016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to detect Hazards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1143000"/>
            <a:ext cx="8324850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>
                <a:solidFill>
                  <a:srgbClr val="000000"/>
                </a:solidFill>
                <a:miter lim="800000"/>
                <a:headEnd type="none" w="med" len="med"/>
                <a:tailEnd type="none" w="sm" len="sm"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5822156" y="1419820"/>
            <a:ext cx="2893219" cy="1464470"/>
          </a:xfrm>
          <a:custGeom>
            <a:avLst/>
            <a:gdLst/>
            <a:ahLst/>
            <a:cxnLst/>
            <a:rect l="0" t="0" r="0" b="0"/>
            <a:pathLst>
              <a:path w="2893219" h="1464470">
                <a:moveTo>
                  <a:pt x="2143125" y="187524"/>
                </a:moveTo>
                <a:lnTo>
                  <a:pt x="2134196" y="187524"/>
                </a:lnTo>
                <a:lnTo>
                  <a:pt x="2107407" y="178594"/>
                </a:lnTo>
                <a:lnTo>
                  <a:pt x="2071688" y="160734"/>
                </a:lnTo>
                <a:lnTo>
                  <a:pt x="2035969" y="142875"/>
                </a:lnTo>
                <a:lnTo>
                  <a:pt x="1991321" y="133945"/>
                </a:lnTo>
                <a:lnTo>
                  <a:pt x="1946672" y="116086"/>
                </a:lnTo>
                <a:lnTo>
                  <a:pt x="1893094" y="107156"/>
                </a:lnTo>
                <a:lnTo>
                  <a:pt x="1848446" y="98227"/>
                </a:lnTo>
                <a:lnTo>
                  <a:pt x="1794867" y="80367"/>
                </a:lnTo>
                <a:lnTo>
                  <a:pt x="1732360" y="80367"/>
                </a:lnTo>
                <a:lnTo>
                  <a:pt x="1678782" y="71438"/>
                </a:lnTo>
                <a:lnTo>
                  <a:pt x="1616274" y="62508"/>
                </a:lnTo>
                <a:lnTo>
                  <a:pt x="1544836" y="53578"/>
                </a:lnTo>
                <a:lnTo>
                  <a:pt x="1482328" y="53578"/>
                </a:lnTo>
                <a:lnTo>
                  <a:pt x="1410891" y="53578"/>
                </a:lnTo>
                <a:lnTo>
                  <a:pt x="1330524" y="62508"/>
                </a:lnTo>
                <a:lnTo>
                  <a:pt x="1259086" y="62508"/>
                </a:lnTo>
                <a:lnTo>
                  <a:pt x="1178719" y="71438"/>
                </a:lnTo>
                <a:lnTo>
                  <a:pt x="1089422" y="89297"/>
                </a:lnTo>
                <a:lnTo>
                  <a:pt x="1000125" y="98227"/>
                </a:lnTo>
                <a:lnTo>
                  <a:pt x="910828" y="116086"/>
                </a:lnTo>
                <a:lnTo>
                  <a:pt x="821532" y="142875"/>
                </a:lnTo>
                <a:lnTo>
                  <a:pt x="732235" y="169664"/>
                </a:lnTo>
                <a:lnTo>
                  <a:pt x="642938" y="196453"/>
                </a:lnTo>
                <a:lnTo>
                  <a:pt x="562571" y="232172"/>
                </a:lnTo>
                <a:lnTo>
                  <a:pt x="482203" y="276820"/>
                </a:lnTo>
                <a:lnTo>
                  <a:pt x="410766" y="321469"/>
                </a:lnTo>
                <a:lnTo>
                  <a:pt x="339328" y="375047"/>
                </a:lnTo>
                <a:lnTo>
                  <a:pt x="267891" y="428625"/>
                </a:lnTo>
                <a:lnTo>
                  <a:pt x="214313" y="482203"/>
                </a:lnTo>
                <a:lnTo>
                  <a:pt x="151805" y="544711"/>
                </a:lnTo>
                <a:lnTo>
                  <a:pt x="107157" y="607219"/>
                </a:lnTo>
                <a:lnTo>
                  <a:pt x="71438" y="669727"/>
                </a:lnTo>
                <a:lnTo>
                  <a:pt x="35719" y="732234"/>
                </a:lnTo>
                <a:lnTo>
                  <a:pt x="8930" y="803672"/>
                </a:lnTo>
                <a:lnTo>
                  <a:pt x="0" y="866180"/>
                </a:lnTo>
                <a:lnTo>
                  <a:pt x="0" y="937617"/>
                </a:lnTo>
                <a:lnTo>
                  <a:pt x="8930" y="1000125"/>
                </a:lnTo>
                <a:lnTo>
                  <a:pt x="35719" y="1053703"/>
                </a:lnTo>
                <a:lnTo>
                  <a:pt x="62508" y="1107282"/>
                </a:lnTo>
                <a:lnTo>
                  <a:pt x="116086" y="1160860"/>
                </a:lnTo>
                <a:lnTo>
                  <a:pt x="169664" y="1214438"/>
                </a:lnTo>
                <a:lnTo>
                  <a:pt x="250032" y="1268016"/>
                </a:lnTo>
                <a:lnTo>
                  <a:pt x="330399" y="1312664"/>
                </a:lnTo>
                <a:lnTo>
                  <a:pt x="428625" y="1348383"/>
                </a:lnTo>
                <a:lnTo>
                  <a:pt x="535782" y="1384101"/>
                </a:lnTo>
                <a:lnTo>
                  <a:pt x="651867" y="1410891"/>
                </a:lnTo>
                <a:lnTo>
                  <a:pt x="767953" y="1437680"/>
                </a:lnTo>
                <a:lnTo>
                  <a:pt x="901899" y="1446609"/>
                </a:lnTo>
                <a:lnTo>
                  <a:pt x="1026914" y="1464469"/>
                </a:lnTo>
                <a:lnTo>
                  <a:pt x="1160860" y="1464469"/>
                </a:lnTo>
                <a:lnTo>
                  <a:pt x="1303735" y="1464469"/>
                </a:lnTo>
                <a:lnTo>
                  <a:pt x="1446610" y="1455539"/>
                </a:lnTo>
                <a:lnTo>
                  <a:pt x="1589485" y="1446609"/>
                </a:lnTo>
                <a:lnTo>
                  <a:pt x="1741289" y="1428750"/>
                </a:lnTo>
                <a:lnTo>
                  <a:pt x="1893094" y="1401961"/>
                </a:lnTo>
                <a:lnTo>
                  <a:pt x="2044899" y="1375172"/>
                </a:lnTo>
                <a:lnTo>
                  <a:pt x="2196703" y="1339453"/>
                </a:lnTo>
                <a:lnTo>
                  <a:pt x="2339578" y="1303735"/>
                </a:lnTo>
                <a:lnTo>
                  <a:pt x="2455664" y="1250157"/>
                </a:lnTo>
                <a:lnTo>
                  <a:pt x="2544960" y="1205508"/>
                </a:lnTo>
                <a:lnTo>
                  <a:pt x="2625328" y="1151930"/>
                </a:lnTo>
                <a:lnTo>
                  <a:pt x="2687835" y="1098352"/>
                </a:lnTo>
                <a:lnTo>
                  <a:pt x="2741414" y="1035844"/>
                </a:lnTo>
                <a:lnTo>
                  <a:pt x="2794992" y="964406"/>
                </a:lnTo>
                <a:lnTo>
                  <a:pt x="2821781" y="892969"/>
                </a:lnTo>
                <a:lnTo>
                  <a:pt x="2857499" y="821531"/>
                </a:lnTo>
                <a:lnTo>
                  <a:pt x="2875359" y="741164"/>
                </a:lnTo>
                <a:lnTo>
                  <a:pt x="2884289" y="660797"/>
                </a:lnTo>
                <a:lnTo>
                  <a:pt x="2893218" y="580430"/>
                </a:lnTo>
                <a:lnTo>
                  <a:pt x="2884289" y="500063"/>
                </a:lnTo>
                <a:lnTo>
                  <a:pt x="2857499" y="419695"/>
                </a:lnTo>
                <a:lnTo>
                  <a:pt x="2821781" y="330399"/>
                </a:lnTo>
                <a:lnTo>
                  <a:pt x="2768203" y="258961"/>
                </a:lnTo>
                <a:lnTo>
                  <a:pt x="2714624" y="187524"/>
                </a:lnTo>
                <a:lnTo>
                  <a:pt x="2634257" y="125016"/>
                </a:lnTo>
                <a:lnTo>
                  <a:pt x="2527101" y="71438"/>
                </a:lnTo>
                <a:lnTo>
                  <a:pt x="2411015" y="35719"/>
                </a:lnTo>
                <a:lnTo>
                  <a:pt x="2286000" y="8930"/>
                </a:lnTo>
                <a:lnTo>
                  <a:pt x="2169914" y="0"/>
                </a:lnTo>
                <a:lnTo>
                  <a:pt x="2062758" y="8930"/>
                </a:lnTo>
                <a:lnTo>
                  <a:pt x="206275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849195" y="660797"/>
            <a:ext cx="125017" cy="1375173"/>
          </a:xfrm>
          <a:custGeom>
            <a:avLst/>
            <a:gdLst/>
            <a:ahLst/>
            <a:cxnLst/>
            <a:rect l="0" t="0" r="0" b="0"/>
            <a:pathLst>
              <a:path w="125017" h="1375173">
                <a:moveTo>
                  <a:pt x="44649" y="1375172"/>
                </a:moveTo>
                <a:lnTo>
                  <a:pt x="44649" y="1375172"/>
                </a:lnTo>
                <a:lnTo>
                  <a:pt x="35719" y="1375172"/>
                </a:lnTo>
                <a:lnTo>
                  <a:pt x="35719" y="1375172"/>
                </a:lnTo>
                <a:lnTo>
                  <a:pt x="35719" y="1366242"/>
                </a:lnTo>
                <a:lnTo>
                  <a:pt x="26789" y="1366242"/>
                </a:lnTo>
                <a:lnTo>
                  <a:pt x="26789" y="1366242"/>
                </a:lnTo>
                <a:lnTo>
                  <a:pt x="26789" y="1357312"/>
                </a:lnTo>
                <a:lnTo>
                  <a:pt x="26789" y="1348382"/>
                </a:lnTo>
                <a:lnTo>
                  <a:pt x="17860" y="1348382"/>
                </a:lnTo>
                <a:lnTo>
                  <a:pt x="17860" y="1339453"/>
                </a:lnTo>
                <a:lnTo>
                  <a:pt x="8930" y="1339453"/>
                </a:lnTo>
                <a:lnTo>
                  <a:pt x="0" y="1330523"/>
                </a:lnTo>
                <a:lnTo>
                  <a:pt x="0" y="1330523"/>
                </a:lnTo>
                <a:lnTo>
                  <a:pt x="0" y="1321593"/>
                </a:lnTo>
                <a:lnTo>
                  <a:pt x="8930" y="1312664"/>
                </a:lnTo>
                <a:lnTo>
                  <a:pt x="26789" y="1303734"/>
                </a:lnTo>
                <a:lnTo>
                  <a:pt x="35719" y="1285875"/>
                </a:lnTo>
                <a:lnTo>
                  <a:pt x="44649" y="1259086"/>
                </a:lnTo>
                <a:lnTo>
                  <a:pt x="53578" y="1241226"/>
                </a:lnTo>
                <a:lnTo>
                  <a:pt x="53578" y="1205507"/>
                </a:lnTo>
                <a:lnTo>
                  <a:pt x="53578" y="1169789"/>
                </a:lnTo>
                <a:lnTo>
                  <a:pt x="53578" y="1125140"/>
                </a:lnTo>
                <a:lnTo>
                  <a:pt x="44649" y="1080492"/>
                </a:lnTo>
                <a:lnTo>
                  <a:pt x="35719" y="1035843"/>
                </a:lnTo>
                <a:lnTo>
                  <a:pt x="35719" y="982265"/>
                </a:lnTo>
                <a:lnTo>
                  <a:pt x="35719" y="928687"/>
                </a:lnTo>
                <a:lnTo>
                  <a:pt x="35719" y="875109"/>
                </a:lnTo>
                <a:lnTo>
                  <a:pt x="44649" y="812601"/>
                </a:lnTo>
                <a:lnTo>
                  <a:pt x="53578" y="750093"/>
                </a:lnTo>
                <a:lnTo>
                  <a:pt x="62508" y="678656"/>
                </a:lnTo>
                <a:lnTo>
                  <a:pt x="80368" y="616148"/>
                </a:lnTo>
                <a:lnTo>
                  <a:pt x="98227" y="544711"/>
                </a:lnTo>
                <a:lnTo>
                  <a:pt x="107157" y="482203"/>
                </a:lnTo>
                <a:lnTo>
                  <a:pt x="116086" y="410765"/>
                </a:lnTo>
                <a:lnTo>
                  <a:pt x="125016" y="348258"/>
                </a:lnTo>
                <a:lnTo>
                  <a:pt x="125016" y="285750"/>
                </a:lnTo>
                <a:lnTo>
                  <a:pt x="116086" y="223242"/>
                </a:lnTo>
                <a:lnTo>
                  <a:pt x="107157" y="169664"/>
                </a:lnTo>
                <a:lnTo>
                  <a:pt x="98227" y="116086"/>
                </a:lnTo>
                <a:lnTo>
                  <a:pt x="89297" y="80367"/>
                </a:lnTo>
                <a:lnTo>
                  <a:pt x="80368" y="44648"/>
                </a:lnTo>
                <a:lnTo>
                  <a:pt x="71438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60797" y="1348383"/>
            <a:ext cx="1330524" cy="714376"/>
          </a:xfrm>
          <a:custGeom>
            <a:avLst/>
            <a:gdLst/>
            <a:ahLst/>
            <a:cxnLst/>
            <a:rect l="0" t="0" r="0" b="0"/>
            <a:pathLst>
              <a:path w="1330524" h="714376">
                <a:moveTo>
                  <a:pt x="1044773" y="178593"/>
                </a:moveTo>
                <a:lnTo>
                  <a:pt x="1044773" y="160734"/>
                </a:lnTo>
                <a:lnTo>
                  <a:pt x="1035844" y="151804"/>
                </a:lnTo>
                <a:lnTo>
                  <a:pt x="1026914" y="125015"/>
                </a:lnTo>
                <a:lnTo>
                  <a:pt x="1009055" y="98226"/>
                </a:lnTo>
                <a:lnTo>
                  <a:pt x="982266" y="71437"/>
                </a:lnTo>
                <a:lnTo>
                  <a:pt x="946547" y="44648"/>
                </a:lnTo>
                <a:lnTo>
                  <a:pt x="901898" y="26789"/>
                </a:lnTo>
                <a:lnTo>
                  <a:pt x="857250" y="8930"/>
                </a:lnTo>
                <a:lnTo>
                  <a:pt x="803672" y="0"/>
                </a:lnTo>
                <a:lnTo>
                  <a:pt x="759023" y="0"/>
                </a:lnTo>
                <a:lnTo>
                  <a:pt x="705445" y="0"/>
                </a:lnTo>
                <a:lnTo>
                  <a:pt x="669726" y="0"/>
                </a:lnTo>
                <a:lnTo>
                  <a:pt x="625078" y="17859"/>
                </a:lnTo>
                <a:lnTo>
                  <a:pt x="580430" y="26789"/>
                </a:lnTo>
                <a:lnTo>
                  <a:pt x="535781" y="44648"/>
                </a:lnTo>
                <a:lnTo>
                  <a:pt x="482203" y="71437"/>
                </a:lnTo>
                <a:lnTo>
                  <a:pt x="437555" y="107156"/>
                </a:lnTo>
                <a:lnTo>
                  <a:pt x="392906" y="142875"/>
                </a:lnTo>
                <a:lnTo>
                  <a:pt x="357187" y="187523"/>
                </a:lnTo>
                <a:lnTo>
                  <a:pt x="330398" y="241101"/>
                </a:lnTo>
                <a:lnTo>
                  <a:pt x="312539" y="312539"/>
                </a:lnTo>
                <a:lnTo>
                  <a:pt x="312539" y="383976"/>
                </a:lnTo>
                <a:lnTo>
                  <a:pt x="339328" y="455414"/>
                </a:lnTo>
                <a:lnTo>
                  <a:pt x="375047" y="526851"/>
                </a:lnTo>
                <a:lnTo>
                  <a:pt x="446484" y="589359"/>
                </a:lnTo>
                <a:lnTo>
                  <a:pt x="526852" y="642937"/>
                </a:lnTo>
                <a:lnTo>
                  <a:pt x="634008" y="678656"/>
                </a:lnTo>
                <a:lnTo>
                  <a:pt x="750094" y="705445"/>
                </a:lnTo>
                <a:lnTo>
                  <a:pt x="875109" y="714375"/>
                </a:lnTo>
                <a:lnTo>
                  <a:pt x="982266" y="705445"/>
                </a:lnTo>
                <a:lnTo>
                  <a:pt x="1080492" y="678656"/>
                </a:lnTo>
                <a:lnTo>
                  <a:pt x="1160859" y="642937"/>
                </a:lnTo>
                <a:lnTo>
                  <a:pt x="1232297" y="589359"/>
                </a:lnTo>
                <a:lnTo>
                  <a:pt x="1285875" y="526851"/>
                </a:lnTo>
                <a:lnTo>
                  <a:pt x="1321594" y="455414"/>
                </a:lnTo>
                <a:lnTo>
                  <a:pt x="1330523" y="375046"/>
                </a:lnTo>
                <a:lnTo>
                  <a:pt x="1321594" y="294679"/>
                </a:lnTo>
                <a:lnTo>
                  <a:pt x="1276945" y="223242"/>
                </a:lnTo>
                <a:lnTo>
                  <a:pt x="1205508" y="160734"/>
                </a:lnTo>
                <a:lnTo>
                  <a:pt x="1098351" y="116086"/>
                </a:lnTo>
                <a:lnTo>
                  <a:pt x="955476" y="89296"/>
                </a:lnTo>
                <a:lnTo>
                  <a:pt x="776883" y="71437"/>
                </a:lnTo>
                <a:lnTo>
                  <a:pt x="589359" y="89296"/>
                </a:lnTo>
                <a:lnTo>
                  <a:pt x="401836" y="116086"/>
                </a:lnTo>
                <a:lnTo>
                  <a:pt x="223242" y="151804"/>
                </a:lnTo>
                <a:lnTo>
                  <a:pt x="89297" y="205382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Forwarding Figure C.26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38375"/>
            <a:ext cx="85137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383977" y="3125390"/>
            <a:ext cx="8233172" cy="1000126"/>
          </a:xfrm>
          <a:custGeom>
            <a:avLst/>
            <a:gdLst/>
            <a:ahLst/>
            <a:cxnLst/>
            <a:rect l="0" t="0" r="0" b="0"/>
            <a:pathLst>
              <a:path w="8233172" h="1000126">
                <a:moveTo>
                  <a:pt x="8233171" y="160735"/>
                </a:moveTo>
                <a:lnTo>
                  <a:pt x="8233171" y="151805"/>
                </a:lnTo>
                <a:lnTo>
                  <a:pt x="8233171" y="151805"/>
                </a:lnTo>
                <a:lnTo>
                  <a:pt x="8233171" y="151805"/>
                </a:lnTo>
                <a:lnTo>
                  <a:pt x="8224241" y="151805"/>
                </a:lnTo>
                <a:lnTo>
                  <a:pt x="8215311" y="151805"/>
                </a:lnTo>
                <a:lnTo>
                  <a:pt x="8215311" y="151805"/>
                </a:lnTo>
                <a:lnTo>
                  <a:pt x="8206382" y="142875"/>
                </a:lnTo>
                <a:lnTo>
                  <a:pt x="8206382" y="142875"/>
                </a:lnTo>
                <a:lnTo>
                  <a:pt x="8197452" y="142875"/>
                </a:lnTo>
                <a:lnTo>
                  <a:pt x="8188522" y="133946"/>
                </a:lnTo>
                <a:lnTo>
                  <a:pt x="8179593" y="133946"/>
                </a:lnTo>
                <a:lnTo>
                  <a:pt x="8170663" y="133946"/>
                </a:lnTo>
                <a:lnTo>
                  <a:pt x="8152803" y="133946"/>
                </a:lnTo>
                <a:lnTo>
                  <a:pt x="8134944" y="133946"/>
                </a:lnTo>
                <a:lnTo>
                  <a:pt x="8117085" y="142875"/>
                </a:lnTo>
                <a:lnTo>
                  <a:pt x="8108155" y="142875"/>
                </a:lnTo>
                <a:lnTo>
                  <a:pt x="8081366" y="151805"/>
                </a:lnTo>
                <a:lnTo>
                  <a:pt x="8063507" y="160735"/>
                </a:lnTo>
                <a:lnTo>
                  <a:pt x="8036718" y="160735"/>
                </a:lnTo>
                <a:lnTo>
                  <a:pt x="8000999" y="169664"/>
                </a:lnTo>
                <a:lnTo>
                  <a:pt x="7956350" y="169664"/>
                </a:lnTo>
                <a:lnTo>
                  <a:pt x="7902772" y="169664"/>
                </a:lnTo>
                <a:lnTo>
                  <a:pt x="7831335" y="169664"/>
                </a:lnTo>
                <a:lnTo>
                  <a:pt x="7759898" y="169664"/>
                </a:lnTo>
                <a:lnTo>
                  <a:pt x="7679531" y="160735"/>
                </a:lnTo>
                <a:lnTo>
                  <a:pt x="7599164" y="151805"/>
                </a:lnTo>
                <a:lnTo>
                  <a:pt x="7509867" y="142875"/>
                </a:lnTo>
                <a:lnTo>
                  <a:pt x="7429500" y="133946"/>
                </a:lnTo>
                <a:lnTo>
                  <a:pt x="7340203" y="125016"/>
                </a:lnTo>
                <a:lnTo>
                  <a:pt x="7250906" y="125016"/>
                </a:lnTo>
                <a:lnTo>
                  <a:pt x="7161609" y="116086"/>
                </a:lnTo>
                <a:lnTo>
                  <a:pt x="7063382" y="107156"/>
                </a:lnTo>
                <a:lnTo>
                  <a:pt x="6965156" y="98227"/>
                </a:lnTo>
                <a:lnTo>
                  <a:pt x="6858000" y="89297"/>
                </a:lnTo>
                <a:lnTo>
                  <a:pt x="6750843" y="80367"/>
                </a:lnTo>
                <a:lnTo>
                  <a:pt x="6643687" y="71438"/>
                </a:lnTo>
                <a:lnTo>
                  <a:pt x="6527601" y="62508"/>
                </a:lnTo>
                <a:lnTo>
                  <a:pt x="6411515" y="53578"/>
                </a:lnTo>
                <a:lnTo>
                  <a:pt x="6295429" y="44649"/>
                </a:lnTo>
                <a:lnTo>
                  <a:pt x="6179343" y="35719"/>
                </a:lnTo>
                <a:lnTo>
                  <a:pt x="6054328" y="26789"/>
                </a:lnTo>
                <a:lnTo>
                  <a:pt x="5929312" y="26789"/>
                </a:lnTo>
                <a:lnTo>
                  <a:pt x="5804296" y="17860"/>
                </a:lnTo>
                <a:lnTo>
                  <a:pt x="5679281" y="8930"/>
                </a:lnTo>
                <a:lnTo>
                  <a:pt x="5545336" y="8930"/>
                </a:lnTo>
                <a:lnTo>
                  <a:pt x="5411390" y="8930"/>
                </a:lnTo>
                <a:lnTo>
                  <a:pt x="5277445" y="8930"/>
                </a:lnTo>
                <a:lnTo>
                  <a:pt x="5134570" y="0"/>
                </a:lnTo>
                <a:lnTo>
                  <a:pt x="4991695" y="0"/>
                </a:lnTo>
                <a:lnTo>
                  <a:pt x="4848820" y="0"/>
                </a:lnTo>
                <a:lnTo>
                  <a:pt x="4697015" y="8930"/>
                </a:lnTo>
                <a:lnTo>
                  <a:pt x="4554140" y="8930"/>
                </a:lnTo>
                <a:lnTo>
                  <a:pt x="4402336" y="8930"/>
                </a:lnTo>
                <a:lnTo>
                  <a:pt x="4259461" y="8930"/>
                </a:lnTo>
                <a:lnTo>
                  <a:pt x="4107656" y="8930"/>
                </a:lnTo>
                <a:lnTo>
                  <a:pt x="3955851" y="8930"/>
                </a:lnTo>
                <a:lnTo>
                  <a:pt x="3812976" y="8930"/>
                </a:lnTo>
                <a:lnTo>
                  <a:pt x="3661171" y="0"/>
                </a:lnTo>
                <a:lnTo>
                  <a:pt x="3518296" y="0"/>
                </a:lnTo>
                <a:lnTo>
                  <a:pt x="3366492" y="0"/>
                </a:lnTo>
                <a:lnTo>
                  <a:pt x="3214687" y="8930"/>
                </a:lnTo>
                <a:lnTo>
                  <a:pt x="3062882" y="8930"/>
                </a:lnTo>
                <a:lnTo>
                  <a:pt x="2911078" y="8930"/>
                </a:lnTo>
                <a:lnTo>
                  <a:pt x="2759273" y="8930"/>
                </a:lnTo>
                <a:lnTo>
                  <a:pt x="2625328" y="17860"/>
                </a:lnTo>
                <a:lnTo>
                  <a:pt x="2482453" y="17860"/>
                </a:lnTo>
                <a:lnTo>
                  <a:pt x="2339578" y="26789"/>
                </a:lnTo>
                <a:lnTo>
                  <a:pt x="2205632" y="26789"/>
                </a:lnTo>
                <a:lnTo>
                  <a:pt x="2071687" y="35719"/>
                </a:lnTo>
                <a:lnTo>
                  <a:pt x="1937742" y="44649"/>
                </a:lnTo>
                <a:lnTo>
                  <a:pt x="1803796" y="53578"/>
                </a:lnTo>
                <a:lnTo>
                  <a:pt x="1669851" y="62508"/>
                </a:lnTo>
                <a:lnTo>
                  <a:pt x="1544836" y="71438"/>
                </a:lnTo>
                <a:lnTo>
                  <a:pt x="1428750" y="89297"/>
                </a:lnTo>
                <a:lnTo>
                  <a:pt x="1312664" y="98227"/>
                </a:lnTo>
                <a:lnTo>
                  <a:pt x="1205507" y="107156"/>
                </a:lnTo>
                <a:lnTo>
                  <a:pt x="1107281" y="125016"/>
                </a:lnTo>
                <a:lnTo>
                  <a:pt x="1009054" y="133946"/>
                </a:lnTo>
                <a:lnTo>
                  <a:pt x="910828" y="151805"/>
                </a:lnTo>
                <a:lnTo>
                  <a:pt x="821531" y="169664"/>
                </a:lnTo>
                <a:lnTo>
                  <a:pt x="732234" y="187524"/>
                </a:lnTo>
                <a:lnTo>
                  <a:pt x="642937" y="214313"/>
                </a:lnTo>
                <a:lnTo>
                  <a:pt x="562570" y="232172"/>
                </a:lnTo>
                <a:lnTo>
                  <a:pt x="473273" y="258961"/>
                </a:lnTo>
                <a:lnTo>
                  <a:pt x="401836" y="276821"/>
                </a:lnTo>
                <a:lnTo>
                  <a:pt x="339328" y="303610"/>
                </a:lnTo>
                <a:lnTo>
                  <a:pt x="285750" y="330399"/>
                </a:lnTo>
                <a:lnTo>
                  <a:pt x="232172" y="357188"/>
                </a:lnTo>
                <a:lnTo>
                  <a:pt x="196453" y="383977"/>
                </a:lnTo>
                <a:lnTo>
                  <a:pt x="160734" y="401836"/>
                </a:lnTo>
                <a:lnTo>
                  <a:pt x="125015" y="428625"/>
                </a:lnTo>
                <a:lnTo>
                  <a:pt x="98226" y="455414"/>
                </a:lnTo>
                <a:lnTo>
                  <a:pt x="71437" y="482203"/>
                </a:lnTo>
                <a:lnTo>
                  <a:pt x="53578" y="508992"/>
                </a:lnTo>
                <a:lnTo>
                  <a:pt x="35718" y="535781"/>
                </a:lnTo>
                <a:lnTo>
                  <a:pt x="17859" y="562571"/>
                </a:lnTo>
                <a:lnTo>
                  <a:pt x="8929" y="589360"/>
                </a:lnTo>
                <a:lnTo>
                  <a:pt x="0" y="616149"/>
                </a:lnTo>
                <a:lnTo>
                  <a:pt x="0" y="642938"/>
                </a:lnTo>
                <a:lnTo>
                  <a:pt x="8929" y="669727"/>
                </a:lnTo>
                <a:lnTo>
                  <a:pt x="17859" y="696516"/>
                </a:lnTo>
                <a:lnTo>
                  <a:pt x="35718" y="723305"/>
                </a:lnTo>
                <a:lnTo>
                  <a:pt x="62507" y="750094"/>
                </a:lnTo>
                <a:lnTo>
                  <a:pt x="80367" y="767953"/>
                </a:lnTo>
                <a:lnTo>
                  <a:pt x="107156" y="785813"/>
                </a:lnTo>
                <a:lnTo>
                  <a:pt x="133945" y="812602"/>
                </a:lnTo>
                <a:lnTo>
                  <a:pt x="160734" y="830461"/>
                </a:lnTo>
                <a:lnTo>
                  <a:pt x="196453" y="848321"/>
                </a:lnTo>
                <a:lnTo>
                  <a:pt x="223242" y="866180"/>
                </a:lnTo>
                <a:lnTo>
                  <a:pt x="258961" y="884039"/>
                </a:lnTo>
                <a:lnTo>
                  <a:pt x="303609" y="892969"/>
                </a:lnTo>
                <a:lnTo>
                  <a:pt x="348257" y="910828"/>
                </a:lnTo>
                <a:lnTo>
                  <a:pt x="392906" y="919758"/>
                </a:lnTo>
                <a:lnTo>
                  <a:pt x="446484" y="937617"/>
                </a:lnTo>
                <a:lnTo>
                  <a:pt x="508992" y="946547"/>
                </a:lnTo>
                <a:lnTo>
                  <a:pt x="580429" y="955477"/>
                </a:lnTo>
                <a:lnTo>
                  <a:pt x="651867" y="955477"/>
                </a:lnTo>
                <a:lnTo>
                  <a:pt x="723304" y="964406"/>
                </a:lnTo>
                <a:lnTo>
                  <a:pt x="794742" y="964406"/>
                </a:lnTo>
                <a:lnTo>
                  <a:pt x="875109" y="973336"/>
                </a:lnTo>
                <a:lnTo>
                  <a:pt x="946546" y="973336"/>
                </a:lnTo>
                <a:lnTo>
                  <a:pt x="1026914" y="973336"/>
                </a:lnTo>
                <a:lnTo>
                  <a:pt x="1107281" y="964406"/>
                </a:lnTo>
                <a:lnTo>
                  <a:pt x="1196578" y="964406"/>
                </a:lnTo>
                <a:lnTo>
                  <a:pt x="1285875" y="964406"/>
                </a:lnTo>
                <a:lnTo>
                  <a:pt x="1366242" y="955477"/>
                </a:lnTo>
                <a:lnTo>
                  <a:pt x="1455539" y="946547"/>
                </a:lnTo>
                <a:lnTo>
                  <a:pt x="1553765" y="946547"/>
                </a:lnTo>
                <a:lnTo>
                  <a:pt x="1643062" y="937617"/>
                </a:lnTo>
                <a:lnTo>
                  <a:pt x="1741289" y="928688"/>
                </a:lnTo>
                <a:lnTo>
                  <a:pt x="1839515" y="928688"/>
                </a:lnTo>
                <a:lnTo>
                  <a:pt x="1946671" y="928688"/>
                </a:lnTo>
                <a:lnTo>
                  <a:pt x="2053828" y="928688"/>
                </a:lnTo>
                <a:lnTo>
                  <a:pt x="2160984" y="928688"/>
                </a:lnTo>
                <a:lnTo>
                  <a:pt x="2268140" y="937617"/>
                </a:lnTo>
                <a:lnTo>
                  <a:pt x="2384226" y="937617"/>
                </a:lnTo>
                <a:lnTo>
                  <a:pt x="2500312" y="946547"/>
                </a:lnTo>
                <a:lnTo>
                  <a:pt x="2616398" y="946547"/>
                </a:lnTo>
                <a:lnTo>
                  <a:pt x="2741414" y="955477"/>
                </a:lnTo>
                <a:lnTo>
                  <a:pt x="2866429" y="955477"/>
                </a:lnTo>
                <a:lnTo>
                  <a:pt x="2991445" y="955477"/>
                </a:lnTo>
                <a:lnTo>
                  <a:pt x="3116461" y="964406"/>
                </a:lnTo>
                <a:lnTo>
                  <a:pt x="3241476" y="964406"/>
                </a:lnTo>
                <a:lnTo>
                  <a:pt x="3366492" y="964406"/>
                </a:lnTo>
                <a:lnTo>
                  <a:pt x="3491507" y="973336"/>
                </a:lnTo>
                <a:lnTo>
                  <a:pt x="3616523" y="973336"/>
                </a:lnTo>
                <a:lnTo>
                  <a:pt x="3741539" y="973336"/>
                </a:lnTo>
                <a:lnTo>
                  <a:pt x="3875484" y="982266"/>
                </a:lnTo>
                <a:lnTo>
                  <a:pt x="4000500" y="991196"/>
                </a:lnTo>
                <a:lnTo>
                  <a:pt x="4125515" y="991196"/>
                </a:lnTo>
                <a:lnTo>
                  <a:pt x="4250531" y="1000125"/>
                </a:lnTo>
                <a:lnTo>
                  <a:pt x="4366617" y="1000125"/>
                </a:lnTo>
                <a:lnTo>
                  <a:pt x="4482703" y="1000125"/>
                </a:lnTo>
                <a:lnTo>
                  <a:pt x="4598789" y="991196"/>
                </a:lnTo>
                <a:lnTo>
                  <a:pt x="4705945" y="991196"/>
                </a:lnTo>
                <a:lnTo>
                  <a:pt x="4813101" y="991196"/>
                </a:lnTo>
                <a:lnTo>
                  <a:pt x="4911328" y="991196"/>
                </a:lnTo>
                <a:lnTo>
                  <a:pt x="5009554" y="991196"/>
                </a:lnTo>
                <a:lnTo>
                  <a:pt x="5107781" y="1000125"/>
                </a:lnTo>
                <a:lnTo>
                  <a:pt x="5188148" y="1000125"/>
                </a:lnTo>
                <a:lnTo>
                  <a:pt x="5268515" y="1000125"/>
                </a:lnTo>
                <a:lnTo>
                  <a:pt x="5339953" y="1000125"/>
                </a:lnTo>
                <a:lnTo>
                  <a:pt x="5339953" y="10001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447109" y="4098726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17860"/>
                </a:moveTo>
                <a:lnTo>
                  <a:pt x="0" y="17860"/>
                </a:lnTo>
                <a:lnTo>
                  <a:pt x="893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527477" y="2991445"/>
            <a:ext cx="3161109" cy="1089423"/>
          </a:xfrm>
          <a:custGeom>
            <a:avLst/>
            <a:gdLst/>
            <a:ahLst/>
            <a:cxnLst/>
            <a:rect l="0" t="0" r="0" b="0"/>
            <a:pathLst>
              <a:path w="3161109" h="1089423">
                <a:moveTo>
                  <a:pt x="0" y="1089422"/>
                </a:moveTo>
                <a:lnTo>
                  <a:pt x="26789" y="1080492"/>
                </a:lnTo>
                <a:lnTo>
                  <a:pt x="71437" y="1071562"/>
                </a:lnTo>
                <a:lnTo>
                  <a:pt x="116086" y="1053703"/>
                </a:lnTo>
                <a:lnTo>
                  <a:pt x="160734" y="1044773"/>
                </a:lnTo>
                <a:lnTo>
                  <a:pt x="205382" y="1035844"/>
                </a:lnTo>
                <a:lnTo>
                  <a:pt x="258961" y="1026914"/>
                </a:lnTo>
                <a:lnTo>
                  <a:pt x="321468" y="1017984"/>
                </a:lnTo>
                <a:lnTo>
                  <a:pt x="392906" y="1009055"/>
                </a:lnTo>
                <a:lnTo>
                  <a:pt x="473273" y="1009055"/>
                </a:lnTo>
                <a:lnTo>
                  <a:pt x="553640" y="1000125"/>
                </a:lnTo>
                <a:lnTo>
                  <a:pt x="642937" y="1000125"/>
                </a:lnTo>
                <a:lnTo>
                  <a:pt x="741164" y="991195"/>
                </a:lnTo>
                <a:lnTo>
                  <a:pt x="848320" y="991195"/>
                </a:lnTo>
                <a:lnTo>
                  <a:pt x="946546" y="991195"/>
                </a:lnTo>
                <a:lnTo>
                  <a:pt x="1053703" y="991195"/>
                </a:lnTo>
                <a:lnTo>
                  <a:pt x="1160859" y="982266"/>
                </a:lnTo>
                <a:lnTo>
                  <a:pt x="1268015" y="982266"/>
                </a:lnTo>
                <a:lnTo>
                  <a:pt x="1384101" y="973336"/>
                </a:lnTo>
                <a:lnTo>
                  <a:pt x="1491257" y="964406"/>
                </a:lnTo>
                <a:lnTo>
                  <a:pt x="1607343" y="955476"/>
                </a:lnTo>
                <a:lnTo>
                  <a:pt x="1723429" y="946547"/>
                </a:lnTo>
                <a:lnTo>
                  <a:pt x="1839515" y="928687"/>
                </a:lnTo>
                <a:lnTo>
                  <a:pt x="1955601" y="919758"/>
                </a:lnTo>
                <a:lnTo>
                  <a:pt x="2071687" y="910828"/>
                </a:lnTo>
                <a:lnTo>
                  <a:pt x="2178843" y="892969"/>
                </a:lnTo>
                <a:lnTo>
                  <a:pt x="2286000" y="884039"/>
                </a:lnTo>
                <a:lnTo>
                  <a:pt x="2393156" y="866180"/>
                </a:lnTo>
                <a:lnTo>
                  <a:pt x="2500312" y="857250"/>
                </a:lnTo>
                <a:lnTo>
                  <a:pt x="2607468" y="839391"/>
                </a:lnTo>
                <a:lnTo>
                  <a:pt x="2705694" y="830461"/>
                </a:lnTo>
                <a:lnTo>
                  <a:pt x="2786061" y="812601"/>
                </a:lnTo>
                <a:lnTo>
                  <a:pt x="2857499" y="785812"/>
                </a:lnTo>
                <a:lnTo>
                  <a:pt x="2911077" y="767953"/>
                </a:lnTo>
                <a:lnTo>
                  <a:pt x="2973585" y="741164"/>
                </a:lnTo>
                <a:lnTo>
                  <a:pt x="3018233" y="714375"/>
                </a:lnTo>
                <a:lnTo>
                  <a:pt x="3062882" y="678656"/>
                </a:lnTo>
                <a:lnTo>
                  <a:pt x="3098600" y="642937"/>
                </a:lnTo>
                <a:lnTo>
                  <a:pt x="3125389" y="598289"/>
                </a:lnTo>
                <a:lnTo>
                  <a:pt x="3143249" y="553641"/>
                </a:lnTo>
                <a:lnTo>
                  <a:pt x="3152178" y="508992"/>
                </a:lnTo>
                <a:lnTo>
                  <a:pt x="3152178" y="464344"/>
                </a:lnTo>
                <a:lnTo>
                  <a:pt x="3161108" y="419695"/>
                </a:lnTo>
                <a:lnTo>
                  <a:pt x="3152178" y="366117"/>
                </a:lnTo>
                <a:lnTo>
                  <a:pt x="3152178" y="321469"/>
                </a:lnTo>
                <a:lnTo>
                  <a:pt x="3152178" y="276820"/>
                </a:lnTo>
                <a:lnTo>
                  <a:pt x="3143249" y="232172"/>
                </a:lnTo>
                <a:lnTo>
                  <a:pt x="3125389" y="187523"/>
                </a:lnTo>
                <a:lnTo>
                  <a:pt x="3098600" y="142875"/>
                </a:lnTo>
                <a:lnTo>
                  <a:pt x="3062882" y="98226"/>
                </a:lnTo>
                <a:lnTo>
                  <a:pt x="3018233" y="62508"/>
                </a:lnTo>
                <a:lnTo>
                  <a:pt x="2973585" y="35719"/>
                </a:lnTo>
                <a:lnTo>
                  <a:pt x="2911077" y="17859"/>
                </a:lnTo>
                <a:lnTo>
                  <a:pt x="2803921" y="0"/>
                </a:lnTo>
                <a:lnTo>
                  <a:pt x="2669975" y="0"/>
                </a:lnTo>
                <a:lnTo>
                  <a:pt x="2500312" y="0"/>
                </a:lnTo>
                <a:lnTo>
                  <a:pt x="2312789" y="8930"/>
                </a:lnTo>
                <a:lnTo>
                  <a:pt x="2116336" y="35719"/>
                </a:lnTo>
                <a:lnTo>
                  <a:pt x="1910953" y="62508"/>
                </a:lnTo>
                <a:lnTo>
                  <a:pt x="1714500" y="98226"/>
                </a:lnTo>
                <a:lnTo>
                  <a:pt x="1509117" y="142875"/>
                </a:lnTo>
                <a:lnTo>
                  <a:pt x="150911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03672" y="3598664"/>
            <a:ext cx="383978" cy="178594"/>
          </a:xfrm>
          <a:custGeom>
            <a:avLst/>
            <a:gdLst/>
            <a:ahLst/>
            <a:cxnLst/>
            <a:rect l="0" t="0" r="0" b="0"/>
            <a:pathLst>
              <a:path w="383978" h="178594">
                <a:moveTo>
                  <a:pt x="0" y="178593"/>
                </a:moveTo>
                <a:lnTo>
                  <a:pt x="0" y="178593"/>
                </a:lnTo>
                <a:lnTo>
                  <a:pt x="8930" y="169664"/>
                </a:lnTo>
                <a:lnTo>
                  <a:pt x="26789" y="151804"/>
                </a:lnTo>
                <a:lnTo>
                  <a:pt x="62508" y="125015"/>
                </a:lnTo>
                <a:lnTo>
                  <a:pt x="107156" y="98226"/>
                </a:lnTo>
                <a:lnTo>
                  <a:pt x="178594" y="71437"/>
                </a:lnTo>
                <a:lnTo>
                  <a:pt x="258961" y="44648"/>
                </a:lnTo>
                <a:lnTo>
                  <a:pt x="330398" y="17859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02086" y="3857625"/>
            <a:ext cx="196454" cy="107157"/>
          </a:xfrm>
          <a:custGeom>
            <a:avLst/>
            <a:gdLst/>
            <a:ahLst/>
            <a:cxnLst/>
            <a:rect l="0" t="0" r="0" b="0"/>
            <a:pathLst>
              <a:path w="196454" h="107157">
                <a:moveTo>
                  <a:pt x="0" y="107156"/>
                </a:moveTo>
                <a:lnTo>
                  <a:pt x="17859" y="98226"/>
                </a:lnTo>
                <a:lnTo>
                  <a:pt x="53578" y="80367"/>
                </a:lnTo>
                <a:lnTo>
                  <a:pt x="89297" y="53578"/>
                </a:lnTo>
                <a:lnTo>
                  <a:pt x="142875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26852" y="3795117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259336" y="3679031"/>
            <a:ext cx="428626" cy="107157"/>
          </a:xfrm>
          <a:custGeom>
            <a:avLst/>
            <a:gdLst/>
            <a:ahLst/>
            <a:cxnLst/>
            <a:rect l="0" t="0" r="0" b="0"/>
            <a:pathLst>
              <a:path w="428626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35719" y="98226"/>
                </a:lnTo>
                <a:lnTo>
                  <a:pt x="62508" y="98226"/>
                </a:lnTo>
                <a:lnTo>
                  <a:pt x="107156" y="80367"/>
                </a:lnTo>
                <a:lnTo>
                  <a:pt x="160734" y="71437"/>
                </a:lnTo>
                <a:lnTo>
                  <a:pt x="232172" y="44648"/>
                </a:lnTo>
                <a:lnTo>
                  <a:pt x="303609" y="26789"/>
                </a:lnTo>
                <a:lnTo>
                  <a:pt x="366117" y="1785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00375" y="2018109"/>
            <a:ext cx="1053704" cy="3107533"/>
          </a:xfrm>
          <a:custGeom>
            <a:avLst/>
            <a:gdLst/>
            <a:ahLst/>
            <a:cxnLst/>
            <a:rect l="0" t="0" r="0" b="0"/>
            <a:pathLst>
              <a:path w="1053704" h="3107533">
                <a:moveTo>
                  <a:pt x="616148" y="35719"/>
                </a:moveTo>
                <a:lnTo>
                  <a:pt x="616148" y="35719"/>
                </a:lnTo>
                <a:lnTo>
                  <a:pt x="607219" y="35719"/>
                </a:lnTo>
                <a:lnTo>
                  <a:pt x="598289" y="35719"/>
                </a:lnTo>
                <a:lnTo>
                  <a:pt x="589359" y="26789"/>
                </a:lnTo>
                <a:lnTo>
                  <a:pt x="580430" y="26789"/>
                </a:lnTo>
                <a:lnTo>
                  <a:pt x="571500" y="26789"/>
                </a:lnTo>
                <a:lnTo>
                  <a:pt x="571500" y="17860"/>
                </a:lnTo>
                <a:lnTo>
                  <a:pt x="562570" y="17860"/>
                </a:lnTo>
                <a:lnTo>
                  <a:pt x="553641" y="8930"/>
                </a:lnTo>
                <a:lnTo>
                  <a:pt x="535781" y="8930"/>
                </a:lnTo>
                <a:lnTo>
                  <a:pt x="526852" y="8930"/>
                </a:lnTo>
                <a:lnTo>
                  <a:pt x="517922" y="8930"/>
                </a:lnTo>
                <a:lnTo>
                  <a:pt x="500063" y="8930"/>
                </a:lnTo>
                <a:lnTo>
                  <a:pt x="491133" y="8930"/>
                </a:lnTo>
                <a:lnTo>
                  <a:pt x="482203" y="8930"/>
                </a:lnTo>
                <a:lnTo>
                  <a:pt x="473273" y="8930"/>
                </a:lnTo>
                <a:lnTo>
                  <a:pt x="464344" y="8930"/>
                </a:lnTo>
                <a:lnTo>
                  <a:pt x="455414" y="8930"/>
                </a:lnTo>
                <a:lnTo>
                  <a:pt x="446484" y="0"/>
                </a:lnTo>
                <a:lnTo>
                  <a:pt x="437555" y="0"/>
                </a:lnTo>
                <a:lnTo>
                  <a:pt x="419695" y="0"/>
                </a:lnTo>
                <a:lnTo>
                  <a:pt x="410766" y="0"/>
                </a:lnTo>
                <a:lnTo>
                  <a:pt x="383977" y="8930"/>
                </a:lnTo>
                <a:lnTo>
                  <a:pt x="366117" y="8930"/>
                </a:lnTo>
                <a:lnTo>
                  <a:pt x="339328" y="8930"/>
                </a:lnTo>
                <a:lnTo>
                  <a:pt x="312539" y="17860"/>
                </a:lnTo>
                <a:lnTo>
                  <a:pt x="285750" y="17860"/>
                </a:lnTo>
                <a:lnTo>
                  <a:pt x="258961" y="26789"/>
                </a:lnTo>
                <a:lnTo>
                  <a:pt x="241102" y="35719"/>
                </a:lnTo>
                <a:lnTo>
                  <a:pt x="223242" y="35719"/>
                </a:lnTo>
                <a:lnTo>
                  <a:pt x="196453" y="44649"/>
                </a:lnTo>
                <a:lnTo>
                  <a:pt x="178594" y="53578"/>
                </a:lnTo>
                <a:lnTo>
                  <a:pt x="160734" y="53578"/>
                </a:lnTo>
                <a:lnTo>
                  <a:pt x="142875" y="62508"/>
                </a:lnTo>
                <a:lnTo>
                  <a:pt x="125016" y="71438"/>
                </a:lnTo>
                <a:lnTo>
                  <a:pt x="107156" y="71438"/>
                </a:lnTo>
                <a:lnTo>
                  <a:pt x="89297" y="80367"/>
                </a:lnTo>
                <a:lnTo>
                  <a:pt x="71438" y="89297"/>
                </a:lnTo>
                <a:lnTo>
                  <a:pt x="62508" y="98227"/>
                </a:lnTo>
                <a:lnTo>
                  <a:pt x="53578" y="98227"/>
                </a:lnTo>
                <a:lnTo>
                  <a:pt x="35719" y="107156"/>
                </a:lnTo>
                <a:lnTo>
                  <a:pt x="3571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78594"/>
                </a:lnTo>
                <a:lnTo>
                  <a:pt x="17859" y="187524"/>
                </a:lnTo>
                <a:lnTo>
                  <a:pt x="17859" y="205383"/>
                </a:lnTo>
                <a:lnTo>
                  <a:pt x="8930" y="214313"/>
                </a:lnTo>
                <a:lnTo>
                  <a:pt x="8930" y="23217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0" y="339328"/>
                </a:lnTo>
                <a:lnTo>
                  <a:pt x="8930" y="357188"/>
                </a:lnTo>
                <a:lnTo>
                  <a:pt x="8930" y="375047"/>
                </a:lnTo>
                <a:lnTo>
                  <a:pt x="8930" y="392906"/>
                </a:lnTo>
                <a:lnTo>
                  <a:pt x="17859" y="419695"/>
                </a:lnTo>
                <a:lnTo>
                  <a:pt x="17859" y="437555"/>
                </a:lnTo>
                <a:lnTo>
                  <a:pt x="17859" y="455414"/>
                </a:lnTo>
                <a:lnTo>
                  <a:pt x="17859" y="482204"/>
                </a:lnTo>
                <a:lnTo>
                  <a:pt x="17859" y="500063"/>
                </a:lnTo>
                <a:lnTo>
                  <a:pt x="8930" y="526852"/>
                </a:lnTo>
                <a:lnTo>
                  <a:pt x="8930" y="553641"/>
                </a:lnTo>
                <a:lnTo>
                  <a:pt x="8930" y="580430"/>
                </a:lnTo>
                <a:lnTo>
                  <a:pt x="17859" y="607219"/>
                </a:lnTo>
                <a:lnTo>
                  <a:pt x="17859" y="634008"/>
                </a:lnTo>
                <a:lnTo>
                  <a:pt x="17859" y="669727"/>
                </a:lnTo>
                <a:lnTo>
                  <a:pt x="17859" y="696516"/>
                </a:lnTo>
                <a:lnTo>
                  <a:pt x="26789" y="732235"/>
                </a:lnTo>
                <a:lnTo>
                  <a:pt x="26789" y="767954"/>
                </a:lnTo>
                <a:lnTo>
                  <a:pt x="26789" y="803672"/>
                </a:lnTo>
                <a:lnTo>
                  <a:pt x="26789" y="839391"/>
                </a:lnTo>
                <a:lnTo>
                  <a:pt x="26789" y="875109"/>
                </a:lnTo>
                <a:lnTo>
                  <a:pt x="35719" y="919758"/>
                </a:lnTo>
                <a:lnTo>
                  <a:pt x="35719" y="964406"/>
                </a:lnTo>
                <a:lnTo>
                  <a:pt x="44648" y="1009055"/>
                </a:lnTo>
                <a:lnTo>
                  <a:pt x="44648" y="1044773"/>
                </a:lnTo>
                <a:lnTo>
                  <a:pt x="53578" y="1089422"/>
                </a:lnTo>
                <a:lnTo>
                  <a:pt x="62508" y="1125141"/>
                </a:lnTo>
                <a:lnTo>
                  <a:pt x="71438" y="1160859"/>
                </a:lnTo>
                <a:lnTo>
                  <a:pt x="80367" y="1205508"/>
                </a:lnTo>
                <a:lnTo>
                  <a:pt x="80367" y="1241227"/>
                </a:lnTo>
                <a:lnTo>
                  <a:pt x="89297" y="1276945"/>
                </a:lnTo>
                <a:lnTo>
                  <a:pt x="107156" y="1321594"/>
                </a:lnTo>
                <a:lnTo>
                  <a:pt x="116086" y="1357312"/>
                </a:lnTo>
                <a:lnTo>
                  <a:pt x="116086" y="1401961"/>
                </a:lnTo>
                <a:lnTo>
                  <a:pt x="125016" y="1437680"/>
                </a:lnTo>
                <a:lnTo>
                  <a:pt x="125016" y="1482328"/>
                </a:lnTo>
                <a:lnTo>
                  <a:pt x="125016" y="1518047"/>
                </a:lnTo>
                <a:lnTo>
                  <a:pt x="125016" y="1553766"/>
                </a:lnTo>
                <a:lnTo>
                  <a:pt x="125016" y="1598414"/>
                </a:lnTo>
                <a:lnTo>
                  <a:pt x="125016" y="1634133"/>
                </a:lnTo>
                <a:lnTo>
                  <a:pt x="125016" y="1669852"/>
                </a:lnTo>
                <a:lnTo>
                  <a:pt x="133945" y="1705570"/>
                </a:lnTo>
                <a:lnTo>
                  <a:pt x="133945" y="1741289"/>
                </a:lnTo>
                <a:lnTo>
                  <a:pt x="142875" y="1768078"/>
                </a:lnTo>
                <a:lnTo>
                  <a:pt x="142875" y="1803797"/>
                </a:lnTo>
                <a:lnTo>
                  <a:pt x="142875" y="1830586"/>
                </a:lnTo>
                <a:lnTo>
                  <a:pt x="142875" y="1866305"/>
                </a:lnTo>
                <a:lnTo>
                  <a:pt x="142875" y="1902023"/>
                </a:lnTo>
                <a:lnTo>
                  <a:pt x="133945" y="1937742"/>
                </a:lnTo>
                <a:lnTo>
                  <a:pt x="133945" y="1973461"/>
                </a:lnTo>
                <a:lnTo>
                  <a:pt x="133945" y="2018109"/>
                </a:lnTo>
                <a:lnTo>
                  <a:pt x="133945" y="2053828"/>
                </a:lnTo>
                <a:lnTo>
                  <a:pt x="125016" y="2089547"/>
                </a:lnTo>
                <a:lnTo>
                  <a:pt x="125016" y="2125266"/>
                </a:lnTo>
                <a:lnTo>
                  <a:pt x="133945" y="2160984"/>
                </a:lnTo>
                <a:lnTo>
                  <a:pt x="133945" y="2187773"/>
                </a:lnTo>
                <a:lnTo>
                  <a:pt x="133945" y="2214562"/>
                </a:lnTo>
                <a:lnTo>
                  <a:pt x="133945" y="2250281"/>
                </a:lnTo>
                <a:lnTo>
                  <a:pt x="133945" y="2277070"/>
                </a:lnTo>
                <a:lnTo>
                  <a:pt x="125016" y="2303859"/>
                </a:lnTo>
                <a:lnTo>
                  <a:pt x="125016" y="2339578"/>
                </a:lnTo>
                <a:lnTo>
                  <a:pt x="125016" y="2366367"/>
                </a:lnTo>
                <a:lnTo>
                  <a:pt x="116086" y="2402086"/>
                </a:lnTo>
                <a:lnTo>
                  <a:pt x="116086" y="2428875"/>
                </a:lnTo>
                <a:lnTo>
                  <a:pt x="107156" y="2464594"/>
                </a:lnTo>
                <a:lnTo>
                  <a:pt x="107156" y="2491383"/>
                </a:lnTo>
                <a:lnTo>
                  <a:pt x="107156" y="2518172"/>
                </a:lnTo>
                <a:lnTo>
                  <a:pt x="98227" y="2544961"/>
                </a:lnTo>
                <a:lnTo>
                  <a:pt x="98227" y="2562820"/>
                </a:lnTo>
                <a:lnTo>
                  <a:pt x="89297" y="2589609"/>
                </a:lnTo>
                <a:lnTo>
                  <a:pt x="80367" y="2607469"/>
                </a:lnTo>
                <a:lnTo>
                  <a:pt x="80367" y="2643187"/>
                </a:lnTo>
                <a:lnTo>
                  <a:pt x="71438" y="2669977"/>
                </a:lnTo>
                <a:lnTo>
                  <a:pt x="71438" y="2705695"/>
                </a:lnTo>
                <a:lnTo>
                  <a:pt x="62508" y="2741414"/>
                </a:lnTo>
                <a:lnTo>
                  <a:pt x="62508" y="2777133"/>
                </a:lnTo>
                <a:lnTo>
                  <a:pt x="53578" y="2803922"/>
                </a:lnTo>
                <a:lnTo>
                  <a:pt x="53578" y="2839641"/>
                </a:lnTo>
                <a:lnTo>
                  <a:pt x="53578" y="2857500"/>
                </a:lnTo>
                <a:lnTo>
                  <a:pt x="53578" y="2884289"/>
                </a:lnTo>
                <a:lnTo>
                  <a:pt x="62508" y="2902149"/>
                </a:lnTo>
                <a:lnTo>
                  <a:pt x="62508" y="2920008"/>
                </a:lnTo>
                <a:lnTo>
                  <a:pt x="71438" y="2928938"/>
                </a:lnTo>
                <a:lnTo>
                  <a:pt x="80367" y="2937868"/>
                </a:lnTo>
                <a:lnTo>
                  <a:pt x="89297" y="2946797"/>
                </a:lnTo>
                <a:lnTo>
                  <a:pt x="98227" y="2955727"/>
                </a:lnTo>
                <a:lnTo>
                  <a:pt x="107156" y="2964657"/>
                </a:lnTo>
                <a:lnTo>
                  <a:pt x="116086" y="2973586"/>
                </a:lnTo>
                <a:lnTo>
                  <a:pt x="125016" y="2991446"/>
                </a:lnTo>
                <a:lnTo>
                  <a:pt x="133945" y="3000375"/>
                </a:lnTo>
                <a:lnTo>
                  <a:pt x="133945" y="3018235"/>
                </a:lnTo>
                <a:lnTo>
                  <a:pt x="142875" y="3036094"/>
                </a:lnTo>
                <a:lnTo>
                  <a:pt x="151805" y="3045024"/>
                </a:lnTo>
                <a:lnTo>
                  <a:pt x="151805" y="3053954"/>
                </a:lnTo>
                <a:lnTo>
                  <a:pt x="160734" y="3062883"/>
                </a:lnTo>
                <a:lnTo>
                  <a:pt x="169664" y="3071813"/>
                </a:lnTo>
                <a:lnTo>
                  <a:pt x="178594" y="3071813"/>
                </a:lnTo>
                <a:lnTo>
                  <a:pt x="187523" y="3080743"/>
                </a:lnTo>
                <a:lnTo>
                  <a:pt x="205383" y="3080743"/>
                </a:lnTo>
                <a:lnTo>
                  <a:pt x="214313" y="3089672"/>
                </a:lnTo>
                <a:lnTo>
                  <a:pt x="223242" y="3089672"/>
                </a:lnTo>
                <a:lnTo>
                  <a:pt x="232172" y="3098602"/>
                </a:lnTo>
                <a:lnTo>
                  <a:pt x="241102" y="3098602"/>
                </a:lnTo>
                <a:lnTo>
                  <a:pt x="250031" y="3107532"/>
                </a:lnTo>
                <a:lnTo>
                  <a:pt x="258961" y="3107532"/>
                </a:lnTo>
                <a:lnTo>
                  <a:pt x="267891" y="3107532"/>
                </a:lnTo>
                <a:lnTo>
                  <a:pt x="285750" y="3107532"/>
                </a:lnTo>
                <a:lnTo>
                  <a:pt x="294680" y="3107532"/>
                </a:lnTo>
                <a:lnTo>
                  <a:pt x="312539" y="3107532"/>
                </a:lnTo>
                <a:lnTo>
                  <a:pt x="321469" y="3107532"/>
                </a:lnTo>
                <a:lnTo>
                  <a:pt x="339328" y="3107532"/>
                </a:lnTo>
                <a:lnTo>
                  <a:pt x="357188" y="3107532"/>
                </a:lnTo>
                <a:lnTo>
                  <a:pt x="375047" y="3107532"/>
                </a:lnTo>
                <a:lnTo>
                  <a:pt x="392906" y="3107532"/>
                </a:lnTo>
                <a:lnTo>
                  <a:pt x="410766" y="3107532"/>
                </a:lnTo>
                <a:lnTo>
                  <a:pt x="428625" y="3098602"/>
                </a:lnTo>
                <a:lnTo>
                  <a:pt x="446484" y="3098602"/>
                </a:lnTo>
                <a:lnTo>
                  <a:pt x="464344" y="3098602"/>
                </a:lnTo>
                <a:lnTo>
                  <a:pt x="482203" y="3089672"/>
                </a:lnTo>
                <a:lnTo>
                  <a:pt x="500063" y="3080743"/>
                </a:lnTo>
                <a:lnTo>
                  <a:pt x="517922" y="3071813"/>
                </a:lnTo>
                <a:lnTo>
                  <a:pt x="535781" y="3053954"/>
                </a:lnTo>
                <a:lnTo>
                  <a:pt x="553641" y="3053954"/>
                </a:lnTo>
                <a:lnTo>
                  <a:pt x="571500" y="3045024"/>
                </a:lnTo>
                <a:lnTo>
                  <a:pt x="589359" y="3045024"/>
                </a:lnTo>
                <a:lnTo>
                  <a:pt x="607219" y="3036094"/>
                </a:lnTo>
                <a:lnTo>
                  <a:pt x="616148" y="3036094"/>
                </a:lnTo>
                <a:lnTo>
                  <a:pt x="634008" y="3036094"/>
                </a:lnTo>
                <a:lnTo>
                  <a:pt x="642938" y="3027164"/>
                </a:lnTo>
                <a:lnTo>
                  <a:pt x="660797" y="3018235"/>
                </a:lnTo>
                <a:lnTo>
                  <a:pt x="669727" y="3009305"/>
                </a:lnTo>
                <a:lnTo>
                  <a:pt x="678656" y="3000375"/>
                </a:lnTo>
                <a:lnTo>
                  <a:pt x="696516" y="2991446"/>
                </a:lnTo>
                <a:lnTo>
                  <a:pt x="705445" y="2982516"/>
                </a:lnTo>
                <a:lnTo>
                  <a:pt x="723305" y="2973586"/>
                </a:lnTo>
                <a:lnTo>
                  <a:pt x="732234" y="2964657"/>
                </a:lnTo>
                <a:lnTo>
                  <a:pt x="741164" y="2955727"/>
                </a:lnTo>
                <a:lnTo>
                  <a:pt x="759023" y="2946797"/>
                </a:lnTo>
                <a:lnTo>
                  <a:pt x="767953" y="2946797"/>
                </a:lnTo>
                <a:lnTo>
                  <a:pt x="776883" y="2937868"/>
                </a:lnTo>
                <a:lnTo>
                  <a:pt x="785813" y="2937868"/>
                </a:lnTo>
                <a:lnTo>
                  <a:pt x="794742" y="2928938"/>
                </a:lnTo>
                <a:lnTo>
                  <a:pt x="803672" y="2920008"/>
                </a:lnTo>
                <a:lnTo>
                  <a:pt x="821531" y="2911079"/>
                </a:lnTo>
                <a:lnTo>
                  <a:pt x="830461" y="2893219"/>
                </a:lnTo>
                <a:lnTo>
                  <a:pt x="839391" y="2884289"/>
                </a:lnTo>
                <a:lnTo>
                  <a:pt x="848320" y="2875360"/>
                </a:lnTo>
                <a:lnTo>
                  <a:pt x="857250" y="2866430"/>
                </a:lnTo>
                <a:lnTo>
                  <a:pt x="866180" y="2857500"/>
                </a:lnTo>
                <a:lnTo>
                  <a:pt x="875109" y="2857500"/>
                </a:lnTo>
                <a:lnTo>
                  <a:pt x="884039" y="2848570"/>
                </a:lnTo>
                <a:lnTo>
                  <a:pt x="892969" y="2839641"/>
                </a:lnTo>
                <a:lnTo>
                  <a:pt x="901898" y="2830711"/>
                </a:lnTo>
                <a:lnTo>
                  <a:pt x="901898" y="2830711"/>
                </a:lnTo>
                <a:lnTo>
                  <a:pt x="910828" y="2812852"/>
                </a:lnTo>
                <a:lnTo>
                  <a:pt x="910828" y="2794992"/>
                </a:lnTo>
                <a:lnTo>
                  <a:pt x="910828" y="2768203"/>
                </a:lnTo>
                <a:lnTo>
                  <a:pt x="910828" y="2741414"/>
                </a:lnTo>
                <a:lnTo>
                  <a:pt x="910828" y="2714625"/>
                </a:lnTo>
                <a:lnTo>
                  <a:pt x="910828" y="2687836"/>
                </a:lnTo>
                <a:lnTo>
                  <a:pt x="910828" y="2652117"/>
                </a:lnTo>
                <a:lnTo>
                  <a:pt x="919758" y="2625328"/>
                </a:lnTo>
                <a:lnTo>
                  <a:pt x="919758" y="2598539"/>
                </a:lnTo>
                <a:lnTo>
                  <a:pt x="928688" y="2562820"/>
                </a:lnTo>
                <a:lnTo>
                  <a:pt x="928688" y="2536031"/>
                </a:lnTo>
                <a:lnTo>
                  <a:pt x="928688" y="2491383"/>
                </a:lnTo>
                <a:lnTo>
                  <a:pt x="937617" y="2455664"/>
                </a:lnTo>
                <a:lnTo>
                  <a:pt x="937617" y="2411016"/>
                </a:lnTo>
                <a:lnTo>
                  <a:pt x="937617" y="2357437"/>
                </a:lnTo>
                <a:lnTo>
                  <a:pt x="937617" y="2303859"/>
                </a:lnTo>
                <a:lnTo>
                  <a:pt x="937617" y="2250281"/>
                </a:lnTo>
                <a:lnTo>
                  <a:pt x="937617" y="2196703"/>
                </a:lnTo>
                <a:lnTo>
                  <a:pt x="946547" y="2143125"/>
                </a:lnTo>
                <a:lnTo>
                  <a:pt x="955477" y="2107406"/>
                </a:lnTo>
                <a:lnTo>
                  <a:pt x="964406" y="2071687"/>
                </a:lnTo>
                <a:lnTo>
                  <a:pt x="964406" y="2035969"/>
                </a:lnTo>
                <a:lnTo>
                  <a:pt x="973336" y="2009180"/>
                </a:lnTo>
                <a:lnTo>
                  <a:pt x="973336" y="1982391"/>
                </a:lnTo>
                <a:lnTo>
                  <a:pt x="982266" y="1946672"/>
                </a:lnTo>
                <a:lnTo>
                  <a:pt x="982266" y="1919883"/>
                </a:lnTo>
                <a:lnTo>
                  <a:pt x="982266" y="1884164"/>
                </a:lnTo>
                <a:lnTo>
                  <a:pt x="991195" y="1848445"/>
                </a:lnTo>
                <a:lnTo>
                  <a:pt x="991195" y="1803797"/>
                </a:lnTo>
                <a:lnTo>
                  <a:pt x="1000125" y="1759148"/>
                </a:lnTo>
                <a:lnTo>
                  <a:pt x="1009055" y="1705570"/>
                </a:lnTo>
                <a:lnTo>
                  <a:pt x="1017984" y="1660922"/>
                </a:lnTo>
                <a:lnTo>
                  <a:pt x="1026914" y="1607344"/>
                </a:lnTo>
                <a:lnTo>
                  <a:pt x="1035844" y="1553766"/>
                </a:lnTo>
                <a:lnTo>
                  <a:pt x="1044773" y="1509117"/>
                </a:lnTo>
                <a:lnTo>
                  <a:pt x="1044773" y="1464469"/>
                </a:lnTo>
                <a:lnTo>
                  <a:pt x="1053703" y="1419820"/>
                </a:lnTo>
                <a:lnTo>
                  <a:pt x="1053703" y="1375172"/>
                </a:lnTo>
                <a:lnTo>
                  <a:pt x="1053703" y="1330523"/>
                </a:lnTo>
                <a:lnTo>
                  <a:pt x="1053703" y="1276945"/>
                </a:lnTo>
                <a:lnTo>
                  <a:pt x="1053703" y="1214437"/>
                </a:lnTo>
                <a:lnTo>
                  <a:pt x="1044773" y="1160859"/>
                </a:lnTo>
                <a:lnTo>
                  <a:pt x="1044773" y="1107281"/>
                </a:lnTo>
                <a:lnTo>
                  <a:pt x="1044773" y="1044773"/>
                </a:lnTo>
                <a:lnTo>
                  <a:pt x="1044773" y="1000125"/>
                </a:lnTo>
                <a:lnTo>
                  <a:pt x="1044773" y="955477"/>
                </a:lnTo>
                <a:lnTo>
                  <a:pt x="1035844" y="910828"/>
                </a:lnTo>
                <a:lnTo>
                  <a:pt x="1026914" y="866180"/>
                </a:lnTo>
                <a:lnTo>
                  <a:pt x="1017984" y="821531"/>
                </a:lnTo>
                <a:lnTo>
                  <a:pt x="1009055" y="785812"/>
                </a:lnTo>
                <a:lnTo>
                  <a:pt x="1000125" y="741164"/>
                </a:lnTo>
                <a:lnTo>
                  <a:pt x="991195" y="696516"/>
                </a:lnTo>
                <a:lnTo>
                  <a:pt x="982266" y="651868"/>
                </a:lnTo>
                <a:lnTo>
                  <a:pt x="964406" y="607219"/>
                </a:lnTo>
                <a:lnTo>
                  <a:pt x="955477" y="562571"/>
                </a:lnTo>
                <a:lnTo>
                  <a:pt x="946547" y="526852"/>
                </a:lnTo>
                <a:lnTo>
                  <a:pt x="937617" y="491133"/>
                </a:lnTo>
                <a:lnTo>
                  <a:pt x="919758" y="464344"/>
                </a:lnTo>
                <a:lnTo>
                  <a:pt x="901898" y="437555"/>
                </a:lnTo>
                <a:lnTo>
                  <a:pt x="892969" y="410766"/>
                </a:lnTo>
                <a:lnTo>
                  <a:pt x="875109" y="392906"/>
                </a:lnTo>
                <a:lnTo>
                  <a:pt x="857250" y="375047"/>
                </a:lnTo>
                <a:lnTo>
                  <a:pt x="839391" y="357188"/>
                </a:lnTo>
                <a:lnTo>
                  <a:pt x="821531" y="339328"/>
                </a:lnTo>
                <a:lnTo>
                  <a:pt x="812602" y="321469"/>
                </a:lnTo>
                <a:lnTo>
                  <a:pt x="794742" y="312539"/>
                </a:lnTo>
                <a:lnTo>
                  <a:pt x="785813" y="294680"/>
                </a:lnTo>
                <a:lnTo>
                  <a:pt x="767953" y="285750"/>
                </a:lnTo>
                <a:lnTo>
                  <a:pt x="750094" y="267891"/>
                </a:lnTo>
                <a:lnTo>
                  <a:pt x="741164" y="258961"/>
                </a:lnTo>
                <a:lnTo>
                  <a:pt x="732234" y="241102"/>
                </a:lnTo>
                <a:lnTo>
                  <a:pt x="723305" y="232172"/>
                </a:lnTo>
                <a:lnTo>
                  <a:pt x="714375" y="223242"/>
                </a:lnTo>
                <a:lnTo>
                  <a:pt x="705445" y="205383"/>
                </a:lnTo>
                <a:lnTo>
                  <a:pt x="687586" y="196453"/>
                </a:lnTo>
                <a:lnTo>
                  <a:pt x="678656" y="178594"/>
                </a:lnTo>
                <a:lnTo>
                  <a:pt x="669727" y="169664"/>
                </a:lnTo>
                <a:lnTo>
                  <a:pt x="651867" y="160735"/>
                </a:lnTo>
                <a:lnTo>
                  <a:pt x="642938" y="151805"/>
                </a:lnTo>
                <a:lnTo>
                  <a:pt x="625078" y="151805"/>
                </a:lnTo>
                <a:lnTo>
                  <a:pt x="616148" y="142875"/>
                </a:lnTo>
                <a:lnTo>
                  <a:pt x="607219" y="133945"/>
                </a:lnTo>
                <a:lnTo>
                  <a:pt x="589359" y="125016"/>
                </a:lnTo>
                <a:lnTo>
                  <a:pt x="580430" y="125016"/>
                </a:lnTo>
                <a:lnTo>
                  <a:pt x="580430" y="116086"/>
                </a:lnTo>
                <a:lnTo>
                  <a:pt x="571500" y="116086"/>
                </a:lnTo>
                <a:lnTo>
                  <a:pt x="571500" y="116086"/>
                </a:lnTo>
                <a:lnTo>
                  <a:pt x="562570" y="107156"/>
                </a:lnTo>
                <a:lnTo>
                  <a:pt x="562570" y="116086"/>
                </a:lnTo>
                <a:lnTo>
                  <a:pt x="562570" y="116086"/>
                </a:lnTo>
                <a:lnTo>
                  <a:pt x="562570" y="125016"/>
                </a:lnTo>
                <a:lnTo>
                  <a:pt x="562570" y="125016"/>
                </a:lnTo>
                <a:lnTo>
                  <a:pt x="562570" y="133945"/>
                </a:lnTo>
                <a:lnTo>
                  <a:pt x="56257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081367" y="3232546"/>
            <a:ext cx="321469" cy="401837"/>
          </a:xfrm>
          <a:custGeom>
            <a:avLst/>
            <a:gdLst/>
            <a:ahLst/>
            <a:cxnLst/>
            <a:rect l="0" t="0" r="0" b="0"/>
            <a:pathLst>
              <a:path w="321469" h="401837">
                <a:moveTo>
                  <a:pt x="276820" y="44649"/>
                </a:moveTo>
                <a:lnTo>
                  <a:pt x="276820" y="44649"/>
                </a:lnTo>
                <a:lnTo>
                  <a:pt x="267890" y="35719"/>
                </a:lnTo>
                <a:lnTo>
                  <a:pt x="276820" y="35719"/>
                </a:lnTo>
                <a:lnTo>
                  <a:pt x="276820" y="26790"/>
                </a:lnTo>
                <a:lnTo>
                  <a:pt x="276820" y="17860"/>
                </a:lnTo>
                <a:lnTo>
                  <a:pt x="276820" y="8930"/>
                </a:lnTo>
                <a:lnTo>
                  <a:pt x="267890" y="8930"/>
                </a:lnTo>
                <a:lnTo>
                  <a:pt x="267890" y="0"/>
                </a:lnTo>
                <a:lnTo>
                  <a:pt x="258960" y="0"/>
                </a:lnTo>
                <a:lnTo>
                  <a:pt x="241101" y="8930"/>
                </a:lnTo>
                <a:lnTo>
                  <a:pt x="223242" y="8930"/>
                </a:lnTo>
                <a:lnTo>
                  <a:pt x="205382" y="17860"/>
                </a:lnTo>
                <a:lnTo>
                  <a:pt x="187523" y="26790"/>
                </a:lnTo>
                <a:lnTo>
                  <a:pt x="160734" y="35719"/>
                </a:lnTo>
                <a:lnTo>
                  <a:pt x="133945" y="53579"/>
                </a:lnTo>
                <a:lnTo>
                  <a:pt x="107156" y="71438"/>
                </a:lnTo>
                <a:lnTo>
                  <a:pt x="71438" y="98227"/>
                </a:lnTo>
                <a:lnTo>
                  <a:pt x="44649" y="133946"/>
                </a:lnTo>
                <a:lnTo>
                  <a:pt x="26789" y="169665"/>
                </a:lnTo>
                <a:lnTo>
                  <a:pt x="8930" y="223243"/>
                </a:lnTo>
                <a:lnTo>
                  <a:pt x="0" y="276821"/>
                </a:lnTo>
                <a:lnTo>
                  <a:pt x="8930" y="330399"/>
                </a:lnTo>
                <a:lnTo>
                  <a:pt x="17860" y="366118"/>
                </a:lnTo>
                <a:lnTo>
                  <a:pt x="44649" y="392907"/>
                </a:lnTo>
                <a:lnTo>
                  <a:pt x="89297" y="401836"/>
                </a:lnTo>
                <a:lnTo>
                  <a:pt x="133945" y="401836"/>
                </a:lnTo>
                <a:lnTo>
                  <a:pt x="187523" y="383977"/>
                </a:lnTo>
                <a:lnTo>
                  <a:pt x="223242" y="357188"/>
                </a:lnTo>
                <a:lnTo>
                  <a:pt x="267890" y="312540"/>
                </a:lnTo>
                <a:lnTo>
                  <a:pt x="285749" y="258961"/>
                </a:lnTo>
                <a:lnTo>
                  <a:pt x="312538" y="205383"/>
                </a:lnTo>
                <a:lnTo>
                  <a:pt x="321468" y="142875"/>
                </a:lnTo>
                <a:lnTo>
                  <a:pt x="321468" y="89297"/>
                </a:lnTo>
                <a:lnTo>
                  <a:pt x="321468" y="44649"/>
                </a:lnTo>
                <a:lnTo>
                  <a:pt x="303609" y="17860"/>
                </a:lnTo>
                <a:lnTo>
                  <a:pt x="285749" y="17860"/>
                </a:lnTo>
                <a:lnTo>
                  <a:pt x="258960" y="26790"/>
                </a:lnTo>
                <a:lnTo>
                  <a:pt x="232171" y="44649"/>
                </a:lnTo>
                <a:lnTo>
                  <a:pt x="223242" y="62508"/>
                </a:lnTo>
                <a:lnTo>
                  <a:pt x="22324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027789" y="3741539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822156" y="3214687"/>
            <a:ext cx="1187650" cy="723306"/>
          </a:xfrm>
          <a:custGeom>
            <a:avLst/>
            <a:gdLst/>
            <a:ahLst/>
            <a:cxnLst/>
            <a:rect l="0" t="0" r="0" b="0"/>
            <a:pathLst>
              <a:path w="1187650" h="723306">
                <a:moveTo>
                  <a:pt x="1035844" y="116086"/>
                </a:moveTo>
                <a:lnTo>
                  <a:pt x="1035844" y="116086"/>
                </a:lnTo>
                <a:lnTo>
                  <a:pt x="1035844" y="116086"/>
                </a:lnTo>
                <a:lnTo>
                  <a:pt x="1026914" y="107156"/>
                </a:lnTo>
                <a:lnTo>
                  <a:pt x="1026914" y="107156"/>
                </a:lnTo>
                <a:lnTo>
                  <a:pt x="1026914" y="107156"/>
                </a:lnTo>
                <a:lnTo>
                  <a:pt x="1017985" y="98227"/>
                </a:lnTo>
                <a:lnTo>
                  <a:pt x="1017985" y="89297"/>
                </a:lnTo>
                <a:lnTo>
                  <a:pt x="1009055" y="89297"/>
                </a:lnTo>
                <a:lnTo>
                  <a:pt x="1000125" y="80367"/>
                </a:lnTo>
                <a:lnTo>
                  <a:pt x="982266" y="80367"/>
                </a:lnTo>
                <a:lnTo>
                  <a:pt x="973336" y="71438"/>
                </a:lnTo>
                <a:lnTo>
                  <a:pt x="955477" y="71438"/>
                </a:lnTo>
                <a:lnTo>
                  <a:pt x="937617" y="71438"/>
                </a:lnTo>
                <a:lnTo>
                  <a:pt x="910828" y="62508"/>
                </a:lnTo>
                <a:lnTo>
                  <a:pt x="892969" y="62508"/>
                </a:lnTo>
                <a:lnTo>
                  <a:pt x="875110" y="62508"/>
                </a:lnTo>
                <a:lnTo>
                  <a:pt x="848321" y="62508"/>
                </a:lnTo>
                <a:lnTo>
                  <a:pt x="830461" y="53578"/>
                </a:lnTo>
                <a:lnTo>
                  <a:pt x="803672" y="44649"/>
                </a:lnTo>
                <a:lnTo>
                  <a:pt x="776883" y="35719"/>
                </a:lnTo>
                <a:lnTo>
                  <a:pt x="750094" y="26789"/>
                </a:lnTo>
                <a:lnTo>
                  <a:pt x="732235" y="17859"/>
                </a:lnTo>
                <a:lnTo>
                  <a:pt x="705446" y="8930"/>
                </a:lnTo>
                <a:lnTo>
                  <a:pt x="669727" y="8930"/>
                </a:lnTo>
                <a:lnTo>
                  <a:pt x="634008" y="8930"/>
                </a:lnTo>
                <a:lnTo>
                  <a:pt x="598289" y="0"/>
                </a:lnTo>
                <a:lnTo>
                  <a:pt x="571500" y="0"/>
                </a:lnTo>
                <a:lnTo>
                  <a:pt x="535782" y="8930"/>
                </a:lnTo>
                <a:lnTo>
                  <a:pt x="500063" y="8930"/>
                </a:lnTo>
                <a:lnTo>
                  <a:pt x="473274" y="8930"/>
                </a:lnTo>
                <a:lnTo>
                  <a:pt x="437555" y="17859"/>
                </a:lnTo>
                <a:lnTo>
                  <a:pt x="401836" y="26789"/>
                </a:lnTo>
                <a:lnTo>
                  <a:pt x="366117" y="26789"/>
                </a:lnTo>
                <a:lnTo>
                  <a:pt x="321469" y="35719"/>
                </a:lnTo>
                <a:lnTo>
                  <a:pt x="285750" y="44649"/>
                </a:lnTo>
                <a:lnTo>
                  <a:pt x="250032" y="53578"/>
                </a:lnTo>
                <a:lnTo>
                  <a:pt x="214313" y="53578"/>
                </a:lnTo>
                <a:lnTo>
                  <a:pt x="187524" y="62508"/>
                </a:lnTo>
                <a:lnTo>
                  <a:pt x="160735" y="80367"/>
                </a:lnTo>
                <a:lnTo>
                  <a:pt x="125016" y="89297"/>
                </a:lnTo>
                <a:lnTo>
                  <a:pt x="107157" y="107156"/>
                </a:lnTo>
                <a:lnTo>
                  <a:pt x="89297" y="133945"/>
                </a:lnTo>
                <a:lnTo>
                  <a:pt x="71438" y="151805"/>
                </a:lnTo>
                <a:lnTo>
                  <a:pt x="62508" y="169664"/>
                </a:lnTo>
                <a:lnTo>
                  <a:pt x="53578" y="187524"/>
                </a:lnTo>
                <a:lnTo>
                  <a:pt x="53578" y="214313"/>
                </a:lnTo>
                <a:lnTo>
                  <a:pt x="44649" y="232172"/>
                </a:lnTo>
                <a:lnTo>
                  <a:pt x="35719" y="250031"/>
                </a:lnTo>
                <a:lnTo>
                  <a:pt x="35719" y="267891"/>
                </a:lnTo>
                <a:lnTo>
                  <a:pt x="26789" y="285750"/>
                </a:lnTo>
                <a:lnTo>
                  <a:pt x="17860" y="303609"/>
                </a:lnTo>
                <a:lnTo>
                  <a:pt x="8930" y="330399"/>
                </a:lnTo>
                <a:lnTo>
                  <a:pt x="0" y="348258"/>
                </a:lnTo>
                <a:lnTo>
                  <a:pt x="0" y="383977"/>
                </a:lnTo>
                <a:lnTo>
                  <a:pt x="0" y="410766"/>
                </a:lnTo>
                <a:lnTo>
                  <a:pt x="0" y="437555"/>
                </a:lnTo>
                <a:lnTo>
                  <a:pt x="0" y="464344"/>
                </a:lnTo>
                <a:lnTo>
                  <a:pt x="0" y="500063"/>
                </a:lnTo>
                <a:lnTo>
                  <a:pt x="8930" y="526852"/>
                </a:lnTo>
                <a:lnTo>
                  <a:pt x="17860" y="553641"/>
                </a:lnTo>
                <a:lnTo>
                  <a:pt x="26789" y="571500"/>
                </a:lnTo>
                <a:lnTo>
                  <a:pt x="35719" y="589359"/>
                </a:lnTo>
                <a:lnTo>
                  <a:pt x="53578" y="607219"/>
                </a:lnTo>
                <a:lnTo>
                  <a:pt x="62508" y="625078"/>
                </a:lnTo>
                <a:lnTo>
                  <a:pt x="80367" y="642938"/>
                </a:lnTo>
                <a:lnTo>
                  <a:pt x="89297" y="651867"/>
                </a:lnTo>
                <a:lnTo>
                  <a:pt x="107157" y="660797"/>
                </a:lnTo>
                <a:lnTo>
                  <a:pt x="116086" y="669727"/>
                </a:lnTo>
                <a:lnTo>
                  <a:pt x="133946" y="687586"/>
                </a:lnTo>
                <a:lnTo>
                  <a:pt x="151805" y="696516"/>
                </a:lnTo>
                <a:lnTo>
                  <a:pt x="178594" y="705445"/>
                </a:lnTo>
                <a:lnTo>
                  <a:pt x="205383" y="714375"/>
                </a:lnTo>
                <a:lnTo>
                  <a:pt x="232172" y="714375"/>
                </a:lnTo>
                <a:lnTo>
                  <a:pt x="267891" y="714375"/>
                </a:lnTo>
                <a:lnTo>
                  <a:pt x="303610" y="723305"/>
                </a:lnTo>
                <a:lnTo>
                  <a:pt x="339328" y="723305"/>
                </a:lnTo>
                <a:lnTo>
                  <a:pt x="366117" y="714375"/>
                </a:lnTo>
                <a:lnTo>
                  <a:pt x="401836" y="714375"/>
                </a:lnTo>
                <a:lnTo>
                  <a:pt x="428625" y="714375"/>
                </a:lnTo>
                <a:lnTo>
                  <a:pt x="464344" y="714375"/>
                </a:lnTo>
                <a:lnTo>
                  <a:pt x="508992" y="714375"/>
                </a:lnTo>
                <a:lnTo>
                  <a:pt x="544711" y="705445"/>
                </a:lnTo>
                <a:lnTo>
                  <a:pt x="589360" y="705445"/>
                </a:lnTo>
                <a:lnTo>
                  <a:pt x="634008" y="696516"/>
                </a:lnTo>
                <a:lnTo>
                  <a:pt x="669727" y="696516"/>
                </a:lnTo>
                <a:lnTo>
                  <a:pt x="714375" y="687586"/>
                </a:lnTo>
                <a:lnTo>
                  <a:pt x="759024" y="678656"/>
                </a:lnTo>
                <a:lnTo>
                  <a:pt x="794742" y="669727"/>
                </a:lnTo>
                <a:lnTo>
                  <a:pt x="830461" y="669727"/>
                </a:lnTo>
                <a:lnTo>
                  <a:pt x="857250" y="660797"/>
                </a:lnTo>
                <a:lnTo>
                  <a:pt x="892969" y="651867"/>
                </a:lnTo>
                <a:lnTo>
                  <a:pt x="919758" y="642938"/>
                </a:lnTo>
                <a:lnTo>
                  <a:pt x="955477" y="634008"/>
                </a:lnTo>
                <a:lnTo>
                  <a:pt x="982266" y="616149"/>
                </a:lnTo>
                <a:lnTo>
                  <a:pt x="1017985" y="607219"/>
                </a:lnTo>
                <a:lnTo>
                  <a:pt x="1053703" y="589359"/>
                </a:lnTo>
                <a:lnTo>
                  <a:pt x="1089422" y="562570"/>
                </a:lnTo>
                <a:lnTo>
                  <a:pt x="1125141" y="544711"/>
                </a:lnTo>
                <a:lnTo>
                  <a:pt x="1151930" y="517922"/>
                </a:lnTo>
                <a:lnTo>
                  <a:pt x="1169789" y="491133"/>
                </a:lnTo>
                <a:lnTo>
                  <a:pt x="1178719" y="455414"/>
                </a:lnTo>
                <a:lnTo>
                  <a:pt x="1187649" y="428625"/>
                </a:lnTo>
                <a:lnTo>
                  <a:pt x="1187649" y="392906"/>
                </a:lnTo>
                <a:lnTo>
                  <a:pt x="1187649" y="366117"/>
                </a:lnTo>
                <a:lnTo>
                  <a:pt x="1187649" y="330399"/>
                </a:lnTo>
                <a:lnTo>
                  <a:pt x="1187649" y="303609"/>
                </a:lnTo>
                <a:lnTo>
                  <a:pt x="1178719" y="276820"/>
                </a:lnTo>
                <a:lnTo>
                  <a:pt x="1178719" y="250031"/>
                </a:lnTo>
                <a:lnTo>
                  <a:pt x="1178719" y="223242"/>
                </a:lnTo>
                <a:lnTo>
                  <a:pt x="1169789" y="196453"/>
                </a:lnTo>
                <a:lnTo>
                  <a:pt x="1151930" y="178594"/>
                </a:lnTo>
                <a:lnTo>
                  <a:pt x="1143000" y="151805"/>
                </a:lnTo>
                <a:lnTo>
                  <a:pt x="1116211" y="133945"/>
                </a:lnTo>
                <a:lnTo>
                  <a:pt x="1089422" y="116086"/>
                </a:lnTo>
                <a:lnTo>
                  <a:pt x="1053703" y="107156"/>
                </a:lnTo>
                <a:lnTo>
                  <a:pt x="1009055" y="89297"/>
                </a:lnTo>
                <a:lnTo>
                  <a:pt x="973336" y="80367"/>
                </a:lnTo>
                <a:lnTo>
                  <a:pt x="928688" y="71438"/>
                </a:lnTo>
                <a:lnTo>
                  <a:pt x="892969" y="62508"/>
                </a:lnTo>
                <a:lnTo>
                  <a:pt x="857250" y="62508"/>
                </a:lnTo>
                <a:lnTo>
                  <a:pt x="830461" y="62508"/>
                </a:lnTo>
                <a:lnTo>
                  <a:pt x="803672" y="62508"/>
                </a:lnTo>
                <a:lnTo>
                  <a:pt x="776883" y="53578"/>
                </a:lnTo>
                <a:lnTo>
                  <a:pt x="759024" y="62508"/>
                </a:lnTo>
                <a:lnTo>
                  <a:pt x="750094" y="62508"/>
                </a:lnTo>
                <a:lnTo>
                  <a:pt x="741164" y="62508"/>
                </a:lnTo>
                <a:lnTo>
                  <a:pt x="723305" y="62508"/>
                </a:lnTo>
                <a:lnTo>
                  <a:pt x="714375" y="71438"/>
                </a:lnTo>
                <a:lnTo>
                  <a:pt x="705446" y="80367"/>
                </a:lnTo>
                <a:lnTo>
                  <a:pt x="696516" y="89297"/>
                </a:lnTo>
                <a:lnTo>
                  <a:pt x="687586" y="98227"/>
                </a:lnTo>
                <a:lnTo>
                  <a:pt x="687586" y="116086"/>
                </a:lnTo>
                <a:lnTo>
                  <a:pt x="678657" y="125016"/>
                </a:lnTo>
                <a:lnTo>
                  <a:pt x="678657" y="142875"/>
                </a:lnTo>
                <a:lnTo>
                  <a:pt x="678657" y="151805"/>
                </a:lnTo>
                <a:lnTo>
                  <a:pt x="687586" y="160734"/>
                </a:lnTo>
                <a:lnTo>
                  <a:pt x="687586" y="169664"/>
                </a:lnTo>
                <a:lnTo>
                  <a:pt x="687586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322468" y="3473648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964406" y="3768328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64406" y="3812976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1786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169789" y="3161109"/>
            <a:ext cx="98228" cy="80368"/>
          </a:xfrm>
          <a:custGeom>
            <a:avLst/>
            <a:gdLst/>
            <a:ahLst/>
            <a:cxnLst/>
            <a:rect l="0" t="0" r="0" b="0"/>
            <a:pathLst>
              <a:path w="98228" h="80368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17859"/>
                </a:lnTo>
                <a:lnTo>
                  <a:pt x="53578" y="35719"/>
                </a:lnTo>
                <a:lnTo>
                  <a:pt x="71438" y="53578"/>
                </a:lnTo>
                <a:lnTo>
                  <a:pt x="80367" y="7143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357313" y="32950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348383" y="329505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41102" y="3080742"/>
            <a:ext cx="1410891" cy="955477"/>
          </a:xfrm>
          <a:custGeom>
            <a:avLst/>
            <a:gdLst/>
            <a:ahLst/>
            <a:cxnLst/>
            <a:rect l="0" t="0" r="0" b="0"/>
            <a:pathLst>
              <a:path w="1410891" h="955477">
                <a:moveTo>
                  <a:pt x="1107281" y="214312"/>
                </a:moveTo>
                <a:lnTo>
                  <a:pt x="1098351" y="223242"/>
                </a:lnTo>
                <a:lnTo>
                  <a:pt x="1089421" y="223242"/>
                </a:lnTo>
                <a:lnTo>
                  <a:pt x="1080492" y="223242"/>
                </a:lnTo>
                <a:lnTo>
                  <a:pt x="1071562" y="223242"/>
                </a:lnTo>
                <a:lnTo>
                  <a:pt x="1053703" y="214312"/>
                </a:lnTo>
                <a:lnTo>
                  <a:pt x="1044773" y="214312"/>
                </a:lnTo>
                <a:lnTo>
                  <a:pt x="1026914" y="205383"/>
                </a:lnTo>
                <a:lnTo>
                  <a:pt x="1017984" y="205383"/>
                </a:lnTo>
                <a:lnTo>
                  <a:pt x="1000125" y="196453"/>
                </a:lnTo>
                <a:lnTo>
                  <a:pt x="982265" y="187523"/>
                </a:lnTo>
                <a:lnTo>
                  <a:pt x="964406" y="178594"/>
                </a:lnTo>
                <a:lnTo>
                  <a:pt x="937617" y="169664"/>
                </a:lnTo>
                <a:lnTo>
                  <a:pt x="910828" y="160734"/>
                </a:lnTo>
                <a:lnTo>
                  <a:pt x="884039" y="151804"/>
                </a:lnTo>
                <a:lnTo>
                  <a:pt x="848320" y="142875"/>
                </a:lnTo>
                <a:lnTo>
                  <a:pt x="812601" y="142875"/>
                </a:lnTo>
                <a:lnTo>
                  <a:pt x="767953" y="133945"/>
                </a:lnTo>
                <a:lnTo>
                  <a:pt x="723304" y="133945"/>
                </a:lnTo>
                <a:lnTo>
                  <a:pt x="678656" y="133945"/>
                </a:lnTo>
                <a:lnTo>
                  <a:pt x="625078" y="125015"/>
                </a:lnTo>
                <a:lnTo>
                  <a:pt x="571500" y="107156"/>
                </a:lnTo>
                <a:lnTo>
                  <a:pt x="517922" y="98226"/>
                </a:lnTo>
                <a:lnTo>
                  <a:pt x="464343" y="89297"/>
                </a:lnTo>
                <a:lnTo>
                  <a:pt x="410765" y="89297"/>
                </a:lnTo>
                <a:lnTo>
                  <a:pt x="366117" y="89297"/>
                </a:lnTo>
                <a:lnTo>
                  <a:pt x="321468" y="107156"/>
                </a:lnTo>
                <a:lnTo>
                  <a:pt x="276820" y="116086"/>
                </a:lnTo>
                <a:lnTo>
                  <a:pt x="241101" y="133945"/>
                </a:lnTo>
                <a:lnTo>
                  <a:pt x="214312" y="151804"/>
                </a:lnTo>
                <a:lnTo>
                  <a:pt x="187523" y="160734"/>
                </a:lnTo>
                <a:lnTo>
                  <a:pt x="169664" y="178594"/>
                </a:lnTo>
                <a:lnTo>
                  <a:pt x="142875" y="196453"/>
                </a:lnTo>
                <a:lnTo>
                  <a:pt x="107156" y="223242"/>
                </a:lnTo>
                <a:lnTo>
                  <a:pt x="71437" y="258961"/>
                </a:lnTo>
                <a:lnTo>
                  <a:pt x="44648" y="294679"/>
                </a:lnTo>
                <a:lnTo>
                  <a:pt x="26789" y="330398"/>
                </a:lnTo>
                <a:lnTo>
                  <a:pt x="8929" y="375047"/>
                </a:lnTo>
                <a:lnTo>
                  <a:pt x="8929" y="392906"/>
                </a:lnTo>
                <a:lnTo>
                  <a:pt x="0" y="419695"/>
                </a:lnTo>
                <a:lnTo>
                  <a:pt x="8929" y="508992"/>
                </a:lnTo>
                <a:lnTo>
                  <a:pt x="35718" y="598289"/>
                </a:lnTo>
                <a:lnTo>
                  <a:pt x="89297" y="687586"/>
                </a:lnTo>
                <a:lnTo>
                  <a:pt x="151804" y="776883"/>
                </a:lnTo>
                <a:lnTo>
                  <a:pt x="214312" y="839390"/>
                </a:lnTo>
                <a:lnTo>
                  <a:pt x="285750" y="884039"/>
                </a:lnTo>
                <a:lnTo>
                  <a:pt x="357187" y="919758"/>
                </a:lnTo>
                <a:lnTo>
                  <a:pt x="428625" y="937617"/>
                </a:lnTo>
                <a:lnTo>
                  <a:pt x="517922" y="946547"/>
                </a:lnTo>
                <a:lnTo>
                  <a:pt x="607218" y="955476"/>
                </a:lnTo>
                <a:lnTo>
                  <a:pt x="705445" y="946547"/>
                </a:lnTo>
                <a:lnTo>
                  <a:pt x="794742" y="937617"/>
                </a:lnTo>
                <a:lnTo>
                  <a:pt x="892968" y="910828"/>
                </a:lnTo>
                <a:lnTo>
                  <a:pt x="973336" y="884039"/>
                </a:lnTo>
                <a:lnTo>
                  <a:pt x="1053703" y="848320"/>
                </a:lnTo>
                <a:lnTo>
                  <a:pt x="1134070" y="803672"/>
                </a:lnTo>
                <a:lnTo>
                  <a:pt x="1205507" y="741164"/>
                </a:lnTo>
                <a:lnTo>
                  <a:pt x="1268015" y="678656"/>
                </a:lnTo>
                <a:lnTo>
                  <a:pt x="1321593" y="607219"/>
                </a:lnTo>
                <a:lnTo>
                  <a:pt x="1366242" y="535781"/>
                </a:lnTo>
                <a:lnTo>
                  <a:pt x="1393031" y="464344"/>
                </a:lnTo>
                <a:lnTo>
                  <a:pt x="1410890" y="392906"/>
                </a:lnTo>
                <a:lnTo>
                  <a:pt x="1401961" y="330398"/>
                </a:lnTo>
                <a:lnTo>
                  <a:pt x="1375171" y="258961"/>
                </a:lnTo>
                <a:lnTo>
                  <a:pt x="1330523" y="205383"/>
                </a:lnTo>
                <a:lnTo>
                  <a:pt x="1268015" y="151804"/>
                </a:lnTo>
                <a:lnTo>
                  <a:pt x="1187648" y="98226"/>
                </a:lnTo>
                <a:lnTo>
                  <a:pt x="1098351" y="53578"/>
                </a:lnTo>
                <a:lnTo>
                  <a:pt x="982265" y="26789"/>
                </a:lnTo>
                <a:lnTo>
                  <a:pt x="857250" y="0"/>
                </a:lnTo>
                <a:lnTo>
                  <a:pt x="714375" y="0"/>
                </a:lnTo>
                <a:lnTo>
                  <a:pt x="571500" y="0"/>
                </a:lnTo>
                <a:lnTo>
                  <a:pt x="473273" y="17859"/>
                </a:lnTo>
                <a:lnTo>
                  <a:pt x="392906" y="44648"/>
                </a:lnTo>
                <a:lnTo>
                  <a:pt x="321468" y="71437"/>
                </a:lnTo>
                <a:lnTo>
                  <a:pt x="250031" y="89297"/>
                </a:lnTo>
                <a:lnTo>
                  <a:pt x="250031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60922" y="3259336"/>
            <a:ext cx="1232298" cy="812602"/>
          </a:xfrm>
          <a:custGeom>
            <a:avLst/>
            <a:gdLst/>
            <a:ahLst/>
            <a:cxnLst/>
            <a:rect l="0" t="0" r="0" b="0"/>
            <a:pathLst>
              <a:path w="1232298" h="812602">
                <a:moveTo>
                  <a:pt x="1134070" y="214312"/>
                </a:moveTo>
                <a:lnTo>
                  <a:pt x="1134070" y="205382"/>
                </a:lnTo>
                <a:lnTo>
                  <a:pt x="1125141" y="205382"/>
                </a:lnTo>
                <a:lnTo>
                  <a:pt x="1125141" y="205382"/>
                </a:lnTo>
                <a:lnTo>
                  <a:pt x="1116211" y="196453"/>
                </a:lnTo>
                <a:lnTo>
                  <a:pt x="1107281" y="196453"/>
                </a:lnTo>
                <a:lnTo>
                  <a:pt x="1107281" y="187523"/>
                </a:lnTo>
                <a:lnTo>
                  <a:pt x="1107281" y="178593"/>
                </a:lnTo>
                <a:lnTo>
                  <a:pt x="1098351" y="169664"/>
                </a:lnTo>
                <a:lnTo>
                  <a:pt x="1089422" y="151804"/>
                </a:lnTo>
                <a:lnTo>
                  <a:pt x="1080492" y="142875"/>
                </a:lnTo>
                <a:lnTo>
                  <a:pt x="1071562" y="133945"/>
                </a:lnTo>
                <a:lnTo>
                  <a:pt x="1062633" y="116085"/>
                </a:lnTo>
                <a:lnTo>
                  <a:pt x="1044773" y="107156"/>
                </a:lnTo>
                <a:lnTo>
                  <a:pt x="1017984" y="98226"/>
                </a:lnTo>
                <a:lnTo>
                  <a:pt x="991195" y="89296"/>
                </a:lnTo>
                <a:lnTo>
                  <a:pt x="964406" y="71437"/>
                </a:lnTo>
                <a:lnTo>
                  <a:pt x="928687" y="62507"/>
                </a:lnTo>
                <a:lnTo>
                  <a:pt x="901898" y="53578"/>
                </a:lnTo>
                <a:lnTo>
                  <a:pt x="857250" y="35718"/>
                </a:lnTo>
                <a:lnTo>
                  <a:pt x="821531" y="26789"/>
                </a:lnTo>
                <a:lnTo>
                  <a:pt x="785812" y="17859"/>
                </a:lnTo>
                <a:lnTo>
                  <a:pt x="741164" y="8929"/>
                </a:lnTo>
                <a:lnTo>
                  <a:pt x="696516" y="8929"/>
                </a:lnTo>
                <a:lnTo>
                  <a:pt x="651867" y="0"/>
                </a:lnTo>
                <a:lnTo>
                  <a:pt x="607219" y="0"/>
                </a:lnTo>
                <a:lnTo>
                  <a:pt x="553641" y="8929"/>
                </a:lnTo>
                <a:lnTo>
                  <a:pt x="508992" y="8929"/>
                </a:lnTo>
                <a:lnTo>
                  <a:pt x="455414" y="17859"/>
                </a:lnTo>
                <a:lnTo>
                  <a:pt x="401836" y="26789"/>
                </a:lnTo>
                <a:lnTo>
                  <a:pt x="339328" y="44648"/>
                </a:lnTo>
                <a:lnTo>
                  <a:pt x="294680" y="62507"/>
                </a:lnTo>
                <a:lnTo>
                  <a:pt x="241101" y="80367"/>
                </a:lnTo>
                <a:lnTo>
                  <a:pt x="187523" y="98226"/>
                </a:lnTo>
                <a:lnTo>
                  <a:pt x="151805" y="125015"/>
                </a:lnTo>
                <a:lnTo>
                  <a:pt x="116086" y="142875"/>
                </a:lnTo>
                <a:lnTo>
                  <a:pt x="89297" y="169664"/>
                </a:lnTo>
                <a:lnTo>
                  <a:pt x="62508" y="205382"/>
                </a:lnTo>
                <a:lnTo>
                  <a:pt x="44648" y="241101"/>
                </a:lnTo>
                <a:lnTo>
                  <a:pt x="35719" y="276820"/>
                </a:lnTo>
                <a:lnTo>
                  <a:pt x="17859" y="321468"/>
                </a:lnTo>
                <a:lnTo>
                  <a:pt x="8930" y="366117"/>
                </a:lnTo>
                <a:lnTo>
                  <a:pt x="0" y="410765"/>
                </a:lnTo>
                <a:lnTo>
                  <a:pt x="0" y="455414"/>
                </a:lnTo>
                <a:lnTo>
                  <a:pt x="0" y="500062"/>
                </a:lnTo>
                <a:lnTo>
                  <a:pt x="8930" y="544710"/>
                </a:lnTo>
                <a:lnTo>
                  <a:pt x="26789" y="589359"/>
                </a:lnTo>
                <a:lnTo>
                  <a:pt x="44648" y="625078"/>
                </a:lnTo>
                <a:lnTo>
                  <a:pt x="71437" y="651867"/>
                </a:lnTo>
                <a:lnTo>
                  <a:pt x="107156" y="687585"/>
                </a:lnTo>
                <a:lnTo>
                  <a:pt x="142875" y="714375"/>
                </a:lnTo>
                <a:lnTo>
                  <a:pt x="187523" y="741164"/>
                </a:lnTo>
                <a:lnTo>
                  <a:pt x="241101" y="759023"/>
                </a:lnTo>
                <a:lnTo>
                  <a:pt x="285750" y="776882"/>
                </a:lnTo>
                <a:lnTo>
                  <a:pt x="339328" y="794742"/>
                </a:lnTo>
                <a:lnTo>
                  <a:pt x="401836" y="803671"/>
                </a:lnTo>
                <a:lnTo>
                  <a:pt x="464344" y="812601"/>
                </a:lnTo>
                <a:lnTo>
                  <a:pt x="517922" y="812601"/>
                </a:lnTo>
                <a:lnTo>
                  <a:pt x="580430" y="803671"/>
                </a:lnTo>
                <a:lnTo>
                  <a:pt x="642937" y="794742"/>
                </a:lnTo>
                <a:lnTo>
                  <a:pt x="714375" y="776882"/>
                </a:lnTo>
                <a:lnTo>
                  <a:pt x="776883" y="759023"/>
                </a:lnTo>
                <a:lnTo>
                  <a:pt x="839391" y="741164"/>
                </a:lnTo>
                <a:lnTo>
                  <a:pt x="901898" y="723304"/>
                </a:lnTo>
                <a:lnTo>
                  <a:pt x="964406" y="696515"/>
                </a:lnTo>
                <a:lnTo>
                  <a:pt x="1017984" y="678656"/>
                </a:lnTo>
                <a:lnTo>
                  <a:pt x="1062633" y="651867"/>
                </a:lnTo>
                <a:lnTo>
                  <a:pt x="1107281" y="634007"/>
                </a:lnTo>
                <a:lnTo>
                  <a:pt x="1143000" y="607218"/>
                </a:lnTo>
                <a:lnTo>
                  <a:pt x="1169789" y="580429"/>
                </a:lnTo>
                <a:lnTo>
                  <a:pt x="1196578" y="553640"/>
                </a:lnTo>
                <a:lnTo>
                  <a:pt x="1214437" y="526851"/>
                </a:lnTo>
                <a:lnTo>
                  <a:pt x="1232297" y="491132"/>
                </a:lnTo>
                <a:lnTo>
                  <a:pt x="1232297" y="455414"/>
                </a:lnTo>
                <a:lnTo>
                  <a:pt x="1232297" y="419695"/>
                </a:lnTo>
                <a:lnTo>
                  <a:pt x="1214437" y="383976"/>
                </a:lnTo>
                <a:lnTo>
                  <a:pt x="1196578" y="348257"/>
                </a:lnTo>
                <a:lnTo>
                  <a:pt x="1169789" y="312539"/>
                </a:lnTo>
                <a:lnTo>
                  <a:pt x="1134070" y="285750"/>
                </a:lnTo>
                <a:lnTo>
                  <a:pt x="1098351" y="250031"/>
                </a:lnTo>
                <a:lnTo>
                  <a:pt x="1062633" y="223242"/>
                </a:lnTo>
                <a:lnTo>
                  <a:pt x="1017984" y="187523"/>
                </a:lnTo>
                <a:lnTo>
                  <a:pt x="964406" y="160734"/>
                </a:lnTo>
                <a:lnTo>
                  <a:pt x="919758" y="125015"/>
                </a:lnTo>
                <a:lnTo>
                  <a:pt x="866180" y="98226"/>
                </a:lnTo>
                <a:lnTo>
                  <a:pt x="812601" y="80367"/>
                </a:lnTo>
                <a:lnTo>
                  <a:pt x="767953" y="62507"/>
                </a:lnTo>
                <a:lnTo>
                  <a:pt x="723305" y="53578"/>
                </a:lnTo>
                <a:lnTo>
                  <a:pt x="669726" y="44648"/>
                </a:lnTo>
                <a:lnTo>
                  <a:pt x="616148" y="44648"/>
                </a:lnTo>
                <a:lnTo>
                  <a:pt x="61614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678906" y="830461"/>
            <a:ext cx="1598415" cy="1401962"/>
          </a:xfrm>
          <a:custGeom>
            <a:avLst/>
            <a:gdLst/>
            <a:ahLst/>
            <a:cxnLst/>
            <a:rect l="0" t="0" r="0" b="0"/>
            <a:pathLst>
              <a:path w="1598415" h="1401962">
                <a:moveTo>
                  <a:pt x="1285875" y="169664"/>
                </a:moveTo>
                <a:lnTo>
                  <a:pt x="1285875" y="169664"/>
                </a:lnTo>
                <a:lnTo>
                  <a:pt x="1276946" y="160734"/>
                </a:lnTo>
                <a:lnTo>
                  <a:pt x="1268016" y="160734"/>
                </a:lnTo>
                <a:lnTo>
                  <a:pt x="1259086" y="151805"/>
                </a:lnTo>
                <a:lnTo>
                  <a:pt x="1241227" y="142875"/>
                </a:lnTo>
                <a:lnTo>
                  <a:pt x="1223367" y="133945"/>
                </a:lnTo>
                <a:lnTo>
                  <a:pt x="1205508" y="125015"/>
                </a:lnTo>
                <a:lnTo>
                  <a:pt x="1178719" y="116086"/>
                </a:lnTo>
                <a:lnTo>
                  <a:pt x="1151930" y="107156"/>
                </a:lnTo>
                <a:lnTo>
                  <a:pt x="1125141" y="98226"/>
                </a:lnTo>
                <a:lnTo>
                  <a:pt x="1098352" y="89297"/>
                </a:lnTo>
                <a:lnTo>
                  <a:pt x="1071563" y="80367"/>
                </a:lnTo>
                <a:lnTo>
                  <a:pt x="1044774" y="71437"/>
                </a:lnTo>
                <a:lnTo>
                  <a:pt x="1009055" y="62508"/>
                </a:lnTo>
                <a:lnTo>
                  <a:pt x="982266" y="53578"/>
                </a:lnTo>
                <a:lnTo>
                  <a:pt x="937617" y="44648"/>
                </a:lnTo>
                <a:lnTo>
                  <a:pt x="901899" y="35719"/>
                </a:lnTo>
                <a:lnTo>
                  <a:pt x="857250" y="26789"/>
                </a:lnTo>
                <a:lnTo>
                  <a:pt x="812602" y="17859"/>
                </a:lnTo>
                <a:lnTo>
                  <a:pt x="767953" y="8930"/>
                </a:lnTo>
                <a:lnTo>
                  <a:pt x="723305" y="8930"/>
                </a:lnTo>
                <a:lnTo>
                  <a:pt x="687586" y="0"/>
                </a:lnTo>
                <a:lnTo>
                  <a:pt x="642938" y="8930"/>
                </a:lnTo>
                <a:lnTo>
                  <a:pt x="607219" y="8930"/>
                </a:lnTo>
                <a:lnTo>
                  <a:pt x="571500" y="17859"/>
                </a:lnTo>
                <a:lnTo>
                  <a:pt x="535782" y="26789"/>
                </a:lnTo>
                <a:lnTo>
                  <a:pt x="500063" y="44648"/>
                </a:lnTo>
                <a:lnTo>
                  <a:pt x="464344" y="53578"/>
                </a:lnTo>
                <a:lnTo>
                  <a:pt x="419696" y="80367"/>
                </a:lnTo>
                <a:lnTo>
                  <a:pt x="375047" y="107156"/>
                </a:lnTo>
                <a:lnTo>
                  <a:pt x="330399" y="133945"/>
                </a:lnTo>
                <a:lnTo>
                  <a:pt x="285750" y="169664"/>
                </a:lnTo>
                <a:lnTo>
                  <a:pt x="241102" y="214312"/>
                </a:lnTo>
                <a:lnTo>
                  <a:pt x="196453" y="267890"/>
                </a:lnTo>
                <a:lnTo>
                  <a:pt x="151805" y="321469"/>
                </a:lnTo>
                <a:lnTo>
                  <a:pt x="116086" y="375047"/>
                </a:lnTo>
                <a:lnTo>
                  <a:pt x="80367" y="437555"/>
                </a:lnTo>
                <a:lnTo>
                  <a:pt x="53578" y="500062"/>
                </a:lnTo>
                <a:lnTo>
                  <a:pt x="26789" y="562570"/>
                </a:lnTo>
                <a:lnTo>
                  <a:pt x="8930" y="634008"/>
                </a:lnTo>
                <a:lnTo>
                  <a:pt x="0" y="705445"/>
                </a:lnTo>
                <a:lnTo>
                  <a:pt x="8930" y="776883"/>
                </a:lnTo>
                <a:lnTo>
                  <a:pt x="26789" y="857250"/>
                </a:lnTo>
                <a:lnTo>
                  <a:pt x="53578" y="928687"/>
                </a:lnTo>
                <a:lnTo>
                  <a:pt x="89297" y="1000125"/>
                </a:lnTo>
                <a:lnTo>
                  <a:pt x="142875" y="1071562"/>
                </a:lnTo>
                <a:lnTo>
                  <a:pt x="196453" y="1134070"/>
                </a:lnTo>
                <a:lnTo>
                  <a:pt x="258961" y="1187648"/>
                </a:lnTo>
                <a:lnTo>
                  <a:pt x="321469" y="1241226"/>
                </a:lnTo>
                <a:lnTo>
                  <a:pt x="392907" y="1285875"/>
                </a:lnTo>
                <a:lnTo>
                  <a:pt x="464344" y="1339453"/>
                </a:lnTo>
                <a:lnTo>
                  <a:pt x="544711" y="1366242"/>
                </a:lnTo>
                <a:lnTo>
                  <a:pt x="625078" y="1393031"/>
                </a:lnTo>
                <a:lnTo>
                  <a:pt x="714375" y="1401961"/>
                </a:lnTo>
                <a:lnTo>
                  <a:pt x="803672" y="1393031"/>
                </a:lnTo>
                <a:lnTo>
                  <a:pt x="892969" y="1375172"/>
                </a:lnTo>
                <a:lnTo>
                  <a:pt x="991196" y="1348383"/>
                </a:lnTo>
                <a:lnTo>
                  <a:pt x="1089422" y="1294804"/>
                </a:lnTo>
                <a:lnTo>
                  <a:pt x="1178719" y="1232297"/>
                </a:lnTo>
                <a:lnTo>
                  <a:pt x="1268016" y="1169789"/>
                </a:lnTo>
                <a:lnTo>
                  <a:pt x="1357313" y="1089422"/>
                </a:lnTo>
                <a:lnTo>
                  <a:pt x="1428750" y="1000125"/>
                </a:lnTo>
                <a:lnTo>
                  <a:pt x="1491258" y="910828"/>
                </a:lnTo>
                <a:lnTo>
                  <a:pt x="1544836" y="821531"/>
                </a:lnTo>
                <a:lnTo>
                  <a:pt x="1580555" y="732234"/>
                </a:lnTo>
                <a:lnTo>
                  <a:pt x="1598414" y="634008"/>
                </a:lnTo>
                <a:lnTo>
                  <a:pt x="1598414" y="544711"/>
                </a:lnTo>
                <a:lnTo>
                  <a:pt x="1571625" y="455414"/>
                </a:lnTo>
                <a:lnTo>
                  <a:pt x="1535907" y="375047"/>
                </a:lnTo>
                <a:lnTo>
                  <a:pt x="1482328" y="294680"/>
                </a:lnTo>
                <a:lnTo>
                  <a:pt x="1401961" y="223242"/>
                </a:lnTo>
                <a:lnTo>
                  <a:pt x="1321594" y="160734"/>
                </a:lnTo>
                <a:lnTo>
                  <a:pt x="1232297" y="116086"/>
                </a:lnTo>
                <a:lnTo>
                  <a:pt x="1134071" y="80367"/>
                </a:lnTo>
                <a:lnTo>
                  <a:pt x="1044774" y="62508"/>
                </a:lnTo>
                <a:lnTo>
                  <a:pt x="955477" y="53578"/>
                </a:lnTo>
                <a:lnTo>
                  <a:pt x="875110" y="44648"/>
                </a:lnTo>
                <a:lnTo>
                  <a:pt x="87511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636000" cy="48895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853487" cy="568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Review of Single cycle design</a:t>
            </a:r>
          </a:p>
          <a:p>
            <a:pPr lvl="1" eaLnBrk="1" hangingPunct="1">
              <a:defRPr/>
            </a:pPr>
            <a:r>
              <a:rPr lang="en-US" dirty="0" smtClean="0"/>
              <a:t>5 stage Pipeline</a:t>
            </a:r>
          </a:p>
          <a:p>
            <a:pPr lvl="1" eaLnBrk="1" hangingPunct="1">
              <a:defRPr/>
            </a:pPr>
            <a:r>
              <a:rPr lang="en-US" dirty="0" smtClean="0"/>
              <a:t>Lecture 3 slides 1-20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smtClean="0"/>
              <a:t>Slides 20-51 of Lecture 3</a:t>
            </a:r>
          </a:p>
          <a:p>
            <a:pPr lvl="1" eaLnBrk="1" hangingPunct="1">
              <a:defRPr/>
            </a:pPr>
            <a:r>
              <a:rPr lang="en-US" dirty="0" smtClean="0"/>
              <a:t>IEEE 754 Floating Point </a:t>
            </a:r>
          </a:p>
          <a:p>
            <a:pPr lvl="1" eaLnBrk="1" hangingPunct="1">
              <a:defRPr/>
            </a:pPr>
            <a:r>
              <a:rPr lang="en-US" dirty="0" smtClean="0"/>
              <a:t>Normal Pipeline Operations – the Ideal World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Hazards</a:t>
            </a:r>
          </a:p>
          <a:p>
            <a:pPr lvl="1" eaLnBrk="1" hangingPunct="1">
              <a:defRPr/>
            </a:pPr>
            <a:r>
              <a:rPr lang="en-US" dirty="0" smtClean="0"/>
              <a:t>Data Hazards: RAW, WAR, WAW, forwarding, load-use</a:t>
            </a:r>
          </a:p>
          <a:p>
            <a:pPr lvl="1" eaLnBrk="1" hangingPunct="1">
              <a:defRPr/>
            </a:pPr>
            <a:r>
              <a:rPr lang="en-US" dirty="0" smtClean="0"/>
              <a:t>Control hazards</a:t>
            </a:r>
          </a:p>
          <a:p>
            <a:pPr lvl="1" eaLnBrk="1" hangingPunct="1">
              <a:defRPr/>
            </a:pPr>
            <a:r>
              <a:rPr lang="en-US" dirty="0" smtClean="0"/>
              <a:t>Performance with Stalls</a:t>
            </a:r>
          </a:p>
          <a:p>
            <a:pPr eaLnBrk="1" hangingPunct="1">
              <a:defRPr/>
            </a:pPr>
            <a:r>
              <a:rPr lang="en-US" dirty="0" smtClean="0"/>
              <a:t>References</a:t>
            </a:r>
          </a:p>
          <a:p>
            <a:pPr lvl="1" eaLnBrk="1" hangingPunct="1">
              <a:defRPr/>
            </a:pPr>
            <a:r>
              <a:rPr lang="en-US" dirty="0" smtClean="0"/>
              <a:t>Appendix C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107406" y="821531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0" y="44649"/>
                </a:move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17860" y="44649"/>
                </a:lnTo>
                <a:lnTo>
                  <a:pt x="17860" y="71438"/>
                </a:lnTo>
                <a:lnTo>
                  <a:pt x="17860" y="107156"/>
                </a:lnTo>
                <a:lnTo>
                  <a:pt x="17860" y="133945"/>
                </a:lnTo>
                <a:lnTo>
                  <a:pt x="26789" y="160735"/>
                </a:lnTo>
                <a:lnTo>
                  <a:pt x="35719" y="178594"/>
                </a:lnTo>
                <a:lnTo>
                  <a:pt x="44649" y="196453"/>
                </a:lnTo>
                <a:lnTo>
                  <a:pt x="44649" y="214313"/>
                </a:lnTo>
                <a:lnTo>
                  <a:pt x="44649" y="223242"/>
                </a:lnTo>
                <a:lnTo>
                  <a:pt x="53578" y="223242"/>
                </a:lnTo>
                <a:lnTo>
                  <a:pt x="44649" y="223242"/>
                </a:lnTo>
                <a:lnTo>
                  <a:pt x="35719" y="205383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848445" y="812601"/>
            <a:ext cx="437556" cy="62509"/>
          </a:xfrm>
          <a:custGeom>
            <a:avLst/>
            <a:gdLst/>
            <a:ahLst/>
            <a:cxnLst/>
            <a:rect l="0" t="0" r="0" b="0"/>
            <a:pathLst>
              <a:path w="437556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35719" y="53579"/>
                </a:lnTo>
                <a:lnTo>
                  <a:pt x="80368" y="44649"/>
                </a:lnTo>
                <a:lnTo>
                  <a:pt x="133946" y="35719"/>
                </a:lnTo>
                <a:lnTo>
                  <a:pt x="187524" y="17860"/>
                </a:lnTo>
                <a:lnTo>
                  <a:pt x="250032" y="8930"/>
                </a:lnTo>
                <a:lnTo>
                  <a:pt x="312539" y="0"/>
                </a:lnTo>
                <a:lnTo>
                  <a:pt x="366118" y="0"/>
                </a:lnTo>
                <a:lnTo>
                  <a:pt x="401836" y="0"/>
                </a:lnTo>
                <a:lnTo>
                  <a:pt x="437555" y="8930"/>
                </a:lnTo>
                <a:lnTo>
                  <a:pt x="43755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241352" y="937617"/>
            <a:ext cx="35719" cy="116087"/>
          </a:xfrm>
          <a:custGeom>
            <a:avLst/>
            <a:gdLst/>
            <a:ahLst/>
            <a:cxnLst/>
            <a:rect l="0" t="0" r="0" b="0"/>
            <a:pathLst>
              <a:path w="35719" h="116087">
                <a:moveTo>
                  <a:pt x="8929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8" y="116086"/>
                </a:lnTo>
                <a:lnTo>
                  <a:pt x="35718" y="107156"/>
                </a:lnTo>
                <a:lnTo>
                  <a:pt x="35718" y="89297"/>
                </a:lnTo>
                <a:lnTo>
                  <a:pt x="3571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196703" y="794742"/>
            <a:ext cx="71439" cy="62509"/>
          </a:xfrm>
          <a:custGeom>
            <a:avLst/>
            <a:gdLst/>
            <a:ahLst/>
            <a:cxnLst/>
            <a:rect l="0" t="0" r="0" b="0"/>
            <a:pathLst>
              <a:path w="71439" h="62509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35719" y="53578"/>
                </a:lnTo>
                <a:lnTo>
                  <a:pt x="53578" y="62508"/>
                </a:lnTo>
                <a:lnTo>
                  <a:pt x="71438" y="62508"/>
                </a:lnTo>
                <a:lnTo>
                  <a:pt x="7143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66367" y="875109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17860" y="44649"/>
                </a:moveTo>
                <a:lnTo>
                  <a:pt x="17860" y="44649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17860" y="125016"/>
                </a:lnTo>
                <a:lnTo>
                  <a:pt x="26789" y="107157"/>
                </a:lnTo>
                <a:lnTo>
                  <a:pt x="35719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107156" y="26789"/>
                </a:lnTo>
                <a:lnTo>
                  <a:pt x="107156" y="53578"/>
                </a:lnTo>
                <a:lnTo>
                  <a:pt x="107156" y="8036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6" y="125016"/>
                </a:lnTo>
                <a:lnTo>
                  <a:pt x="151805" y="98227"/>
                </a:lnTo>
                <a:lnTo>
                  <a:pt x="169664" y="71438"/>
                </a:lnTo>
                <a:lnTo>
                  <a:pt x="187524" y="53578"/>
                </a:lnTo>
                <a:lnTo>
                  <a:pt x="205383" y="35719"/>
                </a:lnTo>
                <a:lnTo>
                  <a:pt x="214313" y="35719"/>
                </a:lnTo>
                <a:lnTo>
                  <a:pt x="223242" y="35719"/>
                </a:lnTo>
                <a:lnTo>
                  <a:pt x="223242" y="53578"/>
                </a:lnTo>
                <a:lnTo>
                  <a:pt x="223242" y="80367"/>
                </a:lnTo>
                <a:lnTo>
                  <a:pt x="214313" y="107157"/>
                </a:lnTo>
                <a:lnTo>
                  <a:pt x="214313" y="125016"/>
                </a:lnTo>
                <a:lnTo>
                  <a:pt x="205383" y="142875"/>
                </a:lnTo>
                <a:lnTo>
                  <a:pt x="205383" y="151805"/>
                </a:lnTo>
                <a:lnTo>
                  <a:pt x="214313" y="160735"/>
                </a:lnTo>
                <a:lnTo>
                  <a:pt x="223242" y="151805"/>
                </a:lnTo>
                <a:lnTo>
                  <a:pt x="22324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643188" y="910828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8929" y="35719"/>
                </a:moveTo>
                <a:lnTo>
                  <a:pt x="892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35718" y="89297"/>
                </a:lnTo>
                <a:lnTo>
                  <a:pt x="62507" y="80367"/>
                </a:lnTo>
                <a:lnTo>
                  <a:pt x="80367" y="62508"/>
                </a:lnTo>
                <a:lnTo>
                  <a:pt x="107156" y="44648"/>
                </a:lnTo>
                <a:lnTo>
                  <a:pt x="125015" y="1785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25015" y="26789"/>
                </a:lnTo>
                <a:lnTo>
                  <a:pt x="116085" y="44648"/>
                </a:lnTo>
                <a:lnTo>
                  <a:pt x="107156" y="71438"/>
                </a:lnTo>
                <a:lnTo>
                  <a:pt x="98226" y="8929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25015" y="107156"/>
                </a:lnTo>
                <a:lnTo>
                  <a:pt x="151804" y="98227"/>
                </a:lnTo>
                <a:lnTo>
                  <a:pt x="187523" y="80367"/>
                </a:lnTo>
                <a:lnTo>
                  <a:pt x="187523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857500" y="759023"/>
            <a:ext cx="383978" cy="250033"/>
          </a:xfrm>
          <a:custGeom>
            <a:avLst/>
            <a:gdLst/>
            <a:ahLst/>
            <a:cxnLst/>
            <a:rect l="0" t="0" r="0" b="0"/>
            <a:pathLst>
              <a:path w="383978" h="250033">
                <a:moveTo>
                  <a:pt x="107156" y="44649"/>
                </a:moveTo>
                <a:lnTo>
                  <a:pt x="107156" y="44649"/>
                </a:lnTo>
                <a:lnTo>
                  <a:pt x="107156" y="44649"/>
                </a:lnTo>
                <a:lnTo>
                  <a:pt x="107156" y="4464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25016" y="80368"/>
                </a:lnTo>
                <a:lnTo>
                  <a:pt x="125016" y="98227"/>
                </a:lnTo>
                <a:lnTo>
                  <a:pt x="133945" y="116086"/>
                </a:lnTo>
                <a:lnTo>
                  <a:pt x="133945" y="133946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69664"/>
                </a:lnTo>
                <a:lnTo>
                  <a:pt x="151805" y="169664"/>
                </a:lnTo>
                <a:lnTo>
                  <a:pt x="142875" y="169664"/>
                </a:lnTo>
                <a:lnTo>
                  <a:pt x="142875" y="151805"/>
                </a:lnTo>
                <a:lnTo>
                  <a:pt x="125016" y="142875"/>
                </a:lnTo>
                <a:lnTo>
                  <a:pt x="107156" y="116086"/>
                </a:lnTo>
                <a:lnTo>
                  <a:pt x="80367" y="89297"/>
                </a:lnTo>
                <a:lnTo>
                  <a:pt x="53578" y="62508"/>
                </a:lnTo>
                <a:lnTo>
                  <a:pt x="35719" y="35719"/>
                </a:lnTo>
                <a:lnTo>
                  <a:pt x="17859" y="17860"/>
                </a:lnTo>
                <a:lnTo>
                  <a:pt x="8930" y="8930"/>
                </a:lnTo>
                <a:lnTo>
                  <a:pt x="0" y="0"/>
                </a:lnTo>
                <a:lnTo>
                  <a:pt x="17859" y="0"/>
                </a:lnTo>
                <a:lnTo>
                  <a:pt x="44648" y="0"/>
                </a:lnTo>
                <a:lnTo>
                  <a:pt x="80367" y="0"/>
                </a:lnTo>
                <a:lnTo>
                  <a:pt x="125016" y="0"/>
                </a:lnTo>
                <a:lnTo>
                  <a:pt x="169664" y="0"/>
                </a:lnTo>
                <a:lnTo>
                  <a:pt x="214313" y="8930"/>
                </a:lnTo>
                <a:lnTo>
                  <a:pt x="241102" y="17860"/>
                </a:lnTo>
                <a:lnTo>
                  <a:pt x="267891" y="26789"/>
                </a:lnTo>
                <a:lnTo>
                  <a:pt x="267891" y="35719"/>
                </a:lnTo>
                <a:lnTo>
                  <a:pt x="250031" y="53578"/>
                </a:lnTo>
                <a:lnTo>
                  <a:pt x="223242" y="71438"/>
                </a:lnTo>
                <a:lnTo>
                  <a:pt x="178594" y="80368"/>
                </a:lnTo>
                <a:lnTo>
                  <a:pt x="142875" y="98227"/>
                </a:lnTo>
                <a:lnTo>
                  <a:pt x="98227" y="98227"/>
                </a:lnTo>
                <a:lnTo>
                  <a:pt x="80367" y="107157"/>
                </a:lnTo>
                <a:lnTo>
                  <a:pt x="71438" y="107157"/>
                </a:lnTo>
                <a:lnTo>
                  <a:pt x="80367" y="116086"/>
                </a:lnTo>
                <a:lnTo>
                  <a:pt x="107156" y="116086"/>
                </a:lnTo>
                <a:lnTo>
                  <a:pt x="151805" y="116086"/>
                </a:lnTo>
                <a:lnTo>
                  <a:pt x="205383" y="116086"/>
                </a:lnTo>
                <a:lnTo>
                  <a:pt x="267891" y="116086"/>
                </a:lnTo>
                <a:lnTo>
                  <a:pt x="312539" y="125016"/>
                </a:lnTo>
                <a:lnTo>
                  <a:pt x="357188" y="133946"/>
                </a:lnTo>
                <a:lnTo>
                  <a:pt x="375047" y="151805"/>
                </a:lnTo>
                <a:lnTo>
                  <a:pt x="383977" y="169664"/>
                </a:lnTo>
                <a:lnTo>
                  <a:pt x="366117" y="187524"/>
                </a:lnTo>
                <a:lnTo>
                  <a:pt x="330398" y="205383"/>
                </a:lnTo>
                <a:lnTo>
                  <a:pt x="276820" y="214313"/>
                </a:lnTo>
                <a:lnTo>
                  <a:pt x="232172" y="232172"/>
                </a:lnTo>
                <a:lnTo>
                  <a:pt x="187523" y="241102"/>
                </a:lnTo>
                <a:lnTo>
                  <a:pt x="151805" y="250032"/>
                </a:lnTo>
                <a:lnTo>
                  <a:pt x="133945" y="241102"/>
                </a:lnTo>
                <a:lnTo>
                  <a:pt x="142875" y="241102"/>
                </a:lnTo>
                <a:lnTo>
                  <a:pt x="160734" y="223243"/>
                </a:lnTo>
                <a:lnTo>
                  <a:pt x="160734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241477" y="785812"/>
            <a:ext cx="339329" cy="508994"/>
          </a:xfrm>
          <a:custGeom>
            <a:avLst/>
            <a:gdLst/>
            <a:ahLst/>
            <a:cxnLst/>
            <a:rect l="0" t="0" r="0" b="0"/>
            <a:pathLst>
              <a:path w="339329" h="508994">
                <a:moveTo>
                  <a:pt x="98226" y="178594"/>
                </a:moveTo>
                <a:lnTo>
                  <a:pt x="89296" y="178594"/>
                </a:lnTo>
                <a:lnTo>
                  <a:pt x="71437" y="178594"/>
                </a:lnTo>
                <a:lnTo>
                  <a:pt x="53578" y="187524"/>
                </a:lnTo>
                <a:lnTo>
                  <a:pt x="35718" y="196454"/>
                </a:lnTo>
                <a:lnTo>
                  <a:pt x="17859" y="196454"/>
                </a:lnTo>
                <a:lnTo>
                  <a:pt x="8929" y="205383"/>
                </a:lnTo>
                <a:lnTo>
                  <a:pt x="0" y="205383"/>
                </a:lnTo>
                <a:lnTo>
                  <a:pt x="8929" y="214313"/>
                </a:lnTo>
                <a:lnTo>
                  <a:pt x="26789" y="214313"/>
                </a:lnTo>
                <a:lnTo>
                  <a:pt x="62507" y="205383"/>
                </a:lnTo>
                <a:lnTo>
                  <a:pt x="98226" y="205383"/>
                </a:lnTo>
                <a:lnTo>
                  <a:pt x="133945" y="187524"/>
                </a:lnTo>
                <a:lnTo>
                  <a:pt x="178593" y="178594"/>
                </a:lnTo>
                <a:lnTo>
                  <a:pt x="205382" y="151805"/>
                </a:lnTo>
                <a:lnTo>
                  <a:pt x="232171" y="133946"/>
                </a:lnTo>
                <a:lnTo>
                  <a:pt x="250031" y="107157"/>
                </a:lnTo>
                <a:lnTo>
                  <a:pt x="250031" y="80368"/>
                </a:lnTo>
                <a:lnTo>
                  <a:pt x="241101" y="44649"/>
                </a:lnTo>
                <a:lnTo>
                  <a:pt x="223242" y="26789"/>
                </a:lnTo>
                <a:lnTo>
                  <a:pt x="196453" y="8930"/>
                </a:lnTo>
                <a:lnTo>
                  <a:pt x="178593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33945" y="17860"/>
                </a:lnTo>
                <a:lnTo>
                  <a:pt x="133945" y="35719"/>
                </a:lnTo>
                <a:lnTo>
                  <a:pt x="142875" y="53579"/>
                </a:lnTo>
                <a:lnTo>
                  <a:pt x="160734" y="71438"/>
                </a:lnTo>
                <a:lnTo>
                  <a:pt x="187523" y="98227"/>
                </a:lnTo>
                <a:lnTo>
                  <a:pt x="205382" y="133946"/>
                </a:lnTo>
                <a:lnTo>
                  <a:pt x="232171" y="169664"/>
                </a:lnTo>
                <a:lnTo>
                  <a:pt x="258961" y="205383"/>
                </a:lnTo>
                <a:lnTo>
                  <a:pt x="276820" y="258961"/>
                </a:lnTo>
                <a:lnTo>
                  <a:pt x="294679" y="312539"/>
                </a:lnTo>
                <a:lnTo>
                  <a:pt x="303609" y="357188"/>
                </a:lnTo>
                <a:lnTo>
                  <a:pt x="312539" y="401836"/>
                </a:lnTo>
                <a:lnTo>
                  <a:pt x="312539" y="446485"/>
                </a:lnTo>
                <a:lnTo>
                  <a:pt x="312539" y="473274"/>
                </a:lnTo>
                <a:lnTo>
                  <a:pt x="312539" y="500063"/>
                </a:lnTo>
                <a:lnTo>
                  <a:pt x="312539" y="508993"/>
                </a:lnTo>
                <a:lnTo>
                  <a:pt x="321468" y="508993"/>
                </a:lnTo>
                <a:lnTo>
                  <a:pt x="330398" y="491133"/>
                </a:lnTo>
                <a:lnTo>
                  <a:pt x="330398" y="464344"/>
                </a:lnTo>
                <a:lnTo>
                  <a:pt x="339328" y="419696"/>
                </a:lnTo>
                <a:lnTo>
                  <a:pt x="339328" y="366118"/>
                </a:lnTo>
                <a:lnTo>
                  <a:pt x="330398" y="312539"/>
                </a:lnTo>
                <a:lnTo>
                  <a:pt x="312539" y="267891"/>
                </a:lnTo>
                <a:lnTo>
                  <a:pt x="276820" y="232172"/>
                </a:lnTo>
                <a:lnTo>
                  <a:pt x="250031" y="205383"/>
                </a:lnTo>
                <a:lnTo>
                  <a:pt x="223242" y="196454"/>
                </a:lnTo>
                <a:lnTo>
                  <a:pt x="196453" y="196454"/>
                </a:lnTo>
                <a:lnTo>
                  <a:pt x="169664" y="205383"/>
                </a:lnTo>
                <a:lnTo>
                  <a:pt x="160734" y="214313"/>
                </a:lnTo>
                <a:lnTo>
                  <a:pt x="160734" y="223243"/>
                </a:lnTo>
                <a:lnTo>
                  <a:pt x="178593" y="232172"/>
                </a:lnTo>
                <a:lnTo>
                  <a:pt x="196453" y="232172"/>
                </a:lnTo>
                <a:lnTo>
                  <a:pt x="232171" y="241102"/>
                </a:lnTo>
                <a:lnTo>
                  <a:pt x="267890" y="232172"/>
                </a:lnTo>
                <a:lnTo>
                  <a:pt x="26789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45086" y="875109"/>
            <a:ext cx="500063" cy="125017"/>
          </a:xfrm>
          <a:custGeom>
            <a:avLst/>
            <a:gdLst/>
            <a:ahLst/>
            <a:cxnLst/>
            <a:rect l="0" t="0" r="0" b="0"/>
            <a:pathLst>
              <a:path w="500063" h="125017">
                <a:moveTo>
                  <a:pt x="133945" y="80367"/>
                </a:moveTo>
                <a:lnTo>
                  <a:pt x="125016" y="80367"/>
                </a:lnTo>
                <a:lnTo>
                  <a:pt x="107156" y="80367"/>
                </a:lnTo>
                <a:lnTo>
                  <a:pt x="89297" y="89297"/>
                </a:lnTo>
                <a:lnTo>
                  <a:pt x="62508" y="89297"/>
                </a:lnTo>
                <a:lnTo>
                  <a:pt x="35719" y="98227"/>
                </a:lnTo>
                <a:lnTo>
                  <a:pt x="17859" y="107157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53578" y="125016"/>
                </a:lnTo>
                <a:lnTo>
                  <a:pt x="71437" y="116086"/>
                </a:lnTo>
                <a:lnTo>
                  <a:pt x="89297" y="107157"/>
                </a:lnTo>
                <a:lnTo>
                  <a:pt x="116086" y="89297"/>
                </a:lnTo>
                <a:lnTo>
                  <a:pt x="125016" y="71438"/>
                </a:lnTo>
                <a:lnTo>
                  <a:pt x="133945" y="6250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25016" y="2678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5" y="89297"/>
                </a:lnTo>
                <a:lnTo>
                  <a:pt x="151805" y="89297"/>
                </a:lnTo>
                <a:lnTo>
                  <a:pt x="160734" y="80367"/>
                </a:lnTo>
                <a:lnTo>
                  <a:pt x="178594" y="71438"/>
                </a:lnTo>
                <a:lnTo>
                  <a:pt x="187523" y="62508"/>
                </a:lnTo>
                <a:lnTo>
                  <a:pt x="196453" y="53578"/>
                </a:lnTo>
                <a:lnTo>
                  <a:pt x="196453" y="35719"/>
                </a:lnTo>
                <a:lnTo>
                  <a:pt x="196453" y="35719"/>
                </a:lnTo>
                <a:lnTo>
                  <a:pt x="187523" y="35719"/>
                </a:lnTo>
                <a:lnTo>
                  <a:pt x="187523" y="35719"/>
                </a:lnTo>
                <a:lnTo>
                  <a:pt x="178594" y="35719"/>
                </a:lnTo>
                <a:lnTo>
                  <a:pt x="178594" y="53578"/>
                </a:lnTo>
                <a:lnTo>
                  <a:pt x="169664" y="62508"/>
                </a:lnTo>
                <a:lnTo>
                  <a:pt x="160734" y="71438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0734" y="89297"/>
                </a:lnTo>
                <a:lnTo>
                  <a:pt x="178594" y="89297"/>
                </a:lnTo>
                <a:lnTo>
                  <a:pt x="187523" y="80367"/>
                </a:lnTo>
                <a:lnTo>
                  <a:pt x="205383" y="71438"/>
                </a:lnTo>
                <a:lnTo>
                  <a:pt x="223242" y="53578"/>
                </a:lnTo>
                <a:lnTo>
                  <a:pt x="241102" y="35719"/>
                </a:lnTo>
                <a:lnTo>
                  <a:pt x="258961" y="26789"/>
                </a:lnTo>
                <a:lnTo>
                  <a:pt x="276820" y="8930"/>
                </a:lnTo>
                <a:lnTo>
                  <a:pt x="294680" y="8930"/>
                </a:lnTo>
                <a:lnTo>
                  <a:pt x="303609" y="0"/>
                </a:lnTo>
                <a:lnTo>
                  <a:pt x="312539" y="8930"/>
                </a:lnTo>
                <a:lnTo>
                  <a:pt x="321469" y="8930"/>
                </a:lnTo>
                <a:lnTo>
                  <a:pt x="321469" y="17860"/>
                </a:lnTo>
                <a:lnTo>
                  <a:pt x="330398" y="17860"/>
                </a:lnTo>
                <a:lnTo>
                  <a:pt x="330398" y="26789"/>
                </a:lnTo>
                <a:lnTo>
                  <a:pt x="339328" y="35719"/>
                </a:lnTo>
                <a:lnTo>
                  <a:pt x="348258" y="35719"/>
                </a:lnTo>
                <a:lnTo>
                  <a:pt x="357187" y="35719"/>
                </a:lnTo>
                <a:lnTo>
                  <a:pt x="366117" y="26789"/>
                </a:lnTo>
                <a:lnTo>
                  <a:pt x="383977" y="26789"/>
                </a:lnTo>
                <a:lnTo>
                  <a:pt x="392906" y="8930"/>
                </a:lnTo>
                <a:lnTo>
                  <a:pt x="401836" y="8930"/>
                </a:lnTo>
                <a:lnTo>
                  <a:pt x="401836" y="0"/>
                </a:lnTo>
                <a:lnTo>
                  <a:pt x="401836" y="0"/>
                </a:lnTo>
                <a:lnTo>
                  <a:pt x="392906" y="0"/>
                </a:lnTo>
                <a:lnTo>
                  <a:pt x="383977" y="8930"/>
                </a:lnTo>
                <a:lnTo>
                  <a:pt x="366117" y="26789"/>
                </a:lnTo>
                <a:lnTo>
                  <a:pt x="357187" y="35719"/>
                </a:lnTo>
                <a:lnTo>
                  <a:pt x="348258" y="62508"/>
                </a:lnTo>
                <a:lnTo>
                  <a:pt x="348258" y="80367"/>
                </a:lnTo>
                <a:lnTo>
                  <a:pt x="348258" y="89297"/>
                </a:lnTo>
                <a:lnTo>
                  <a:pt x="366117" y="107157"/>
                </a:lnTo>
                <a:lnTo>
                  <a:pt x="392906" y="116086"/>
                </a:lnTo>
                <a:lnTo>
                  <a:pt x="419695" y="116086"/>
                </a:lnTo>
                <a:lnTo>
                  <a:pt x="455414" y="107157"/>
                </a:lnTo>
                <a:lnTo>
                  <a:pt x="482203" y="89297"/>
                </a:lnTo>
                <a:lnTo>
                  <a:pt x="500062" y="80367"/>
                </a:lnTo>
                <a:lnTo>
                  <a:pt x="500062" y="62508"/>
                </a:lnTo>
                <a:lnTo>
                  <a:pt x="491133" y="53578"/>
                </a:lnTo>
                <a:lnTo>
                  <a:pt x="464344" y="53578"/>
                </a:lnTo>
                <a:lnTo>
                  <a:pt x="446484" y="53578"/>
                </a:lnTo>
                <a:lnTo>
                  <a:pt x="419695" y="62508"/>
                </a:lnTo>
                <a:lnTo>
                  <a:pt x="410766" y="71438"/>
                </a:lnTo>
                <a:lnTo>
                  <a:pt x="410766" y="80367"/>
                </a:lnTo>
                <a:lnTo>
                  <a:pt x="419695" y="89297"/>
                </a:lnTo>
                <a:lnTo>
                  <a:pt x="446484" y="89297"/>
                </a:lnTo>
                <a:lnTo>
                  <a:pt x="473273" y="89297"/>
                </a:lnTo>
                <a:lnTo>
                  <a:pt x="47327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59461" y="750094"/>
            <a:ext cx="285751" cy="214313"/>
          </a:xfrm>
          <a:custGeom>
            <a:avLst/>
            <a:gdLst/>
            <a:ahLst/>
            <a:cxnLst/>
            <a:rect l="0" t="0" r="0" b="0"/>
            <a:pathLst>
              <a:path w="285751" h="214313">
                <a:moveTo>
                  <a:pt x="116086" y="0"/>
                </a:moveTo>
                <a:lnTo>
                  <a:pt x="107156" y="0"/>
                </a:lnTo>
                <a:lnTo>
                  <a:pt x="8929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17859" y="35718"/>
                </a:lnTo>
                <a:lnTo>
                  <a:pt x="8930" y="62507"/>
                </a:lnTo>
                <a:lnTo>
                  <a:pt x="0" y="89297"/>
                </a:lnTo>
                <a:lnTo>
                  <a:pt x="0" y="125015"/>
                </a:lnTo>
                <a:lnTo>
                  <a:pt x="17859" y="151804"/>
                </a:lnTo>
                <a:lnTo>
                  <a:pt x="35719" y="178593"/>
                </a:lnTo>
                <a:lnTo>
                  <a:pt x="71437" y="196453"/>
                </a:lnTo>
                <a:lnTo>
                  <a:pt x="107156" y="214312"/>
                </a:lnTo>
                <a:lnTo>
                  <a:pt x="151805" y="214312"/>
                </a:lnTo>
                <a:lnTo>
                  <a:pt x="196453" y="214312"/>
                </a:lnTo>
                <a:lnTo>
                  <a:pt x="232172" y="205382"/>
                </a:lnTo>
                <a:lnTo>
                  <a:pt x="258961" y="187523"/>
                </a:lnTo>
                <a:lnTo>
                  <a:pt x="285750" y="160734"/>
                </a:lnTo>
                <a:lnTo>
                  <a:pt x="28575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20195" y="821531"/>
            <a:ext cx="223244" cy="196454"/>
          </a:xfrm>
          <a:custGeom>
            <a:avLst/>
            <a:gdLst/>
            <a:ahLst/>
            <a:cxnLst/>
            <a:rect l="0" t="0" r="0" b="0"/>
            <a:pathLst>
              <a:path w="223244" h="196454">
                <a:moveTo>
                  <a:pt x="71438" y="0"/>
                </a:moveTo>
                <a:lnTo>
                  <a:pt x="71438" y="0"/>
                </a:lnTo>
                <a:lnTo>
                  <a:pt x="71438" y="8930"/>
                </a:lnTo>
                <a:lnTo>
                  <a:pt x="53578" y="8930"/>
                </a:lnTo>
                <a:lnTo>
                  <a:pt x="44649" y="26789"/>
                </a:lnTo>
                <a:lnTo>
                  <a:pt x="26789" y="44649"/>
                </a:lnTo>
                <a:lnTo>
                  <a:pt x="17860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17860" y="196453"/>
                </a:lnTo>
                <a:lnTo>
                  <a:pt x="35719" y="196453"/>
                </a:lnTo>
                <a:lnTo>
                  <a:pt x="53578" y="187524"/>
                </a:lnTo>
                <a:lnTo>
                  <a:pt x="71438" y="178594"/>
                </a:lnTo>
                <a:lnTo>
                  <a:pt x="98227" y="151805"/>
                </a:lnTo>
                <a:lnTo>
                  <a:pt x="116086" y="133945"/>
                </a:lnTo>
                <a:lnTo>
                  <a:pt x="133946" y="107156"/>
                </a:lnTo>
                <a:lnTo>
                  <a:pt x="151805" y="89297"/>
                </a:lnTo>
                <a:lnTo>
                  <a:pt x="160735" y="80367"/>
                </a:lnTo>
                <a:lnTo>
                  <a:pt x="160735" y="71438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25016"/>
                </a:lnTo>
                <a:lnTo>
                  <a:pt x="151805" y="142875"/>
                </a:lnTo>
                <a:lnTo>
                  <a:pt x="151805" y="160735"/>
                </a:lnTo>
                <a:lnTo>
                  <a:pt x="160735" y="178594"/>
                </a:lnTo>
                <a:lnTo>
                  <a:pt x="178594" y="187524"/>
                </a:lnTo>
                <a:lnTo>
                  <a:pt x="187524" y="196453"/>
                </a:lnTo>
                <a:lnTo>
                  <a:pt x="205383" y="196453"/>
                </a:lnTo>
                <a:lnTo>
                  <a:pt x="223243" y="178594"/>
                </a:lnTo>
                <a:lnTo>
                  <a:pt x="223243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70227" y="857250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26789" y="17859"/>
                </a:lnTo>
                <a:lnTo>
                  <a:pt x="62507" y="26789"/>
                </a:lnTo>
                <a:lnTo>
                  <a:pt x="98226" y="35719"/>
                </a:lnTo>
                <a:lnTo>
                  <a:pt x="133945" y="53578"/>
                </a:lnTo>
                <a:lnTo>
                  <a:pt x="151804" y="71437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0734" y="125016"/>
                </a:lnTo>
                <a:lnTo>
                  <a:pt x="133945" y="133945"/>
                </a:lnTo>
                <a:lnTo>
                  <a:pt x="98226" y="142875"/>
                </a:lnTo>
                <a:lnTo>
                  <a:pt x="71437" y="142875"/>
                </a:lnTo>
                <a:lnTo>
                  <a:pt x="35718" y="133945"/>
                </a:lnTo>
                <a:lnTo>
                  <a:pt x="17859" y="116086"/>
                </a:lnTo>
                <a:lnTo>
                  <a:pt x="8929" y="98226"/>
                </a:lnTo>
                <a:lnTo>
                  <a:pt x="17859" y="80367"/>
                </a:lnTo>
                <a:lnTo>
                  <a:pt x="35718" y="44648"/>
                </a:lnTo>
                <a:lnTo>
                  <a:pt x="3571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839891" y="678656"/>
            <a:ext cx="116087" cy="294681"/>
          </a:xfrm>
          <a:custGeom>
            <a:avLst/>
            <a:gdLst/>
            <a:ahLst/>
            <a:cxnLst/>
            <a:rect l="0" t="0" r="0" b="0"/>
            <a:pathLst>
              <a:path w="116087" h="294681">
                <a:moveTo>
                  <a:pt x="116086" y="0"/>
                </a:moveTo>
                <a:lnTo>
                  <a:pt x="107156" y="8930"/>
                </a:lnTo>
                <a:lnTo>
                  <a:pt x="89297" y="8930"/>
                </a:lnTo>
                <a:lnTo>
                  <a:pt x="71437" y="17860"/>
                </a:lnTo>
                <a:lnTo>
                  <a:pt x="44648" y="35719"/>
                </a:lnTo>
                <a:lnTo>
                  <a:pt x="26789" y="62508"/>
                </a:lnTo>
                <a:lnTo>
                  <a:pt x="8929" y="98227"/>
                </a:lnTo>
                <a:lnTo>
                  <a:pt x="0" y="133945"/>
                </a:lnTo>
                <a:lnTo>
                  <a:pt x="0" y="169664"/>
                </a:lnTo>
                <a:lnTo>
                  <a:pt x="8929" y="205383"/>
                </a:lnTo>
                <a:lnTo>
                  <a:pt x="26789" y="241102"/>
                </a:lnTo>
                <a:lnTo>
                  <a:pt x="44648" y="258961"/>
                </a:lnTo>
                <a:lnTo>
                  <a:pt x="62507" y="285750"/>
                </a:lnTo>
                <a:lnTo>
                  <a:pt x="71437" y="294680"/>
                </a:lnTo>
                <a:lnTo>
                  <a:pt x="80367" y="294680"/>
                </a:lnTo>
                <a:lnTo>
                  <a:pt x="80367" y="285750"/>
                </a:lnTo>
                <a:lnTo>
                  <a:pt x="62507" y="276820"/>
                </a:lnTo>
                <a:lnTo>
                  <a:pt x="44648" y="250031"/>
                </a:lnTo>
                <a:lnTo>
                  <a:pt x="4464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705945" y="776883"/>
            <a:ext cx="339329" cy="44649"/>
          </a:xfrm>
          <a:custGeom>
            <a:avLst/>
            <a:gdLst/>
            <a:ahLst/>
            <a:cxnLst/>
            <a:rect l="0" t="0" r="0" b="0"/>
            <a:pathLst>
              <a:path w="339329" h="44649">
                <a:moveTo>
                  <a:pt x="893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71438" y="8929"/>
                </a:lnTo>
                <a:lnTo>
                  <a:pt x="125016" y="17859"/>
                </a:lnTo>
                <a:lnTo>
                  <a:pt x="178594" y="26789"/>
                </a:lnTo>
                <a:lnTo>
                  <a:pt x="232172" y="35718"/>
                </a:lnTo>
                <a:lnTo>
                  <a:pt x="285750" y="44648"/>
                </a:lnTo>
                <a:lnTo>
                  <a:pt x="339328" y="44648"/>
                </a:lnTo>
                <a:lnTo>
                  <a:pt x="33932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61359" y="723305"/>
            <a:ext cx="80369" cy="267891"/>
          </a:xfrm>
          <a:custGeom>
            <a:avLst/>
            <a:gdLst/>
            <a:ahLst/>
            <a:cxnLst/>
            <a:rect l="0" t="0" r="0" b="0"/>
            <a:pathLst>
              <a:path w="80369" h="26789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96453"/>
                </a:lnTo>
                <a:lnTo>
                  <a:pt x="26789" y="223242"/>
                </a:lnTo>
                <a:lnTo>
                  <a:pt x="35719" y="250031"/>
                </a:lnTo>
                <a:lnTo>
                  <a:pt x="44649" y="258961"/>
                </a:lnTo>
                <a:lnTo>
                  <a:pt x="62508" y="267890"/>
                </a:lnTo>
                <a:lnTo>
                  <a:pt x="71438" y="267890"/>
                </a:lnTo>
                <a:lnTo>
                  <a:pt x="80368" y="250031"/>
                </a:lnTo>
                <a:lnTo>
                  <a:pt x="8036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072063" y="642938"/>
            <a:ext cx="178594" cy="35719"/>
          </a:xfrm>
          <a:custGeom>
            <a:avLst/>
            <a:gdLst/>
            <a:ahLst/>
            <a:cxnLst/>
            <a:rect l="0" t="0" r="0" b="0"/>
            <a:pathLst>
              <a:path w="178594" h="35719">
                <a:moveTo>
                  <a:pt x="8929" y="35718"/>
                </a:moveTo>
                <a:lnTo>
                  <a:pt x="8929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44648" y="8929"/>
                </a:lnTo>
                <a:lnTo>
                  <a:pt x="71437" y="8929"/>
                </a:lnTo>
                <a:lnTo>
                  <a:pt x="98226" y="8929"/>
                </a:lnTo>
                <a:lnTo>
                  <a:pt x="142875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66742" y="830461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8930" y="0"/>
                </a:move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8930" y="160734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357813" y="669727"/>
            <a:ext cx="62508" cy="44649"/>
          </a:xfrm>
          <a:custGeom>
            <a:avLst/>
            <a:gdLst/>
            <a:ahLst/>
            <a:cxnLst/>
            <a:rect l="0" t="0" r="0" b="0"/>
            <a:pathLst>
              <a:path w="62508" h="44649">
                <a:moveTo>
                  <a:pt x="35718" y="26789"/>
                </a:moveTo>
                <a:lnTo>
                  <a:pt x="26789" y="26789"/>
                </a:lnTo>
                <a:lnTo>
                  <a:pt x="17859" y="1785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35718" y="26789"/>
                </a:lnTo>
                <a:lnTo>
                  <a:pt x="62507" y="44648"/>
                </a:lnTo>
                <a:lnTo>
                  <a:pt x="6250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64969" y="821531"/>
            <a:ext cx="250032" cy="116087"/>
          </a:xfrm>
          <a:custGeom>
            <a:avLst/>
            <a:gdLst/>
            <a:ahLst/>
            <a:cxnLst/>
            <a:rect l="0" t="0" r="0" b="0"/>
            <a:pathLst>
              <a:path w="250032" h="116087">
                <a:moveTo>
                  <a:pt x="44648" y="71438"/>
                </a:moveTo>
                <a:lnTo>
                  <a:pt x="44648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35719" y="71438"/>
                </a:lnTo>
                <a:lnTo>
                  <a:pt x="2678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98227"/>
                </a:lnTo>
                <a:lnTo>
                  <a:pt x="26789" y="89297"/>
                </a:lnTo>
                <a:lnTo>
                  <a:pt x="44648" y="80367"/>
                </a:lnTo>
                <a:lnTo>
                  <a:pt x="71437" y="62508"/>
                </a:lnTo>
                <a:lnTo>
                  <a:pt x="89297" y="35719"/>
                </a:lnTo>
                <a:lnTo>
                  <a:pt x="116086" y="17860"/>
                </a:lnTo>
                <a:lnTo>
                  <a:pt x="133945" y="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42875" y="26789"/>
                </a:lnTo>
                <a:lnTo>
                  <a:pt x="133945" y="44649"/>
                </a:lnTo>
                <a:lnTo>
                  <a:pt x="125015" y="62508"/>
                </a:lnTo>
                <a:lnTo>
                  <a:pt x="107156" y="80367"/>
                </a:lnTo>
                <a:lnTo>
                  <a:pt x="107156" y="89297"/>
                </a:lnTo>
                <a:lnTo>
                  <a:pt x="98226" y="98227"/>
                </a:lnTo>
                <a:lnTo>
                  <a:pt x="98226" y="107156"/>
                </a:lnTo>
                <a:lnTo>
                  <a:pt x="107156" y="98227"/>
                </a:lnTo>
                <a:lnTo>
                  <a:pt x="133945" y="89297"/>
                </a:lnTo>
                <a:lnTo>
                  <a:pt x="151804" y="71438"/>
                </a:lnTo>
                <a:lnTo>
                  <a:pt x="178594" y="53578"/>
                </a:lnTo>
                <a:lnTo>
                  <a:pt x="205383" y="35719"/>
                </a:lnTo>
                <a:lnTo>
                  <a:pt x="223242" y="17860"/>
                </a:lnTo>
                <a:lnTo>
                  <a:pt x="241101" y="8930"/>
                </a:lnTo>
                <a:lnTo>
                  <a:pt x="241101" y="8930"/>
                </a:lnTo>
                <a:lnTo>
                  <a:pt x="250031" y="17860"/>
                </a:lnTo>
                <a:lnTo>
                  <a:pt x="250031" y="26789"/>
                </a:lnTo>
                <a:lnTo>
                  <a:pt x="241101" y="44649"/>
                </a:lnTo>
                <a:lnTo>
                  <a:pt x="241101" y="62508"/>
                </a:lnTo>
                <a:lnTo>
                  <a:pt x="241101" y="80367"/>
                </a:lnTo>
                <a:lnTo>
                  <a:pt x="241101" y="98227"/>
                </a:lnTo>
                <a:lnTo>
                  <a:pt x="241101" y="107156"/>
                </a:lnTo>
                <a:lnTo>
                  <a:pt x="241101" y="116086"/>
                </a:lnTo>
                <a:lnTo>
                  <a:pt x="241101" y="116086"/>
                </a:lnTo>
                <a:lnTo>
                  <a:pt x="24110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69727" y="2589609"/>
            <a:ext cx="4152305" cy="732235"/>
          </a:xfrm>
          <a:custGeom>
            <a:avLst/>
            <a:gdLst/>
            <a:ahLst/>
            <a:cxnLst/>
            <a:rect l="0" t="0" r="0" b="0"/>
            <a:pathLst>
              <a:path w="4152305" h="732235">
                <a:moveTo>
                  <a:pt x="3643312" y="419695"/>
                </a:moveTo>
                <a:lnTo>
                  <a:pt x="3643312" y="419695"/>
                </a:lnTo>
                <a:lnTo>
                  <a:pt x="3643312" y="410766"/>
                </a:lnTo>
                <a:lnTo>
                  <a:pt x="3643312" y="401836"/>
                </a:lnTo>
                <a:lnTo>
                  <a:pt x="3643312" y="392906"/>
                </a:lnTo>
                <a:lnTo>
                  <a:pt x="3652242" y="383977"/>
                </a:lnTo>
                <a:lnTo>
                  <a:pt x="3652242" y="375047"/>
                </a:lnTo>
                <a:lnTo>
                  <a:pt x="3652242" y="357187"/>
                </a:lnTo>
                <a:lnTo>
                  <a:pt x="3643312" y="339328"/>
                </a:lnTo>
                <a:lnTo>
                  <a:pt x="3625453" y="330398"/>
                </a:lnTo>
                <a:lnTo>
                  <a:pt x="3607593" y="312539"/>
                </a:lnTo>
                <a:lnTo>
                  <a:pt x="3571875" y="294680"/>
                </a:lnTo>
                <a:lnTo>
                  <a:pt x="3527226" y="285750"/>
                </a:lnTo>
                <a:lnTo>
                  <a:pt x="3473648" y="267891"/>
                </a:lnTo>
                <a:lnTo>
                  <a:pt x="3411140" y="250031"/>
                </a:lnTo>
                <a:lnTo>
                  <a:pt x="3339703" y="232172"/>
                </a:lnTo>
                <a:lnTo>
                  <a:pt x="3259336" y="214312"/>
                </a:lnTo>
                <a:lnTo>
                  <a:pt x="3178968" y="196454"/>
                </a:lnTo>
                <a:lnTo>
                  <a:pt x="3080742" y="178594"/>
                </a:lnTo>
                <a:lnTo>
                  <a:pt x="2973586" y="160735"/>
                </a:lnTo>
                <a:lnTo>
                  <a:pt x="2848570" y="133946"/>
                </a:lnTo>
                <a:lnTo>
                  <a:pt x="2723554" y="116086"/>
                </a:lnTo>
                <a:lnTo>
                  <a:pt x="2580679" y="89297"/>
                </a:lnTo>
                <a:lnTo>
                  <a:pt x="2437804" y="62508"/>
                </a:lnTo>
                <a:lnTo>
                  <a:pt x="2286000" y="44649"/>
                </a:lnTo>
                <a:lnTo>
                  <a:pt x="2134195" y="35719"/>
                </a:lnTo>
                <a:lnTo>
                  <a:pt x="1982390" y="17860"/>
                </a:lnTo>
                <a:lnTo>
                  <a:pt x="1821656" y="8930"/>
                </a:lnTo>
                <a:lnTo>
                  <a:pt x="1660921" y="0"/>
                </a:lnTo>
                <a:lnTo>
                  <a:pt x="1509117" y="0"/>
                </a:lnTo>
                <a:lnTo>
                  <a:pt x="1348382" y="8930"/>
                </a:lnTo>
                <a:lnTo>
                  <a:pt x="1187648" y="8930"/>
                </a:lnTo>
                <a:lnTo>
                  <a:pt x="1035843" y="17860"/>
                </a:lnTo>
                <a:lnTo>
                  <a:pt x="875109" y="35719"/>
                </a:lnTo>
                <a:lnTo>
                  <a:pt x="723304" y="62508"/>
                </a:lnTo>
                <a:lnTo>
                  <a:pt x="571500" y="89297"/>
                </a:lnTo>
                <a:lnTo>
                  <a:pt x="437554" y="116086"/>
                </a:lnTo>
                <a:lnTo>
                  <a:pt x="312539" y="151805"/>
                </a:lnTo>
                <a:lnTo>
                  <a:pt x="205382" y="187524"/>
                </a:lnTo>
                <a:lnTo>
                  <a:pt x="116086" y="232172"/>
                </a:lnTo>
                <a:lnTo>
                  <a:pt x="62507" y="276820"/>
                </a:lnTo>
                <a:lnTo>
                  <a:pt x="17859" y="321469"/>
                </a:lnTo>
                <a:lnTo>
                  <a:pt x="0" y="357187"/>
                </a:lnTo>
                <a:lnTo>
                  <a:pt x="8929" y="392906"/>
                </a:lnTo>
                <a:lnTo>
                  <a:pt x="35718" y="428625"/>
                </a:lnTo>
                <a:lnTo>
                  <a:pt x="80367" y="464344"/>
                </a:lnTo>
                <a:lnTo>
                  <a:pt x="151804" y="491133"/>
                </a:lnTo>
                <a:lnTo>
                  <a:pt x="250031" y="517922"/>
                </a:lnTo>
                <a:lnTo>
                  <a:pt x="357187" y="544711"/>
                </a:lnTo>
                <a:lnTo>
                  <a:pt x="482203" y="571500"/>
                </a:lnTo>
                <a:lnTo>
                  <a:pt x="634007" y="598289"/>
                </a:lnTo>
                <a:lnTo>
                  <a:pt x="785812" y="625078"/>
                </a:lnTo>
                <a:lnTo>
                  <a:pt x="964406" y="642937"/>
                </a:lnTo>
                <a:lnTo>
                  <a:pt x="1151929" y="660797"/>
                </a:lnTo>
                <a:lnTo>
                  <a:pt x="1348382" y="669727"/>
                </a:lnTo>
                <a:lnTo>
                  <a:pt x="1544836" y="687586"/>
                </a:lnTo>
                <a:lnTo>
                  <a:pt x="1750218" y="696516"/>
                </a:lnTo>
                <a:lnTo>
                  <a:pt x="1964531" y="705445"/>
                </a:lnTo>
                <a:lnTo>
                  <a:pt x="2178843" y="714375"/>
                </a:lnTo>
                <a:lnTo>
                  <a:pt x="2393156" y="723305"/>
                </a:lnTo>
                <a:lnTo>
                  <a:pt x="2598539" y="732234"/>
                </a:lnTo>
                <a:lnTo>
                  <a:pt x="2812851" y="723305"/>
                </a:lnTo>
                <a:lnTo>
                  <a:pt x="3018234" y="714375"/>
                </a:lnTo>
                <a:lnTo>
                  <a:pt x="3205757" y="705445"/>
                </a:lnTo>
                <a:lnTo>
                  <a:pt x="3393281" y="678656"/>
                </a:lnTo>
                <a:lnTo>
                  <a:pt x="3562945" y="651867"/>
                </a:lnTo>
                <a:lnTo>
                  <a:pt x="3723679" y="625078"/>
                </a:lnTo>
                <a:lnTo>
                  <a:pt x="3857625" y="589359"/>
                </a:lnTo>
                <a:lnTo>
                  <a:pt x="3964781" y="544711"/>
                </a:lnTo>
                <a:lnTo>
                  <a:pt x="4054078" y="491133"/>
                </a:lnTo>
                <a:lnTo>
                  <a:pt x="4116586" y="446484"/>
                </a:lnTo>
                <a:lnTo>
                  <a:pt x="4152304" y="401836"/>
                </a:lnTo>
                <a:lnTo>
                  <a:pt x="4152304" y="348258"/>
                </a:lnTo>
                <a:lnTo>
                  <a:pt x="4116586" y="303609"/>
                </a:lnTo>
                <a:lnTo>
                  <a:pt x="4036218" y="258961"/>
                </a:lnTo>
                <a:lnTo>
                  <a:pt x="3920132" y="214312"/>
                </a:lnTo>
                <a:lnTo>
                  <a:pt x="3732609" y="178594"/>
                </a:lnTo>
                <a:lnTo>
                  <a:pt x="3500437" y="142875"/>
                </a:lnTo>
                <a:lnTo>
                  <a:pt x="3214687" y="116086"/>
                </a:lnTo>
                <a:lnTo>
                  <a:pt x="2884289" y="107157"/>
                </a:lnTo>
                <a:lnTo>
                  <a:pt x="2884289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241602" y="3455789"/>
            <a:ext cx="357188" cy="53579"/>
          </a:xfrm>
          <a:custGeom>
            <a:avLst/>
            <a:gdLst/>
            <a:ahLst/>
            <a:cxnLst/>
            <a:rect l="0" t="0" r="0" b="0"/>
            <a:pathLst>
              <a:path w="357188" h="53579">
                <a:moveTo>
                  <a:pt x="0" y="35718"/>
                </a:moveTo>
                <a:lnTo>
                  <a:pt x="8929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8929"/>
                </a:lnTo>
                <a:lnTo>
                  <a:pt x="71437" y="0"/>
                </a:lnTo>
                <a:lnTo>
                  <a:pt x="107156" y="0"/>
                </a:lnTo>
                <a:lnTo>
                  <a:pt x="133945" y="0"/>
                </a:lnTo>
                <a:lnTo>
                  <a:pt x="169664" y="8929"/>
                </a:lnTo>
                <a:lnTo>
                  <a:pt x="205382" y="26789"/>
                </a:lnTo>
                <a:lnTo>
                  <a:pt x="250031" y="35718"/>
                </a:lnTo>
                <a:lnTo>
                  <a:pt x="285750" y="53578"/>
                </a:lnTo>
                <a:lnTo>
                  <a:pt x="330398" y="53578"/>
                </a:lnTo>
                <a:lnTo>
                  <a:pt x="357187" y="35718"/>
                </a:lnTo>
                <a:lnTo>
                  <a:pt x="357187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179094" y="3303984"/>
            <a:ext cx="375048" cy="339329"/>
          </a:xfrm>
          <a:custGeom>
            <a:avLst/>
            <a:gdLst/>
            <a:ahLst/>
            <a:cxnLst/>
            <a:rect l="0" t="0" r="0" b="0"/>
            <a:pathLst>
              <a:path w="375048" h="339329">
                <a:moveTo>
                  <a:pt x="375047" y="0"/>
                </a:moveTo>
                <a:lnTo>
                  <a:pt x="366117" y="0"/>
                </a:lnTo>
                <a:lnTo>
                  <a:pt x="348258" y="26789"/>
                </a:lnTo>
                <a:lnTo>
                  <a:pt x="321469" y="62508"/>
                </a:lnTo>
                <a:lnTo>
                  <a:pt x="276820" y="116086"/>
                </a:lnTo>
                <a:lnTo>
                  <a:pt x="223242" y="178594"/>
                </a:lnTo>
                <a:lnTo>
                  <a:pt x="160734" y="250031"/>
                </a:lnTo>
                <a:lnTo>
                  <a:pt x="107156" y="312539"/>
                </a:lnTo>
                <a:lnTo>
                  <a:pt x="44648" y="33932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643688" y="3509367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125015" y="8929"/>
                </a:moveTo>
                <a:lnTo>
                  <a:pt x="125015" y="8929"/>
                </a:lnTo>
                <a:lnTo>
                  <a:pt x="116085" y="8929"/>
                </a:lnTo>
                <a:lnTo>
                  <a:pt x="116085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80367" y="35719"/>
                </a:lnTo>
                <a:lnTo>
                  <a:pt x="89296" y="44648"/>
                </a:lnTo>
                <a:lnTo>
                  <a:pt x="98226" y="53578"/>
                </a:lnTo>
                <a:lnTo>
                  <a:pt x="107156" y="62508"/>
                </a:lnTo>
                <a:lnTo>
                  <a:pt x="125015" y="71437"/>
                </a:lnTo>
                <a:lnTo>
                  <a:pt x="133945" y="8036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33945" y="133945"/>
                </a:lnTo>
                <a:lnTo>
                  <a:pt x="125015" y="142875"/>
                </a:lnTo>
                <a:lnTo>
                  <a:pt x="116085" y="151804"/>
                </a:lnTo>
                <a:lnTo>
                  <a:pt x="89296" y="160734"/>
                </a:lnTo>
                <a:lnTo>
                  <a:pt x="71437" y="169664"/>
                </a:lnTo>
                <a:lnTo>
                  <a:pt x="44648" y="160734"/>
                </a:lnTo>
                <a:lnTo>
                  <a:pt x="26789" y="160734"/>
                </a:lnTo>
                <a:lnTo>
                  <a:pt x="17859" y="151804"/>
                </a:lnTo>
                <a:lnTo>
                  <a:pt x="8929" y="151804"/>
                </a:lnTo>
                <a:lnTo>
                  <a:pt x="0" y="142875"/>
                </a:lnTo>
                <a:lnTo>
                  <a:pt x="8929" y="13394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786563" y="3446859"/>
            <a:ext cx="330399" cy="223243"/>
          </a:xfrm>
          <a:custGeom>
            <a:avLst/>
            <a:gdLst/>
            <a:ahLst/>
            <a:cxnLst/>
            <a:rect l="0" t="0" r="0" b="0"/>
            <a:pathLst>
              <a:path w="330399" h="223243">
                <a:moveTo>
                  <a:pt x="0" y="13394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7" y="142875"/>
                </a:lnTo>
                <a:lnTo>
                  <a:pt x="71437" y="133945"/>
                </a:lnTo>
                <a:lnTo>
                  <a:pt x="80367" y="116086"/>
                </a:lnTo>
                <a:lnTo>
                  <a:pt x="80367" y="116086"/>
                </a:lnTo>
                <a:lnTo>
                  <a:pt x="80367" y="98227"/>
                </a:lnTo>
                <a:lnTo>
                  <a:pt x="71437" y="89297"/>
                </a:lnTo>
                <a:lnTo>
                  <a:pt x="62507" y="80367"/>
                </a:lnTo>
                <a:lnTo>
                  <a:pt x="62507" y="80367"/>
                </a:lnTo>
                <a:lnTo>
                  <a:pt x="53578" y="80367"/>
                </a:lnTo>
                <a:lnTo>
                  <a:pt x="44648" y="89297"/>
                </a:lnTo>
                <a:lnTo>
                  <a:pt x="44648" y="107156"/>
                </a:lnTo>
                <a:lnTo>
                  <a:pt x="44648" y="133945"/>
                </a:lnTo>
                <a:lnTo>
                  <a:pt x="53578" y="160734"/>
                </a:lnTo>
                <a:lnTo>
                  <a:pt x="53578" y="187523"/>
                </a:lnTo>
                <a:lnTo>
                  <a:pt x="62507" y="205383"/>
                </a:lnTo>
                <a:lnTo>
                  <a:pt x="71437" y="214312"/>
                </a:lnTo>
                <a:lnTo>
                  <a:pt x="80367" y="223242"/>
                </a:lnTo>
                <a:lnTo>
                  <a:pt x="98226" y="214312"/>
                </a:lnTo>
                <a:lnTo>
                  <a:pt x="116085" y="205383"/>
                </a:lnTo>
                <a:lnTo>
                  <a:pt x="125015" y="187523"/>
                </a:lnTo>
                <a:lnTo>
                  <a:pt x="142875" y="169664"/>
                </a:lnTo>
                <a:lnTo>
                  <a:pt x="151804" y="133945"/>
                </a:lnTo>
                <a:lnTo>
                  <a:pt x="151804" y="107156"/>
                </a:lnTo>
                <a:lnTo>
                  <a:pt x="160734" y="80367"/>
                </a:lnTo>
                <a:lnTo>
                  <a:pt x="169664" y="6250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9664" y="98227"/>
                </a:lnTo>
                <a:lnTo>
                  <a:pt x="178593" y="116086"/>
                </a:lnTo>
                <a:lnTo>
                  <a:pt x="187523" y="142875"/>
                </a:lnTo>
                <a:lnTo>
                  <a:pt x="196453" y="151805"/>
                </a:lnTo>
                <a:lnTo>
                  <a:pt x="205382" y="160734"/>
                </a:lnTo>
                <a:lnTo>
                  <a:pt x="214312" y="160734"/>
                </a:lnTo>
                <a:lnTo>
                  <a:pt x="223242" y="160734"/>
                </a:lnTo>
                <a:lnTo>
                  <a:pt x="232171" y="151805"/>
                </a:lnTo>
                <a:lnTo>
                  <a:pt x="241101" y="133945"/>
                </a:lnTo>
                <a:lnTo>
                  <a:pt x="241101" y="116086"/>
                </a:lnTo>
                <a:lnTo>
                  <a:pt x="250031" y="89297"/>
                </a:lnTo>
                <a:lnTo>
                  <a:pt x="250031" y="62508"/>
                </a:lnTo>
                <a:lnTo>
                  <a:pt x="250031" y="44648"/>
                </a:lnTo>
                <a:lnTo>
                  <a:pt x="250031" y="26789"/>
                </a:lnTo>
                <a:lnTo>
                  <a:pt x="250031" y="17859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17859"/>
                </a:lnTo>
                <a:lnTo>
                  <a:pt x="258960" y="17859"/>
                </a:lnTo>
                <a:lnTo>
                  <a:pt x="267890" y="17859"/>
                </a:lnTo>
                <a:lnTo>
                  <a:pt x="276820" y="17859"/>
                </a:lnTo>
                <a:lnTo>
                  <a:pt x="285750" y="17859"/>
                </a:lnTo>
                <a:lnTo>
                  <a:pt x="303609" y="17859"/>
                </a:lnTo>
                <a:lnTo>
                  <a:pt x="312539" y="893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099102" y="3429000"/>
            <a:ext cx="35719" cy="62508"/>
          </a:xfrm>
          <a:custGeom>
            <a:avLst/>
            <a:gdLst/>
            <a:ahLst/>
            <a:cxnLst/>
            <a:rect l="0" t="0" r="0" b="0"/>
            <a:pathLst>
              <a:path w="35719" h="62508">
                <a:moveTo>
                  <a:pt x="8929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8929" y="62507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35718" y="17859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090172" y="3393281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35719" y="17859"/>
                </a:moveTo>
                <a:lnTo>
                  <a:pt x="35719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59" y="196453"/>
                </a:lnTo>
                <a:lnTo>
                  <a:pt x="35719" y="187523"/>
                </a:lnTo>
                <a:lnTo>
                  <a:pt x="44648" y="169664"/>
                </a:lnTo>
                <a:lnTo>
                  <a:pt x="62508" y="151805"/>
                </a:lnTo>
                <a:lnTo>
                  <a:pt x="71437" y="125015"/>
                </a:lnTo>
                <a:lnTo>
                  <a:pt x="80367" y="98226"/>
                </a:lnTo>
                <a:lnTo>
                  <a:pt x="89297" y="62508"/>
                </a:lnTo>
                <a:lnTo>
                  <a:pt x="89297" y="3571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59"/>
                </a:lnTo>
                <a:lnTo>
                  <a:pt x="98226" y="3571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98226"/>
                </a:lnTo>
                <a:lnTo>
                  <a:pt x="98226" y="12501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25016" y="142875"/>
                </a:lnTo>
                <a:lnTo>
                  <a:pt x="133945" y="125015"/>
                </a:lnTo>
                <a:lnTo>
                  <a:pt x="133945" y="98226"/>
                </a:lnTo>
                <a:lnTo>
                  <a:pt x="142875" y="71437"/>
                </a:lnTo>
                <a:lnTo>
                  <a:pt x="151805" y="44648"/>
                </a:lnTo>
                <a:lnTo>
                  <a:pt x="160734" y="1785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87523" y="17859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277695" y="3170039"/>
            <a:ext cx="223244" cy="339329"/>
          </a:xfrm>
          <a:custGeom>
            <a:avLst/>
            <a:gdLst/>
            <a:ahLst/>
            <a:cxnLst/>
            <a:rect l="0" t="0" r="0" b="0"/>
            <a:pathLst>
              <a:path w="223244" h="339329">
                <a:moveTo>
                  <a:pt x="35719" y="151804"/>
                </a:moveTo>
                <a:lnTo>
                  <a:pt x="35719" y="151804"/>
                </a:lnTo>
                <a:lnTo>
                  <a:pt x="35719" y="160734"/>
                </a:lnTo>
                <a:lnTo>
                  <a:pt x="26789" y="178593"/>
                </a:lnTo>
                <a:lnTo>
                  <a:pt x="26789" y="196453"/>
                </a:lnTo>
                <a:lnTo>
                  <a:pt x="17860" y="223242"/>
                </a:lnTo>
                <a:lnTo>
                  <a:pt x="17860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21468"/>
                </a:lnTo>
                <a:lnTo>
                  <a:pt x="8930" y="330398"/>
                </a:lnTo>
                <a:lnTo>
                  <a:pt x="8930" y="339328"/>
                </a:lnTo>
                <a:lnTo>
                  <a:pt x="17860" y="330398"/>
                </a:lnTo>
                <a:lnTo>
                  <a:pt x="26789" y="321468"/>
                </a:lnTo>
                <a:lnTo>
                  <a:pt x="35719" y="312539"/>
                </a:lnTo>
                <a:lnTo>
                  <a:pt x="44649" y="294679"/>
                </a:lnTo>
                <a:lnTo>
                  <a:pt x="53578" y="276820"/>
                </a:lnTo>
                <a:lnTo>
                  <a:pt x="53578" y="267890"/>
                </a:lnTo>
                <a:lnTo>
                  <a:pt x="62508" y="267890"/>
                </a:lnTo>
                <a:lnTo>
                  <a:pt x="71438" y="276820"/>
                </a:lnTo>
                <a:lnTo>
                  <a:pt x="71438" y="285750"/>
                </a:lnTo>
                <a:lnTo>
                  <a:pt x="80368" y="285750"/>
                </a:lnTo>
                <a:lnTo>
                  <a:pt x="89297" y="294679"/>
                </a:lnTo>
                <a:lnTo>
                  <a:pt x="98227" y="303609"/>
                </a:lnTo>
                <a:lnTo>
                  <a:pt x="107157" y="303609"/>
                </a:lnTo>
                <a:lnTo>
                  <a:pt x="116086" y="294679"/>
                </a:lnTo>
                <a:lnTo>
                  <a:pt x="125016" y="285750"/>
                </a:lnTo>
                <a:lnTo>
                  <a:pt x="142875" y="267890"/>
                </a:lnTo>
                <a:lnTo>
                  <a:pt x="151805" y="241101"/>
                </a:lnTo>
                <a:lnTo>
                  <a:pt x="160735" y="214312"/>
                </a:lnTo>
                <a:lnTo>
                  <a:pt x="169664" y="187523"/>
                </a:lnTo>
                <a:lnTo>
                  <a:pt x="169664" y="142875"/>
                </a:lnTo>
                <a:lnTo>
                  <a:pt x="178594" y="107156"/>
                </a:lnTo>
                <a:lnTo>
                  <a:pt x="178594" y="71437"/>
                </a:lnTo>
                <a:lnTo>
                  <a:pt x="178594" y="35718"/>
                </a:lnTo>
                <a:lnTo>
                  <a:pt x="178594" y="17859"/>
                </a:lnTo>
                <a:lnTo>
                  <a:pt x="169664" y="0"/>
                </a:lnTo>
                <a:lnTo>
                  <a:pt x="160735" y="8929"/>
                </a:lnTo>
                <a:lnTo>
                  <a:pt x="151805" y="17859"/>
                </a:lnTo>
                <a:lnTo>
                  <a:pt x="142875" y="44648"/>
                </a:lnTo>
                <a:lnTo>
                  <a:pt x="142875" y="80367"/>
                </a:lnTo>
                <a:lnTo>
                  <a:pt x="142875" y="116086"/>
                </a:lnTo>
                <a:lnTo>
                  <a:pt x="151805" y="151804"/>
                </a:lnTo>
                <a:lnTo>
                  <a:pt x="160735" y="187523"/>
                </a:lnTo>
                <a:lnTo>
                  <a:pt x="178594" y="223242"/>
                </a:lnTo>
                <a:lnTo>
                  <a:pt x="196453" y="241101"/>
                </a:lnTo>
                <a:lnTo>
                  <a:pt x="214313" y="267890"/>
                </a:lnTo>
                <a:lnTo>
                  <a:pt x="223243" y="276820"/>
                </a:lnTo>
                <a:lnTo>
                  <a:pt x="223243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590234" y="3196828"/>
            <a:ext cx="98228" cy="196454"/>
          </a:xfrm>
          <a:custGeom>
            <a:avLst/>
            <a:gdLst/>
            <a:ahLst/>
            <a:cxnLst/>
            <a:rect l="0" t="0" r="0" b="0"/>
            <a:pathLst>
              <a:path w="98228" h="196454">
                <a:moveTo>
                  <a:pt x="80368" y="8929"/>
                </a:move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8"/>
                </a:lnTo>
                <a:lnTo>
                  <a:pt x="35719" y="53578"/>
                </a:lnTo>
                <a:lnTo>
                  <a:pt x="44649" y="62508"/>
                </a:lnTo>
                <a:lnTo>
                  <a:pt x="62508" y="80367"/>
                </a:lnTo>
                <a:lnTo>
                  <a:pt x="71438" y="89297"/>
                </a:lnTo>
                <a:lnTo>
                  <a:pt x="89297" y="98226"/>
                </a:lnTo>
                <a:lnTo>
                  <a:pt x="98227" y="116086"/>
                </a:lnTo>
                <a:lnTo>
                  <a:pt x="98227" y="133945"/>
                </a:lnTo>
                <a:lnTo>
                  <a:pt x="89297" y="151804"/>
                </a:lnTo>
                <a:lnTo>
                  <a:pt x="71438" y="169664"/>
                </a:lnTo>
                <a:lnTo>
                  <a:pt x="53579" y="187523"/>
                </a:lnTo>
                <a:lnTo>
                  <a:pt x="26789" y="196453"/>
                </a:lnTo>
                <a:lnTo>
                  <a:pt x="8930" y="196453"/>
                </a:lnTo>
                <a:lnTo>
                  <a:pt x="0" y="187523"/>
                </a:lnTo>
                <a:lnTo>
                  <a:pt x="8930" y="178593"/>
                </a:lnTo>
                <a:lnTo>
                  <a:pt x="17860" y="151804"/>
                </a:lnTo>
                <a:lnTo>
                  <a:pt x="35719" y="133945"/>
                </a:lnTo>
                <a:lnTo>
                  <a:pt x="3571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750969" y="3027164"/>
            <a:ext cx="35720" cy="357188"/>
          </a:xfrm>
          <a:custGeom>
            <a:avLst/>
            <a:gdLst/>
            <a:ahLst/>
            <a:cxnLst/>
            <a:rect l="0" t="0" r="0" b="0"/>
            <a:pathLst>
              <a:path w="35720" h="357188">
                <a:moveTo>
                  <a:pt x="0" y="53578"/>
                </a:moveTo>
                <a:lnTo>
                  <a:pt x="0" y="53578"/>
                </a:lnTo>
                <a:lnTo>
                  <a:pt x="8929" y="44648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26789" y="62507"/>
                </a:lnTo>
                <a:lnTo>
                  <a:pt x="26789" y="98226"/>
                </a:lnTo>
                <a:lnTo>
                  <a:pt x="17859" y="142875"/>
                </a:lnTo>
                <a:lnTo>
                  <a:pt x="8929" y="196453"/>
                </a:lnTo>
                <a:lnTo>
                  <a:pt x="8929" y="250031"/>
                </a:lnTo>
                <a:lnTo>
                  <a:pt x="8929" y="294679"/>
                </a:lnTo>
                <a:lnTo>
                  <a:pt x="8929" y="321468"/>
                </a:lnTo>
                <a:lnTo>
                  <a:pt x="8929" y="348257"/>
                </a:lnTo>
                <a:lnTo>
                  <a:pt x="8929" y="357187"/>
                </a:lnTo>
                <a:lnTo>
                  <a:pt x="8929" y="357187"/>
                </a:lnTo>
                <a:lnTo>
                  <a:pt x="8929" y="357187"/>
                </a:lnTo>
                <a:lnTo>
                  <a:pt x="8929" y="339328"/>
                </a:lnTo>
                <a:lnTo>
                  <a:pt x="8929" y="312539"/>
                </a:lnTo>
                <a:lnTo>
                  <a:pt x="8929" y="276820"/>
                </a:lnTo>
                <a:lnTo>
                  <a:pt x="8929" y="232172"/>
                </a:lnTo>
                <a:lnTo>
                  <a:pt x="892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822406" y="3223617"/>
            <a:ext cx="17861" cy="80368"/>
          </a:xfrm>
          <a:custGeom>
            <a:avLst/>
            <a:gdLst/>
            <a:ahLst/>
            <a:cxnLst/>
            <a:rect l="0" t="0" r="0" b="0"/>
            <a:pathLst>
              <a:path w="17861" h="80368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" name="Freeform 6143"/>
          <p:cNvSpPr/>
          <p:nvPr/>
        </p:nvSpPr>
        <p:spPr bwMode="auto">
          <a:xfrm>
            <a:off x="7831336" y="3089671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" name="Freeform 6144"/>
          <p:cNvSpPr/>
          <p:nvPr/>
        </p:nvSpPr>
        <p:spPr bwMode="auto">
          <a:xfrm>
            <a:off x="7893844" y="2973586"/>
            <a:ext cx="357187" cy="303610"/>
          </a:xfrm>
          <a:custGeom>
            <a:avLst/>
            <a:gdLst/>
            <a:ahLst/>
            <a:cxnLst/>
            <a:rect l="0" t="0" r="0" b="0"/>
            <a:pathLst>
              <a:path w="357187" h="303610">
                <a:moveTo>
                  <a:pt x="89297" y="133945"/>
                </a:moveTo>
                <a:lnTo>
                  <a:pt x="80367" y="142875"/>
                </a:lnTo>
                <a:lnTo>
                  <a:pt x="80367" y="151804"/>
                </a:lnTo>
                <a:lnTo>
                  <a:pt x="62508" y="169664"/>
                </a:lnTo>
                <a:lnTo>
                  <a:pt x="44648" y="187523"/>
                </a:lnTo>
                <a:lnTo>
                  <a:pt x="35719" y="214312"/>
                </a:lnTo>
                <a:lnTo>
                  <a:pt x="17859" y="241101"/>
                </a:lnTo>
                <a:lnTo>
                  <a:pt x="8929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  <a:lnTo>
                  <a:pt x="8929" y="294679"/>
                </a:lnTo>
                <a:lnTo>
                  <a:pt x="26789" y="285750"/>
                </a:lnTo>
                <a:lnTo>
                  <a:pt x="35719" y="258960"/>
                </a:lnTo>
                <a:lnTo>
                  <a:pt x="53578" y="241101"/>
                </a:lnTo>
                <a:lnTo>
                  <a:pt x="62508" y="205382"/>
                </a:lnTo>
                <a:lnTo>
                  <a:pt x="80367" y="169664"/>
                </a:lnTo>
                <a:lnTo>
                  <a:pt x="98226" y="133945"/>
                </a:lnTo>
                <a:lnTo>
                  <a:pt x="107156" y="98226"/>
                </a:lnTo>
                <a:lnTo>
                  <a:pt x="125015" y="62507"/>
                </a:lnTo>
                <a:lnTo>
                  <a:pt x="133945" y="35718"/>
                </a:lnTo>
                <a:lnTo>
                  <a:pt x="142875" y="17859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16086" y="8929"/>
                </a:lnTo>
                <a:lnTo>
                  <a:pt x="98226" y="26789"/>
                </a:lnTo>
                <a:lnTo>
                  <a:pt x="89297" y="53578"/>
                </a:lnTo>
                <a:lnTo>
                  <a:pt x="71437" y="89296"/>
                </a:lnTo>
                <a:lnTo>
                  <a:pt x="62508" y="125015"/>
                </a:lnTo>
                <a:lnTo>
                  <a:pt x="53578" y="160734"/>
                </a:lnTo>
                <a:lnTo>
                  <a:pt x="53578" y="196453"/>
                </a:lnTo>
                <a:lnTo>
                  <a:pt x="62508" y="223242"/>
                </a:lnTo>
                <a:lnTo>
                  <a:pt x="71437" y="241101"/>
                </a:lnTo>
                <a:lnTo>
                  <a:pt x="80367" y="250031"/>
                </a:lnTo>
                <a:lnTo>
                  <a:pt x="98226" y="250031"/>
                </a:lnTo>
                <a:lnTo>
                  <a:pt x="125015" y="241101"/>
                </a:lnTo>
                <a:lnTo>
                  <a:pt x="142875" y="232171"/>
                </a:lnTo>
                <a:lnTo>
                  <a:pt x="160734" y="214312"/>
                </a:lnTo>
                <a:lnTo>
                  <a:pt x="187523" y="187523"/>
                </a:lnTo>
                <a:lnTo>
                  <a:pt x="214312" y="169664"/>
                </a:lnTo>
                <a:lnTo>
                  <a:pt x="232172" y="151804"/>
                </a:lnTo>
                <a:lnTo>
                  <a:pt x="241101" y="133945"/>
                </a:lnTo>
                <a:lnTo>
                  <a:pt x="250031" y="133945"/>
                </a:lnTo>
                <a:lnTo>
                  <a:pt x="241101" y="142875"/>
                </a:lnTo>
                <a:lnTo>
                  <a:pt x="232172" y="151804"/>
                </a:lnTo>
                <a:lnTo>
                  <a:pt x="223242" y="169664"/>
                </a:lnTo>
                <a:lnTo>
                  <a:pt x="214312" y="187523"/>
                </a:lnTo>
                <a:lnTo>
                  <a:pt x="205383" y="205382"/>
                </a:lnTo>
                <a:lnTo>
                  <a:pt x="196453" y="214312"/>
                </a:lnTo>
                <a:lnTo>
                  <a:pt x="205383" y="214312"/>
                </a:lnTo>
                <a:lnTo>
                  <a:pt x="214312" y="214312"/>
                </a:lnTo>
                <a:lnTo>
                  <a:pt x="232172" y="205382"/>
                </a:lnTo>
                <a:lnTo>
                  <a:pt x="258961" y="187523"/>
                </a:lnTo>
                <a:lnTo>
                  <a:pt x="285750" y="178593"/>
                </a:lnTo>
                <a:lnTo>
                  <a:pt x="312538" y="160734"/>
                </a:lnTo>
                <a:lnTo>
                  <a:pt x="330397" y="160734"/>
                </a:lnTo>
                <a:lnTo>
                  <a:pt x="348257" y="151804"/>
                </a:lnTo>
                <a:lnTo>
                  <a:pt x="357186" y="160734"/>
                </a:lnTo>
                <a:lnTo>
                  <a:pt x="357186" y="160734"/>
                </a:lnTo>
                <a:lnTo>
                  <a:pt x="348257" y="178593"/>
                </a:lnTo>
                <a:lnTo>
                  <a:pt x="339327" y="187523"/>
                </a:lnTo>
                <a:lnTo>
                  <a:pt x="321468" y="205382"/>
                </a:lnTo>
                <a:lnTo>
                  <a:pt x="303608" y="214312"/>
                </a:lnTo>
                <a:lnTo>
                  <a:pt x="285750" y="223242"/>
                </a:lnTo>
                <a:lnTo>
                  <a:pt x="28575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7" name="Freeform 6146"/>
          <p:cNvSpPr/>
          <p:nvPr/>
        </p:nvSpPr>
        <p:spPr bwMode="auto">
          <a:xfrm>
            <a:off x="7108031" y="3598664"/>
            <a:ext cx="178595" cy="205383"/>
          </a:xfrm>
          <a:custGeom>
            <a:avLst/>
            <a:gdLst/>
            <a:ahLst/>
            <a:cxnLst/>
            <a:rect l="0" t="0" r="0" b="0"/>
            <a:pathLst>
              <a:path w="178595" h="205383">
                <a:moveTo>
                  <a:pt x="107157" y="0"/>
                </a:moveTo>
                <a:lnTo>
                  <a:pt x="98227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53578" y="35718"/>
                </a:lnTo>
                <a:lnTo>
                  <a:pt x="35719" y="53578"/>
                </a:lnTo>
                <a:lnTo>
                  <a:pt x="1786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17860" y="116086"/>
                </a:lnTo>
                <a:lnTo>
                  <a:pt x="44649" y="116086"/>
                </a:lnTo>
                <a:lnTo>
                  <a:pt x="80367" y="116086"/>
                </a:lnTo>
                <a:lnTo>
                  <a:pt x="107157" y="107156"/>
                </a:lnTo>
                <a:lnTo>
                  <a:pt x="142875" y="107156"/>
                </a:lnTo>
                <a:lnTo>
                  <a:pt x="160735" y="107156"/>
                </a:lnTo>
                <a:lnTo>
                  <a:pt x="178594" y="116086"/>
                </a:lnTo>
                <a:lnTo>
                  <a:pt x="169664" y="133945"/>
                </a:lnTo>
                <a:lnTo>
                  <a:pt x="151805" y="151804"/>
                </a:lnTo>
                <a:lnTo>
                  <a:pt x="125016" y="169664"/>
                </a:lnTo>
                <a:lnTo>
                  <a:pt x="89297" y="187523"/>
                </a:lnTo>
                <a:lnTo>
                  <a:pt x="53578" y="196453"/>
                </a:lnTo>
                <a:lnTo>
                  <a:pt x="26789" y="205382"/>
                </a:lnTo>
                <a:lnTo>
                  <a:pt x="8930" y="205382"/>
                </a:lnTo>
                <a:lnTo>
                  <a:pt x="0" y="205382"/>
                </a:lnTo>
                <a:lnTo>
                  <a:pt x="0" y="196453"/>
                </a:lnTo>
                <a:lnTo>
                  <a:pt x="17860" y="178593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8" name="Freeform 6147"/>
          <p:cNvSpPr/>
          <p:nvPr/>
        </p:nvSpPr>
        <p:spPr bwMode="auto">
          <a:xfrm>
            <a:off x="7304484" y="3589734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4464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9" y="133945"/>
                </a:lnTo>
                <a:lnTo>
                  <a:pt x="62508" y="125016"/>
                </a:lnTo>
                <a:lnTo>
                  <a:pt x="71438" y="116086"/>
                </a:lnTo>
                <a:lnTo>
                  <a:pt x="89297" y="89297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9" name="Freeform 6148"/>
          <p:cNvSpPr/>
          <p:nvPr/>
        </p:nvSpPr>
        <p:spPr bwMode="auto">
          <a:xfrm>
            <a:off x="7402711" y="3518296"/>
            <a:ext cx="53579" cy="169666"/>
          </a:xfrm>
          <a:custGeom>
            <a:avLst/>
            <a:gdLst/>
            <a:ahLst/>
            <a:cxnLst/>
            <a:rect l="0" t="0" r="0" b="0"/>
            <a:pathLst>
              <a:path w="53579" h="169666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44648" y="26790"/>
                </a:lnTo>
                <a:lnTo>
                  <a:pt x="35719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17859" y="169665"/>
                </a:lnTo>
                <a:lnTo>
                  <a:pt x="35719" y="169665"/>
                </a:lnTo>
                <a:lnTo>
                  <a:pt x="53578" y="169665"/>
                </a:lnTo>
                <a:lnTo>
                  <a:pt x="53578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0" name="Freeform 6149"/>
          <p:cNvSpPr/>
          <p:nvPr/>
        </p:nvSpPr>
        <p:spPr bwMode="auto">
          <a:xfrm>
            <a:off x="7527727" y="3562945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2678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1" name="Freeform 6150"/>
          <p:cNvSpPr/>
          <p:nvPr/>
        </p:nvSpPr>
        <p:spPr bwMode="auto">
          <a:xfrm>
            <a:off x="7536656" y="3464718"/>
            <a:ext cx="44650" cy="53579"/>
          </a:xfrm>
          <a:custGeom>
            <a:avLst/>
            <a:gdLst/>
            <a:ahLst/>
            <a:cxnLst/>
            <a:rect l="0" t="0" r="0" b="0"/>
            <a:pathLst>
              <a:path w="44650" h="5357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35719" y="44649"/>
                </a:lnTo>
                <a:lnTo>
                  <a:pt x="44649" y="53578"/>
                </a:lnTo>
                <a:lnTo>
                  <a:pt x="4464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2" name="Freeform 6151"/>
          <p:cNvSpPr/>
          <p:nvPr/>
        </p:nvSpPr>
        <p:spPr bwMode="auto">
          <a:xfrm>
            <a:off x="7670602" y="3509367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0" y="53578"/>
                </a:move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8929" y="214312"/>
                </a:lnTo>
                <a:lnTo>
                  <a:pt x="8929" y="196453"/>
                </a:lnTo>
                <a:lnTo>
                  <a:pt x="8929" y="169664"/>
                </a:lnTo>
                <a:lnTo>
                  <a:pt x="8929" y="133945"/>
                </a:lnTo>
                <a:lnTo>
                  <a:pt x="17859" y="89297"/>
                </a:lnTo>
                <a:lnTo>
                  <a:pt x="26789" y="53578"/>
                </a:lnTo>
                <a:lnTo>
                  <a:pt x="44648" y="26789"/>
                </a:lnTo>
                <a:lnTo>
                  <a:pt x="53578" y="8929"/>
                </a:lnTo>
                <a:lnTo>
                  <a:pt x="71437" y="0"/>
                </a:lnTo>
                <a:lnTo>
                  <a:pt x="89296" y="0"/>
                </a:lnTo>
                <a:lnTo>
                  <a:pt x="98226" y="8929"/>
                </a:lnTo>
                <a:lnTo>
                  <a:pt x="98226" y="26789"/>
                </a:lnTo>
                <a:lnTo>
                  <a:pt x="89296" y="44648"/>
                </a:lnTo>
                <a:lnTo>
                  <a:pt x="80367" y="62508"/>
                </a:lnTo>
                <a:lnTo>
                  <a:pt x="62507" y="80367"/>
                </a:lnTo>
                <a:lnTo>
                  <a:pt x="53578" y="98226"/>
                </a:lnTo>
                <a:lnTo>
                  <a:pt x="35718" y="107156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3" name="Freeform 6152"/>
          <p:cNvSpPr/>
          <p:nvPr/>
        </p:nvSpPr>
        <p:spPr bwMode="auto">
          <a:xfrm>
            <a:off x="7786688" y="3437929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0" y="71438"/>
                </a:moveTo>
                <a:lnTo>
                  <a:pt x="8929" y="7143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8" y="116086"/>
                </a:lnTo>
                <a:lnTo>
                  <a:pt x="35718" y="133946"/>
                </a:lnTo>
                <a:lnTo>
                  <a:pt x="44648" y="151805"/>
                </a:lnTo>
                <a:lnTo>
                  <a:pt x="44648" y="178594"/>
                </a:lnTo>
                <a:lnTo>
                  <a:pt x="53578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35718" y="223242"/>
                </a:lnTo>
                <a:lnTo>
                  <a:pt x="26789" y="223242"/>
                </a:lnTo>
                <a:lnTo>
                  <a:pt x="17859" y="205383"/>
                </a:lnTo>
                <a:lnTo>
                  <a:pt x="8929" y="187524"/>
                </a:lnTo>
                <a:lnTo>
                  <a:pt x="8929" y="160735"/>
                </a:lnTo>
                <a:lnTo>
                  <a:pt x="8929" y="125016"/>
                </a:lnTo>
                <a:lnTo>
                  <a:pt x="8929" y="89297"/>
                </a:lnTo>
                <a:lnTo>
                  <a:pt x="17859" y="62508"/>
                </a:lnTo>
                <a:lnTo>
                  <a:pt x="35718" y="26789"/>
                </a:lnTo>
                <a:lnTo>
                  <a:pt x="53578" y="8930"/>
                </a:lnTo>
                <a:lnTo>
                  <a:pt x="7143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07156" y="62508"/>
                </a:lnTo>
                <a:lnTo>
                  <a:pt x="89296" y="71438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4" name="Freeform 6153"/>
          <p:cNvSpPr/>
          <p:nvPr/>
        </p:nvSpPr>
        <p:spPr bwMode="auto">
          <a:xfrm>
            <a:off x="7875984" y="3437929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8930" y="80367"/>
                </a:move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8"/>
                </a:lnTo>
                <a:lnTo>
                  <a:pt x="44649" y="62508"/>
                </a:lnTo>
                <a:lnTo>
                  <a:pt x="62508" y="53578"/>
                </a:lnTo>
                <a:lnTo>
                  <a:pt x="80368" y="44649"/>
                </a:lnTo>
                <a:lnTo>
                  <a:pt x="8929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8930"/>
                </a:lnTo>
                <a:lnTo>
                  <a:pt x="62508" y="26789"/>
                </a:lnTo>
                <a:lnTo>
                  <a:pt x="53579" y="44649"/>
                </a:lnTo>
                <a:lnTo>
                  <a:pt x="53579" y="62508"/>
                </a:lnTo>
                <a:lnTo>
                  <a:pt x="53579" y="71438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98227"/>
                </a:lnTo>
                <a:lnTo>
                  <a:pt x="89297" y="98227"/>
                </a:lnTo>
                <a:lnTo>
                  <a:pt x="98227" y="89297"/>
                </a:lnTo>
                <a:lnTo>
                  <a:pt x="116086" y="71438"/>
                </a:lnTo>
                <a:lnTo>
                  <a:pt x="116086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5" name="Freeform 6154"/>
          <p:cNvSpPr/>
          <p:nvPr/>
        </p:nvSpPr>
        <p:spPr bwMode="auto">
          <a:xfrm>
            <a:off x="8001000" y="3214687"/>
            <a:ext cx="232172" cy="285751"/>
          </a:xfrm>
          <a:custGeom>
            <a:avLst/>
            <a:gdLst/>
            <a:ahLst/>
            <a:cxnLst/>
            <a:rect l="0" t="0" r="0" b="0"/>
            <a:pathLst>
              <a:path w="232172" h="285751">
                <a:moveTo>
                  <a:pt x="89297" y="178594"/>
                </a:moveTo>
                <a:lnTo>
                  <a:pt x="80367" y="178594"/>
                </a:lnTo>
                <a:lnTo>
                  <a:pt x="71438" y="187524"/>
                </a:lnTo>
                <a:lnTo>
                  <a:pt x="53578" y="196453"/>
                </a:lnTo>
                <a:lnTo>
                  <a:pt x="35719" y="214313"/>
                </a:lnTo>
                <a:lnTo>
                  <a:pt x="17859" y="232172"/>
                </a:lnTo>
                <a:lnTo>
                  <a:pt x="893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26789" y="276820"/>
                </a:lnTo>
                <a:lnTo>
                  <a:pt x="44648" y="258961"/>
                </a:lnTo>
                <a:lnTo>
                  <a:pt x="62508" y="241102"/>
                </a:lnTo>
                <a:lnTo>
                  <a:pt x="89297" y="223242"/>
                </a:lnTo>
                <a:lnTo>
                  <a:pt x="116086" y="187524"/>
                </a:lnTo>
                <a:lnTo>
                  <a:pt x="142875" y="160734"/>
                </a:lnTo>
                <a:lnTo>
                  <a:pt x="178594" y="125016"/>
                </a:lnTo>
                <a:lnTo>
                  <a:pt x="196452" y="89297"/>
                </a:lnTo>
                <a:lnTo>
                  <a:pt x="223241" y="53578"/>
                </a:lnTo>
                <a:lnTo>
                  <a:pt x="232171" y="26789"/>
                </a:lnTo>
                <a:lnTo>
                  <a:pt x="232171" y="8930"/>
                </a:lnTo>
                <a:lnTo>
                  <a:pt x="223241" y="0"/>
                </a:lnTo>
                <a:lnTo>
                  <a:pt x="205382" y="8930"/>
                </a:lnTo>
                <a:lnTo>
                  <a:pt x="187523" y="26789"/>
                </a:lnTo>
                <a:lnTo>
                  <a:pt x="169664" y="53578"/>
                </a:lnTo>
                <a:lnTo>
                  <a:pt x="151805" y="89297"/>
                </a:lnTo>
                <a:lnTo>
                  <a:pt x="133945" y="133945"/>
                </a:lnTo>
                <a:lnTo>
                  <a:pt x="125016" y="169664"/>
                </a:lnTo>
                <a:lnTo>
                  <a:pt x="133945" y="214313"/>
                </a:lnTo>
                <a:lnTo>
                  <a:pt x="142875" y="241102"/>
                </a:lnTo>
                <a:lnTo>
                  <a:pt x="169664" y="258961"/>
                </a:lnTo>
                <a:lnTo>
                  <a:pt x="169664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6" name="Freeform 6155"/>
          <p:cNvSpPr/>
          <p:nvPr/>
        </p:nvSpPr>
        <p:spPr bwMode="auto">
          <a:xfrm>
            <a:off x="5429250" y="1446609"/>
            <a:ext cx="321470" cy="544712"/>
          </a:xfrm>
          <a:custGeom>
            <a:avLst/>
            <a:gdLst/>
            <a:ahLst/>
            <a:cxnLst/>
            <a:rect l="0" t="0" r="0" b="0"/>
            <a:pathLst>
              <a:path w="321470" h="544712">
                <a:moveTo>
                  <a:pt x="107156" y="8930"/>
                </a:moveTo>
                <a:lnTo>
                  <a:pt x="107156" y="17860"/>
                </a:lnTo>
                <a:lnTo>
                  <a:pt x="98227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35719"/>
                </a:lnTo>
                <a:lnTo>
                  <a:pt x="89297" y="62508"/>
                </a:lnTo>
                <a:lnTo>
                  <a:pt x="98227" y="107156"/>
                </a:lnTo>
                <a:lnTo>
                  <a:pt x="116086" y="151805"/>
                </a:lnTo>
                <a:lnTo>
                  <a:pt x="133945" y="214313"/>
                </a:lnTo>
                <a:lnTo>
                  <a:pt x="160734" y="285750"/>
                </a:lnTo>
                <a:lnTo>
                  <a:pt x="178594" y="348258"/>
                </a:lnTo>
                <a:lnTo>
                  <a:pt x="205383" y="410766"/>
                </a:lnTo>
                <a:lnTo>
                  <a:pt x="232172" y="464344"/>
                </a:lnTo>
                <a:lnTo>
                  <a:pt x="241102" y="508992"/>
                </a:lnTo>
                <a:lnTo>
                  <a:pt x="250031" y="535781"/>
                </a:lnTo>
                <a:lnTo>
                  <a:pt x="241102" y="544711"/>
                </a:lnTo>
                <a:lnTo>
                  <a:pt x="223242" y="544711"/>
                </a:lnTo>
                <a:lnTo>
                  <a:pt x="205383" y="526852"/>
                </a:lnTo>
                <a:lnTo>
                  <a:pt x="178594" y="500063"/>
                </a:lnTo>
                <a:lnTo>
                  <a:pt x="142875" y="455414"/>
                </a:lnTo>
                <a:lnTo>
                  <a:pt x="98227" y="401836"/>
                </a:lnTo>
                <a:lnTo>
                  <a:pt x="62508" y="348258"/>
                </a:lnTo>
                <a:lnTo>
                  <a:pt x="26789" y="285750"/>
                </a:lnTo>
                <a:lnTo>
                  <a:pt x="8930" y="223242"/>
                </a:lnTo>
                <a:lnTo>
                  <a:pt x="0" y="178594"/>
                </a:lnTo>
                <a:lnTo>
                  <a:pt x="8930" y="142875"/>
                </a:lnTo>
                <a:lnTo>
                  <a:pt x="26789" y="107156"/>
                </a:lnTo>
                <a:lnTo>
                  <a:pt x="71438" y="80367"/>
                </a:lnTo>
                <a:lnTo>
                  <a:pt x="116086" y="53578"/>
                </a:lnTo>
                <a:lnTo>
                  <a:pt x="178594" y="35719"/>
                </a:lnTo>
                <a:lnTo>
                  <a:pt x="232172" y="26789"/>
                </a:lnTo>
                <a:lnTo>
                  <a:pt x="276820" y="26789"/>
                </a:lnTo>
                <a:lnTo>
                  <a:pt x="312539" y="44649"/>
                </a:lnTo>
                <a:lnTo>
                  <a:pt x="321469" y="71438"/>
                </a:lnTo>
                <a:lnTo>
                  <a:pt x="303609" y="116086"/>
                </a:lnTo>
                <a:lnTo>
                  <a:pt x="276820" y="151805"/>
                </a:lnTo>
                <a:lnTo>
                  <a:pt x="241102" y="196453"/>
                </a:lnTo>
                <a:lnTo>
                  <a:pt x="196453" y="241102"/>
                </a:lnTo>
                <a:lnTo>
                  <a:pt x="151805" y="276820"/>
                </a:lnTo>
                <a:lnTo>
                  <a:pt x="125016" y="303610"/>
                </a:lnTo>
                <a:lnTo>
                  <a:pt x="107156" y="312539"/>
                </a:lnTo>
                <a:lnTo>
                  <a:pt x="107156" y="312539"/>
                </a:lnTo>
                <a:lnTo>
                  <a:pt x="125016" y="294680"/>
                </a:lnTo>
                <a:lnTo>
                  <a:pt x="125016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7" name="Freeform 6156"/>
          <p:cNvSpPr/>
          <p:nvPr/>
        </p:nvSpPr>
        <p:spPr bwMode="auto">
          <a:xfrm>
            <a:off x="5822156" y="1535906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80367"/>
                </a:lnTo>
                <a:lnTo>
                  <a:pt x="35719" y="98227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98227"/>
                </a:lnTo>
                <a:lnTo>
                  <a:pt x="7143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8" name="Freeform 6157"/>
          <p:cNvSpPr/>
          <p:nvPr/>
        </p:nvSpPr>
        <p:spPr bwMode="auto">
          <a:xfrm>
            <a:off x="5750719" y="1401961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35718"/>
                </a:lnTo>
                <a:lnTo>
                  <a:pt x="44648" y="44648"/>
                </a:lnTo>
                <a:lnTo>
                  <a:pt x="71437" y="44648"/>
                </a:lnTo>
                <a:lnTo>
                  <a:pt x="98226" y="53578"/>
                </a:lnTo>
                <a:lnTo>
                  <a:pt x="116086" y="62508"/>
                </a:lnTo>
                <a:lnTo>
                  <a:pt x="11608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59" name="Freeform 6158"/>
          <p:cNvSpPr/>
          <p:nvPr/>
        </p:nvSpPr>
        <p:spPr bwMode="auto">
          <a:xfrm>
            <a:off x="5911453" y="1455539"/>
            <a:ext cx="169665" cy="312540"/>
          </a:xfrm>
          <a:custGeom>
            <a:avLst/>
            <a:gdLst/>
            <a:ahLst/>
            <a:cxnLst/>
            <a:rect l="0" t="0" r="0" b="0"/>
            <a:pathLst>
              <a:path w="169665" h="312540">
                <a:moveTo>
                  <a:pt x="0" y="35719"/>
                </a:move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26789" y="151805"/>
                </a:lnTo>
                <a:lnTo>
                  <a:pt x="35719" y="187523"/>
                </a:lnTo>
                <a:lnTo>
                  <a:pt x="44649" y="223242"/>
                </a:lnTo>
                <a:lnTo>
                  <a:pt x="53578" y="250031"/>
                </a:lnTo>
                <a:lnTo>
                  <a:pt x="62508" y="276820"/>
                </a:lnTo>
                <a:lnTo>
                  <a:pt x="62508" y="294680"/>
                </a:lnTo>
                <a:lnTo>
                  <a:pt x="62508" y="303609"/>
                </a:lnTo>
                <a:lnTo>
                  <a:pt x="62508" y="312539"/>
                </a:lnTo>
                <a:lnTo>
                  <a:pt x="53578" y="294680"/>
                </a:lnTo>
                <a:lnTo>
                  <a:pt x="44649" y="276820"/>
                </a:lnTo>
                <a:lnTo>
                  <a:pt x="26789" y="241101"/>
                </a:lnTo>
                <a:lnTo>
                  <a:pt x="17860" y="205383"/>
                </a:lnTo>
                <a:lnTo>
                  <a:pt x="17860" y="151805"/>
                </a:lnTo>
                <a:lnTo>
                  <a:pt x="8930" y="107156"/>
                </a:lnTo>
                <a:lnTo>
                  <a:pt x="17860" y="62508"/>
                </a:lnTo>
                <a:lnTo>
                  <a:pt x="35719" y="26789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17859"/>
                </a:lnTo>
                <a:lnTo>
                  <a:pt x="169664" y="26789"/>
                </a:lnTo>
                <a:lnTo>
                  <a:pt x="169664" y="44648"/>
                </a:lnTo>
                <a:lnTo>
                  <a:pt x="160735" y="71437"/>
                </a:lnTo>
                <a:lnTo>
                  <a:pt x="142875" y="89297"/>
                </a:lnTo>
                <a:lnTo>
                  <a:pt x="125016" y="107156"/>
                </a:lnTo>
                <a:lnTo>
                  <a:pt x="107156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0" name="Freeform 6159"/>
          <p:cNvSpPr/>
          <p:nvPr/>
        </p:nvSpPr>
        <p:spPr bwMode="auto">
          <a:xfrm>
            <a:off x="6072188" y="1419820"/>
            <a:ext cx="232172" cy="125017"/>
          </a:xfrm>
          <a:custGeom>
            <a:avLst/>
            <a:gdLst/>
            <a:ahLst/>
            <a:cxnLst/>
            <a:rect l="0" t="0" r="0" b="0"/>
            <a:pathLst>
              <a:path w="232172" h="125017">
                <a:moveTo>
                  <a:pt x="8929" y="116086"/>
                </a:moveTo>
                <a:lnTo>
                  <a:pt x="8929" y="11608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16086"/>
                </a:lnTo>
                <a:lnTo>
                  <a:pt x="26789" y="107156"/>
                </a:lnTo>
                <a:lnTo>
                  <a:pt x="44648" y="98227"/>
                </a:lnTo>
                <a:lnTo>
                  <a:pt x="71437" y="80367"/>
                </a:lnTo>
                <a:lnTo>
                  <a:pt x="89296" y="62508"/>
                </a:lnTo>
                <a:lnTo>
                  <a:pt x="116085" y="44649"/>
                </a:lnTo>
                <a:lnTo>
                  <a:pt x="133945" y="26789"/>
                </a:lnTo>
                <a:lnTo>
                  <a:pt x="133945" y="893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89296" y="26789"/>
                </a:lnTo>
                <a:lnTo>
                  <a:pt x="71437" y="44649"/>
                </a:lnTo>
                <a:lnTo>
                  <a:pt x="53578" y="71438"/>
                </a:lnTo>
                <a:lnTo>
                  <a:pt x="44648" y="89297"/>
                </a:lnTo>
                <a:lnTo>
                  <a:pt x="53578" y="107156"/>
                </a:lnTo>
                <a:lnTo>
                  <a:pt x="62507" y="125016"/>
                </a:lnTo>
                <a:lnTo>
                  <a:pt x="80367" y="125016"/>
                </a:lnTo>
                <a:lnTo>
                  <a:pt x="107156" y="125016"/>
                </a:lnTo>
                <a:lnTo>
                  <a:pt x="133945" y="116086"/>
                </a:lnTo>
                <a:lnTo>
                  <a:pt x="169664" y="107156"/>
                </a:lnTo>
                <a:lnTo>
                  <a:pt x="205382" y="80367"/>
                </a:lnTo>
                <a:lnTo>
                  <a:pt x="232171" y="53578"/>
                </a:lnTo>
                <a:lnTo>
                  <a:pt x="23217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1" name="Freeform 6160"/>
          <p:cNvSpPr/>
          <p:nvPr/>
        </p:nvSpPr>
        <p:spPr bwMode="auto">
          <a:xfrm>
            <a:off x="6286500" y="1178719"/>
            <a:ext cx="187524" cy="348258"/>
          </a:xfrm>
          <a:custGeom>
            <a:avLst/>
            <a:gdLst/>
            <a:ahLst/>
            <a:cxnLst/>
            <a:rect l="0" t="0" r="0" b="0"/>
            <a:pathLst>
              <a:path w="187524" h="34825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80367"/>
                </a:lnTo>
                <a:lnTo>
                  <a:pt x="26789" y="116086"/>
                </a:lnTo>
                <a:lnTo>
                  <a:pt x="44648" y="160734"/>
                </a:lnTo>
                <a:lnTo>
                  <a:pt x="62508" y="205383"/>
                </a:lnTo>
                <a:lnTo>
                  <a:pt x="89297" y="250031"/>
                </a:lnTo>
                <a:lnTo>
                  <a:pt x="116086" y="294679"/>
                </a:lnTo>
                <a:lnTo>
                  <a:pt x="142875" y="321468"/>
                </a:lnTo>
                <a:lnTo>
                  <a:pt x="160734" y="348257"/>
                </a:lnTo>
                <a:lnTo>
                  <a:pt x="169664" y="348257"/>
                </a:lnTo>
                <a:lnTo>
                  <a:pt x="187523" y="348257"/>
                </a:lnTo>
                <a:lnTo>
                  <a:pt x="187523" y="3482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2" name="Freeform 6161"/>
          <p:cNvSpPr/>
          <p:nvPr/>
        </p:nvSpPr>
        <p:spPr bwMode="auto">
          <a:xfrm>
            <a:off x="6474023" y="1339453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8930" y="0"/>
                </a:moveTo>
                <a:lnTo>
                  <a:pt x="0" y="17860"/>
                </a:lnTo>
                <a:lnTo>
                  <a:pt x="0" y="2678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90" y="169664"/>
                </a:lnTo>
                <a:lnTo>
                  <a:pt x="35719" y="16073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3" name="Freeform 6162"/>
          <p:cNvSpPr/>
          <p:nvPr/>
        </p:nvSpPr>
        <p:spPr bwMode="auto">
          <a:xfrm>
            <a:off x="6429375" y="1214437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8930"/>
                </a:lnTo>
                <a:lnTo>
                  <a:pt x="71438" y="1786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4" name="Freeform 6163"/>
          <p:cNvSpPr/>
          <p:nvPr/>
        </p:nvSpPr>
        <p:spPr bwMode="auto">
          <a:xfrm>
            <a:off x="6590109" y="1294805"/>
            <a:ext cx="169665" cy="116086"/>
          </a:xfrm>
          <a:custGeom>
            <a:avLst/>
            <a:gdLst/>
            <a:ahLst/>
            <a:cxnLst/>
            <a:rect l="0" t="0" r="0" b="0"/>
            <a:pathLst>
              <a:path w="169665" h="116086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16085"/>
                </a:lnTo>
                <a:lnTo>
                  <a:pt x="17860" y="116085"/>
                </a:lnTo>
                <a:lnTo>
                  <a:pt x="17860" y="116085"/>
                </a:lnTo>
                <a:lnTo>
                  <a:pt x="17860" y="107156"/>
                </a:lnTo>
                <a:lnTo>
                  <a:pt x="26789" y="98226"/>
                </a:lnTo>
                <a:lnTo>
                  <a:pt x="35719" y="80367"/>
                </a:lnTo>
                <a:lnTo>
                  <a:pt x="53579" y="62508"/>
                </a:lnTo>
                <a:lnTo>
                  <a:pt x="62508" y="44648"/>
                </a:lnTo>
                <a:lnTo>
                  <a:pt x="80368" y="26789"/>
                </a:lnTo>
                <a:lnTo>
                  <a:pt x="9822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25016" y="26789"/>
                </a:lnTo>
                <a:lnTo>
                  <a:pt x="125016" y="44648"/>
                </a:lnTo>
                <a:lnTo>
                  <a:pt x="133946" y="5357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42875" y="89297"/>
                </a:lnTo>
                <a:lnTo>
                  <a:pt x="142875" y="89297"/>
                </a:lnTo>
                <a:lnTo>
                  <a:pt x="160735" y="80367"/>
                </a:lnTo>
                <a:lnTo>
                  <a:pt x="169664" y="71437"/>
                </a:lnTo>
                <a:lnTo>
                  <a:pt x="169664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5" name="Freeform 6164"/>
          <p:cNvSpPr/>
          <p:nvPr/>
        </p:nvSpPr>
        <p:spPr bwMode="auto">
          <a:xfrm>
            <a:off x="6795492" y="1268016"/>
            <a:ext cx="142876" cy="98227"/>
          </a:xfrm>
          <a:custGeom>
            <a:avLst/>
            <a:gdLst/>
            <a:ahLst/>
            <a:cxnLst/>
            <a:rect l="0" t="0" r="0" b="0"/>
            <a:pathLst>
              <a:path w="142876" h="98227">
                <a:moveTo>
                  <a:pt x="17860" y="3571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62507"/>
                </a:lnTo>
                <a:lnTo>
                  <a:pt x="26789" y="62507"/>
                </a:lnTo>
                <a:lnTo>
                  <a:pt x="44649" y="62507"/>
                </a:lnTo>
                <a:lnTo>
                  <a:pt x="62508" y="53578"/>
                </a:lnTo>
                <a:lnTo>
                  <a:pt x="89297" y="44648"/>
                </a:lnTo>
                <a:lnTo>
                  <a:pt x="107156" y="35718"/>
                </a:lnTo>
                <a:lnTo>
                  <a:pt x="125016" y="26789"/>
                </a:lnTo>
                <a:lnTo>
                  <a:pt x="133946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8929"/>
                </a:lnTo>
                <a:lnTo>
                  <a:pt x="125016" y="17859"/>
                </a:lnTo>
                <a:lnTo>
                  <a:pt x="107156" y="35718"/>
                </a:lnTo>
                <a:lnTo>
                  <a:pt x="107156" y="53578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6" name="Freeform 6165"/>
          <p:cNvSpPr/>
          <p:nvPr/>
        </p:nvSpPr>
        <p:spPr bwMode="auto">
          <a:xfrm>
            <a:off x="7197328" y="1017984"/>
            <a:ext cx="276821" cy="214314"/>
          </a:xfrm>
          <a:custGeom>
            <a:avLst/>
            <a:gdLst/>
            <a:ahLst/>
            <a:cxnLst/>
            <a:rect l="0" t="0" r="0" b="0"/>
            <a:pathLst>
              <a:path w="276821" h="214314">
                <a:moveTo>
                  <a:pt x="26789" y="35719"/>
                </a:moveTo>
                <a:lnTo>
                  <a:pt x="26789" y="44649"/>
                </a:lnTo>
                <a:lnTo>
                  <a:pt x="17860" y="44649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5"/>
                </a:lnTo>
                <a:lnTo>
                  <a:pt x="8930" y="187524"/>
                </a:lnTo>
                <a:lnTo>
                  <a:pt x="17860" y="205383"/>
                </a:lnTo>
                <a:lnTo>
                  <a:pt x="26789" y="214313"/>
                </a:lnTo>
                <a:lnTo>
                  <a:pt x="44649" y="214313"/>
                </a:lnTo>
                <a:lnTo>
                  <a:pt x="62508" y="214313"/>
                </a:lnTo>
                <a:lnTo>
                  <a:pt x="89297" y="196453"/>
                </a:lnTo>
                <a:lnTo>
                  <a:pt x="107156" y="178594"/>
                </a:lnTo>
                <a:lnTo>
                  <a:pt x="133945" y="151805"/>
                </a:lnTo>
                <a:lnTo>
                  <a:pt x="151805" y="125016"/>
                </a:lnTo>
                <a:lnTo>
                  <a:pt x="160735" y="107157"/>
                </a:lnTo>
                <a:lnTo>
                  <a:pt x="169664" y="80367"/>
                </a:lnTo>
                <a:lnTo>
                  <a:pt x="178594" y="71438"/>
                </a:lnTo>
                <a:lnTo>
                  <a:pt x="178594" y="62508"/>
                </a:lnTo>
                <a:lnTo>
                  <a:pt x="178594" y="71438"/>
                </a:lnTo>
                <a:lnTo>
                  <a:pt x="169664" y="80367"/>
                </a:lnTo>
                <a:lnTo>
                  <a:pt x="178594" y="98227"/>
                </a:lnTo>
                <a:lnTo>
                  <a:pt x="178594" y="116086"/>
                </a:lnTo>
                <a:lnTo>
                  <a:pt x="196453" y="133946"/>
                </a:lnTo>
                <a:lnTo>
                  <a:pt x="205383" y="142875"/>
                </a:lnTo>
                <a:lnTo>
                  <a:pt x="214313" y="151805"/>
                </a:lnTo>
                <a:lnTo>
                  <a:pt x="232172" y="151805"/>
                </a:lnTo>
                <a:lnTo>
                  <a:pt x="250031" y="142875"/>
                </a:lnTo>
                <a:lnTo>
                  <a:pt x="267891" y="133946"/>
                </a:lnTo>
                <a:lnTo>
                  <a:pt x="276820" y="116086"/>
                </a:lnTo>
                <a:lnTo>
                  <a:pt x="276820" y="98227"/>
                </a:lnTo>
                <a:lnTo>
                  <a:pt x="267891" y="80367"/>
                </a:lnTo>
                <a:lnTo>
                  <a:pt x="250031" y="53578"/>
                </a:lnTo>
                <a:lnTo>
                  <a:pt x="232172" y="26789"/>
                </a:lnTo>
                <a:lnTo>
                  <a:pt x="205383" y="8930"/>
                </a:lnTo>
                <a:lnTo>
                  <a:pt x="18752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96453" y="893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7" name="Freeform 6166"/>
          <p:cNvSpPr/>
          <p:nvPr/>
        </p:nvSpPr>
        <p:spPr bwMode="auto">
          <a:xfrm>
            <a:off x="7581305" y="1026914"/>
            <a:ext cx="107157" cy="98228"/>
          </a:xfrm>
          <a:custGeom>
            <a:avLst/>
            <a:gdLst/>
            <a:ahLst/>
            <a:cxnLst/>
            <a:rect l="0" t="0" r="0" b="0"/>
            <a:pathLst>
              <a:path w="107157" h="98228">
                <a:moveTo>
                  <a:pt x="107156" y="0"/>
                </a:moveTo>
                <a:lnTo>
                  <a:pt x="89297" y="0"/>
                </a:lnTo>
                <a:lnTo>
                  <a:pt x="80367" y="8930"/>
                </a:lnTo>
                <a:lnTo>
                  <a:pt x="53578" y="17859"/>
                </a:lnTo>
                <a:lnTo>
                  <a:pt x="35718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8" name="Freeform 6167"/>
          <p:cNvSpPr/>
          <p:nvPr/>
        </p:nvSpPr>
        <p:spPr bwMode="auto">
          <a:xfrm>
            <a:off x="7590234" y="785812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893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17860" y="17860"/>
                </a:lnTo>
                <a:lnTo>
                  <a:pt x="35719" y="1786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69" name="Freeform 6168"/>
          <p:cNvSpPr/>
          <p:nvPr/>
        </p:nvSpPr>
        <p:spPr bwMode="auto">
          <a:xfrm>
            <a:off x="7777758" y="759023"/>
            <a:ext cx="125016" cy="339329"/>
          </a:xfrm>
          <a:custGeom>
            <a:avLst/>
            <a:gdLst/>
            <a:ahLst/>
            <a:cxnLst/>
            <a:rect l="0" t="0" r="0" b="0"/>
            <a:pathLst>
              <a:path w="125016" h="339329">
                <a:moveTo>
                  <a:pt x="125015" y="0"/>
                </a:move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26789"/>
                </a:lnTo>
                <a:lnTo>
                  <a:pt x="116086" y="53578"/>
                </a:lnTo>
                <a:lnTo>
                  <a:pt x="107156" y="89297"/>
                </a:lnTo>
                <a:lnTo>
                  <a:pt x="107156" y="133946"/>
                </a:lnTo>
                <a:lnTo>
                  <a:pt x="98226" y="178594"/>
                </a:lnTo>
                <a:lnTo>
                  <a:pt x="98226" y="232172"/>
                </a:lnTo>
                <a:lnTo>
                  <a:pt x="98226" y="276821"/>
                </a:lnTo>
                <a:lnTo>
                  <a:pt x="107156" y="303610"/>
                </a:lnTo>
                <a:lnTo>
                  <a:pt x="107156" y="321469"/>
                </a:lnTo>
                <a:lnTo>
                  <a:pt x="116086" y="339328"/>
                </a:lnTo>
                <a:lnTo>
                  <a:pt x="116086" y="339328"/>
                </a:lnTo>
                <a:lnTo>
                  <a:pt x="107156" y="321469"/>
                </a:lnTo>
                <a:lnTo>
                  <a:pt x="89297" y="303610"/>
                </a:lnTo>
                <a:lnTo>
                  <a:pt x="62508" y="276821"/>
                </a:lnTo>
                <a:lnTo>
                  <a:pt x="26789" y="24110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0" name="Freeform 6169"/>
          <p:cNvSpPr/>
          <p:nvPr/>
        </p:nvSpPr>
        <p:spPr bwMode="auto">
          <a:xfrm>
            <a:off x="7661672" y="803672"/>
            <a:ext cx="571500" cy="196454"/>
          </a:xfrm>
          <a:custGeom>
            <a:avLst/>
            <a:gdLst/>
            <a:ahLst/>
            <a:cxnLst/>
            <a:rect l="0" t="0" r="0" b="0"/>
            <a:pathLst>
              <a:path w="571500" h="196454">
                <a:moveTo>
                  <a:pt x="0" y="98226"/>
                </a:moveTo>
                <a:lnTo>
                  <a:pt x="0" y="107156"/>
                </a:lnTo>
                <a:lnTo>
                  <a:pt x="0" y="107156"/>
                </a:lnTo>
                <a:lnTo>
                  <a:pt x="17859" y="125015"/>
                </a:lnTo>
                <a:lnTo>
                  <a:pt x="35719" y="133945"/>
                </a:lnTo>
                <a:lnTo>
                  <a:pt x="62508" y="142875"/>
                </a:lnTo>
                <a:lnTo>
                  <a:pt x="98226" y="142875"/>
                </a:lnTo>
                <a:lnTo>
                  <a:pt x="133945" y="142875"/>
                </a:lnTo>
                <a:lnTo>
                  <a:pt x="178594" y="142875"/>
                </a:lnTo>
                <a:lnTo>
                  <a:pt x="223242" y="125015"/>
                </a:lnTo>
                <a:lnTo>
                  <a:pt x="258961" y="116086"/>
                </a:lnTo>
                <a:lnTo>
                  <a:pt x="285750" y="98226"/>
                </a:lnTo>
                <a:lnTo>
                  <a:pt x="312539" y="71437"/>
                </a:lnTo>
                <a:lnTo>
                  <a:pt x="330398" y="53578"/>
                </a:lnTo>
                <a:lnTo>
                  <a:pt x="339328" y="26789"/>
                </a:lnTo>
                <a:lnTo>
                  <a:pt x="348258" y="8929"/>
                </a:lnTo>
                <a:lnTo>
                  <a:pt x="357187" y="0"/>
                </a:lnTo>
                <a:lnTo>
                  <a:pt x="348258" y="0"/>
                </a:lnTo>
                <a:lnTo>
                  <a:pt x="348258" y="0"/>
                </a:lnTo>
                <a:lnTo>
                  <a:pt x="339328" y="17859"/>
                </a:lnTo>
                <a:lnTo>
                  <a:pt x="330398" y="44648"/>
                </a:lnTo>
                <a:lnTo>
                  <a:pt x="321469" y="71437"/>
                </a:lnTo>
                <a:lnTo>
                  <a:pt x="312539" y="98226"/>
                </a:lnTo>
                <a:lnTo>
                  <a:pt x="312539" y="116086"/>
                </a:lnTo>
                <a:lnTo>
                  <a:pt x="312539" y="133945"/>
                </a:lnTo>
                <a:lnTo>
                  <a:pt x="321469" y="151804"/>
                </a:lnTo>
                <a:lnTo>
                  <a:pt x="339328" y="160734"/>
                </a:lnTo>
                <a:lnTo>
                  <a:pt x="366117" y="160734"/>
                </a:lnTo>
                <a:lnTo>
                  <a:pt x="401836" y="160734"/>
                </a:lnTo>
                <a:lnTo>
                  <a:pt x="437555" y="160734"/>
                </a:lnTo>
                <a:lnTo>
                  <a:pt x="482203" y="160734"/>
                </a:lnTo>
                <a:lnTo>
                  <a:pt x="517922" y="169664"/>
                </a:lnTo>
                <a:lnTo>
                  <a:pt x="544710" y="178594"/>
                </a:lnTo>
                <a:lnTo>
                  <a:pt x="562569" y="187523"/>
                </a:lnTo>
                <a:lnTo>
                  <a:pt x="571499" y="196453"/>
                </a:lnTo>
                <a:lnTo>
                  <a:pt x="571499" y="187523"/>
                </a:lnTo>
                <a:lnTo>
                  <a:pt x="57149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1" name="Freeform 6170"/>
          <p:cNvSpPr/>
          <p:nvPr/>
        </p:nvSpPr>
        <p:spPr bwMode="auto">
          <a:xfrm>
            <a:off x="6018609" y="1866304"/>
            <a:ext cx="89298" cy="196455"/>
          </a:xfrm>
          <a:custGeom>
            <a:avLst/>
            <a:gdLst/>
            <a:ahLst/>
            <a:cxnLst/>
            <a:rect l="0" t="0" r="0" b="0"/>
            <a:pathLst>
              <a:path w="89298" h="19645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53579"/>
                </a:lnTo>
                <a:lnTo>
                  <a:pt x="0" y="80368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9665"/>
                </a:lnTo>
                <a:lnTo>
                  <a:pt x="26789" y="187524"/>
                </a:lnTo>
                <a:lnTo>
                  <a:pt x="35719" y="196454"/>
                </a:lnTo>
                <a:lnTo>
                  <a:pt x="44649" y="196454"/>
                </a:lnTo>
                <a:lnTo>
                  <a:pt x="62508" y="187524"/>
                </a:lnTo>
                <a:lnTo>
                  <a:pt x="89297" y="160735"/>
                </a:lnTo>
                <a:lnTo>
                  <a:pt x="89297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2" name="Freeform 6171"/>
          <p:cNvSpPr/>
          <p:nvPr/>
        </p:nvSpPr>
        <p:spPr bwMode="auto">
          <a:xfrm>
            <a:off x="6125766" y="1821656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44648" y="44648"/>
                </a:moveTo>
                <a:lnTo>
                  <a:pt x="35718" y="5357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42875"/>
                </a:lnTo>
                <a:lnTo>
                  <a:pt x="8929" y="169664"/>
                </a:lnTo>
                <a:lnTo>
                  <a:pt x="17859" y="187523"/>
                </a:lnTo>
                <a:lnTo>
                  <a:pt x="35718" y="196453"/>
                </a:lnTo>
                <a:lnTo>
                  <a:pt x="62507" y="187523"/>
                </a:lnTo>
                <a:lnTo>
                  <a:pt x="98226" y="187523"/>
                </a:lnTo>
                <a:lnTo>
                  <a:pt x="125015" y="160734"/>
                </a:lnTo>
                <a:lnTo>
                  <a:pt x="160734" y="142875"/>
                </a:lnTo>
                <a:lnTo>
                  <a:pt x="178593" y="107156"/>
                </a:lnTo>
                <a:lnTo>
                  <a:pt x="196453" y="80367"/>
                </a:lnTo>
                <a:lnTo>
                  <a:pt x="187523" y="53578"/>
                </a:lnTo>
                <a:lnTo>
                  <a:pt x="169664" y="26789"/>
                </a:lnTo>
                <a:lnTo>
                  <a:pt x="142875" y="0"/>
                </a:lnTo>
                <a:lnTo>
                  <a:pt x="116086" y="0"/>
                </a:lnTo>
                <a:lnTo>
                  <a:pt x="80367" y="8930"/>
                </a:lnTo>
                <a:lnTo>
                  <a:pt x="53578" y="26789"/>
                </a:lnTo>
                <a:lnTo>
                  <a:pt x="35718" y="44648"/>
                </a:lnTo>
                <a:lnTo>
                  <a:pt x="35718" y="71438"/>
                </a:lnTo>
                <a:lnTo>
                  <a:pt x="44648" y="80367"/>
                </a:lnTo>
                <a:lnTo>
                  <a:pt x="62507" y="80367"/>
                </a:lnTo>
                <a:lnTo>
                  <a:pt x="6250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3" name="Freeform 6172"/>
          <p:cNvSpPr/>
          <p:nvPr/>
        </p:nvSpPr>
        <p:spPr bwMode="auto">
          <a:xfrm>
            <a:off x="6572250" y="1651992"/>
            <a:ext cx="241103" cy="205384"/>
          </a:xfrm>
          <a:custGeom>
            <a:avLst/>
            <a:gdLst/>
            <a:ahLst/>
            <a:cxnLst/>
            <a:rect l="0" t="0" r="0" b="0"/>
            <a:pathLst>
              <a:path w="241103" h="205384">
                <a:moveTo>
                  <a:pt x="116086" y="8930"/>
                </a:move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71438" y="26789"/>
                </a:lnTo>
                <a:lnTo>
                  <a:pt x="89297" y="35719"/>
                </a:lnTo>
                <a:lnTo>
                  <a:pt x="116086" y="35719"/>
                </a:lnTo>
                <a:lnTo>
                  <a:pt x="151805" y="44648"/>
                </a:lnTo>
                <a:lnTo>
                  <a:pt x="187523" y="53578"/>
                </a:lnTo>
                <a:lnTo>
                  <a:pt x="214313" y="62508"/>
                </a:lnTo>
                <a:lnTo>
                  <a:pt x="241102" y="80367"/>
                </a:lnTo>
                <a:lnTo>
                  <a:pt x="241102" y="98227"/>
                </a:lnTo>
                <a:lnTo>
                  <a:pt x="232172" y="125016"/>
                </a:lnTo>
                <a:lnTo>
                  <a:pt x="196453" y="151805"/>
                </a:lnTo>
                <a:lnTo>
                  <a:pt x="160734" y="169664"/>
                </a:lnTo>
                <a:lnTo>
                  <a:pt x="107156" y="196453"/>
                </a:lnTo>
                <a:lnTo>
                  <a:pt x="62508" y="205383"/>
                </a:lnTo>
                <a:lnTo>
                  <a:pt x="26789" y="205383"/>
                </a:lnTo>
                <a:lnTo>
                  <a:pt x="8930" y="196453"/>
                </a:lnTo>
                <a:lnTo>
                  <a:pt x="0" y="17859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4" name="Freeform 6173"/>
          <p:cNvSpPr/>
          <p:nvPr/>
        </p:nvSpPr>
        <p:spPr bwMode="auto">
          <a:xfrm>
            <a:off x="6840141" y="1455539"/>
            <a:ext cx="80368" cy="285751"/>
          </a:xfrm>
          <a:custGeom>
            <a:avLst/>
            <a:gdLst/>
            <a:ahLst/>
            <a:cxnLst/>
            <a:rect l="0" t="0" r="0" b="0"/>
            <a:pathLst>
              <a:path w="80368" h="28575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17859" y="98226"/>
                </a:lnTo>
                <a:lnTo>
                  <a:pt x="26789" y="133945"/>
                </a:lnTo>
                <a:lnTo>
                  <a:pt x="26789" y="178594"/>
                </a:lnTo>
                <a:lnTo>
                  <a:pt x="35718" y="214312"/>
                </a:lnTo>
                <a:lnTo>
                  <a:pt x="44648" y="241101"/>
                </a:lnTo>
                <a:lnTo>
                  <a:pt x="53578" y="267890"/>
                </a:lnTo>
                <a:lnTo>
                  <a:pt x="62507" y="285750"/>
                </a:lnTo>
                <a:lnTo>
                  <a:pt x="71437" y="285750"/>
                </a:lnTo>
                <a:lnTo>
                  <a:pt x="80367" y="285750"/>
                </a:lnTo>
                <a:lnTo>
                  <a:pt x="80367" y="267890"/>
                </a:lnTo>
                <a:lnTo>
                  <a:pt x="71437" y="250031"/>
                </a:lnTo>
                <a:lnTo>
                  <a:pt x="53578" y="223242"/>
                </a:lnTo>
                <a:lnTo>
                  <a:pt x="5357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75" name="Freeform 6174"/>
          <p:cNvSpPr/>
          <p:nvPr/>
        </p:nvSpPr>
        <p:spPr bwMode="auto">
          <a:xfrm>
            <a:off x="6670477" y="1589484"/>
            <a:ext cx="303610" cy="44650"/>
          </a:xfrm>
          <a:custGeom>
            <a:avLst/>
            <a:gdLst/>
            <a:ahLst/>
            <a:cxnLst/>
            <a:rect l="0" t="0" r="0" b="0"/>
            <a:pathLst>
              <a:path w="303610" h="44650">
                <a:moveTo>
                  <a:pt x="17859" y="35719"/>
                </a:move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26789" y="44649"/>
                </a:lnTo>
                <a:lnTo>
                  <a:pt x="71437" y="44649"/>
                </a:lnTo>
                <a:lnTo>
                  <a:pt x="116086" y="35719"/>
                </a:lnTo>
                <a:lnTo>
                  <a:pt x="169664" y="26789"/>
                </a:lnTo>
                <a:lnTo>
                  <a:pt x="223242" y="17860"/>
                </a:lnTo>
                <a:lnTo>
                  <a:pt x="267890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2" name="Freeform 970751"/>
          <p:cNvSpPr/>
          <p:nvPr/>
        </p:nvSpPr>
        <p:spPr bwMode="auto">
          <a:xfrm>
            <a:off x="6965156" y="1553765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4464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42875"/>
                </a:lnTo>
                <a:lnTo>
                  <a:pt x="8930" y="160735"/>
                </a:lnTo>
                <a:lnTo>
                  <a:pt x="17860" y="178594"/>
                </a:lnTo>
                <a:lnTo>
                  <a:pt x="35719" y="187524"/>
                </a:lnTo>
                <a:lnTo>
                  <a:pt x="62508" y="178594"/>
                </a:lnTo>
                <a:lnTo>
                  <a:pt x="71438" y="169664"/>
                </a:lnTo>
                <a:lnTo>
                  <a:pt x="89297" y="151805"/>
                </a:lnTo>
                <a:lnTo>
                  <a:pt x="107157" y="125016"/>
                </a:lnTo>
                <a:lnTo>
                  <a:pt x="116086" y="98227"/>
                </a:lnTo>
                <a:lnTo>
                  <a:pt x="116086" y="7143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25016" y="17860"/>
                </a:lnTo>
                <a:lnTo>
                  <a:pt x="125016" y="8930"/>
                </a:lnTo>
                <a:lnTo>
                  <a:pt x="125016" y="26789"/>
                </a:lnTo>
                <a:lnTo>
                  <a:pt x="133946" y="44649"/>
                </a:lnTo>
                <a:lnTo>
                  <a:pt x="133946" y="62508"/>
                </a:lnTo>
                <a:lnTo>
                  <a:pt x="142875" y="89297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3" name="Freeform 970752"/>
          <p:cNvSpPr/>
          <p:nvPr/>
        </p:nvSpPr>
        <p:spPr bwMode="auto">
          <a:xfrm>
            <a:off x="7152680" y="1500187"/>
            <a:ext cx="187524" cy="303611"/>
          </a:xfrm>
          <a:custGeom>
            <a:avLst/>
            <a:gdLst/>
            <a:ahLst/>
            <a:cxnLst/>
            <a:rect l="0" t="0" r="0" b="0"/>
            <a:pathLst>
              <a:path w="187524" h="303611">
                <a:moveTo>
                  <a:pt x="80367" y="0"/>
                </a:move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98227"/>
                </a:lnTo>
                <a:lnTo>
                  <a:pt x="35718" y="98227"/>
                </a:lnTo>
                <a:lnTo>
                  <a:pt x="53578" y="89297"/>
                </a:lnTo>
                <a:lnTo>
                  <a:pt x="71437" y="80367"/>
                </a:lnTo>
                <a:lnTo>
                  <a:pt x="80367" y="62508"/>
                </a:lnTo>
                <a:lnTo>
                  <a:pt x="98226" y="5357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53578"/>
                </a:lnTo>
                <a:lnTo>
                  <a:pt x="107156" y="80367"/>
                </a:lnTo>
                <a:lnTo>
                  <a:pt x="125015" y="116086"/>
                </a:lnTo>
                <a:lnTo>
                  <a:pt x="142875" y="151805"/>
                </a:lnTo>
                <a:lnTo>
                  <a:pt x="160734" y="187524"/>
                </a:lnTo>
                <a:lnTo>
                  <a:pt x="178593" y="223242"/>
                </a:lnTo>
                <a:lnTo>
                  <a:pt x="187523" y="250032"/>
                </a:lnTo>
                <a:lnTo>
                  <a:pt x="178593" y="276821"/>
                </a:lnTo>
                <a:lnTo>
                  <a:pt x="169664" y="294680"/>
                </a:lnTo>
                <a:lnTo>
                  <a:pt x="151804" y="303610"/>
                </a:lnTo>
                <a:lnTo>
                  <a:pt x="125015" y="303610"/>
                </a:lnTo>
                <a:lnTo>
                  <a:pt x="98226" y="294680"/>
                </a:lnTo>
                <a:lnTo>
                  <a:pt x="71437" y="276821"/>
                </a:lnTo>
                <a:lnTo>
                  <a:pt x="53578" y="250032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4" name="Freeform 970753"/>
          <p:cNvSpPr/>
          <p:nvPr/>
        </p:nvSpPr>
        <p:spPr bwMode="auto">
          <a:xfrm>
            <a:off x="7313414" y="1419820"/>
            <a:ext cx="214314" cy="160735"/>
          </a:xfrm>
          <a:custGeom>
            <a:avLst/>
            <a:gdLst/>
            <a:ahLst/>
            <a:cxnLst/>
            <a:rect l="0" t="0" r="0" b="0"/>
            <a:pathLst>
              <a:path w="214314" h="160735">
                <a:moveTo>
                  <a:pt x="26789" y="98227"/>
                </a:moveTo>
                <a:lnTo>
                  <a:pt x="17859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7"/>
                </a:lnTo>
                <a:lnTo>
                  <a:pt x="44649" y="62508"/>
                </a:lnTo>
                <a:lnTo>
                  <a:pt x="71438" y="53578"/>
                </a:lnTo>
                <a:lnTo>
                  <a:pt x="98227" y="35719"/>
                </a:lnTo>
                <a:lnTo>
                  <a:pt x="125016" y="26789"/>
                </a:lnTo>
                <a:lnTo>
                  <a:pt x="14287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07156" y="8930"/>
                </a:lnTo>
                <a:lnTo>
                  <a:pt x="71438" y="26789"/>
                </a:lnTo>
                <a:lnTo>
                  <a:pt x="44649" y="44649"/>
                </a:lnTo>
                <a:lnTo>
                  <a:pt x="17859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35719" y="160734"/>
                </a:lnTo>
                <a:lnTo>
                  <a:pt x="71438" y="160734"/>
                </a:lnTo>
                <a:lnTo>
                  <a:pt x="107156" y="160734"/>
                </a:lnTo>
                <a:lnTo>
                  <a:pt x="142875" y="151805"/>
                </a:lnTo>
                <a:lnTo>
                  <a:pt x="178594" y="133945"/>
                </a:lnTo>
                <a:lnTo>
                  <a:pt x="214313" y="116086"/>
                </a:lnTo>
                <a:lnTo>
                  <a:pt x="21431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6" name="Freeform 970755"/>
          <p:cNvSpPr/>
          <p:nvPr/>
        </p:nvSpPr>
        <p:spPr bwMode="auto">
          <a:xfrm>
            <a:off x="7572375" y="1339453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62508" y="0"/>
                </a:moveTo>
                <a:lnTo>
                  <a:pt x="53578" y="893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7"/>
                </a:lnTo>
                <a:lnTo>
                  <a:pt x="17859" y="89297"/>
                </a:lnTo>
                <a:lnTo>
                  <a:pt x="35719" y="107156"/>
                </a:lnTo>
                <a:lnTo>
                  <a:pt x="62508" y="116086"/>
                </a:lnTo>
                <a:lnTo>
                  <a:pt x="89297" y="133945"/>
                </a:lnTo>
                <a:lnTo>
                  <a:pt x="98227" y="151805"/>
                </a:lnTo>
                <a:lnTo>
                  <a:pt x="107156" y="169664"/>
                </a:lnTo>
                <a:lnTo>
                  <a:pt x="98227" y="187523"/>
                </a:lnTo>
                <a:lnTo>
                  <a:pt x="89297" y="196453"/>
                </a:lnTo>
                <a:lnTo>
                  <a:pt x="71438" y="196453"/>
                </a:lnTo>
                <a:lnTo>
                  <a:pt x="44648" y="196453"/>
                </a:lnTo>
                <a:lnTo>
                  <a:pt x="26789" y="187523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7" name="Freeform 970756"/>
          <p:cNvSpPr/>
          <p:nvPr/>
        </p:nvSpPr>
        <p:spPr bwMode="auto">
          <a:xfrm>
            <a:off x="5777508" y="2375297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8"/>
                </a:lnTo>
                <a:lnTo>
                  <a:pt x="17859" y="44648"/>
                </a:lnTo>
                <a:lnTo>
                  <a:pt x="26789" y="71437"/>
                </a:lnTo>
                <a:lnTo>
                  <a:pt x="44648" y="89297"/>
                </a:lnTo>
                <a:lnTo>
                  <a:pt x="53578" y="116086"/>
                </a:lnTo>
                <a:lnTo>
                  <a:pt x="53578" y="133945"/>
                </a:lnTo>
                <a:lnTo>
                  <a:pt x="62508" y="151805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0734"/>
                </a:lnTo>
                <a:lnTo>
                  <a:pt x="62508" y="151805"/>
                </a:lnTo>
                <a:lnTo>
                  <a:pt x="62508" y="125016"/>
                </a:lnTo>
                <a:lnTo>
                  <a:pt x="71437" y="98226"/>
                </a:lnTo>
                <a:lnTo>
                  <a:pt x="71437" y="62507"/>
                </a:lnTo>
                <a:lnTo>
                  <a:pt x="71437" y="35718"/>
                </a:lnTo>
                <a:lnTo>
                  <a:pt x="80367" y="1785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25015" y="26789"/>
                </a:lnTo>
                <a:lnTo>
                  <a:pt x="133945" y="44648"/>
                </a:lnTo>
                <a:lnTo>
                  <a:pt x="142875" y="62507"/>
                </a:lnTo>
                <a:lnTo>
                  <a:pt x="151805" y="89297"/>
                </a:lnTo>
                <a:lnTo>
                  <a:pt x="160734" y="98226"/>
                </a:lnTo>
                <a:lnTo>
                  <a:pt x="178594" y="107156"/>
                </a:lnTo>
                <a:lnTo>
                  <a:pt x="187523" y="107156"/>
                </a:lnTo>
                <a:lnTo>
                  <a:pt x="196453" y="98226"/>
                </a:lnTo>
                <a:lnTo>
                  <a:pt x="214312" y="89297"/>
                </a:lnTo>
                <a:lnTo>
                  <a:pt x="223242" y="62507"/>
                </a:lnTo>
                <a:lnTo>
                  <a:pt x="223242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8" name="Freeform 970757"/>
          <p:cNvSpPr/>
          <p:nvPr/>
        </p:nvSpPr>
        <p:spPr bwMode="auto">
          <a:xfrm>
            <a:off x="5982891" y="2339578"/>
            <a:ext cx="151805" cy="107157"/>
          </a:xfrm>
          <a:custGeom>
            <a:avLst/>
            <a:gdLst/>
            <a:ahLst/>
            <a:cxnLst/>
            <a:rect l="0" t="0" r="0" b="0"/>
            <a:pathLst>
              <a:path w="151805" h="107157">
                <a:moveTo>
                  <a:pt x="35718" y="17859"/>
                </a:moveTo>
                <a:lnTo>
                  <a:pt x="35718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8" y="98226"/>
                </a:lnTo>
                <a:lnTo>
                  <a:pt x="53578" y="107156"/>
                </a:lnTo>
                <a:lnTo>
                  <a:pt x="62507" y="10715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07156" y="44648"/>
                </a:lnTo>
                <a:lnTo>
                  <a:pt x="89297" y="26789"/>
                </a:lnTo>
                <a:lnTo>
                  <a:pt x="62507" y="8930"/>
                </a:lnTo>
                <a:lnTo>
                  <a:pt x="44648" y="8930"/>
                </a:lnTo>
                <a:lnTo>
                  <a:pt x="2678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17859" y="35719"/>
                </a:lnTo>
                <a:lnTo>
                  <a:pt x="35718" y="44648"/>
                </a:lnTo>
                <a:lnTo>
                  <a:pt x="62507" y="53578"/>
                </a:lnTo>
                <a:lnTo>
                  <a:pt x="98226" y="53578"/>
                </a:lnTo>
                <a:lnTo>
                  <a:pt x="125015" y="53578"/>
                </a:lnTo>
                <a:lnTo>
                  <a:pt x="151804" y="53578"/>
                </a:lnTo>
                <a:lnTo>
                  <a:pt x="151804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59" name="Freeform 970758"/>
          <p:cNvSpPr/>
          <p:nvPr/>
        </p:nvSpPr>
        <p:spPr bwMode="auto">
          <a:xfrm>
            <a:off x="6161484" y="2268140"/>
            <a:ext cx="187525" cy="125017"/>
          </a:xfrm>
          <a:custGeom>
            <a:avLst/>
            <a:gdLst/>
            <a:ahLst/>
            <a:cxnLst/>
            <a:rect l="0" t="0" r="0" b="0"/>
            <a:pathLst>
              <a:path w="187525" h="125017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44649" y="116086"/>
                </a:lnTo>
                <a:lnTo>
                  <a:pt x="44649" y="98227"/>
                </a:lnTo>
                <a:lnTo>
                  <a:pt x="53579" y="71438"/>
                </a:lnTo>
                <a:lnTo>
                  <a:pt x="53579" y="44649"/>
                </a:lnTo>
                <a:lnTo>
                  <a:pt x="62508" y="26789"/>
                </a:lnTo>
                <a:lnTo>
                  <a:pt x="71438" y="893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16086" y="26789"/>
                </a:lnTo>
                <a:lnTo>
                  <a:pt x="125016" y="44649"/>
                </a:lnTo>
                <a:lnTo>
                  <a:pt x="125016" y="62508"/>
                </a:lnTo>
                <a:lnTo>
                  <a:pt x="133946" y="80368"/>
                </a:lnTo>
                <a:lnTo>
                  <a:pt x="151805" y="89297"/>
                </a:lnTo>
                <a:lnTo>
                  <a:pt x="160735" y="98227"/>
                </a:lnTo>
                <a:lnTo>
                  <a:pt x="169664" y="89297"/>
                </a:lnTo>
                <a:lnTo>
                  <a:pt x="187524" y="89297"/>
                </a:lnTo>
                <a:lnTo>
                  <a:pt x="187524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0" name="Freeform 970759"/>
          <p:cNvSpPr/>
          <p:nvPr/>
        </p:nvSpPr>
        <p:spPr bwMode="auto">
          <a:xfrm>
            <a:off x="6402586" y="2169914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17859" y="151805"/>
                </a:lnTo>
                <a:lnTo>
                  <a:pt x="26789" y="178594"/>
                </a:lnTo>
                <a:lnTo>
                  <a:pt x="44648" y="205383"/>
                </a:lnTo>
                <a:lnTo>
                  <a:pt x="53578" y="232172"/>
                </a:lnTo>
                <a:lnTo>
                  <a:pt x="62508" y="250031"/>
                </a:lnTo>
                <a:lnTo>
                  <a:pt x="62508" y="258961"/>
                </a:lnTo>
                <a:lnTo>
                  <a:pt x="62508" y="267890"/>
                </a:lnTo>
                <a:lnTo>
                  <a:pt x="53578" y="267890"/>
                </a:lnTo>
                <a:lnTo>
                  <a:pt x="44648" y="258961"/>
                </a:lnTo>
                <a:lnTo>
                  <a:pt x="35719" y="232172"/>
                </a:lnTo>
                <a:lnTo>
                  <a:pt x="26789" y="205383"/>
                </a:lnTo>
                <a:lnTo>
                  <a:pt x="8930" y="160734"/>
                </a:lnTo>
                <a:lnTo>
                  <a:pt x="0" y="116086"/>
                </a:lnTo>
                <a:lnTo>
                  <a:pt x="0" y="80367"/>
                </a:lnTo>
                <a:lnTo>
                  <a:pt x="8930" y="44648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44648"/>
                </a:lnTo>
                <a:lnTo>
                  <a:pt x="98227" y="53578"/>
                </a:lnTo>
                <a:lnTo>
                  <a:pt x="89297" y="71437"/>
                </a:lnTo>
                <a:lnTo>
                  <a:pt x="71437" y="80367"/>
                </a:lnTo>
                <a:lnTo>
                  <a:pt x="62508" y="89297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1" name="Freeform 970760"/>
          <p:cNvSpPr/>
          <p:nvPr/>
        </p:nvSpPr>
        <p:spPr bwMode="auto">
          <a:xfrm>
            <a:off x="6563320" y="2178844"/>
            <a:ext cx="53579" cy="89297"/>
          </a:xfrm>
          <a:custGeom>
            <a:avLst/>
            <a:gdLst/>
            <a:ahLst/>
            <a:cxnLst/>
            <a:rect l="0" t="0" r="0" b="0"/>
            <a:pathLst>
              <a:path w="53579" h="89297">
                <a:moveTo>
                  <a:pt x="893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62507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89296"/>
                </a:lnTo>
                <a:lnTo>
                  <a:pt x="44649" y="89296"/>
                </a:lnTo>
                <a:lnTo>
                  <a:pt x="53578" y="89296"/>
                </a:lnTo>
                <a:lnTo>
                  <a:pt x="53578" y="71437"/>
                </a:lnTo>
                <a:lnTo>
                  <a:pt x="5357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2" name="Freeform 970761"/>
          <p:cNvSpPr/>
          <p:nvPr/>
        </p:nvSpPr>
        <p:spPr bwMode="auto">
          <a:xfrm>
            <a:off x="6536531" y="2080617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3" name="Freeform 970762"/>
          <p:cNvSpPr/>
          <p:nvPr/>
        </p:nvSpPr>
        <p:spPr bwMode="auto">
          <a:xfrm>
            <a:off x="6688336" y="2107406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42875"/>
                </a:lnTo>
                <a:lnTo>
                  <a:pt x="53578" y="169664"/>
                </a:lnTo>
                <a:lnTo>
                  <a:pt x="62508" y="187523"/>
                </a:lnTo>
                <a:lnTo>
                  <a:pt x="80367" y="214313"/>
                </a:lnTo>
                <a:lnTo>
                  <a:pt x="89297" y="232172"/>
                </a:lnTo>
                <a:lnTo>
                  <a:pt x="98227" y="250031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98227" y="241102"/>
                </a:lnTo>
                <a:lnTo>
                  <a:pt x="89297" y="223242"/>
                </a:lnTo>
                <a:lnTo>
                  <a:pt x="62508" y="196453"/>
                </a:lnTo>
                <a:lnTo>
                  <a:pt x="44648" y="160734"/>
                </a:lnTo>
                <a:lnTo>
                  <a:pt x="26789" y="116086"/>
                </a:lnTo>
                <a:lnTo>
                  <a:pt x="17859" y="80367"/>
                </a:lnTo>
                <a:lnTo>
                  <a:pt x="8930" y="53578"/>
                </a:lnTo>
                <a:lnTo>
                  <a:pt x="8930" y="26789"/>
                </a:lnTo>
                <a:lnTo>
                  <a:pt x="17859" y="8930"/>
                </a:lnTo>
                <a:lnTo>
                  <a:pt x="35719" y="0"/>
                </a:lnTo>
                <a:lnTo>
                  <a:pt x="53578" y="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6" y="1785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25016" y="62508"/>
                </a:lnTo>
                <a:lnTo>
                  <a:pt x="98227" y="71438"/>
                </a:lnTo>
                <a:lnTo>
                  <a:pt x="80367" y="71438"/>
                </a:lnTo>
                <a:lnTo>
                  <a:pt x="62508" y="71438"/>
                </a:lnTo>
                <a:lnTo>
                  <a:pt x="53578" y="6250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4" name="Freeform 970763"/>
          <p:cNvSpPr/>
          <p:nvPr/>
        </p:nvSpPr>
        <p:spPr bwMode="auto">
          <a:xfrm>
            <a:off x="6813352" y="2044898"/>
            <a:ext cx="169665" cy="98228"/>
          </a:xfrm>
          <a:custGeom>
            <a:avLst/>
            <a:gdLst/>
            <a:ahLst/>
            <a:cxnLst/>
            <a:rect l="0" t="0" r="0" b="0"/>
            <a:pathLst>
              <a:path w="169665" h="98228">
                <a:moveTo>
                  <a:pt x="8929" y="71438"/>
                </a:moveTo>
                <a:lnTo>
                  <a:pt x="8929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0367"/>
                </a:lnTo>
                <a:lnTo>
                  <a:pt x="35718" y="80367"/>
                </a:lnTo>
                <a:lnTo>
                  <a:pt x="53578" y="71438"/>
                </a:lnTo>
                <a:lnTo>
                  <a:pt x="62507" y="62508"/>
                </a:lnTo>
                <a:lnTo>
                  <a:pt x="80367" y="53578"/>
                </a:lnTo>
                <a:lnTo>
                  <a:pt x="8929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89296" y="17860"/>
                </a:lnTo>
                <a:lnTo>
                  <a:pt x="80367" y="17860"/>
                </a:lnTo>
                <a:lnTo>
                  <a:pt x="71437" y="26789"/>
                </a:lnTo>
                <a:lnTo>
                  <a:pt x="62507" y="44649"/>
                </a:lnTo>
                <a:lnTo>
                  <a:pt x="62507" y="53578"/>
                </a:lnTo>
                <a:lnTo>
                  <a:pt x="53578" y="71438"/>
                </a:lnTo>
                <a:lnTo>
                  <a:pt x="53578" y="89297"/>
                </a:lnTo>
                <a:lnTo>
                  <a:pt x="62507" y="98227"/>
                </a:lnTo>
                <a:lnTo>
                  <a:pt x="80367" y="98227"/>
                </a:lnTo>
                <a:lnTo>
                  <a:pt x="98226" y="98227"/>
                </a:lnTo>
                <a:lnTo>
                  <a:pt x="116086" y="98227"/>
                </a:lnTo>
                <a:lnTo>
                  <a:pt x="133945" y="80367"/>
                </a:lnTo>
                <a:lnTo>
                  <a:pt x="142875" y="62508"/>
                </a:lnTo>
                <a:lnTo>
                  <a:pt x="151804" y="3571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5" name="Freeform 970764"/>
          <p:cNvSpPr/>
          <p:nvPr/>
        </p:nvSpPr>
        <p:spPr bwMode="auto">
          <a:xfrm>
            <a:off x="6983016" y="1875234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26789" y="151805"/>
                </a:lnTo>
                <a:lnTo>
                  <a:pt x="35718" y="178594"/>
                </a:lnTo>
                <a:lnTo>
                  <a:pt x="44648" y="196453"/>
                </a:lnTo>
                <a:lnTo>
                  <a:pt x="62507" y="205383"/>
                </a:lnTo>
                <a:lnTo>
                  <a:pt x="62507" y="214313"/>
                </a:lnTo>
                <a:lnTo>
                  <a:pt x="80367" y="214313"/>
                </a:lnTo>
                <a:lnTo>
                  <a:pt x="89297" y="205383"/>
                </a:lnTo>
                <a:lnTo>
                  <a:pt x="98226" y="196453"/>
                </a:lnTo>
                <a:lnTo>
                  <a:pt x="9822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6" name="Freeform 970765"/>
          <p:cNvSpPr/>
          <p:nvPr/>
        </p:nvSpPr>
        <p:spPr bwMode="auto">
          <a:xfrm>
            <a:off x="7072313" y="2000250"/>
            <a:ext cx="62508" cy="107157"/>
          </a:xfrm>
          <a:custGeom>
            <a:avLst/>
            <a:gdLst/>
            <a:ahLst/>
            <a:cxnLst/>
            <a:rect l="0" t="0" r="0" b="0"/>
            <a:pathLst>
              <a:path w="62508" h="107157">
                <a:moveTo>
                  <a:pt x="2678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1785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53578" y="98226"/>
                </a:lnTo>
                <a:lnTo>
                  <a:pt x="62507" y="80367"/>
                </a:lnTo>
                <a:lnTo>
                  <a:pt x="62507" y="62508"/>
                </a:lnTo>
                <a:lnTo>
                  <a:pt x="6250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7" name="Freeform 970766"/>
          <p:cNvSpPr/>
          <p:nvPr/>
        </p:nvSpPr>
        <p:spPr bwMode="auto">
          <a:xfrm>
            <a:off x="7072313" y="1910953"/>
            <a:ext cx="71438" cy="35720"/>
          </a:xfrm>
          <a:custGeom>
            <a:avLst/>
            <a:gdLst/>
            <a:ahLst/>
            <a:cxnLst/>
            <a:rect l="0" t="0" r="0" b="0"/>
            <a:pathLst>
              <a:path w="71438" h="3572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8930"/>
                </a:lnTo>
                <a:lnTo>
                  <a:pt x="53578" y="17859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8" name="Freeform 970767"/>
          <p:cNvSpPr/>
          <p:nvPr/>
        </p:nvSpPr>
        <p:spPr bwMode="auto">
          <a:xfrm>
            <a:off x="7206258" y="1982390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8"/>
                </a:lnTo>
                <a:lnTo>
                  <a:pt x="17859" y="71438"/>
                </a:lnTo>
                <a:lnTo>
                  <a:pt x="26789" y="62508"/>
                </a:lnTo>
                <a:lnTo>
                  <a:pt x="44648" y="44649"/>
                </a:lnTo>
                <a:lnTo>
                  <a:pt x="53578" y="26789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8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69" name="Freeform 970768"/>
          <p:cNvSpPr/>
          <p:nvPr/>
        </p:nvSpPr>
        <p:spPr bwMode="auto">
          <a:xfrm>
            <a:off x="7322344" y="203596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0" name="Freeform 970769"/>
          <p:cNvSpPr/>
          <p:nvPr/>
        </p:nvSpPr>
        <p:spPr bwMode="auto">
          <a:xfrm>
            <a:off x="7340203" y="1928812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8930" y="71438"/>
                </a:moveTo>
                <a:lnTo>
                  <a:pt x="893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8" y="71438"/>
                </a:lnTo>
                <a:lnTo>
                  <a:pt x="71438" y="62508"/>
                </a:lnTo>
                <a:lnTo>
                  <a:pt x="80367" y="53578"/>
                </a:lnTo>
                <a:lnTo>
                  <a:pt x="98227" y="35719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7" y="17860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62508"/>
                </a:lnTo>
                <a:lnTo>
                  <a:pt x="107156" y="71438"/>
                </a:lnTo>
                <a:lnTo>
                  <a:pt x="116086" y="71438"/>
                </a:lnTo>
                <a:lnTo>
                  <a:pt x="125016" y="80367"/>
                </a:lnTo>
                <a:lnTo>
                  <a:pt x="133945" y="71438"/>
                </a:lnTo>
                <a:lnTo>
                  <a:pt x="133945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1" name="Freeform 970770"/>
          <p:cNvSpPr/>
          <p:nvPr/>
        </p:nvSpPr>
        <p:spPr bwMode="auto">
          <a:xfrm>
            <a:off x="7527727" y="1714500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62507" y="187523"/>
                </a:moveTo>
                <a:lnTo>
                  <a:pt x="62507" y="187523"/>
                </a:lnTo>
                <a:lnTo>
                  <a:pt x="71437" y="187523"/>
                </a:lnTo>
                <a:lnTo>
                  <a:pt x="71437" y="17859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60734"/>
                </a:lnTo>
                <a:lnTo>
                  <a:pt x="71437" y="160734"/>
                </a:lnTo>
                <a:lnTo>
                  <a:pt x="62507" y="169664"/>
                </a:lnTo>
                <a:lnTo>
                  <a:pt x="53578" y="178594"/>
                </a:lnTo>
                <a:lnTo>
                  <a:pt x="35718" y="196453"/>
                </a:lnTo>
                <a:lnTo>
                  <a:pt x="26789" y="214312"/>
                </a:lnTo>
                <a:lnTo>
                  <a:pt x="8929" y="232172"/>
                </a:lnTo>
                <a:lnTo>
                  <a:pt x="0" y="241101"/>
                </a:lnTo>
                <a:lnTo>
                  <a:pt x="0" y="258961"/>
                </a:lnTo>
                <a:lnTo>
                  <a:pt x="0" y="258961"/>
                </a:lnTo>
                <a:lnTo>
                  <a:pt x="8929" y="258961"/>
                </a:lnTo>
                <a:lnTo>
                  <a:pt x="17859" y="258961"/>
                </a:lnTo>
                <a:lnTo>
                  <a:pt x="35718" y="241101"/>
                </a:lnTo>
                <a:lnTo>
                  <a:pt x="53578" y="223242"/>
                </a:lnTo>
                <a:lnTo>
                  <a:pt x="80367" y="205383"/>
                </a:lnTo>
                <a:lnTo>
                  <a:pt x="98226" y="187523"/>
                </a:lnTo>
                <a:lnTo>
                  <a:pt x="116086" y="151804"/>
                </a:lnTo>
                <a:lnTo>
                  <a:pt x="142875" y="125015"/>
                </a:lnTo>
                <a:lnTo>
                  <a:pt x="151804" y="89297"/>
                </a:lnTo>
                <a:lnTo>
                  <a:pt x="160734" y="62508"/>
                </a:lnTo>
                <a:lnTo>
                  <a:pt x="169664" y="35719"/>
                </a:lnTo>
                <a:lnTo>
                  <a:pt x="169664" y="17859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29"/>
                </a:lnTo>
                <a:lnTo>
                  <a:pt x="133945" y="26789"/>
                </a:lnTo>
                <a:lnTo>
                  <a:pt x="125015" y="53578"/>
                </a:lnTo>
                <a:lnTo>
                  <a:pt x="125015" y="80367"/>
                </a:lnTo>
                <a:lnTo>
                  <a:pt x="125015" y="107156"/>
                </a:lnTo>
                <a:lnTo>
                  <a:pt x="125015" y="142875"/>
                </a:lnTo>
                <a:lnTo>
                  <a:pt x="133945" y="169664"/>
                </a:lnTo>
                <a:lnTo>
                  <a:pt x="142875" y="187523"/>
                </a:lnTo>
                <a:lnTo>
                  <a:pt x="14287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2" name="Freeform 970771"/>
          <p:cNvSpPr/>
          <p:nvPr/>
        </p:nvSpPr>
        <p:spPr bwMode="auto">
          <a:xfrm>
            <a:off x="6098977" y="2571750"/>
            <a:ext cx="232172" cy="169665"/>
          </a:xfrm>
          <a:custGeom>
            <a:avLst/>
            <a:gdLst/>
            <a:ahLst/>
            <a:cxnLst/>
            <a:rect l="0" t="0" r="0" b="0"/>
            <a:pathLst>
              <a:path w="232172" h="169665">
                <a:moveTo>
                  <a:pt x="71437" y="17859"/>
                </a:moveTo>
                <a:lnTo>
                  <a:pt x="71437" y="17859"/>
                </a:lnTo>
                <a:lnTo>
                  <a:pt x="71437" y="8930"/>
                </a:lnTo>
                <a:lnTo>
                  <a:pt x="71437" y="893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0734"/>
                </a:lnTo>
                <a:lnTo>
                  <a:pt x="44648" y="169664"/>
                </a:lnTo>
                <a:lnTo>
                  <a:pt x="80367" y="169664"/>
                </a:lnTo>
                <a:lnTo>
                  <a:pt x="116086" y="169664"/>
                </a:lnTo>
                <a:lnTo>
                  <a:pt x="160734" y="151805"/>
                </a:lnTo>
                <a:lnTo>
                  <a:pt x="196453" y="125016"/>
                </a:lnTo>
                <a:lnTo>
                  <a:pt x="232171" y="98227"/>
                </a:lnTo>
                <a:lnTo>
                  <a:pt x="232171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3" name="Freeform 970772"/>
          <p:cNvSpPr/>
          <p:nvPr/>
        </p:nvSpPr>
        <p:spPr bwMode="auto">
          <a:xfrm>
            <a:off x="6375797" y="2518172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17859" y="116086"/>
                </a:lnTo>
                <a:lnTo>
                  <a:pt x="35719" y="125016"/>
                </a:lnTo>
                <a:lnTo>
                  <a:pt x="62508" y="125016"/>
                </a:lnTo>
                <a:lnTo>
                  <a:pt x="89297" y="125016"/>
                </a:lnTo>
                <a:lnTo>
                  <a:pt x="116086" y="116086"/>
                </a:lnTo>
                <a:lnTo>
                  <a:pt x="142875" y="98226"/>
                </a:lnTo>
                <a:lnTo>
                  <a:pt x="142875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4" name="Freeform 970773"/>
          <p:cNvSpPr/>
          <p:nvPr/>
        </p:nvSpPr>
        <p:spPr bwMode="auto">
          <a:xfrm>
            <a:off x="6590109" y="2455664"/>
            <a:ext cx="80369" cy="160735"/>
          </a:xfrm>
          <a:custGeom>
            <a:avLst/>
            <a:gdLst/>
            <a:ahLst/>
            <a:cxnLst/>
            <a:rect l="0" t="0" r="0" b="0"/>
            <a:pathLst>
              <a:path w="80369" h="16073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26789" y="62508"/>
                </a:lnTo>
                <a:lnTo>
                  <a:pt x="35719" y="80367"/>
                </a:lnTo>
                <a:lnTo>
                  <a:pt x="53579" y="107156"/>
                </a:lnTo>
                <a:lnTo>
                  <a:pt x="53579" y="125016"/>
                </a:lnTo>
                <a:lnTo>
                  <a:pt x="62508" y="142875"/>
                </a:lnTo>
                <a:lnTo>
                  <a:pt x="71438" y="151805"/>
                </a:lnTo>
                <a:lnTo>
                  <a:pt x="80368" y="151805"/>
                </a:lnTo>
                <a:lnTo>
                  <a:pt x="71438" y="160734"/>
                </a:lnTo>
                <a:lnTo>
                  <a:pt x="71438" y="151805"/>
                </a:lnTo>
                <a:lnTo>
                  <a:pt x="62508" y="142875"/>
                </a:lnTo>
                <a:lnTo>
                  <a:pt x="44649" y="125016"/>
                </a:lnTo>
                <a:lnTo>
                  <a:pt x="4464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5" name="Freeform 970774"/>
          <p:cNvSpPr/>
          <p:nvPr/>
        </p:nvSpPr>
        <p:spPr bwMode="auto">
          <a:xfrm>
            <a:off x="6447234" y="2393156"/>
            <a:ext cx="303611" cy="116087"/>
          </a:xfrm>
          <a:custGeom>
            <a:avLst/>
            <a:gdLst/>
            <a:ahLst/>
            <a:cxnLst/>
            <a:rect l="0" t="0" r="0" b="0"/>
            <a:pathLst>
              <a:path w="303611" h="116087">
                <a:moveTo>
                  <a:pt x="0" y="116086"/>
                </a:moveTo>
                <a:lnTo>
                  <a:pt x="0" y="116086"/>
                </a:lnTo>
                <a:lnTo>
                  <a:pt x="17860" y="116086"/>
                </a:lnTo>
                <a:lnTo>
                  <a:pt x="44649" y="107157"/>
                </a:lnTo>
                <a:lnTo>
                  <a:pt x="89297" y="98227"/>
                </a:lnTo>
                <a:lnTo>
                  <a:pt x="133946" y="80367"/>
                </a:lnTo>
                <a:lnTo>
                  <a:pt x="187524" y="71438"/>
                </a:lnTo>
                <a:lnTo>
                  <a:pt x="241102" y="53578"/>
                </a:lnTo>
                <a:lnTo>
                  <a:pt x="276821" y="35719"/>
                </a:lnTo>
                <a:lnTo>
                  <a:pt x="294680" y="26789"/>
                </a:lnTo>
                <a:lnTo>
                  <a:pt x="303610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6" name="Freeform 970775"/>
          <p:cNvSpPr/>
          <p:nvPr/>
        </p:nvSpPr>
        <p:spPr bwMode="auto">
          <a:xfrm>
            <a:off x="6304359" y="2964656"/>
            <a:ext cx="133947" cy="133946"/>
          </a:xfrm>
          <a:custGeom>
            <a:avLst/>
            <a:gdLst/>
            <a:ahLst/>
            <a:cxnLst/>
            <a:rect l="0" t="0" r="0" b="0"/>
            <a:pathLst>
              <a:path w="133947" h="133946">
                <a:moveTo>
                  <a:pt x="133946" y="17859"/>
                </a:moveTo>
                <a:lnTo>
                  <a:pt x="125016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0368" y="0"/>
                </a:lnTo>
                <a:lnTo>
                  <a:pt x="53579" y="0"/>
                </a:lnTo>
                <a:lnTo>
                  <a:pt x="35719" y="0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26789" y="125015"/>
                </a:lnTo>
                <a:lnTo>
                  <a:pt x="53579" y="133945"/>
                </a:lnTo>
                <a:lnTo>
                  <a:pt x="80368" y="133945"/>
                </a:lnTo>
                <a:lnTo>
                  <a:pt x="107157" y="125015"/>
                </a:lnTo>
                <a:lnTo>
                  <a:pt x="133946" y="107156"/>
                </a:lnTo>
                <a:lnTo>
                  <a:pt x="13394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7" name="Freeform 970776"/>
          <p:cNvSpPr/>
          <p:nvPr/>
        </p:nvSpPr>
        <p:spPr bwMode="auto">
          <a:xfrm>
            <a:off x="6509742" y="2866429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17860" y="133946"/>
                </a:lnTo>
                <a:lnTo>
                  <a:pt x="26789" y="151805"/>
                </a:lnTo>
                <a:lnTo>
                  <a:pt x="53578" y="160735"/>
                </a:lnTo>
                <a:lnTo>
                  <a:pt x="80367" y="160735"/>
                </a:lnTo>
                <a:lnTo>
                  <a:pt x="107156" y="151805"/>
                </a:lnTo>
                <a:lnTo>
                  <a:pt x="142875" y="133946"/>
                </a:lnTo>
                <a:lnTo>
                  <a:pt x="169664" y="107157"/>
                </a:lnTo>
                <a:lnTo>
                  <a:pt x="169664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8" name="Freeform 970777"/>
          <p:cNvSpPr/>
          <p:nvPr/>
        </p:nvSpPr>
        <p:spPr bwMode="auto">
          <a:xfrm>
            <a:off x="6697266" y="2794992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8" y="53578"/>
                </a:lnTo>
                <a:lnTo>
                  <a:pt x="44648" y="80367"/>
                </a:lnTo>
                <a:lnTo>
                  <a:pt x="62507" y="98226"/>
                </a:lnTo>
                <a:lnTo>
                  <a:pt x="71437" y="116086"/>
                </a:lnTo>
                <a:lnTo>
                  <a:pt x="71437" y="125015"/>
                </a:lnTo>
                <a:lnTo>
                  <a:pt x="80367" y="133945"/>
                </a:lnTo>
                <a:lnTo>
                  <a:pt x="71437" y="142875"/>
                </a:lnTo>
                <a:lnTo>
                  <a:pt x="62507" y="142875"/>
                </a:lnTo>
                <a:lnTo>
                  <a:pt x="6250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79" name="Freeform 970778"/>
          <p:cNvSpPr/>
          <p:nvPr/>
        </p:nvSpPr>
        <p:spPr bwMode="auto">
          <a:xfrm>
            <a:off x="6590109" y="2741414"/>
            <a:ext cx="223244" cy="89298"/>
          </a:xfrm>
          <a:custGeom>
            <a:avLst/>
            <a:gdLst/>
            <a:ahLst/>
            <a:cxnLst/>
            <a:rect l="0" t="0" r="0" b="0"/>
            <a:pathLst>
              <a:path w="223244" h="89298">
                <a:moveTo>
                  <a:pt x="0" y="89297"/>
                </a:moveTo>
                <a:lnTo>
                  <a:pt x="8930" y="80367"/>
                </a:lnTo>
                <a:lnTo>
                  <a:pt x="17860" y="80367"/>
                </a:lnTo>
                <a:lnTo>
                  <a:pt x="44649" y="71437"/>
                </a:lnTo>
                <a:lnTo>
                  <a:pt x="80368" y="62507"/>
                </a:lnTo>
                <a:lnTo>
                  <a:pt x="125016" y="53578"/>
                </a:lnTo>
                <a:lnTo>
                  <a:pt x="160735" y="35719"/>
                </a:lnTo>
                <a:lnTo>
                  <a:pt x="196454" y="26789"/>
                </a:lnTo>
                <a:lnTo>
                  <a:pt x="214313" y="1785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0" name="Freeform 970779"/>
          <p:cNvSpPr/>
          <p:nvPr/>
        </p:nvSpPr>
        <p:spPr bwMode="auto">
          <a:xfrm>
            <a:off x="6911578" y="2928937"/>
            <a:ext cx="98228" cy="187525"/>
          </a:xfrm>
          <a:custGeom>
            <a:avLst/>
            <a:gdLst/>
            <a:ahLst/>
            <a:cxnLst/>
            <a:rect l="0" t="0" r="0" b="0"/>
            <a:pathLst>
              <a:path w="98228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35719" y="53578"/>
                </a:lnTo>
                <a:lnTo>
                  <a:pt x="44649" y="80367"/>
                </a:lnTo>
                <a:lnTo>
                  <a:pt x="62508" y="107156"/>
                </a:lnTo>
                <a:lnTo>
                  <a:pt x="71438" y="125016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7" y="178594"/>
                </a:lnTo>
                <a:lnTo>
                  <a:pt x="98227" y="187524"/>
                </a:lnTo>
                <a:lnTo>
                  <a:pt x="98227" y="178594"/>
                </a:lnTo>
                <a:lnTo>
                  <a:pt x="89297" y="169664"/>
                </a:lnTo>
                <a:lnTo>
                  <a:pt x="80367" y="160734"/>
                </a:lnTo>
                <a:lnTo>
                  <a:pt x="8036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1" name="Freeform 970780"/>
          <p:cNvSpPr/>
          <p:nvPr/>
        </p:nvSpPr>
        <p:spPr bwMode="auto">
          <a:xfrm>
            <a:off x="6911578" y="2893218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0" y="17860"/>
                </a:moveTo>
                <a:lnTo>
                  <a:pt x="0" y="1786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07156" y="35719"/>
                </a:lnTo>
                <a:lnTo>
                  <a:pt x="89297" y="53578"/>
                </a:lnTo>
                <a:lnTo>
                  <a:pt x="71438" y="62508"/>
                </a:lnTo>
                <a:lnTo>
                  <a:pt x="44649" y="71438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2" name="Freeform 970781"/>
          <p:cNvSpPr/>
          <p:nvPr/>
        </p:nvSpPr>
        <p:spPr bwMode="auto">
          <a:xfrm>
            <a:off x="7161609" y="2553891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17860" y="26789"/>
                </a:move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60735" y="17859"/>
                </a:lnTo>
                <a:lnTo>
                  <a:pt x="178594" y="26789"/>
                </a:lnTo>
                <a:lnTo>
                  <a:pt x="178594" y="44648"/>
                </a:lnTo>
                <a:lnTo>
                  <a:pt x="178594" y="53578"/>
                </a:lnTo>
                <a:lnTo>
                  <a:pt x="160735" y="71437"/>
                </a:lnTo>
                <a:lnTo>
                  <a:pt x="142875" y="89297"/>
                </a:lnTo>
                <a:lnTo>
                  <a:pt x="125016" y="98226"/>
                </a:lnTo>
                <a:lnTo>
                  <a:pt x="116086" y="116086"/>
                </a:lnTo>
                <a:lnTo>
                  <a:pt x="98227" y="125015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51804"/>
                </a:lnTo>
                <a:lnTo>
                  <a:pt x="107157" y="151804"/>
                </a:lnTo>
                <a:lnTo>
                  <a:pt x="107157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3" name="Freeform 970782"/>
          <p:cNvSpPr/>
          <p:nvPr/>
        </p:nvSpPr>
        <p:spPr bwMode="auto">
          <a:xfrm>
            <a:off x="7313414" y="2652117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3571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4" name="Freeform 970783"/>
          <p:cNvSpPr/>
          <p:nvPr/>
        </p:nvSpPr>
        <p:spPr bwMode="auto">
          <a:xfrm>
            <a:off x="7554516" y="2241351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71437" y="26789"/>
                </a:moveTo>
                <a:lnTo>
                  <a:pt x="7143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53578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8929" y="151805"/>
                </a:lnTo>
                <a:lnTo>
                  <a:pt x="26789" y="160735"/>
                </a:lnTo>
                <a:lnTo>
                  <a:pt x="44648" y="169664"/>
                </a:lnTo>
                <a:lnTo>
                  <a:pt x="80367" y="160735"/>
                </a:lnTo>
                <a:lnTo>
                  <a:pt x="107156" y="151805"/>
                </a:lnTo>
                <a:lnTo>
                  <a:pt x="133945" y="142875"/>
                </a:lnTo>
                <a:lnTo>
                  <a:pt x="151804" y="116086"/>
                </a:lnTo>
                <a:lnTo>
                  <a:pt x="15180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5" name="Freeform 970784"/>
          <p:cNvSpPr/>
          <p:nvPr/>
        </p:nvSpPr>
        <p:spPr bwMode="auto">
          <a:xfrm>
            <a:off x="7724180" y="2205633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7"/>
                </a:lnTo>
                <a:lnTo>
                  <a:pt x="35718" y="80367"/>
                </a:lnTo>
                <a:lnTo>
                  <a:pt x="44648" y="98226"/>
                </a:lnTo>
                <a:lnTo>
                  <a:pt x="44648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35718" y="133945"/>
                </a:lnTo>
                <a:lnTo>
                  <a:pt x="3571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6" name="Freeform 970785"/>
          <p:cNvSpPr/>
          <p:nvPr/>
        </p:nvSpPr>
        <p:spPr bwMode="auto">
          <a:xfrm>
            <a:off x="7706320" y="2107406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80367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89" y="160734"/>
                </a:lnTo>
                <a:lnTo>
                  <a:pt x="44649" y="169664"/>
                </a:lnTo>
                <a:lnTo>
                  <a:pt x="53578" y="169664"/>
                </a:lnTo>
                <a:lnTo>
                  <a:pt x="80368" y="169664"/>
                </a:lnTo>
                <a:lnTo>
                  <a:pt x="98227" y="160734"/>
                </a:lnTo>
                <a:lnTo>
                  <a:pt x="116086" y="151805"/>
                </a:lnTo>
                <a:lnTo>
                  <a:pt x="133946" y="133945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7" name="Freeform 970786"/>
          <p:cNvSpPr/>
          <p:nvPr/>
        </p:nvSpPr>
        <p:spPr bwMode="auto">
          <a:xfrm>
            <a:off x="7849195" y="2089547"/>
            <a:ext cx="71439" cy="151805"/>
          </a:xfrm>
          <a:custGeom>
            <a:avLst/>
            <a:gdLst/>
            <a:ahLst/>
            <a:cxnLst/>
            <a:rect l="0" t="0" r="0" b="0"/>
            <a:pathLst>
              <a:path w="71439" h="151805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62507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25015"/>
                </a:lnTo>
                <a:lnTo>
                  <a:pt x="62508" y="133945"/>
                </a:lnTo>
                <a:lnTo>
                  <a:pt x="62508" y="142875"/>
                </a:lnTo>
                <a:lnTo>
                  <a:pt x="71438" y="151804"/>
                </a:lnTo>
                <a:lnTo>
                  <a:pt x="71438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8" name="Freeform 970787"/>
          <p:cNvSpPr/>
          <p:nvPr/>
        </p:nvSpPr>
        <p:spPr bwMode="auto">
          <a:xfrm>
            <a:off x="7884914" y="2214562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893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89" name="Freeform 970788"/>
          <p:cNvSpPr/>
          <p:nvPr/>
        </p:nvSpPr>
        <p:spPr bwMode="auto">
          <a:xfrm>
            <a:off x="7733109" y="2035969"/>
            <a:ext cx="267892" cy="80368"/>
          </a:xfrm>
          <a:custGeom>
            <a:avLst/>
            <a:gdLst/>
            <a:ahLst/>
            <a:cxnLst/>
            <a:rect l="0" t="0" r="0" b="0"/>
            <a:pathLst>
              <a:path w="267892" h="80368">
                <a:moveTo>
                  <a:pt x="0" y="80367"/>
                </a:moveTo>
                <a:lnTo>
                  <a:pt x="8930" y="80367"/>
                </a:lnTo>
                <a:lnTo>
                  <a:pt x="26789" y="80367"/>
                </a:lnTo>
                <a:lnTo>
                  <a:pt x="53579" y="71437"/>
                </a:lnTo>
                <a:lnTo>
                  <a:pt x="89297" y="53578"/>
                </a:lnTo>
                <a:lnTo>
                  <a:pt x="133946" y="44648"/>
                </a:lnTo>
                <a:lnTo>
                  <a:pt x="178594" y="35718"/>
                </a:lnTo>
                <a:lnTo>
                  <a:pt x="223243" y="17859"/>
                </a:lnTo>
                <a:lnTo>
                  <a:pt x="241102" y="892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90" name="Freeform 970789"/>
          <p:cNvSpPr/>
          <p:nvPr/>
        </p:nvSpPr>
        <p:spPr bwMode="auto">
          <a:xfrm>
            <a:off x="7527727" y="2259211"/>
            <a:ext cx="580430" cy="232173"/>
          </a:xfrm>
          <a:custGeom>
            <a:avLst/>
            <a:gdLst/>
            <a:ahLst/>
            <a:cxnLst/>
            <a:rect l="0" t="0" r="0" b="0"/>
            <a:pathLst>
              <a:path w="580430" h="232173">
                <a:moveTo>
                  <a:pt x="17859" y="232172"/>
                </a:moveTo>
                <a:lnTo>
                  <a:pt x="17859" y="232172"/>
                </a:lnTo>
                <a:lnTo>
                  <a:pt x="892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8929" y="232172"/>
                </a:lnTo>
                <a:lnTo>
                  <a:pt x="17859" y="232172"/>
                </a:lnTo>
                <a:lnTo>
                  <a:pt x="53578" y="214312"/>
                </a:lnTo>
                <a:lnTo>
                  <a:pt x="98226" y="196453"/>
                </a:lnTo>
                <a:lnTo>
                  <a:pt x="160734" y="160734"/>
                </a:lnTo>
                <a:lnTo>
                  <a:pt x="241101" y="125015"/>
                </a:lnTo>
                <a:lnTo>
                  <a:pt x="330398" y="89297"/>
                </a:lnTo>
                <a:lnTo>
                  <a:pt x="410765" y="62508"/>
                </a:lnTo>
                <a:lnTo>
                  <a:pt x="491132" y="35718"/>
                </a:lnTo>
                <a:lnTo>
                  <a:pt x="544711" y="17859"/>
                </a:lnTo>
                <a:lnTo>
                  <a:pt x="580429" y="0"/>
                </a:lnTo>
                <a:lnTo>
                  <a:pt x="5804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91" name="Freeform 970790"/>
          <p:cNvSpPr/>
          <p:nvPr/>
        </p:nvSpPr>
        <p:spPr bwMode="auto">
          <a:xfrm>
            <a:off x="7750969" y="2473523"/>
            <a:ext cx="44649" cy="169666"/>
          </a:xfrm>
          <a:custGeom>
            <a:avLst/>
            <a:gdLst/>
            <a:ahLst/>
            <a:cxnLst/>
            <a:rect l="0" t="0" r="0" b="0"/>
            <a:pathLst>
              <a:path w="44649" h="169666">
                <a:moveTo>
                  <a:pt x="0" y="26790"/>
                </a:moveTo>
                <a:lnTo>
                  <a:pt x="0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0735"/>
                </a:lnTo>
                <a:lnTo>
                  <a:pt x="26789" y="169665"/>
                </a:lnTo>
                <a:lnTo>
                  <a:pt x="35719" y="169665"/>
                </a:lnTo>
                <a:lnTo>
                  <a:pt x="35719" y="16073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0792" name="Freeform 970791"/>
          <p:cNvSpPr/>
          <p:nvPr/>
        </p:nvSpPr>
        <p:spPr bwMode="auto">
          <a:xfrm>
            <a:off x="7831336" y="2437804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17859" y="44649"/>
                </a:moveTo>
                <a:lnTo>
                  <a:pt x="17859" y="53579"/>
                </a:lnTo>
                <a:lnTo>
                  <a:pt x="8930" y="7143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16087"/>
                </a:lnTo>
                <a:lnTo>
                  <a:pt x="17859" y="125016"/>
                </a:lnTo>
                <a:lnTo>
                  <a:pt x="35719" y="133946"/>
                </a:lnTo>
                <a:lnTo>
                  <a:pt x="62508" y="133946"/>
                </a:lnTo>
                <a:lnTo>
                  <a:pt x="80367" y="125016"/>
                </a:lnTo>
                <a:lnTo>
                  <a:pt x="98227" y="107157"/>
                </a:lnTo>
                <a:lnTo>
                  <a:pt x="116086" y="98227"/>
                </a:lnTo>
                <a:lnTo>
                  <a:pt x="116086" y="71438"/>
                </a:lnTo>
                <a:lnTo>
                  <a:pt x="116086" y="53579"/>
                </a:lnTo>
                <a:lnTo>
                  <a:pt x="107156" y="35719"/>
                </a:lnTo>
                <a:lnTo>
                  <a:pt x="80367" y="17860"/>
                </a:lnTo>
                <a:lnTo>
                  <a:pt x="53578" y="8930"/>
                </a:lnTo>
                <a:lnTo>
                  <a:pt x="26789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92350"/>
            <a:ext cx="8045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  <p:sp>
        <p:nvSpPr>
          <p:cNvPr id="2" name="Freeform 1"/>
          <p:cNvSpPr/>
          <p:nvPr/>
        </p:nvSpPr>
        <p:spPr bwMode="auto">
          <a:xfrm>
            <a:off x="303609" y="3679031"/>
            <a:ext cx="2366369" cy="669727"/>
          </a:xfrm>
          <a:custGeom>
            <a:avLst/>
            <a:gdLst/>
            <a:ahLst/>
            <a:cxnLst/>
            <a:rect l="0" t="0" r="0" b="0"/>
            <a:pathLst>
              <a:path w="2366369" h="669727">
                <a:moveTo>
                  <a:pt x="2357438" y="151805"/>
                </a:moveTo>
                <a:lnTo>
                  <a:pt x="2348508" y="142875"/>
                </a:lnTo>
                <a:lnTo>
                  <a:pt x="2339579" y="142875"/>
                </a:lnTo>
                <a:lnTo>
                  <a:pt x="2330649" y="142875"/>
                </a:lnTo>
                <a:lnTo>
                  <a:pt x="2321719" y="133945"/>
                </a:lnTo>
                <a:lnTo>
                  <a:pt x="2303860" y="125015"/>
                </a:lnTo>
                <a:lnTo>
                  <a:pt x="2286000" y="125015"/>
                </a:lnTo>
                <a:lnTo>
                  <a:pt x="2268141" y="116086"/>
                </a:lnTo>
                <a:lnTo>
                  <a:pt x="2241352" y="116086"/>
                </a:lnTo>
                <a:lnTo>
                  <a:pt x="2223493" y="107156"/>
                </a:lnTo>
                <a:lnTo>
                  <a:pt x="2196704" y="107156"/>
                </a:lnTo>
                <a:lnTo>
                  <a:pt x="2169914" y="98226"/>
                </a:lnTo>
                <a:lnTo>
                  <a:pt x="2143125" y="98226"/>
                </a:lnTo>
                <a:lnTo>
                  <a:pt x="2107407" y="98226"/>
                </a:lnTo>
                <a:lnTo>
                  <a:pt x="2071688" y="89297"/>
                </a:lnTo>
                <a:lnTo>
                  <a:pt x="2035969" y="89297"/>
                </a:lnTo>
                <a:lnTo>
                  <a:pt x="1991321" y="89297"/>
                </a:lnTo>
                <a:lnTo>
                  <a:pt x="1946672" y="80367"/>
                </a:lnTo>
                <a:lnTo>
                  <a:pt x="1902024" y="80367"/>
                </a:lnTo>
                <a:lnTo>
                  <a:pt x="1857375" y="80367"/>
                </a:lnTo>
                <a:lnTo>
                  <a:pt x="1812727" y="71437"/>
                </a:lnTo>
                <a:lnTo>
                  <a:pt x="1759149" y="71437"/>
                </a:lnTo>
                <a:lnTo>
                  <a:pt x="1714500" y="62508"/>
                </a:lnTo>
                <a:lnTo>
                  <a:pt x="1660922" y="53578"/>
                </a:lnTo>
                <a:lnTo>
                  <a:pt x="1598414" y="44648"/>
                </a:lnTo>
                <a:lnTo>
                  <a:pt x="1544836" y="44648"/>
                </a:lnTo>
                <a:lnTo>
                  <a:pt x="1482329" y="35719"/>
                </a:lnTo>
                <a:lnTo>
                  <a:pt x="1428750" y="26789"/>
                </a:lnTo>
                <a:lnTo>
                  <a:pt x="1357313" y="17859"/>
                </a:lnTo>
                <a:lnTo>
                  <a:pt x="1294805" y="8930"/>
                </a:lnTo>
                <a:lnTo>
                  <a:pt x="1223368" y="8930"/>
                </a:lnTo>
                <a:lnTo>
                  <a:pt x="1151930" y="0"/>
                </a:lnTo>
                <a:lnTo>
                  <a:pt x="1080493" y="0"/>
                </a:lnTo>
                <a:lnTo>
                  <a:pt x="1009055" y="0"/>
                </a:lnTo>
                <a:lnTo>
                  <a:pt x="928688" y="8930"/>
                </a:lnTo>
                <a:lnTo>
                  <a:pt x="848321" y="17859"/>
                </a:lnTo>
                <a:lnTo>
                  <a:pt x="767954" y="17859"/>
                </a:lnTo>
                <a:lnTo>
                  <a:pt x="678657" y="35719"/>
                </a:lnTo>
                <a:lnTo>
                  <a:pt x="598290" y="44648"/>
                </a:lnTo>
                <a:lnTo>
                  <a:pt x="517922" y="62508"/>
                </a:lnTo>
                <a:lnTo>
                  <a:pt x="446485" y="80367"/>
                </a:lnTo>
                <a:lnTo>
                  <a:pt x="366118" y="98226"/>
                </a:lnTo>
                <a:lnTo>
                  <a:pt x="303610" y="125015"/>
                </a:lnTo>
                <a:lnTo>
                  <a:pt x="232172" y="151805"/>
                </a:lnTo>
                <a:lnTo>
                  <a:pt x="187524" y="169664"/>
                </a:lnTo>
                <a:lnTo>
                  <a:pt x="160735" y="187523"/>
                </a:lnTo>
                <a:lnTo>
                  <a:pt x="133946" y="196453"/>
                </a:lnTo>
                <a:lnTo>
                  <a:pt x="107157" y="214312"/>
                </a:lnTo>
                <a:lnTo>
                  <a:pt x="80368" y="232172"/>
                </a:lnTo>
                <a:lnTo>
                  <a:pt x="53579" y="258961"/>
                </a:lnTo>
                <a:lnTo>
                  <a:pt x="35719" y="276820"/>
                </a:lnTo>
                <a:lnTo>
                  <a:pt x="8930" y="303609"/>
                </a:lnTo>
                <a:lnTo>
                  <a:pt x="8930" y="330398"/>
                </a:lnTo>
                <a:lnTo>
                  <a:pt x="0" y="348258"/>
                </a:lnTo>
                <a:lnTo>
                  <a:pt x="8930" y="383976"/>
                </a:lnTo>
                <a:lnTo>
                  <a:pt x="35719" y="419695"/>
                </a:lnTo>
                <a:lnTo>
                  <a:pt x="62508" y="455414"/>
                </a:lnTo>
                <a:lnTo>
                  <a:pt x="107157" y="491133"/>
                </a:lnTo>
                <a:lnTo>
                  <a:pt x="160735" y="517922"/>
                </a:lnTo>
                <a:lnTo>
                  <a:pt x="214313" y="553640"/>
                </a:lnTo>
                <a:lnTo>
                  <a:pt x="267891" y="571500"/>
                </a:lnTo>
                <a:lnTo>
                  <a:pt x="330399" y="598289"/>
                </a:lnTo>
                <a:lnTo>
                  <a:pt x="392907" y="616148"/>
                </a:lnTo>
                <a:lnTo>
                  <a:pt x="464344" y="634008"/>
                </a:lnTo>
                <a:lnTo>
                  <a:pt x="544711" y="651867"/>
                </a:lnTo>
                <a:lnTo>
                  <a:pt x="634008" y="660797"/>
                </a:lnTo>
                <a:lnTo>
                  <a:pt x="732235" y="669726"/>
                </a:lnTo>
                <a:lnTo>
                  <a:pt x="830461" y="669726"/>
                </a:lnTo>
                <a:lnTo>
                  <a:pt x="937618" y="669726"/>
                </a:lnTo>
                <a:lnTo>
                  <a:pt x="1044774" y="669726"/>
                </a:lnTo>
                <a:lnTo>
                  <a:pt x="1151930" y="660797"/>
                </a:lnTo>
                <a:lnTo>
                  <a:pt x="1268016" y="660797"/>
                </a:lnTo>
                <a:lnTo>
                  <a:pt x="1375172" y="651867"/>
                </a:lnTo>
                <a:lnTo>
                  <a:pt x="1491258" y="642937"/>
                </a:lnTo>
                <a:lnTo>
                  <a:pt x="1598414" y="625078"/>
                </a:lnTo>
                <a:lnTo>
                  <a:pt x="1705571" y="607219"/>
                </a:lnTo>
                <a:lnTo>
                  <a:pt x="1812727" y="589359"/>
                </a:lnTo>
                <a:lnTo>
                  <a:pt x="1910954" y="562570"/>
                </a:lnTo>
                <a:lnTo>
                  <a:pt x="2009180" y="544711"/>
                </a:lnTo>
                <a:lnTo>
                  <a:pt x="2098477" y="517922"/>
                </a:lnTo>
                <a:lnTo>
                  <a:pt x="2178844" y="491133"/>
                </a:lnTo>
                <a:lnTo>
                  <a:pt x="2250282" y="464344"/>
                </a:lnTo>
                <a:lnTo>
                  <a:pt x="2312789" y="428625"/>
                </a:lnTo>
                <a:lnTo>
                  <a:pt x="2366368" y="401836"/>
                </a:lnTo>
                <a:lnTo>
                  <a:pt x="236636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053828" y="3679031"/>
            <a:ext cx="732236" cy="223243"/>
          </a:xfrm>
          <a:custGeom>
            <a:avLst/>
            <a:gdLst/>
            <a:ahLst/>
            <a:cxnLst/>
            <a:rect l="0" t="0" r="0" b="0"/>
            <a:pathLst>
              <a:path w="732236" h="223243">
                <a:moveTo>
                  <a:pt x="732235" y="223242"/>
                </a:moveTo>
                <a:lnTo>
                  <a:pt x="714375" y="187523"/>
                </a:lnTo>
                <a:lnTo>
                  <a:pt x="678656" y="160734"/>
                </a:lnTo>
                <a:lnTo>
                  <a:pt x="634008" y="125015"/>
                </a:lnTo>
                <a:lnTo>
                  <a:pt x="580430" y="89297"/>
                </a:lnTo>
                <a:lnTo>
                  <a:pt x="508992" y="62508"/>
                </a:lnTo>
                <a:lnTo>
                  <a:pt x="428625" y="35719"/>
                </a:lnTo>
                <a:lnTo>
                  <a:pt x="339328" y="8930"/>
                </a:lnTo>
                <a:lnTo>
                  <a:pt x="241102" y="0"/>
                </a:lnTo>
                <a:lnTo>
                  <a:pt x="125016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C.23 Forwarding Paths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  <p:sp>
        <p:nvSpPr>
          <p:cNvPr id="2" name="Freeform 1"/>
          <p:cNvSpPr/>
          <p:nvPr/>
        </p:nvSpPr>
        <p:spPr bwMode="auto">
          <a:xfrm>
            <a:off x="2366367" y="2589609"/>
            <a:ext cx="392907" cy="812603"/>
          </a:xfrm>
          <a:custGeom>
            <a:avLst/>
            <a:gdLst/>
            <a:ahLst/>
            <a:cxnLst/>
            <a:rect l="0" t="0" r="0" b="0"/>
            <a:pathLst>
              <a:path w="392907" h="812603">
                <a:moveTo>
                  <a:pt x="250031" y="44649"/>
                </a:moveTo>
                <a:lnTo>
                  <a:pt x="241102" y="44649"/>
                </a:lnTo>
                <a:lnTo>
                  <a:pt x="241102" y="44649"/>
                </a:lnTo>
                <a:lnTo>
                  <a:pt x="232172" y="35719"/>
                </a:lnTo>
                <a:lnTo>
                  <a:pt x="232172" y="35719"/>
                </a:lnTo>
                <a:lnTo>
                  <a:pt x="223242" y="26789"/>
                </a:lnTo>
                <a:lnTo>
                  <a:pt x="214313" y="17860"/>
                </a:lnTo>
                <a:lnTo>
                  <a:pt x="205383" y="17860"/>
                </a:lnTo>
                <a:lnTo>
                  <a:pt x="20538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5" y="17860"/>
                </a:lnTo>
                <a:lnTo>
                  <a:pt x="151805" y="26789"/>
                </a:lnTo>
                <a:lnTo>
                  <a:pt x="142875" y="35719"/>
                </a:lnTo>
                <a:lnTo>
                  <a:pt x="125016" y="53579"/>
                </a:lnTo>
                <a:lnTo>
                  <a:pt x="116086" y="71438"/>
                </a:lnTo>
                <a:lnTo>
                  <a:pt x="98227" y="89297"/>
                </a:lnTo>
                <a:lnTo>
                  <a:pt x="89297" y="116086"/>
                </a:lnTo>
                <a:lnTo>
                  <a:pt x="71438" y="142875"/>
                </a:lnTo>
                <a:lnTo>
                  <a:pt x="62508" y="169664"/>
                </a:lnTo>
                <a:lnTo>
                  <a:pt x="53578" y="214312"/>
                </a:lnTo>
                <a:lnTo>
                  <a:pt x="35719" y="258961"/>
                </a:lnTo>
                <a:lnTo>
                  <a:pt x="26789" y="303609"/>
                </a:lnTo>
                <a:lnTo>
                  <a:pt x="17860" y="357187"/>
                </a:lnTo>
                <a:lnTo>
                  <a:pt x="8930" y="401836"/>
                </a:lnTo>
                <a:lnTo>
                  <a:pt x="0" y="446484"/>
                </a:lnTo>
                <a:lnTo>
                  <a:pt x="0" y="491133"/>
                </a:lnTo>
                <a:lnTo>
                  <a:pt x="8930" y="526852"/>
                </a:lnTo>
                <a:lnTo>
                  <a:pt x="17860" y="571500"/>
                </a:lnTo>
                <a:lnTo>
                  <a:pt x="26789" y="616148"/>
                </a:lnTo>
                <a:lnTo>
                  <a:pt x="44649" y="660797"/>
                </a:lnTo>
                <a:lnTo>
                  <a:pt x="53578" y="696516"/>
                </a:lnTo>
                <a:lnTo>
                  <a:pt x="71438" y="732234"/>
                </a:lnTo>
                <a:lnTo>
                  <a:pt x="89297" y="767953"/>
                </a:lnTo>
                <a:lnTo>
                  <a:pt x="107156" y="794742"/>
                </a:lnTo>
                <a:lnTo>
                  <a:pt x="125016" y="812602"/>
                </a:lnTo>
                <a:lnTo>
                  <a:pt x="142875" y="812602"/>
                </a:lnTo>
                <a:lnTo>
                  <a:pt x="169664" y="803672"/>
                </a:lnTo>
                <a:lnTo>
                  <a:pt x="196453" y="785812"/>
                </a:lnTo>
                <a:lnTo>
                  <a:pt x="232172" y="741164"/>
                </a:lnTo>
                <a:lnTo>
                  <a:pt x="258961" y="687586"/>
                </a:lnTo>
                <a:lnTo>
                  <a:pt x="294680" y="625078"/>
                </a:lnTo>
                <a:lnTo>
                  <a:pt x="330399" y="553641"/>
                </a:lnTo>
                <a:lnTo>
                  <a:pt x="357188" y="473273"/>
                </a:lnTo>
                <a:lnTo>
                  <a:pt x="375047" y="392906"/>
                </a:lnTo>
                <a:lnTo>
                  <a:pt x="383977" y="303609"/>
                </a:lnTo>
                <a:lnTo>
                  <a:pt x="392906" y="223242"/>
                </a:lnTo>
                <a:lnTo>
                  <a:pt x="383977" y="151805"/>
                </a:lnTo>
                <a:lnTo>
                  <a:pt x="366117" y="98227"/>
                </a:lnTo>
                <a:lnTo>
                  <a:pt x="339328" y="44649"/>
                </a:lnTo>
                <a:lnTo>
                  <a:pt x="303610" y="1786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911578" y="5357813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62508" y="53578"/>
                </a:moveTo>
                <a:lnTo>
                  <a:pt x="62508" y="53578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53578" y="44648"/>
                </a:lnTo>
                <a:lnTo>
                  <a:pt x="44649" y="35718"/>
                </a:lnTo>
                <a:lnTo>
                  <a:pt x="35719" y="35718"/>
                </a:lnTo>
                <a:lnTo>
                  <a:pt x="35719" y="35718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8" y="125015"/>
                </a:lnTo>
                <a:lnTo>
                  <a:pt x="62508" y="107156"/>
                </a:lnTo>
                <a:lnTo>
                  <a:pt x="62508" y="89296"/>
                </a:lnTo>
                <a:lnTo>
                  <a:pt x="71438" y="71437"/>
                </a:lnTo>
                <a:lnTo>
                  <a:pt x="71438" y="53578"/>
                </a:lnTo>
                <a:lnTo>
                  <a:pt x="62508" y="44648"/>
                </a:lnTo>
                <a:lnTo>
                  <a:pt x="53578" y="35718"/>
                </a:lnTo>
                <a:lnTo>
                  <a:pt x="44649" y="26789"/>
                </a:lnTo>
                <a:lnTo>
                  <a:pt x="35719" y="35718"/>
                </a:lnTo>
                <a:lnTo>
                  <a:pt x="35719" y="5357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51804"/>
                </a:lnTo>
                <a:lnTo>
                  <a:pt x="44649" y="160734"/>
                </a:lnTo>
                <a:lnTo>
                  <a:pt x="53578" y="169664"/>
                </a:lnTo>
                <a:lnTo>
                  <a:pt x="71438" y="160734"/>
                </a:lnTo>
                <a:lnTo>
                  <a:pt x="80367" y="151804"/>
                </a:lnTo>
                <a:lnTo>
                  <a:pt x="89297" y="133945"/>
                </a:lnTo>
                <a:lnTo>
                  <a:pt x="98227" y="107156"/>
                </a:lnTo>
                <a:lnTo>
                  <a:pt x="107156" y="80367"/>
                </a:lnTo>
                <a:lnTo>
                  <a:pt x="98227" y="53578"/>
                </a:lnTo>
                <a:lnTo>
                  <a:pt x="98227" y="2678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35718"/>
                </a:lnTo>
                <a:lnTo>
                  <a:pt x="44649" y="62507"/>
                </a:lnTo>
                <a:lnTo>
                  <a:pt x="44649" y="89296"/>
                </a:lnTo>
                <a:lnTo>
                  <a:pt x="44649" y="116085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51804"/>
                </a:lnTo>
                <a:lnTo>
                  <a:pt x="80367" y="142875"/>
                </a:lnTo>
                <a:lnTo>
                  <a:pt x="89297" y="125015"/>
                </a:lnTo>
                <a:lnTo>
                  <a:pt x="98227" y="98226"/>
                </a:lnTo>
                <a:lnTo>
                  <a:pt x="98227" y="71437"/>
                </a:lnTo>
                <a:lnTo>
                  <a:pt x="98227" y="44648"/>
                </a:lnTo>
                <a:lnTo>
                  <a:pt x="89297" y="17859"/>
                </a:lnTo>
                <a:lnTo>
                  <a:pt x="80367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8" y="44648"/>
                </a:lnTo>
                <a:lnTo>
                  <a:pt x="53578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71438" y="142875"/>
                </a:lnTo>
                <a:lnTo>
                  <a:pt x="89297" y="142875"/>
                </a:lnTo>
                <a:lnTo>
                  <a:pt x="98227" y="125015"/>
                </a:lnTo>
                <a:lnTo>
                  <a:pt x="98227" y="89296"/>
                </a:lnTo>
                <a:lnTo>
                  <a:pt x="98227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214563" y="1393031"/>
            <a:ext cx="5259586" cy="4080868"/>
          </a:xfrm>
          <a:custGeom>
            <a:avLst/>
            <a:gdLst/>
            <a:ahLst/>
            <a:cxnLst/>
            <a:rect l="0" t="0" r="0" b="0"/>
            <a:pathLst>
              <a:path w="5259586" h="4080868">
                <a:moveTo>
                  <a:pt x="4938117" y="4063008"/>
                </a:moveTo>
                <a:lnTo>
                  <a:pt x="4938117" y="4063008"/>
                </a:lnTo>
                <a:lnTo>
                  <a:pt x="4938117" y="4063008"/>
                </a:lnTo>
                <a:lnTo>
                  <a:pt x="4938117" y="4063008"/>
                </a:lnTo>
                <a:lnTo>
                  <a:pt x="4938117" y="4063008"/>
                </a:lnTo>
                <a:lnTo>
                  <a:pt x="4938117" y="4063008"/>
                </a:lnTo>
                <a:lnTo>
                  <a:pt x="4929187" y="4071938"/>
                </a:lnTo>
                <a:lnTo>
                  <a:pt x="4929187" y="4071938"/>
                </a:lnTo>
                <a:lnTo>
                  <a:pt x="4929187" y="4080867"/>
                </a:lnTo>
                <a:lnTo>
                  <a:pt x="4929187" y="4080867"/>
                </a:lnTo>
                <a:lnTo>
                  <a:pt x="4938117" y="4071938"/>
                </a:lnTo>
                <a:lnTo>
                  <a:pt x="4947046" y="4071938"/>
                </a:lnTo>
                <a:lnTo>
                  <a:pt x="4964906" y="4063008"/>
                </a:lnTo>
                <a:lnTo>
                  <a:pt x="4982765" y="4054078"/>
                </a:lnTo>
                <a:lnTo>
                  <a:pt x="5000625" y="4045149"/>
                </a:lnTo>
                <a:lnTo>
                  <a:pt x="5018484" y="4045149"/>
                </a:lnTo>
                <a:lnTo>
                  <a:pt x="5036343" y="4045149"/>
                </a:lnTo>
                <a:lnTo>
                  <a:pt x="5054203" y="4045149"/>
                </a:lnTo>
                <a:lnTo>
                  <a:pt x="5072062" y="4054078"/>
                </a:lnTo>
                <a:lnTo>
                  <a:pt x="5098851" y="4063008"/>
                </a:lnTo>
                <a:lnTo>
                  <a:pt x="5116710" y="4071938"/>
                </a:lnTo>
                <a:lnTo>
                  <a:pt x="5134570" y="4071938"/>
                </a:lnTo>
                <a:lnTo>
                  <a:pt x="5152429" y="4080867"/>
                </a:lnTo>
                <a:lnTo>
                  <a:pt x="5170289" y="4080867"/>
                </a:lnTo>
                <a:lnTo>
                  <a:pt x="5188148" y="4071938"/>
                </a:lnTo>
                <a:lnTo>
                  <a:pt x="5206007" y="4063008"/>
                </a:lnTo>
                <a:lnTo>
                  <a:pt x="5223867" y="4054078"/>
                </a:lnTo>
                <a:lnTo>
                  <a:pt x="5232796" y="4045149"/>
                </a:lnTo>
                <a:lnTo>
                  <a:pt x="5241726" y="4027289"/>
                </a:lnTo>
                <a:lnTo>
                  <a:pt x="5250656" y="4018360"/>
                </a:lnTo>
                <a:lnTo>
                  <a:pt x="5259585" y="4009430"/>
                </a:lnTo>
                <a:lnTo>
                  <a:pt x="5259585" y="4000500"/>
                </a:lnTo>
                <a:lnTo>
                  <a:pt x="5250656" y="4000500"/>
                </a:lnTo>
                <a:lnTo>
                  <a:pt x="5250656" y="3991571"/>
                </a:lnTo>
                <a:lnTo>
                  <a:pt x="5241726" y="3991571"/>
                </a:lnTo>
                <a:lnTo>
                  <a:pt x="5223867" y="3982641"/>
                </a:lnTo>
                <a:lnTo>
                  <a:pt x="5214937" y="3973711"/>
                </a:lnTo>
                <a:lnTo>
                  <a:pt x="5197078" y="3964782"/>
                </a:lnTo>
                <a:lnTo>
                  <a:pt x="5188148" y="3946922"/>
                </a:lnTo>
                <a:lnTo>
                  <a:pt x="5170289" y="3929063"/>
                </a:lnTo>
                <a:lnTo>
                  <a:pt x="5161359" y="3902274"/>
                </a:lnTo>
                <a:lnTo>
                  <a:pt x="5152429" y="3875485"/>
                </a:lnTo>
                <a:lnTo>
                  <a:pt x="5134570" y="3839766"/>
                </a:lnTo>
                <a:lnTo>
                  <a:pt x="5125640" y="3812977"/>
                </a:lnTo>
                <a:lnTo>
                  <a:pt x="5116710" y="3777258"/>
                </a:lnTo>
                <a:lnTo>
                  <a:pt x="5116710" y="3750469"/>
                </a:lnTo>
                <a:lnTo>
                  <a:pt x="5107781" y="3714750"/>
                </a:lnTo>
                <a:lnTo>
                  <a:pt x="5107781" y="3679032"/>
                </a:lnTo>
                <a:lnTo>
                  <a:pt x="5098851" y="3643313"/>
                </a:lnTo>
                <a:lnTo>
                  <a:pt x="5098851" y="3598664"/>
                </a:lnTo>
                <a:lnTo>
                  <a:pt x="5089921" y="3554016"/>
                </a:lnTo>
                <a:lnTo>
                  <a:pt x="5089921" y="3509367"/>
                </a:lnTo>
                <a:lnTo>
                  <a:pt x="5089921" y="3473648"/>
                </a:lnTo>
                <a:lnTo>
                  <a:pt x="5080992" y="3429000"/>
                </a:lnTo>
                <a:lnTo>
                  <a:pt x="5080992" y="3384351"/>
                </a:lnTo>
                <a:lnTo>
                  <a:pt x="5080992" y="3339703"/>
                </a:lnTo>
                <a:lnTo>
                  <a:pt x="5080992" y="3295055"/>
                </a:lnTo>
                <a:lnTo>
                  <a:pt x="5080992" y="3250406"/>
                </a:lnTo>
                <a:lnTo>
                  <a:pt x="5080992" y="3205758"/>
                </a:lnTo>
                <a:lnTo>
                  <a:pt x="5080992" y="3161109"/>
                </a:lnTo>
                <a:lnTo>
                  <a:pt x="5080992" y="3116461"/>
                </a:lnTo>
                <a:lnTo>
                  <a:pt x="5089921" y="3071812"/>
                </a:lnTo>
                <a:lnTo>
                  <a:pt x="5089921" y="3018234"/>
                </a:lnTo>
                <a:lnTo>
                  <a:pt x="5089921" y="2973586"/>
                </a:lnTo>
                <a:lnTo>
                  <a:pt x="5089921" y="2928937"/>
                </a:lnTo>
                <a:lnTo>
                  <a:pt x="5089921" y="2884289"/>
                </a:lnTo>
                <a:lnTo>
                  <a:pt x="5089921" y="2839640"/>
                </a:lnTo>
                <a:lnTo>
                  <a:pt x="5089921" y="2794992"/>
                </a:lnTo>
                <a:lnTo>
                  <a:pt x="5089921" y="2741414"/>
                </a:lnTo>
                <a:lnTo>
                  <a:pt x="5098851" y="2696765"/>
                </a:lnTo>
                <a:lnTo>
                  <a:pt x="5098851" y="2652117"/>
                </a:lnTo>
                <a:lnTo>
                  <a:pt x="5098851" y="2607469"/>
                </a:lnTo>
                <a:lnTo>
                  <a:pt x="5107781" y="2562820"/>
                </a:lnTo>
                <a:lnTo>
                  <a:pt x="5116710" y="2518172"/>
                </a:lnTo>
                <a:lnTo>
                  <a:pt x="5116710" y="2464594"/>
                </a:lnTo>
                <a:lnTo>
                  <a:pt x="5125640" y="2411015"/>
                </a:lnTo>
                <a:lnTo>
                  <a:pt x="5134570" y="2366367"/>
                </a:lnTo>
                <a:lnTo>
                  <a:pt x="5134570" y="2312789"/>
                </a:lnTo>
                <a:lnTo>
                  <a:pt x="5134570" y="2268140"/>
                </a:lnTo>
                <a:lnTo>
                  <a:pt x="5143500" y="2214562"/>
                </a:lnTo>
                <a:lnTo>
                  <a:pt x="5143500" y="2160984"/>
                </a:lnTo>
                <a:lnTo>
                  <a:pt x="5143500" y="2116336"/>
                </a:lnTo>
                <a:lnTo>
                  <a:pt x="5143500" y="2062758"/>
                </a:lnTo>
                <a:lnTo>
                  <a:pt x="5143500" y="2009180"/>
                </a:lnTo>
                <a:lnTo>
                  <a:pt x="5143500" y="1955601"/>
                </a:lnTo>
                <a:lnTo>
                  <a:pt x="5134570" y="1902023"/>
                </a:lnTo>
                <a:lnTo>
                  <a:pt x="5134570" y="1848445"/>
                </a:lnTo>
                <a:lnTo>
                  <a:pt x="5134570" y="1794867"/>
                </a:lnTo>
                <a:lnTo>
                  <a:pt x="5134570" y="1741289"/>
                </a:lnTo>
                <a:lnTo>
                  <a:pt x="5134570" y="1687711"/>
                </a:lnTo>
                <a:lnTo>
                  <a:pt x="5134570" y="1634133"/>
                </a:lnTo>
                <a:lnTo>
                  <a:pt x="5134570" y="1580555"/>
                </a:lnTo>
                <a:lnTo>
                  <a:pt x="5134570" y="1526976"/>
                </a:lnTo>
                <a:lnTo>
                  <a:pt x="5134570" y="1473398"/>
                </a:lnTo>
                <a:lnTo>
                  <a:pt x="5125640" y="1419820"/>
                </a:lnTo>
                <a:lnTo>
                  <a:pt x="5125640" y="1366242"/>
                </a:lnTo>
                <a:lnTo>
                  <a:pt x="5125640" y="1312664"/>
                </a:lnTo>
                <a:lnTo>
                  <a:pt x="5125640" y="1259086"/>
                </a:lnTo>
                <a:lnTo>
                  <a:pt x="5116710" y="1205508"/>
                </a:lnTo>
                <a:lnTo>
                  <a:pt x="5116710" y="1151930"/>
                </a:lnTo>
                <a:lnTo>
                  <a:pt x="5116710" y="1107282"/>
                </a:lnTo>
                <a:lnTo>
                  <a:pt x="5116710" y="1053703"/>
                </a:lnTo>
                <a:lnTo>
                  <a:pt x="5125640" y="1000125"/>
                </a:lnTo>
                <a:lnTo>
                  <a:pt x="5134570" y="946547"/>
                </a:lnTo>
                <a:lnTo>
                  <a:pt x="5143500" y="892969"/>
                </a:lnTo>
                <a:lnTo>
                  <a:pt x="5152429" y="848320"/>
                </a:lnTo>
                <a:lnTo>
                  <a:pt x="5161359" y="794742"/>
                </a:lnTo>
                <a:lnTo>
                  <a:pt x="5161359" y="750094"/>
                </a:lnTo>
                <a:lnTo>
                  <a:pt x="5170289" y="705445"/>
                </a:lnTo>
                <a:lnTo>
                  <a:pt x="5170289" y="660797"/>
                </a:lnTo>
                <a:lnTo>
                  <a:pt x="5170289" y="616148"/>
                </a:lnTo>
                <a:lnTo>
                  <a:pt x="5170289" y="571500"/>
                </a:lnTo>
                <a:lnTo>
                  <a:pt x="5179218" y="535781"/>
                </a:lnTo>
                <a:lnTo>
                  <a:pt x="5179218" y="491133"/>
                </a:lnTo>
                <a:lnTo>
                  <a:pt x="5179218" y="455414"/>
                </a:lnTo>
                <a:lnTo>
                  <a:pt x="5188148" y="410766"/>
                </a:lnTo>
                <a:lnTo>
                  <a:pt x="5188148" y="375047"/>
                </a:lnTo>
                <a:lnTo>
                  <a:pt x="5188148" y="339328"/>
                </a:lnTo>
                <a:lnTo>
                  <a:pt x="5188148" y="312539"/>
                </a:lnTo>
                <a:lnTo>
                  <a:pt x="5188148" y="276820"/>
                </a:lnTo>
                <a:lnTo>
                  <a:pt x="5179218" y="250031"/>
                </a:lnTo>
                <a:lnTo>
                  <a:pt x="5179218" y="232172"/>
                </a:lnTo>
                <a:lnTo>
                  <a:pt x="5179218" y="214313"/>
                </a:lnTo>
                <a:lnTo>
                  <a:pt x="5170289" y="187523"/>
                </a:lnTo>
                <a:lnTo>
                  <a:pt x="5170289" y="178594"/>
                </a:lnTo>
                <a:lnTo>
                  <a:pt x="5161359" y="160734"/>
                </a:lnTo>
                <a:lnTo>
                  <a:pt x="5161359" y="151805"/>
                </a:lnTo>
                <a:lnTo>
                  <a:pt x="5152429" y="133945"/>
                </a:lnTo>
                <a:lnTo>
                  <a:pt x="5143500" y="125016"/>
                </a:lnTo>
                <a:lnTo>
                  <a:pt x="5134570" y="116086"/>
                </a:lnTo>
                <a:lnTo>
                  <a:pt x="5125640" y="107156"/>
                </a:lnTo>
                <a:lnTo>
                  <a:pt x="5107781" y="107156"/>
                </a:lnTo>
                <a:lnTo>
                  <a:pt x="5098851" y="98227"/>
                </a:lnTo>
                <a:lnTo>
                  <a:pt x="5089921" y="98227"/>
                </a:lnTo>
                <a:lnTo>
                  <a:pt x="5072062" y="89297"/>
                </a:lnTo>
                <a:lnTo>
                  <a:pt x="5063132" y="89297"/>
                </a:lnTo>
                <a:lnTo>
                  <a:pt x="5045273" y="80367"/>
                </a:lnTo>
                <a:lnTo>
                  <a:pt x="5027414" y="80367"/>
                </a:lnTo>
                <a:lnTo>
                  <a:pt x="5009554" y="71438"/>
                </a:lnTo>
                <a:lnTo>
                  <a:pt x="4982765" y="62508"/>
                </a:lnTo>
                <a:lnTo>
                  <a:pt x="4955976" y="53578"/>
                </a:lnTo>
                <a:lnTo>
                  <a:pt x="4929187" y="53578"/>
                </a:lnTo>
                <a:lnTo>
                  <a:pt x="4893468" y="53578"/>
                </a:lnTo>
                <a:lnTo>
                  <a:pt x="4857750" y="44648"/>
                </a:lnTo>
                <a:lnTo>
                  <a:pt x="4822031" y="35719"/>
                </a:lnTo>
                <a:lnTo>
                  <a:pt x="4786312" y="35719"/>
                </a:lnTo>
                <a:lnTo>
                  <a:pt x="4732734" y="35719"/>
                </a:lnTo>
                <a:lnTo>
                  <a:pt x="4688085" y="35719"/>
                </a:lnTo>
                <a:lnTo>
                  <a:pt x="4625578" y="35719"/>
                </a:lnTo>
                <a:lnTo>
                  <a:pt x="4572000" y="35719"/>
                </a:lnTo>
                <a:lnTo>
                  <a:pt x="4509492" y="35719"/>
                </a:lnTo>
                <a:lnTo>
                  <a:pt x="4446984" y="35719"/>
                </a:lnTo>
                <a:lnTo>
                  <a:pt x="4384476" y="35719"/>
                </a:lnTo>
                <a:lnTo>
                  <a:pt x="4313039" y="35719"/>
                </a:lnTo>
                <a:lnTo>
                  <a:pt x="4241601" y="35719"/>
                </a:lnTo>
                <a:lnTo>
                  <a:pt x="4170164" y="35719"/>
                </a:lnTo>
                <a:lnTo>
                  <a:pt x="4089796" y="35719"/>
                </a:lnTo>
                <a:lnTo>
                  <a:pt x="4009429" y="35719"/>
                </a:lnTo>
                <a:lnTo>
                  <a:pt x="3920132" y="35719"/>
                </a:lnTo>
                <a:lnTo>
                  <a:pt x="3839765" y="35719"/>
                </a:lnTo>
                <a:lnTo>
                  <a:pt x="3750468" y="35719"/>
                </a:lnTo>
                <a:lnTo>
                  <a:pt x="3670101" y="35719"/>
                </a:lnTo>
                <a:lnTo>
                  <a:pt x="3580804" y="35719"/>
                </a:lnTo>
                <a:lnTo>
                  <a:pt x="3491507" y="35719"/>
                </a:lnTo>
                <a:lnTo>
                  <a:pt x="3402210" y="26789"/>
                </a:lnTo>
                <a:lnTo>
                  <a:pt x="3312914" y="26789"/>
                </a:lnTo>
                <a:lnTo>
                  <a:pt x="3223617" y="26789"/>
                </a:lnTo>
                <a:lnTo>
                  <a:pt x="3143250" y="17859"/>
                </a:lnTo>
                <a:lnTo>
                  <a:pt x="3045023" y="17859"/>
                </a:lnTo>
                <a:lnTo>
                  <a:pt x="2955726" y="17859"/>
                </a:lnTo>
                <a:lnTo>
                  <a:pt x="2866429" y="17859"/>
                </a:lnTo>
                <a:lnTo>
                  <a:pt x="2777132" y="8930"/>
                </a:lnTo>
                <a:lnTo>
                  <a:pt x="2687835" y="8930"/>
                </a:lnTo>
                <a:lnTo>
                  <a:pt x="2598539" y="17859"/>
                </a:lnTo>
                <a:lnTo>
                  <a:pt x="2509242" y="17859"/>
                </a:lnTo>
                <a:lnTo>
                  <a:pt x="2419945" y="8930"/>
                </a:lnTo>
                <a:lnTo>
                  <a:pt x="2330648" y="8930"/>
                </a:lnTo>
                <a:lnTo>
                  <a:pt x="2250281" y="8930"/>
                </a:lnTo>
                <a:lnTo>
                  <a:pt x="2160984" y="0"/>
                </a:lnTo>
                <a:lnTo>
                  <a:pt x="2080617" y="0"/>
                </a:lnTo>
                <a:lnTo>
                  <a:pt x="1991320" y="0"/>
                </a:lnTo>
                <a:lnTo>
                  <a:pt x="1902023" y="0"/>
                </a:lnTo>
                <a:lnTo>
                  <a:pt x="1821656" y="0"/>
                </a:lnTo>
                <a:lnTo>
                  <a:pt x="1732359" y="0"/>
                </a:lnTo>
                <a:lnTo>
                  <a:pt x="1651992" y="0"/>
                </a:lnTo>
                <a:lnTo>
                  <a:pt x="1571625" y="0"/>
                </a:lnTo>
                <a:lnTo>
                  <a:pt x="1491257" y="0"/>
                </a:lnTo>
                <a:lnTo>
                  <a:pt x="1410890" y="0"/>
                </a:lnTo>
                <a:lnTo>
                  <a:pt x="1339453" y="8930"/>
                </a:lnTo>
                <a:lnTo>
                  <a:pt x="1259085" y="8930"/>
                </a:lnTo>
                <a:lnTo>
                  <a:pt x="1187648" y="8930"/>
                </a:lnTo>
                <a:lnTo>
                  <a:pt x="1116210" y="8930"/>
                </a:lnTo>
                <a:lnTo>
                  <a:pt x="1044773" y="17859"/>
                </a:lnTo>
                <a:lnTo>
                  <a:pt x="973335" y="26789"/>
                </a:lnTo>
                <a:lnTo>
                  <a:pt x="910828" y="26789"/>
                </a:lnTo>
                <a:lnTo>
                  <a:pt x="839390" y="35719"/>
                </a:lnTo>
                <a:lnTo>
                  <a:pt x="776882" y="44648"/>
                </a:lnTo>
                <a:lnTo>
                  <a:pt x="714375" y="44648"/>
                </a:lnTo>
                <a:lnTo>
                  <a:pt x="660796" y="53578"/>
                </a:lnTo>
                <a:lnTo>
                  <a:pt x="607218" y="62508"/>
                </a:lnTo>
                <a:lnTo>
                  <a:pt x="553640" y="71438"/>
                </a:lnTo>
                <a:lnTo>
                  <a:pt x="500062" y="80367"/>
                </a:lnTo>
                <a:lnTo>
                  <a:pt x="446484" y="89297"/>
                </a:lnTo>
                <a:lnTo>
                  <a:pt x="401835" y="89297"/>
                </a:lnTo>
                <a:lnTo>
                  <a:pt x="357187" y="98227"/>
                </a:lnTo>
                <a:lnTo>
                  <a:pt x="312539" y="107156"/>
                </a:lnTo>
                <a:lnTo>
                  <a:pt x="276820" y="116086"/>
                </a:lnTo>
                <a:lnTo>
                  <a:pt x="241101" y="116086"/>
                </a:lnTo>
                <a:lnTo>
                  <a:pt x="214312" y="125016"/>
                </a:lnTo>
                <a:lnTo>
                  <a:pt x="187523" y="133945"/>
                </a:lnTo>
                <a:lnTo>
                  <a:pt x="160734" y="142875"/>
                </a:lnTo>
                <a:lnTo>
                  <a:pt x="133945" y="142875"/>
                </a:lnTo>
                <a:lnTo>
                  <a:pt x="107156" y="151805"/>
                </a:lnTo>
                <a:lnTo>
                  <a:pt x="89296" y="151805"/>
                </a:lnTo>
                <a:lnTo>
                  <a:pt x="71437" y="151805"/>
                </a:lnTo>
                <a:lnTo>
                  <a:pt x="44648" y="160734"/>
                </a:lnTo>
                <a:lnTo>
                  <a:pt x="35718" y="160734"/>
                </a:lnTo>
                <a:lnTo>
                  <a:pt x="1785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41102"/>
                </a:lnTo>
                <a:lnTo>
                  <a:pt x="17859" y="267891"/>
                </a:lnTo>
                <a:lnTo>
                  <a:pt x="17859" y="294680"/>
                </a:lnTo>
                <a:lnTo>
                  <a:pt x="17859" y="321469"/>
                </a:lnTo>
                <a:lnTo>
                  <a:pt x="17859" y="348258"/>
                </a:lnTo>
                <a:lnTo>
                  <a:pt x="26789" y="383977"/>
                </a:lnTo>
                <a:lnTo>
                  <a:pt x="26789" y="419695"/>
                </a:lnTo>
                <a:lnTo>
                  <a:pt x="26789" y="455414"/>
                </a:lnTo>
                <a:lnTo>
                  <a:pt x="26789" y="491133"/>
                </a:lnTo>
                <a:lnTo>
                  <a:pt x="26789" y="517922"/>
                </a:lnTo>
                <a:lnTo>
                  <a:pt x="26789" y="553641"/>
                </a:lnTo>
                <a:lnTo>
                  <a:pt x="26789" y="589359"/>
                </a:lnTo>
                <a:lnTo>
                  <a:pt x="26789" y="616148"/>
                </a:lnTo>
                <a:lnTo>
                  <a:pt x="35718" y="651867"/>
                </a:lnTo>
                <a:lnTo>
                  <a:pt x="35718" y="687586"/>
                </a:lnTo>
                <a:lnTo>
                  <a:pt x="44648" y="723305"/>
                </a:lnTo>
                <a:lnTo>
                  <a:pt x="44648" y="767953"/>
                </a:lnTo>
                <a:lnTo>
                  <a:pt x="53578" y="812602"/>
                </a:lnTo>
                <a:lnTo>
                  <a:pt x="53578" y="857250"/>
                </a:lnTo>
                <a:lnTo>
                  <a:pt x="62507" y="901898"/>
                </a:lnTo>
                <a:lnTo>
                  <a:pt x="62507" y="937617"/>
                </a:lnTo>
                <a:lnTo>
                  <a:pt x="62507" y="982266"/>
                </a:lnTo>
                <a:lnTo>
                  <a:pt x="71437" y="1017984"/>
                </a:lnTo>
                <a:lnTo>
                  <a:pt x="71437" y="1053703"/>
                </a:lnTo>
                <a:lnTo>
                  <a:pt x="71437" y="1080492"/>
                </a:lnTo>
                <a:lnTo>
                  <a:pt x="80367" y="1116211"/>
                </a:lnTo>
                <a:lnTo>
                  <a:pt x="80367" y="1151930"/>
                </a:lnTo>
                <a:lnTo>
                  <a:pt x="80367" y="1178719"/>
                </a:lnTo>
                <a:lnTo>
                  <a:pt x="80367" y="1214438"/>
                </a:lnTo>
                <a:lnTo>
                  <a:pt x="80367" y="1250157"/>
                </a:lnTo>
                <a:lnTo>
                  <a:pt x="80367" y="1285875"/>
                </a:lnTo>
                <a:lnTo>
                  <a:pt x="80367" y="1321594"/>
                </a:lnTo>
                <a:lnTo>
                  <a:pt x="80367" y="1357313"/>
                </a:lnTo>
                <a:lnTo>
                  <a:pt x="80367" y="1384102"/>
                </a:lnTo>
                <a:lnTo>
                  <a:pt x="71437" y="1410890"/>
                </a:lnTo>
                <a:lnTo>
                  <a:pt x="71437" y="1437680"/>
                </a:lnTo>
                <a:lnTo>
                  <a:pt x="80367" y="1455539"/>
                </a:lnTo>
                <a:lnTo>
                  <a:pt x="80367" y="1482328"/>
                </a:lnTo>
                <a:lnTo>
                  <a:pt x="80367" y="1500187"/>
                </a:lnTo>
                <a:lnTo>
                  <a:pt x="80367" y="1526976"/>
                </a:lnTo>
                <a:lnTo>
                  <a:pt x="89296" y="1544836"/>
                </a:lnTo>
                <a:lnTo>
                  <a:pt x="89296" y="1562695"/>
                </a:lnTo>
                <a:lnTo>
                  <a:pt x="89296" y="1580555"/>
                </a:lnTo>
                <a:lnTo>
                  <a:pt x="98226" y="1589484"/>
                </a:lnTo>
                <a:lnTo>
                  <a:pt x="98226" y="1607344"/>
                </a:lnTo>
                <a:lnTo>
                  <a:pt x="98226" y="1616273"/>
                </a:lnTo>
                <a:lnTo>
                  <a:pt x="98226" y="1625203"/>
                </a:lnTo>
                <a:lnTo>
                  <a:pt x="98226" y="1625203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98226" y="1643062"/>
                </a:lnTo>
                <a:lnTo>
                  <a:pt x="98226" y="1643062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98226" y="1634133"/>
                </a:lnTo>
                <a:lnTo>
                  <a:pt x="107156" y="1643062"/>
                </a:lnTo>
                <a:lnTo>
                  <a:pt x="107156" y="1634133"/>
                </a:lnTo>
                <a:lnTo>
                  <a:pt x="107156" y="1634133"/>
                </a:lnTo>
                <a:lnTo>
                  <a:pt x="116085" y="1634133"/>
                </a:lnTo>
                <a:lnTo>
                  <a:pt x="125015" y="1634133"/>
                </a:lnTo>
                <a:lnTo>
                  <a:pt x="133945" y="1634133"/>
                </a:lnTo>
                <a:lnTo>
                  <a:pt x="142875" y="1625203"/>
                </a:lnTo>
                <a:lnTo>
                  <a:pt x="160734" y="1625203"/>
                </a:lnTo>
                <a:lnTo>
                  <a:pt x="178593" y="1625203"/>
                </a:lnTo>
                <a:lnTo>
                  <a:pt x="196453" y="1625203"/>
                </a:lnTo>
                <a:lnTo>
                  <a:pt x="214312" y="1625203"/>
                </a:lnTo>
                <a:lnTo>
                  <a:pt x="232171" y="1625203"/>
                </a:lnTo>
                <a:lnTo>
                  <a:pt x="250031" y="1625203"/>
                </a:lnTo>
                <a:lnTo>
                  <a:pt x="267890" y="1634133"/>
                </a:lnTo>
                <a:lnTo>
                  <a:pt x="276820" y="1634133"/>
                </a:lnTo>
                <a:lnTo>
                  <a:pt x="294679" y="1634133"/>
                </a:lnTo>
                <a:lnTo>
                  <a:pt x="303609" y="1634133"/>
                </a:lnTo>
                <a:lnTo>
                  <a:pt x="321468" y="1634133"/>
                </a:lnTo>
                <a:lnTo>
                  <a:pt x="339328" y="1634133"/>
                </a:lnTo>
                <a:lnTo>
                  <a:pt x="357187" y="1634133"/>
                </a:lnTo>
                <a:lnTo>
                  <a:pt x="375046" y="1634133"/>
                </a:lnTo>
                <a:lnTo>
                  <a:pt x="383976" y="1634133"/>
                </a:lnTo>
                <a:lnTo>
                  <a:pt x="401835" y="1634133"/>
                </a:lnTo>
                <a:lnTo>
                  <a:pt x="410765" y="1643062"/>
                </a:lnTo>
                <a:lnTo>
                  <a:pt x="419695" y="1651992"/>
                </a:lnTo>
                <a:lnTo>
                  <a:pt x="428625" y="1660922"/>
                </a:lnTo>
                <a:lnTo>
                  <a:pt x="437554" y="1669851"/>
                </a:lnTo>
                <a:lnTo>
                  <a:pt x="437554" y="1669851"/>
                </a:lnTo>
                <a:lnTo>
                  <a:pt x="446484" y="1678781"/>
                </a:lnTo>
                <a:lnTo>
                  <a:pt x="446484" y="1678781"/>
                </a:lnTo>
                <a:lnTo>
                  <a:pt x="446484" y="1678781"/>
                </a:lnTo>
                <a:lnTo>
                  <a:pt x="437554" y="1669851"/>
                </a:lnTo>
                <a:lnTo>
                  <a:pt x="437554" y="1660922"/>
                </a:lnTo>
                <a:lnTo>
                  <a:pt x="428625" y="1651992"/>
                </a:lnTo>
                <a:lnTo>
                  <a:pt x="428625" y="165199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39641" y="2286000"/>
            <a:ext cx="17860" cy="330399"/>
          </a:xfrm>
          <a:custGeom>
            <a:avLst/>
            <a:gdLst/>
            <a:ahLst/>
            <a:cxnLst/>
            <a:rect l="0" t="0" r="0" b="0"/>
            <a:pathLst>
              <a:path w="17860" h="330399">
                <a:moveTo>
                  <a:pt x="8929" y="35719"/>
                </a:moveTo>
                <a:lnTo>
                  <a:pt x="8929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98226"/>
                </a:lnTo>
                <a:lnTo>
                  <a:pt x="8929" y="142875"/>
                </a:lnTo>
                <a:lnTo>
                  <a:pt x="8929" y="187523"/>
                </a:lnTo>
                <a:lnTo>
                  <a:pt x="8929" y="232172"/>
                </a:lnTo>
                <a:lnTo>
                  <a:pt x="17859" y="267891"/>
                </a:lnTo>
                <a:lnTo>
                  <a:pt x="17859" y="303609"/>
                </a:lnTo>
                <a:lnTo>
                  <a:pt x="17859" y="321469"/>
                </a:lnTo>
                <a:lnTo>
                  <a:pt x="17859" y="330398"/>
                </a:lnTo>
                <a:lnTo>
                  <a:pt x="17859" y="330398"/>
                </a:lnTo>
                <a:lnTo>
                  <a:pt x="17859" y="321469"/>
                </a:lnTo>
                <a:lnTo>
                  <a:pt x="17859" y="303609"/>
                </a:lnTo>
                <a:lnTo>
                  <a:pt x="17859" y="267891"/>
                </a:lnTo>
                <a:lnTo>
                  <a:pt x="8929" y="23217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50344" y="1982390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80367" y="26789"/>
                </a:moveTo>
                <a:lnTo>
                  <a:pt x="80367" y="17860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62508"/>
                </a:lnTo>
                <a:lnTo>
                  <a:pt x="8929" y="80368"/>
                </a:lnTo>
                <a:lnTo>
                  <a:pt x="0" y="98227"/>
                </a:lnTo>
                <a:lnTo>
                  <a:pt x="8929" y="107157"/>
                </a:lnTo>
                <a:lnTo>
                  <a:pt x="8929" y="107157"/>
                </a:lnTo>
                <a:lnTo>
                  <a:pt x="26789" y="107157"/>
                </a:lnTo>
                <a:lnTo>
                  <a:pt x="44648" y="98227"/>
                </a:lnTo>
                <a:lnTo>
                  <a:pt x="62508" y="98227"/>
                </a:lnTo>
                <a:lnTo>
                  <a:pt x="89297" y="89297"/>
                </a:lnTo>
                <a:lnTo>
                  <a:pt x="107156" y="89297"/>
                </a:lnTo>
                <a:lnTo>
                  <a:pt x="125015" y="98227"/>
                </a:lnTo>
                <a:lnTo>
                  <a:pt x="133945" y="107157"/>
                </a:lnTo>
                <a:lnTo>
                  <a:pt x="133945" y="133946"/>
                </a:lnTo>
                <a:lnTo>
                  <a:pt x="125015" y="151805"/>
                </a:lnTo>
                <a:lnTo>
                  <a:pt x="107156" y="178594"/>
                </a:lnTo>
                <a:lnTo>
                  <a:pt x="89297" y="196454"/>
                </a:lnTo>
                <a:lnTo>
                  <a:pt x="71437" y="214313"/>
                </a:lnTo>
                <a:lnTo>
                  <a:pt x="62508" y="205383"/>
                </a:lnTo>
                <a:lnTo>
                  <a:pt x="53578" y="196454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Load/Use Hazard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  <p:sp>
        <p:nvSpPr>
          <p:cNvPr id="2" name="Freeform 1"/>
          <p:cNvSpPr/>
          <p:nvPr/>
        </p:nvSpPr>
        <p:spPr bwMode="auto">
          <a:xfrm>
            <a:off x="1419820" y="267891"/>
            <a:ext cx="6036470" cy="6161484"/>
          </a:xfrm>
          <a:custGeom>
            <a:avLst/>
            <a:gdLst/>
            <a:ahLst/>
            <a:cxnLst/>
            <a:rect l="0" t="0" r="0" b="0"/>
            <a:pathLst>
              <a:path w="6036470" h="6161484">
                <a:moveTo>
                  <a:pt x="6036469" y="0"/>
                </a:moveTo>
                <a:lnTo>
                  <a:pt x="6036469" y="8929"/>
                </a:lnTo>
                <a:lnTo>
                  <a:pt x="6018610" y="17859"/>
                </a:lnTo>
                <a:lnTo>
                  <a:pt x="6000750" y="26789"/>
                </a:lnTo>
                <a:lnTo>
                  <a:pt x="5973961" y="35718"/>
                </a:lnTo>
                <a:lnTo>
                  <a:pt x="5947172" y="53578"/>
                </a:lnTo>
                <a:lnTo>
                  <a:pt x="5902524" y="71437"/>
                </a:lnTo>
                <a:lnTo>
                  <a:pt x="5848946" y="107156"/>
                </a:lnTo>
                <a:lnTo>
                  <a:pt x="5795368" y="151804"/>
                </a:lnTo>
                <a:lnTo>
                  <a:pt x="5723930" y="205382"/>
                </a:lnTo>
                <a:lnTo>
                  <a:pt x="5643563" y="267890"/>
                </a:lnTo>
                <a:lnTo>
                  <a:pt x="5545336" y="348257"/>
                </a:lnTo>
                <a:lnTo>
                  <a:pt x="5429250" y="428625"/>
                </a:lnTo>
                <a:lnTo>
                  <a:pt x="5304235" y="535781"/>
                </a:lnTo>
                <a:lnTo>
                  <a:pt x="5161360" y="642937"/>
                </a:lnTo>
                <a:lnTo>
                  <a:pt x="5000625" y="776882"/>
                </a:lnTo>
                <a:lnTo>
                  <a:pt x="4822032" y="919757"/>
                </a:lnTo>
                <a:lnTo>
                  <a:pt x="4634508" y="1089422"/>
                </a:lnTo>
                <a:lnTo>
                  <a:pt x="4420196" y="1268015"/>
                </a:lnTo>
                <a:lnTo>
                  <a:pt x="4205883" y="1473398"/>
                </a:lnTo>
                <a:lnTo>
                  <a:pt x="3973711" y="1687710"/>
                </a:lnTo>
                <a:lnTo>
                  <a:pt x="3723680" y="1928812"/>
                </a:lnTo>
                <a:lnTo>
                  <a:pt x="3473649" y="2169913"/>
                </a:lnTo>
                <a:lnTo>
                  <a:pt x="3205758" y="2437804"/>
                </a:lnTo>
                <a:lnTo>
                  <a:pt x="2937868" y="2714624"/>
                </a:lnTo>
                <a:lnTo>
                  <a:pt x="2652118" y="2991445"/>
                </a:lnTo>
                <a:lnTo>
                  <a:pt x="2366368" y="3286124"/>
                </a:lnTo>
                <a:lnTo>
                  <a:pt x="2071688" y="3571874"/>
                </a:lnTo>
                <a:lnTo>
                  <a:pt x="1785938" y="3875484"/>
                </a:lnTo>
                <a:lnTo>
                  <a:pt x="1509118" y="4179093"/>
                </a:lnTo>
                <a:lnTo>
                  <a:pt x="1259086" y="4473773"/>
                </a:lnTo>
                <a:lnTo>
                  <a:pt x="1017985" y="4768453"/>
                </a:lnTo>
                <a:lnTo>
                  <a:pt x="794743" y="5045273"/>
                </a:lnTo>
                <a:lnTo>
                  <a:pt x="589360" y="5313163"/>
                </a:lnTo>
                <a:lnTo>
                  <a:pt x="410766" y="5554264"/>
                </a:lnTo>
                <a:lnTo>
                  <a:pt x="294680" y="5732858"/>
                </a:lnTo>
                <a:lnTo>
                  <a:pt x="214313" y="5857874"/>
                </a:lnTo>
                <a:lnTo>
                  <a:pt x="142875" y="5965030"/>
                </a:lnTo>
                <a:lnTo>
                  <a:pt x="80368" y="6054327"/>
                </a:lnTo>
                <a:lnTo>
                  <a:pt x="0" y="6161483"/>
                </a:lnTo>
                <a:lnTo>
                  <a:pt x="0" y="61614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598414" y="196453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0" y="0"/>
                </a:move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8930" y="125016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803797" y="634008"/>
            <a:ext cx="6357938" cy="5625703"/>
          </a:xfrm>
          <a:custGeom>
            <a:avLst/>
            <a:gdLst/>
            <a:ahLst/>
            <a:cxnLst/>
            <a:rect l="0" t="0" r="0" b="0"/>
            <a:pathLst>
              <a:path w="6357938" h="5625703">
                <a:moveTo>
                  <a:pt x="0" y="0"/>
                </a:moveTo>
                <a:lnTo>
                  <a:pt x="35719" y="26789"/>
                </a:lnTo>
                <a:lnTo>
                  <a:pt x="89297" y="71437"/>
                </a:lnTo>
                <a:lnTo>
                  <a:pt x="178594" y="142875"/>
                </a:lnTo>
                <a:lnTo>
                  <a:pt x="276820" y="232172"/>
                </a:lnTo>
                <a:lnTo>
                  <a:pt x="383976" y="330398"/>
                </a:lnTo>
                <a:lnTo>
                  <a:pt x="500062" y="446484"/>
                </a:lnTo>
                <a:lnTo>
                  <a:pt x="634008" y="571500"/>
                </a:lnTo>
                <a:lnTo>
                  <a:pt x="767953" y="705445"/>
                </a:lnTo>
                <a:lnTo>
                  <a:pt x="919758" y="848320"/>
                </a:lnTo>
                <a:lnTo>
                  <a:pt x="1071562" y="1000125"/>
                </a:lnTo>
                <a:lnTo>
                  <a:pt x="1250156" y="1160859"/>
                </a:lnTo>
                <a:lnTo>
                  <a:pt x="1428750" y="1330523"/>
                </a:lnTo>
                <a:lnTo>
                  <a:pt x="1625203" y="1509117"/>
                </a:lnTo>
                <a:lnTo>
                  <a:pt x="1839516" y="1687711"/>
                </a:lnTo>
                <a:lnTo>
                  <a:pt x="2062758" y="1884164"/>
                </a:lnTo>
                <a:lnTo>
                  <a:pt x="2303859" y="2080617"/>
                </a:lnTo>
                <a:lnTo>
                  <a:pt x="2562820" y="2285999"/>
                </a:lnTo>
                <a:lnTo>
                  <a:pt x="2821781" y="2500312"/>
                </a:lnTo>
                <a:lnTo>
                  <a:pt x="3071812" y="2714624"/>
                </a:lnTo>
                <a:lnTo>
                  <a:pt x="3321844" y="2928937"/>
                </a:lnTo>
                <a:lnTo>
                  <a:pt x="3562945" y="3143249"/>
                </a:lnTo>
                <a:lnTo>
                  <a:pt x="3795117" y="3357562"/>
                </a:lnTo>
                <a:lnTo>
                  <a:pt x="4027289" y="3580804"/>
                </a:lnTo>
                <a:lnTo>
                  <a:pt x="4250531" y="3804046"/>
                </a:lnTo>
                <a:lnTo>
                  <a:pt x="4464844" y="4018359"/>
                </a:lnTo>
                <a:lnTo>
                  <a:pt x="4679156" y="4232671"/>
                </a:lnTo>
                <a:lnTo>
                  <a:pt x="4893469" y="4429125"/>
                </a:lnTo>
                <a:lnTo>
                  <a:pt x="5107781" y="4625578"/>
                </a:lnTo>
                <a:lnTo>
                  <a:pt x="5322094" y="4804172"/>
                </a:lnTo>
                <a:lnTo>
                  <a:pt x="5536406" y="4982765"/>
                </a:lnTo>
                <a:lnTo>
                  <a:pt x="5741789" y="5134569"/>
                </a:lnTo>
                <a:lnTo>
                  <a:pt x="5947172" y="5286374"/>
                </a:lnTo>
                <a:lnTo>
                  <a:pt x="6143625" y="5438179"/>
                </a:lnTo>
                <a:lnTo>
                  <a:pt x="6268641" y="5554265"/>
                </a:lnTo>
                <a:lnTo>
                  <a:pt x="6357937" y="5625702"/>
                </a:lnTo>
                <a:lnTo>
                  <a:pt x="6357937" y="56257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884789" y="4277320"/>
            <a:ext cx="107157" cy="187524"/>
          </a:xfrm>
          <a:custGeom>
            <a:avLst/>
            <a:gdLst/>
            <a:ahLst/>
            <a:cxnLst/>
            <a:rect l="0" t="0" r="0" b="0"/>
            <a:pathLst>
              <a:path w="107157" h="187524">
                <a:moveTo>
                  <a:pt x="26789" y="80367"/>
                </a:moveTo>
                <a:lnTo>
                  <a:pt x="26789" y="80367"/>
                </a:lnTo>
                <a:lnTo>
                  <a:pt x="26789" y="71437"/>
                </a:lnTo>
                <a:lnTo>
                  <a:pt x="17859" y="71437"/>
                </a:lnTo>
                <a:lnTo>
                  <a:pt x="17859" y="62508"/>
                </a:lnTo>
                <a:lnTo>
                  <a:pt x="17859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17859" y="178594"/>
                </a:lnTo>
                <a:lnTo>
                  <a:pt x="35719" y="178594"/>
                </a:lnTo>
                <a:lnTo>
                  <a:pt x="44649" y="178594"/>
                </a:lnTo>
                <a:lnTo>
                  <a:pt x="62508" y="169664"/>
                </a:lnTo>
                <a:lnTo>
                  <a:pt x="71438" y="142875"/>
                </a:lnTo>
                <a:lnTo>
                  <a:pt x="80367" y="116086"/>
                </a:lnTo>
                <a:lnTo>
                  <a:pt x="80367" y="89297"/>
                </a:lnTo>
                <a:lnTo>
                  <a:pt x="80367" y="62508"/>
                </a:lnTo>
                <a:lnTo>
                  <a:pt x="71438" y="35719"/>
                </a:lnTo>
                <a:lnTo>
                  <a:pt x="5357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98226"/>
                </a:lnTo>
                <a:lnTo>
                  <a:pt x="17859" y="133945"/>
                </a:lnTo>
                <a:lnTo>
                  <a:pt x="26789" y="160734"/>
                </a:lnTo>
                <a:lnTo>
                  <a:pt x="35719" y="178594"/>
                </a:lnTo>
                <a:lnTo>
                  <a:pt x="44649" y="187523"/>
                </a:lnTo>
                <a:lnTo>
                  <a:pt x="62508" y="187523"/>
                </a:lnTo>
                <a:lnTo>
                  <a:pt x="80367" y="169664"/>
                </a:lnTo>
                <a:lnTo>
                  <a:pt x="98227" y="142875"/>
                </a:lnTo>
                <a:lnTo>
                  <a:pt x="107156" y="107156"/>
                </a:lnTo>
                <a:lnTo>
                  <a:pt x="107156" y="71437"/>
                </a:lnTo>
                <a:lnTo>
                  <a:pt x="98227" y="35719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35719"/>
                </a:lnTo>
                <a:lnTo>
                  <a:pt x="44649" y="80367"/>
                </a:lnTo>
                <a:lnTo>
                  <a:pt x="44649" y="116086"/>
                </a:lnTo>
                <a:lnTo>
                  <a:pt x="53578" y="151805"/>
                </a:lnTo>
                <a:lnTo>
                  <a:pt x="53578" y="169664"/>
                </a:lnTo>
                <a:lnTo>
                  <a:pt x="71438" y="178594"/>
                </a:lnTo>
                <a:lnTo>
                  <a:pt x="80367" y="169664"/>
                </a:lnTo>
                <a:lnTo>
                  <a:pt x="89297" y="142875"/>
                </a:lnTo>
                <a:lnTo>
                  <a:pt x="80367" y="107156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84227" y="4366617"/>
            <a:ext cx="5286376" cy="2027039"/>
          </a:xfrm>
          <a:custGeom>
            <a:avLst/>
            <a:gdLst/>
            <a:ahLst/>
            <a:cxnLst/>
            <a:rect l="0" t="0" r="0" b="0"/>
            <a:pathLst>
              <a:path w="5286376" h="2027039">
                <a:moveTo>
                  <a:pt x="5054203" y="8929"/>
                </a:moveTo>
                <a:lnTo>
                  <a:pt x="5054203" y="8929"/>
                </a:lnTo>
                <a:lnTo>
                  <a:pt x="5045273" y="8929"/>
                </a:lnTo>
                <a:lnTo>
                  <a:pt x="5045273" y="17859"/>
                </a:lnTo>
                <a:lnTo>
                  <a:pt x="5045273" y="17859"/>
                </a:lnTo>
                <a:lnTo>
                  <a:pt x="5045273" y="17859"/>
                </a:lnTo>
                <a:lnTo>
                  <a:pt x="5045273" y="26789"/>
                </a:lnTo>
                <a:lnTo>
                  <a:pt x="5045273" y="26789"/>
                </a:lnTo>
                <a:lnTo>
                  <a:pt x="5045273" y="26789"/>
                </a:lnTo>
                <a:lnTo>
                  <a:pt x="5045273" y="26789"/>
                </a:lnTo>
                <a:lnTo>
                  <a:pt x="5045273" y="26789"/>
                </a:lnTo>
                <a:lnTo>
                  <a:pt x="5054203" y="26789"/>
                </a:lnTo>
                <a:lnTo>
                  <a:pt x="5054203" y="26789"/>
                </a:lnTo>
                <a:lnTo>
                  <a:pt x="5054203" y="35719"/>
                </a:lnTo>
                <a:lnTo>
                  <a:pt x="5063132" y="44648"/>
                </a:lnTo>
                <a:lnTo>
                  <a:pt x="5063132" y="53578"/>
                </a:lnTo>
                <a:lnTo>
                  <a:pt x="5072062" y="53578"/>
                </a:lnTo>
                <a:lnTo>
                  <a:pt x="5089921" y="62508"/>
                </a:lnTo>
                <a:lnTo>
                  <a:pt x="5107781" y="62508"/>
                </a:lnTo>
                <a:lnTo>
                  <a:pt x="5134570" y="53578"/>
                </a:lnTo>
                <a:lnTo>
                  <a:pt x="5161359" y="53578"/>
                </a:lnTo>
                <a:lnTo>
                  <a:pt x="5188148" y="44648"/>
                </a:lnTo>
                <a:lnTo>
                  <a:pt x="5223867" y="26789"/>
                </a:lnTo>
                <a:lnTo>
                  <a:pt x="5250656" y="17859"/>
                </a:lnTo>
                <a:lnTo>
                  <a:pt x="5268515" y="8929"/>
                </a:lnTo>
                <a:lnTo>
                  <a:pt x="5277445" y="0"/>
                </a:lnTo>
                <a:lnTo>
                  <a:pt x="5286375" y="0"/>
                </a:lnTo>
                <a:lnTo>
                  <a:pt x="5286375" y="0"/>
                </a:lnTo>
                <a:lnTo>
                  <a:pt x="5286375" y="0"/>
                </a:lnTo>
                <a:lnTo>
                  <a:pt x="5277445" y="8929"/>
                </a:lnTo>
                <a:lnTo>
                  <a:pt x="5277445" y="26789"/>
                </a:lnTo>
                <a:lnTo>
                  <a:pt x="5277445" y="35719"/>
                </a:lnTo>
                <a:lnTo>
                  <a:pt x="5268515" y="44648"/>
                </a:lnTo>
                <a:lnTo>
                  <a:pt x="5268515" y="53578"/>
                </a:lnTo>
                <a:lnTo>
                  <a:pt x="5277445" y="71437"/>
                </a:lnTo>
                <a:lnTo>
                  <a:pt x="5277445" y="80367"/>
                </a:lnTo>
                <a:lnTo>
                  <a:pt x="5277445" y="107156"/>
                </a:lnTo>
                <a:lnTo>
                  <a:pt x="5277445" y="133945"/>
                </a:lnTo>
                <a:lnTo>
                  <a:pt x="5277445" y="178594"/>
                </a:lnTo>
                <a:lnTo>
                  <a:pt x="5277445" y="223242"/>
                </a:lnTo>
                <a:lnTo>
                  <a:pt x="5277445" y="285750"/>
                </a:lnTo>
                <a:lnTo>
                  <a:pt x="5268515" y="348258"/>
                </a:lnTo>
                <a:lnTo>
                  <a:pt x="5268515" y="419695"/>
                </a:lnTo>
                <a:lnTo>
                  <a:pt x="5268515" y="491133"/>
                </a:lnTo>
                <a:lnTo>
                  <a:pt x="5268515" y="562571"/>
                </a:lnTo>
                <a:lnTo>
                  <a:pt x="5268515" y="625078"/>
                </a:lnTo>
                <a:lnTo>
                  <a:pt x="5268515" y="696516"/>
                </a:lnTo>
                <a:lnTo>
                  <a:pt x="5259586" y="759024"/>
                </a:lnTo>
                <a:lnTo>
                  <a:pt x="5250656" y="830461"/>
                </a:lnTo>
                <a:lnTo>
                  <a:pt x="5241726" y="910828"/>
                </a:lnTo>
                <a:lnTo>
                  <a:pt x="5232796" y="991196"/>
                </a:lnTo>
                <a:lnTo>
                  <a:pt x="5223867" y="1080492"/>
                </a:lnTo>
                <a:lnTo>
                  <a:pt x="5214937" y="1160860"/>
                </a:lnTo>
                <a:lnTo>
                  <a:pt x="5206007" y="1241226"/>
                </a:lnTo>
                <a:lnTo>
                  <a:pt x="5197078" y="1312663"/>
                </a:lnTo>
                <a:lnTo>
                  <a:pt x="5197078" y="1393031"/>
                </a:lnTo>
                <a:lnTo>
                  <a:pt x="5188148" y="1455538"/>
                </a:lnTo>
                <a:lnTo>
                  <a:pt x="5188148" y="1518046"/>
                </a:lnTo>
                <a:lnTo>
                  <a:pt x="5179218" y="1571624"/>
                </a:lnTo>
                <a:lnTo>
                  <a:pt x="5179218" y="1625203"/>
                </a:lnTo>
                <a:lnTo>
                  <a:pt x="5179218" y="1669851"/>
                </a:lnTo>
                <a:lnTo>
                  <a:pt x="5179218" y="1714499"/>
                </a:lnTo>
                <a:lnTo>
                  <a:pt x="5188148" y="1741288"/>
                </a:lnTo>
                <a:lnTo>
                  <a:pt x="5188148" y="1777007"/>
                </a:lnTo>
                <a:lnTo>
                  <a:pt x="5188148" y="1803796"/>
                </a:lnTo>
                <a:lnTo>
                  <a:pt x="5197078" y="1830585"/>
                </a:lnTo>
                <a:lnTo>
                  <a:pt x="5206007" y="1866304"/>
                </a:lnTo>
                <a:lnTo>
                  <a:pt x="5206007" y="1893093"/>
                </a:lnTo>
                <a:lnTo>
                  <a:pt x="5206007" y="1919882"/>
                </a:lnTo>
                <a:lnTo>
                  <a:pt x="5206007" y="1946671"/>
                </a:lnTo>
                <a:lnTo>
                  <a:pt x="5206007" y="1964531"/>
                </a:lnTo>
                <a:lnTo>
                  <a:pt x="5188148" y="1973460"/>
                </a:lnTo>
                <a:lnTo>
                  <a:pt x="5179218" y="1982390"/>
                </a:lnTo>
                <a:lnTo>
                  <a:pt x="5161359" y="1982390"/>
                </a:lnTo>
                <a:lnTo>
                  <a:pt x="5134570" y="1982390"/>
                </a:lnTo>
                <a:lnTo>
                  <a:pt x="5098851" y="1973460"/>
                </a:lnTo>
                <a:lnTo>
                  <a:pt x="5054203" y="1973460"/>
                </a:lnTo>
                <a:lnTo>
                  <a:pt x="5009554" y="1964531"/>
                </a:lnTo>
                <a:lnTo>
                  <a:pt x="4947046" y="1973460"/>
                </a:lnTo>
                <a:lnTo>
                  <a:pt x="4884539" y="1973460"/>
                </a:lnTo>
                <a:lnTo>
                  <a:pt x="4813101" y="1973460"/>
                </a:lnTo>
                <a:lnTo>
                  <a:pt x="4732734" y="1982390"/>
                </a:lnTo>
                <a:lnTo>
                  <a:pt x="4643437" y="1982390"/>
                </a:lnTo>
                <a:lnTo>
                  <a:pt x="4545211" y="1982390"/>
                </a:lnTo>
                <a:lnTo>
                  <a:pt x="4446984" y="1982390"/>
                </a:lnTo>
                <a:lnTo>
                  <a:pt x="4330898" y="1982390"/>
                </a:lnTo>
                <a:lnTo>
                  <a:pt x="4214812" y="1982390"/>
                </a:lnTo>
                <a:lnTo>
                  <a:pt x="4080867" y="1982390"/>
                </a:lnTo>
                <a:lnTo>
                  <a:pt x="3946921" y="1982390"/>
                </a:lnTo>
                <a:lnTo>
                  <a:pt x="3812976" y="1982390"/>
                </a:lnTo>
                <a:lnTo>
                  <a:pt x="3679031" y="1982390"/>
                </a:lnTo>
                <a:lnTo>
                  <a:pt x="3536156" y="1982390"/>
                </a:lnTo>
                <a:lnTo>
                  <a:pt x="3393281" y="1982390"/>
                </a:lnTo>
                <a:lnTo>
                  <a:pt x="3259336" y="1982390"/>
                </a:lnTo>
                <a:lnTo>
                  <a:pt x="3116461" y="1982390"/>
                </a:lnTo>
                <a:lnTo>
                  <a:pt x="2964656" y="1982390"/>
                </a:lnTo>
                <a:lnTo>
                  <a:pt x="2821781" y="1973460"/>
                </a:lnTo>
                <a:lnTo>
                  <a:pt x="2678906" y="1964531"/>
                </a:lnTo>
                <a:lnTo>
                  <a:pt x="2527101" y="1955601"/>
                </a:lnTo>
                <a:lnTo>
                  <a:pt x="2375296" y="1946671"/>
                </a:lnTo>
                <a:lnTo>
                  <a:pt x="2232421" y="1937742"/>
                </a:lnTo>
                <a:lnTo>
                  <a:pt x="2089546" y="1928812"/>
                </a:lnTo>
                <a:lnTo>
                  <a:pt x="1955601" y="1928812"/>
                </a:lnTo>
                <a:lnTo>
                  <a:pt x="1821656" y="1937742"/>
                </a:lnTo>
                <a:lnTo>
                  <a:pt x="1696640" y="1937742"/>
                </a:lnTo>
                <a:lnTo>
                  <a:pt x="1562695" y="1937742"/>
                </a:lnTo>
                <a:lnTo>
                  <a:pt x="1437679" y="1946671"/>
                </a:lnTo>
                <a:lnTo>
                  <a:pt x="1312664" y="1955601"/>
                </a:lnTo>
                <a:lnTo>
                  <a:pt x="1196578" y="1964531"/>
                </a:lnTo>
                <a:lnTo>
                  <a:pt x="1071562" y="1982390"/>
                </a:lnTo>
                <a:lnTo>
                  <a:pt x="964406" y="1991320"/>
                </a:lnTo>
                <a:lnTo>
                  <a:pt x="848320" y="1991320"/>
                </a:lnTo>
                <a:lnTo>
                  <a:pt x="741164" y="2000249"/>
                </a:lnTo>
                <a:lnTo>
                  <a:pt x="642937" y="2000249"/>
                </a:lnTo>
                <a:lnTo>
                  <a:pt x="553640" y="2000249"/>
                </a:lnTo>
                <a:lnTo>
                  <a:pt x="464343" y="2000249"/>
                </a:lnTo>
                <a:lnTo>
                  <a:pt x="392906" y="2009179"/>
                </a:lnTo>
                <a:lnTo>
                  <a:pt x="321468" y="2009179"/>
                </a:lnTo>
                <a:lnTo>
                  <a:pt x="267890" y="2009179"/>
                </a:lnTo>
                <a:lnTo>
                  <a:pt x="214312" y="2009179"/>
                </a:lnTo>
                <a:lnTo>
                  <a:pt x="178593" y="2018109"/>
                </a:lnTo>
                <a:lnTo>
                  <a:pt x="142875" y="2018109"/>
                </a:lnTo>
                <a:lnTo>
                  <a:pt x="116086" y="2027038"/>
                </a:lnTo>
                <a:lnTo>
                  <a:pt x="107156" y="2027038"/>
                </a:lnTo>
                <a:lnTo>
                  <a:pt x="98226" y="2027038"/>
                </a:lnTo>
                <a:lnTo>
                  <a:pt x="98226" y="2027038"/>
                </a:lnTo>
                <a:lnTo>
                  <a:pt x="98226" y="2018109"/>
                </a:lnTo>
                <a:lnTo>
                  <a:pt x="107156" y="2009179"/>
                </a:lnTo>
                <a:lnTo>
                  <a:pt x="107156" y="2000249"/>
                </a:lnTo>
                <a:lnTo>
                  <a:pt x="116086" y="1982390"/>
                </a:lnTo>
                <a:lnTo>
                  <a:pt x="116086" y="1964531"/>
                </a:lnTo>
                <a:lnTo>
                  <a:pt x="125015" y="1937742"/>
                </a:lnTo>
                <a:lnTo>
                  <a:pt x="116086" y="1902023"/>
                </a:lnTo>
                <a:lnTo>
                  <a:pt x="116086" y="1848445"/>
                </a:lnTo>
                <a:lnTo>
                  <a:pt x="107156" y="1794867"/>
                </a:lnTo>
                <a:lnTo>
                  <a:pt x="98226" y="1732359"/>
                </a:lnTo>
                <a:lnTo>
                  <a:pt x="89296" y="1660921"/>
                </a:lnTo>
                <a:lnTo>
                  <a:pt x="80367" y="1580554"/>
                </a:lnTo>
                <a:lnTo>
                  <a:pt x="80367" y="1500187"/>
                </a:lnTo>
                <a:lnTo>
                  <a:pt x="71437" y="1419820"/>
                </a:lnTo>
                <a:lnTo>
                  <a:pt x="62507" y="1339453"/>
                </a:lnTo>
                <a:lnTo>
                  <a:pt x="62507" y="1259085"/>
                </a:lnTo>
                <a:lnTo>
                  <a:pt x="53578" y="1169789"/>
                </a:lnTo>
                <a:lnTo>
                  <a:pt x="53578" y="1089422"/>
                </a:lnTo>
                <a:lnTo>
                  <a:pt x="44648" y="1000125"/>
                </a:lnTo>
                <a:lnTo>
                  <a:pt x="35718" y="919758"/>
                </a:lnTo>
                <a:lnTo>
                  <a:pt x="26789" y="839391"/>
                </a:lnTo>
                <a:lnTo>
                  <a:pt x="17859" y="759024"/>
                </a:lnTo>
                <a:lnTo>
                  <a:pt x="8929" y="687586"/>
                </a:lnTo>
                <a:lnTo>
                  <a:pt x="8929" y="616149"/>
                </a:lnTo>
                <a:lnTo>
                  <a:pt x="0" y="553641"/>
                </a:lnTo>
                <a:lnTo>
                  <a:pt x="8929" y="500062"/>
                </a:lnTo>
                <a:lnTo>
                  <a:pt x="8929" y="455414"/>
                </a:lnTo>
                <a:lnTo>
                  <a:pt x="8929" y="419695"/>
                </a:lnTo>
                <a:lnTo>
                  <a:pt x="17859" y="392906"/>
                </a:lnTo>
                <a:lnTo>
                  <a:pt x="17859" y="375047"/>
                </a:lnTo>
                <a:lnTo>
                  <a:pt x="17859" y="375047"/>
                </a:lnTo>
                <a:lnTo>
                  <a:pt x="17859" y="366117"/>
                </a:lnTo>
                <a:lnTo>
                  <a:pt x="26789" y="366117"/>
                </a:lnTo>
                <a:lnTo>
                  <a:pt x="35718" y="375047"/>
                </a:lnTo>
                <a:lnTo>
                  <a:pt x="44648" y="375047"/>
                </a:lnTo>
                <a:lnTo>
                  <a:pt x="62507" y="375047"/>
                </a:lnTo>
                <a:lnTo>
                  <a:pt x="98226" y="375047"/>
                </a:lnTo>
                <a:lnTo>
                  <a:pt x="133945" y="375047"/>
                </a:lnTo>
                <a:lnTo>
                  <a:pt x="178593" y="375047"/>
                </a:lnTo>
                <a:lnTo>
                  <a:pt x="232171" y="375047"/>
                </a:lnTo>
                <a:lnTo>
                  <a:pt x="294679" y="383976"/>
                </a:lnTo>
                <a:lnTo>
                  <a:pt x="348257" y="401836"/>
                </a:lnTo>
                <a:lnTo>
                  <a:pt x="392906" y="419695"/>
                </a:lnTo>
                <a:lnTo>
                  <a:pt x="428625" y="437554"/>
                </a:lnTo>
                <a:lnTo>
                  <a:pt x="428625" y="4375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946672" y="928687"/>
            <a:ext cx="5697142" cy="3464720"/>
          </a:xfrm>
          <a:custGeom>
            <a:avLst/>
            <a:gdLst/>
            <a:ahLst/>
            <a:cxnLst/>
            <a:rect l="0" t="0" r="0" b="0"/>
            <a:pathLst>
              <a:path w="5697142" h="3464720">
                <a:moveTo>
                  <a:pt x="5679281" y="3464719"/>
                </a:moveTo>
                <a:lnTo>
                  <a:pt x="5679281" y="3446859"/>
                </a:lnTo>
                <a:lnTo>
                  <a:pt x="5688211" y="3429000"/>
                </a:lnTo>
                <a:lnTo>
                  <a:pt x="5697141" y="3393281"/>
                </a:lnTo>
                <a:lnTo>
                  <a:pt x="5697141" y="3348633"/>
                </a:lnTo>
                <a:lnTo>
                  <a:pt x="5697141" y="3303984"/>
                </a:lnTo>
                <a:lnTo>
                  <a:pt x="5697141" y="3250406"/>
                </a:lnTo>
                <a:lnTo>
                  <a:pt x="5679281" y="3196828"/>
                </a:lnTo>
                <a:lnTo>
                  <a:pt x="5670351" y="3134320"/>
                </a:lnTo>
                <a:lnTo>
                  <a:pt x="5652492" y="3062883"/>
                </a:lnTo>
                <a:lnTo>
                  <a:pt x="5643562" y="2982516"/>
                </a:lnTo>
                <a:lnTo>
                  <a:pt x="5643562" y="2893219"/>
                </a:lnTo>
                <a:lnTo>
                  <a:pt x="5643562" y="2786063"/>
                </a:lnTo>
                <a:lnTo>
                  <a:pt x="5643562" y="2687836"/>
                </a:lnTo>
                <a:lnTo>
                  <a:pt x="5634633" y="2571750"/>
                </a:lnTo>
                <a:lnTo>
                  <a:pt x="5634633" y="2455664"/>
                </a:lnTo>
                <a:lnTo>
                  <a:pt x="5625703" y="2330649"/>
                </a:lnTo>
                <a:lnTo>
                  <a:pt x="5607844" y="2205633"/>
                </a:lnTo>
                <a:lnTo>
                  <a:pt x="5598914" y="2071688"/>
                </a:lnTo>
                <a:lnTo>
                  <a:pt x="5589984" y="1937742"/>
                </a:lnTo>
                <a:lnTo>
                  <a:pt x="5581055" y="1794868"/>
                </a:lnTo>
                <a:lnTo>
                  <a:pt x="5581055" y="1651993"/>
                </a:lnTo>
                <a:lnTo>
                  <a:pt x="5589984" y="1518047"/>
                </a:lnTo>
                <a:lnTo>
                  <a:pt x="5598914" y="1375172"/>
                </a:lnTo>
                <a:lnTo>
                  <a:pt x="5607844" y="1232297"/>
                </a:lnTo>
                <a:lnTo>
                  <a:pt x="5616773" y="1098352"/>
                </a:lnTo>
                <a:lnTo>
                  <a:pt x="5625703" y="964407"/>
                </a:lnTo>
                <a:lnTo>
                  <a:pt x="5625703" y="839391"/>
                </a:lnTo>
                <a:lnTo>
                  <a:pt x="5616773" y="723305"/>
                </a:lnTo>
                <a:lnTo>
                  <a:pt x="5607844" y="607219"/>
                </a:lnTo>
                <a:lnTo>
                  <a:pt x="5589984" y="508992"/>
                </a:lnTo>
                <a:lnTo>
                  <a:pt x="5581055" y="419696"/>
                </a:lnTo>
                <a:lnTo>
                  <a:pt x="5572125" y="339329"/>
                </a:lnTo>
                <a:lnTo>
                  <a:pt x="5563195" y="267891"/>
                </a:lnTo>
                <a:lnTo>
                  <a:pt x="5563195" y="196454"/>
                </a:lnTo>
                <a:lnTo>
                  <a:pt x="5554266" y="142875"/>
                </a:lnTo>
                <a:lnTo>
                  <a:pt x="5536406" y="98227"/>
                </a:lnTo>
                <a:lnTo>
                  <a:pt x="5509617" y="62508"/>
                </a:lnTo>
                <a:lnTo>
                  <a:pt x="5464969" y="26789"/>
                </a:lnTo>
                <a:lnTo>
                  <a:pt x="5402461" y="8930"/>
                </a:lnTo>
                <a:lnTo>
                  <a:pt x="5322094" y="0"/>
                </a:lnTo>
                <a:lnTo>
                  <a:pt x="5232797" y="0"/>
                </a:lnTo>
                <a:lnTo>
                  <a:pt x="5134570" y="0"/>
                </a:lnTo>
                <a:lnTo>
                  <a:pt x="5027414" y="0"/>
                </a:lnTo>
                <a:lnTo>
                  <a:pt x="4902398" y="0"/>
                </a:lnTo>
                <a:lnTo>
                  <a:pt x="4768453" y="0"/>
                </a:lnTo>
                <a:lnTo>
                  <a:pt x="4634508" y="8930"/>
                </a:lnTo>
                <a:lnTo>
                  <a:pt x="4482703" y="17860"/>
                </a:lnTo>
                <a:lnTo>
                  <a:pt x="4321969" y="17860"/>
                </a:lnTo>
                <a:lnTo>
                  <a:pt x="4152305" y="35719"/>
                </a:lnTo>
                <a:lnTo>
                  <a:pt x="3964781" y="35719"/>
                </a:lnTo>
                <a:lnTo>
                  <a:pt x="3777258" y="53579"/>
                </a:lnTo>
                <a:lnTo>
                  <a:pt x="3571875" y="62508"/>
                </a:lnTo>
                <a:lnTo>
                  <a:pt x="3366492" y="71438"/>
                </a:lnTo>
                <a:lnTo>
                  <a:pt x="3161109" y="80368"/>
                </a:lnTo>
                <a:lnTo>
                  <a:pt x="2946797" y="89297"/>
                </a:lnTo>
                <a:lnTo>
                  <a:pt x="2732484" y="98227"/>
                </a:lnTo>
                <a:lnTo>
                  <a:pt x="2527101" y="107157"/>
                </a:lnTo>
                <a:lnTo>
                  <a:pt x="2312789" y="116086"/>
                </a:lnTo>
                <a:lnTo>
                  <a:pt x="2107406" y="116086"/>
                </a:lnTo>
                <a:lnTo>
                  <a:pt x="1902023" y="116086"/>
                </a:lnTo>
                <a:lnTo>
                  <a:pt x="1696641" y="116086"/>
                </a:lnTo>
                <a:lnTo>
                  <a:pt x="1500187" y="116086"/>
                </a:lnTo>
                <a:lnTo>
                  <a:pt x="1312664" y="116086"/>
                </a:lnTo>
                <a:lnTo>
                  <a:pt x="1143000" y="116086"/>
                </a:lnTo>
                <a:lnTo>
                  <a:pt x="973336" y="125016"/>
                </a:lnTo>
                <a:lnTo>
                  <a:pt x="821531" y="125016"/>
                </a:lnTo>
                <a:lnTo>
                  <a:pt x="678656" y="133946"/>
                </a:lnTo>
                <a:lnTo>
                  <a:pt x="553641" y="142875"/>
                </a:lnTo>
                <a:lnTo>
                  <a:pt x="446484" y="142875"/>
                </a:lnTo>
                <a:lnTo>
                  <a:pt x="348258" y="151805"/>
                </a:lnTo>
                <a:lnTo>
                  <a:pt x="258961" y="160735"/>
                </a:lnTo>
                <a:lnTo>
                  <a:pt x="187523" y="169664"/>
                </a:lnTo>
                <a:lnTo>
                  <a:pt x="133945" y="187524"/>
                </a:lnTo>
                <a:lnTo>
                  <a:pt x="80367" y="196454"/>
                </a:lnTo>
                <a:lnTo>
                  <a:pt x="44648" y="214313"/>
                </a:lnTo>
                <a:lnTo>
                  <a:pt x="26789" y="232172"/>
                </a:lnTo>
                <a:lnTo>
                  <a:pt x="8930" y="258961"/>
                </a:lnTo>
                <a:lnTo>
                  <a:pt x="0" y="294680"/>
                </a:lnTo>
                <a:lnTo>
                  <a:pt x="0" y="330399"/>
                </a:lnTo>
                <a:lnTo>
                  <a:pt x="8930" y="383977"/>
                </a:lnTo>
                <a:lnTo>
                  <a:pt x="26789" y="455415"/>
                </a:lnTo>
                <a:lnTo>
                  <a:pt x="44648" y="526852"/>
                </a:lnTo>
                <a:lnTo>
                  <a:pt x="71437" y="616149"/>
                </a:lnTo>
                <a:lnTo>
                  <a:pt x="98226" y="723305"/>
                </a:lnTo>
                <a:lnTo>
                  <a:pt x="125016" y="830461"/>
                </a:lnTo>
                <a:lnTo>
                  <a:pt x="142875" y="937617"/>
                </a:lnTo>
                <a:lnTo>
                  <a:pt x="169664" y="1053703"/>
                </a:lnTo>
                <a:lnTo>
                  <a:pt x="178594" y="1178719"/>
                </a:lnTo>
                <a:lnTo>
                  <a:pt x="187523" y="1294805"/>
                </a:lnTo>
                <a:lnTo>
                  <a:pt x="187523" y="1410891"/>
                </a:lnTo>
                <a:lnTo>
                  <a:pt x="178594" y="1526977"/>
                </a:lnTo>
                <a:lnTo>
                  <a:pt x="160734" y="1634133"/>
                </a:lnTo>
                <a:lnTo>
                  <a:pt x="142875" y="1741290"/>
                </a:lnTo>
                <a:lnTo>
                  <a:pt x="125016" y="1848446"/>
                </a:lnTo>
                <a:lnTo>
                  <a:pt x="98226" y="1937742"/>
                </a:lnTo>
                <a:lnTo>
                  <a:pt x="80367" y="2018109"/>
                </a:lnTo>
                <a:lnTo>
                  <a:pt x="62508" y="2089547"/>
                </a:lnTo>
                <a:lnTo>
                  <a:pt x="53578" y="2152055"/>
                </a:lnTo>
                <a:lnTo>
                  <a:pt x="44648" y="2205633"/>
                </a:lnTo>
                <a:lnTo>
                  <a:pt x="53578" y="2241352"/>
                </a:lnTo>
                <a:lnTo>
                  <a:pt x="53578" y="2268141"/>
                </a:lnTo>
                <a:lnTo>
                  <a:pt x="62508" y="2277070"/>
                </a:lnTo>
                <a:lnTo>
                  <a:pt x="89297" y="2286000"/>
                </a:lnTo>
                <a:lnTo>
                  <a:pt x="125016" y="2277070"/>
                </a:lnTo>
                <a:lnTo>
                  <a:pt x="178594" y="2259211"/>
                </a:lnTo>
                <a:lnTo>
                  <a:pt x="241101" y="2241352"/>
                </a:lnTo>
                <a:lnTo>
                  <a:pt x="312539" y="2214563"/>
                </a:lnTo>
                <a:lnTo>
                  <a:pt x="383976" y="2178844"/>
                </a:lnTo>
                <a:lnTo>
                  <a:pt x="455414" y="2152055"/>
                </a:lnTo>
                <a:lnTo>
                  <a:pt x="455414" y="215205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Delays for Mis-predicted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4975"/>
            <a:ext cx="77724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3545086" y="1125141"/>
            <a:ext cx="44649" cy="187524"/>
          </a:xfrm>
          <a:custGeom>
            <a:avLst/>
            <a:gdLst/>
            <a:ahLst/>
            <a:cxnLst/>
            <a:rect l="0" t="0" r="0" b="0"/>
            <a:pathLst>
              <a:path w="44649" h="18752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35719" y="169664"/>
                </a:lnTo>
                <a:lnTo>
                  <a:pt x="35719" y="14287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455789" y="1062633"/>
            <a:ext cx="321470" cy="303610"/>
          </a:xfrm>
          <a:custGeom>
            <a:avLst/>
            <a:gdLst/>
            <a:ahLst/>
            <a:cxnLst/>
            <a:rect l="0" t="0" r="0" b="0"/>
            <a:pathLst>
              <a:path w="321470" h="303610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53578" y="35718"/>
                </a:lnTo>
                <a:lnTo>
                  <a:pt x="89297" y="26789"/>
                </a:lnTo>
                <a:lnTo>
                  <a:pt x="125016" y="8929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0"/>
                </a:lnTo>
                <a:lnTo>
                  <a:pt x="232172" y="17859"/>
                </a:lnTo>
                <a:lnTo>
                  <a:pt x="223242" y="35718"/>
                </a:lnTo>
                <a:lnTo>
                  <a:pt x="214313" y="62508"/>
                </a:lnTo>
                <a:lnTo>
                  <a:pt x="187524" y="98226"/>
                </a:lnTo>
                <a:lnTo>
                  <a:pt x="151805" y="125015"/>
                </a:lnTo>
                <a:lnTo>
                  <a:pt x="125016" y="151804"/>
                </a:lnTo>
                <a:lnTo>
                  <a:pt x="98227" y="169664"/>
                </a:lnTo>
                <a:lnTo>
                  <a:pt x="80367" y="178594"/>
                </a:lnTo>
                <a:lnTo>
                  <a:pt x="80367" y="169664"/>
                </a:lnTo>
                <a:lnTo>
                  <a:pt x="89297" y="160734"/>
                </a:lnTo>
                <a:lnTo>
                  <a:pt x="116086" y="142875"/>
                </a:lnTo>
                <a:lnTo>
                  <a:pt x="151805" y="125015"/>
                </a:lnTo>
                <a:lnTo>
                  <a:pt x="187524" y="116086"/>
                </a:lnTo>
                <a:lnTo>
                  <a:pt x="232172" y="107156"/>
                </a:lnTo>
                <a:lnTo>
                  <a:pt x="267891" y="107156"/>
                </a:lnTo>
                <a:lnTo>
                  <a:pt x="303609" y="125015"/>
                </a:lnTo>
                <a:lnTo>
                  <a:pt x="321469" y="142875"/>
                </a:lnTo>
                <a:lnTo>
                  <a:pt x="321469" y="169664"/>
                </a:lnTo>
                <a:lnTo>
                  <a:pt x="312539" y="205383"/>
                </a:lnTo>
                <a:lnTo>
                  <a:pt x="285750" y="241101"/>
                </a:lnTo>
                <a:lnTo>
                  <a:pt x="241102" y="267890"/>
                </a:lnTo>
                <a:lnTo>
                  <a:pt x="196453" y="294680"/>
                </a:lnTo>
                <a:lnTo>
                  <a:pt x="142875" y="303609"/>
                </a:lnTo>
                <a:lnTo>
                  <a:pt x="107156" y="303609"/>
                </a:lnTo>
                <a:lnTo>
                  <a:pt x="80367" y="285750"/>
                </a:lnTo>
                <a:lnTo>
                  <a:pt x="80367" y="258961"/>
                </a:lnTo>
                <a:lnTo>
                  <a:pt x="89297" y="223242"/>
                </a:lnTo>
                <a:lnTo>
                  <a:pt x="89297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839766" y="1071562"/>
            <a:ext cx="160735" cy="241103"/>
          </a:xfrm>
          <a:custGeom>
            <a:avLst/>
            <a:gdLst/>
            <a:ahLst/>
            <a:cxnLst/>
            <a:rect l="0" t="0" r="0" b="0"/>
            <a:pathLst>
              <a:path w="160735" h="241103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17860"/>
                </a:lnTo>
                <a:lnTo>
                  <a:pt x="35718" y="26789"/>
                </a:lnTo>
                <a:lnTo>
                  <a:pt x="35718" y="53579"/>
                </a:lnTo>
                <a:lnTo>
                  <a:pt x="35718" y="80368"/>
                </a:lnTo>
                <a:lnTo>
                  <a:pt x="35718" y="107157"/>
                </a:lnTo>
                <a:lnTo>
                  <a:pt x="35718" y="133946"/>
                </a:lnTo>
                <a:lnTo>
                  <a:pt x="35718" y="169665"/>
                </a:lnTo>
                <a:lnTo>
                  <a:pt x="35718" y="196454"/>
                </a:lnTo>
                <a:lnTo>
                  <a:pt x="35718" y="214313"/>
                </a:lnTo>
                <a:lnTo>
                  <a:pt x="35718" y="232172"/>
                </a:lnTo>
                <a:lnTo>
                  <a:pt x="35718" y="241102"/>
                </a:lnTo>
                <a:lnTo>
                  <a:pt x="35718" y="232172"/>
                </a:lnTo>
                <a:lnTo>
                  <a:pt x="26789" y="223243"/>
                </a:lnTo>
                <a:lnTo>
                  <a:pt x="17859" y="205383"/>
                </a:lnTo>
                <a:lnTo>
                  <a:pt x="8929" y="169665"/>
                </a:lnTo>
                <a:lnTo>
                  <a:pt x="8929" y="133946"/>
                </a:lnTo>
                <a:lnTo>
                  <a:pt x="0" y="98227"/>
                </a:lnTo>
                <a:lnTo>
                  <a:pt x="8929" y="71438"/>
                </a:lnTo>
                <a:lnTo>
                  <a:pt x="8929" y="4464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44649"/>
                </a:lnTo>
                <a:lnTo>
                  <a:pt x="44648" y="62508"/>
                </a:lnTo>
                <a:lnTo>
                  <a:pt x="53578" y="89297"/>
                </a:lnTo>
                <a:lnTo>
                  <a:pt x="62507" y="125016"/>
                </a:lnTo>
                <a:lnTo>
                  <a:pt x="80367" y="160735"/>
                </a:lnTo>
                <a:lnTo>
                  <a:pt x="89297" y="196454"/>
                </a:lnTo>
                <a:lnTo>
                  <a:pt x="98226" y="214313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25015" y="241102"/>
                </a:lnTo>
                <a:lnTo>
                  <a:pt x="133945" y="232172"/>
                </a:lnTo>
                <a:lnTo>
                  <a:pt x="142875" y="205383"/>
                </a:lnTo>
                <a:lnTo>
                  <a:pt x="151804" y="169665"/>
                </a:lnTo>
                <a:lnTo>
                  <a:pt x="151804" y="133946"/>
                </a:lnTo>
                <a:lnTo>
                  <a:pt x="142875" y="107157"/>
                </a:lnTo>
                <a:lnTo>
                  <a:pt x="142875" y="71438"/>
                </a:lnTo>
                <a:lnTo>
                  <a:pt x="142875" y="53579"/>
                </a:lnTo>
                <a:lnTo>
                  <a:pt x="133945" y="44649"/>
                </a:lnTo>
                <a:lnTo>
                  <a:pt x="142875" y="44649"/>
                </a:lnTo>
                <a:lnTo>
                  <a:pt x="142875" y="44649"/>
                </a:lnTo>
                <a:lnTo>
                  <a:pt x="142875" y="53579"/>
                </a:lnTo>
                <a:lnTo>
                  <a:pt x="151804" y="71438"/>
                </a:lnTo>
                <a:lnTo>
                  <a:pt x="160734" y="80368"/>
                </a:lnTo>
                <a:lnTo>
                  <a:pt x="160734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045148" y="1053703"/>
            <a:ext cx="187525" cy="258962"/>
          </a:xfrm>
          <a:custGeom>
            <a:avLst/>
            <a:gdLst/>
            <a:ahLst/>
            <a:cxnLst/>
            <a:rect l="0" t="0" r="0" b="0"/>
            <a:pathLst>
              <a:path w="187525" h="258962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98227"/>
                </a:lnTo>
                <a:lnTo>
                  <a:pt x="8930" y="133945"/>
                </a:lnTo>
                <a:lnTo>
                  <a:pt x="8930" y="169664"/>
                </a:lnTo>
                <a:lnTo>
                  <a:pt x="17860" y="205383"/>
                </a:lnTo>
                <a:lnTo>
                  <a:pt x="17860" y="232172"/>
                </a:lnTo>
                <a:lnTo>
                  <a:pt x="35719" y="258961"/>
                </a:lnTo>
                <a:lnTo>
                  <a:pt x="44649" y="258961"/>
                </a:lnTo>
                <a:lnTo>
                  <a:pt x="62508" y="258961"/>
                </a:lnTo>
                <a:lnTo>
                  <a:pt x="80368" y="258961"/>
                </a:lnTo>
                <a:lnTo>
                  <a:pt x="98227" y="241102"/>
                </a:lnTo>
                <a:lnTo>
                  <a:pt x="125016" y="223242"/>
                </a:lnTo>
                <a:lnTo>
                  <a:pt x="142875" y="205383"/>
                </a:lnTo>
                <a:lnTo>
                  <a:pt x="160735" y="196453"/>
                </a:lnTo>
                <a:lnTo>
                  <a:pt x="178594" y="187524"/>
                </a:lnTo>
                <a:lnTo>
                  <a:pt x="187524" y="187524"/>
                </a:lnTo>
                <a:lnTo>
                  <a:pt x="187524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045148" y="1125141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0" y="53578"/>
                </a:moveTo>
                <a:lnTo>
                  <a:pt x="0" y="62507"/>
                </a:lnTo>
                <a:lnTo>
                  <a:pt x="0" y="62507"/>
                </a:lnTo>
                <a:lnTo>
                  <a:pt x="8930" y="71437"/>
                </a:lnTo>
                <a:lnTo>
                  <a:pt x="26790" y="71437"/>
                </a:lnTo>
                <a:lnTo>
                  <a:pt x="44649" y="71437"/>
                </a:lnTo>
                <a:lnTo>
                  <a:pt x="62508" y="71437"/>
                </a:lnTo>
                <a:lnTo>
                  <a:pt x="80368" y="62507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26789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000500" y="1017984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8930" y="26789"/>
                </a:lnTo>
                <a:lnTo>
                  <a:pt x="17859" y="17860"/>
                </a:lnTo>
                <a:lnTo>
                  <a:pt x="35719" y="17860"/>
                </a:lnTo>
                <a:lnTo>
                  <a:pt x="62508" y="8930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268391" y="1017984"/>
            <a:ext cx="151805" cy="276822"/>
          </a:xfrm>
          <a:custGeom>
            <a:avLst/>
            <a:gdLst/>
            <a:ahLst/>
            <a:cxnLst/>
            <a:rect l="0" t="0" r="0" b="0"/>
            <a:pathLst>
              <a:path w="151805" h="276822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8930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71438"/>
                </a:lnTo>
                <a:lnTo>
                  <a:pt x="71437" y="107157"/>
                </a:lnTo>
                <a:lnTo>
                  <a:pt x="62507" y="142875"/>
                </a:lnTo>
                <a:lnTo>
                  <a:pt x="44648" y="178594"/>
                </a:lnTo>
                <a:lnTo>
                  <a:pt x="26789" y="214313"/>
                </a:lnTo>
                <a:lnTo>
                  <a:pt x="26789" y="241102"/>
                </a:lnTo>
                <a:lnTo>
                  <a:pt x="26789" y="258961"/>
                </a:lnTo>
                <a:lnTo>
                  <a:pt x="35718" y="267891"/>
                </a:lnTo>
                <a:lnTo>
                  <a:pt x="62507" y="276821"/>
                </a:lnTo>
                <a:lnTo>
                  <a:pt x="80367" y="267891"/>
                </a:lnTo>
                <a:lnTo>
                  <a:pt x="107156" y="258961"/>
                </a:lnTo>
                <a:lnTo>
                  <a:pt x="133945" y="241102"/>
                </a:lnTo>
                <a:lnTo>
                  <a:pt x="151804" y="223243"/>
                </a:lnTo>
                <a:lnTo>
                  <a:pt x="151804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196953" y="1143000"/>
            <a:ext cx="258962" cy="71438"/>
          </a:xfrm>
          <a:custGeom>
            <a:avLst/>
            <a:gdLst/>
            <a:ahLst/>
            <a:cxnLst/>
            <a:rect l="0" t="0" r="0" b="0"/>
            <a:pathLst>
              <a:path w="258962" h="71438">
                <a:moveTo>
                  <a:pt x="0" y="71437"/>
                </a:moveTo>
                <a:lnTo>
                  <a:pt x="0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89297" y="35719"/>
                </a:lnTo>
                <a:lnTo>
                  <a:pt x="142875" y="26789"/>
                </a:lnTo>
                <a:lnTo>
                  <a:pt x="187524" y="8930"/>
                </a:lnTo>
                <a:lnTo>
                  <a:pt x="223242" y="893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5242" y="982266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17860" y="98226"/>
                </a:lnTo>
                <a:lnTo>
                  <a:pt x="26789" y="133945"/>
                </a:lnTo>
                <a:lnTo>
                  <a:pt x="44649" y="169664"/>
                </a:lnTo>
                <a:lnTo>
                  <a:pt x="53578" y="187523"/>
                </a:lnTo>
                <a:lnTo>
                  <a:pt x="62508" y="196453"/>
                </a:lnTo>
                <a:lnTo>
                  <a:pt x="80367" y="196453"/>
                </a:lnTo>
                <a:lnTo>
                  <a:pt x="89297" y="196453"/>
                </a:lnTo>
                <a:lnTo>
                  <a:pt x="98227" y="178593"/>
                </a:lnTo>
                <a:lnTo>
                  <a:pt x="98227" y="151804"/>
                </a:lnTo>
                <a:lnTo>
                  <a:pt x="89297" y="125015"/>
                </a:lnTo>
                <a:lnTo>
                  <a:pt x="89297" y="89296"/>
                </a:lnTo>
                <a:lnTo>
                  <a:pt x="89297" y="62507"/>
                </a:lnTo>
                <a:lnTo>
                  <a:pt x="89297" y="44648"/>
                </a:lnTo>
                <a:lnTo>
                  <a:pt x="98227" y="35718"/>
                </a:lnTo>
                <a:lnTo>
                  <a:pt x="107156" y="2678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69664" y="35718"/>
                </a:lnTo>
                <a:lnTo>
                  <a:pt x="178594" y="35718"/>
                </a:lnTo>
                <a:lnTo>
                  <a:pt x="196453" y="44648"/>
                </a:lnTo>
                <a:lnTo>
                  <a:pt x="19645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54203" y="982266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26789" y="133945"/>
                </a:lnTo>
                <a:lnTo>
                  <a:pt x="35719" y="151804"/>
                </a:lnTo>
                <a:lnTo>
                  <a:pt x="3571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44649" y="151804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188148" y="1169789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35719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25016"/>
                </a:lnTo>
                <a:lnTo>
                  <a:pt x="26790" y="151805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1023" y="901898"/>
            <a:ext cx="151806" cy="187525"/>
          </a:xfrm>
          <a:custGeom>
            <a:avLst/>
            <a:gdLst/>
            <a:ahLst/>
            <a:cxnLst/>
            <a:rect l="0" t="0" r="0" b="0"/>
            <a:pathLst>
              <a:path w="151806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26790" y="44649"/>
                </a:lnTo>
                <a:lnTo>
                  <a:pt x="26790" y="71438"/>
                </a:lnTo>
                <a:lnTo>
                  <a:pt x="35719" y="107157"/>
                </a:lnTo>
                <a:lnTo>
                  <a:pt x="44649" y="133946"/>
                </a:lnTo>
                <a:lnTo>
                  <a:pt x="62508" y="160735"/>
                </a:lnTo>
                <a:lnTo>
                  <a:pt x="71438" y="178594"/>
                </a:lnTo>
                <a:lnTo>
                  <a:pt x="89297" y="187524"/>
                </a:lnTo>
                <a:lnTo>
                  <a:pt x="107157" y="187524"/>
                </a:lnTo>
                <a:lnTo>
                  <a:pt x="125016" y="178594"/>
                </a:lnTo>
                <a:lnTo>
                  <a:pt x="133946" y="169664"/>
                </a:lnTo>
                <a:lnTo>
                  <a:pt x="142875" y="151805"/>
                </a:lnTo>
                <a:lnTo>
                  <a:pt x="151805" y="133946"/>
                </a:lnTo>
                <a:lnTo>
                  <a:pt x="15180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491758" y="955476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30" y="0"/>
                </a:moveTo>
                <a:lnTo>
                  <a:pt x="8930" y="8930"/>
                </a:lnTo>
                <a:lnTo>
                  <a:pt x="0" y="26790"/>
                </a:lnTo>
                <a:lnTo>
                  <a:pt x="0" y="44649"/>
                </a:lnTo>
                <a:lnTo>
                  <a:pt x="8930" y="71438"/>
                </a:lnTo>
                <a:lnTo>
                  <a:pt x="17859" y="89297"/>
                </a:lnTo>
                <a:lnTo>
                  <a:pt x="26789" y="107157"/>
                </a:lnTo>
                <a:lnTo>
                  <a:pt x="53578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25015" y="98227"/>
                </a:lnTo>
                <a:lnTo>
                  <a:pt x="133945" y="89297"/>
                </a:lnTo>
                <a:lnTo>
                  <a:pt x="142875" y="71438"/>
                </a:lnTo>
                <a:lnTo>
                  <a:pt x="142875" y="53579"/>
                </a:lnTo>
                <a:lnTo>
                  <a:pt x="133945" y="35719"/>
                </a:lnTo>
                <a:lnTo>
                  <a:pt x="116086" y="26790"/>
                </a:lnTo>
                <a:lnTo>
                  <a:pt x="89297" y="17860"/>
                </a:lnTo>
                <a:lnTo>
                  <a:pt x="71437" y="17860"/>
                </a:lnTo>
                <a:lnTo>
                  <a:pt x="53578" y="26790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8" y="80368"/>
                </a:lnTo>
                <a:lnTo>
                  <a:pt x="62508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715000" y="919758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44648" y="0"/>
                </a:moveTo>
                <a:lnTo>
                  <a:pt x="35719" y="8929"/>
                </a:lnTo>
                <a:lnTo>
                  <a:pt x="26789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8" y="125015"/>
                </a:lnTo>
                <a:lnTo>
                  <a:pt x="80367" y="107156"/>
                </a:lnTo>
                <a:lnTo>
                  <a:pt x="98227" y="89297"/>
                </a:lnTo>
                <a:lnTo>
                  <a:pt x="107156" y="62508"/>
                </a:lnTo>
                <a:lnTo>
                  <a:pt x="116086" y="35718"/>
                </a:lnTo>
                <a:lnTo>
                  <a:pt x="107156" y="17859"/>
                </a:lnTo>
                <a:lnTo>
                  <a:pt x="89297" y="0"/>
                </a:lnTo>
                <a:lnTo>
                  <a:pt x="7143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71437"/>
                </a:lnTo>
                <a:lnTo>
                  <a:pt x="35719" y="71437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920383" y="884039"/>
            <a:ext cx="178595" cy="276821"/>
          </a:xfrm>
          <a:custGeom>
            <a:avLst/>
            <a:gdLst/>
            <a:ahLst/>
            <a:cxnLst/>
            <a:rect l="0" t="0" r="0" b="0"/>
            <a:pathLst>
              <a:path w="178595" h="276821">
                <a:moveTo>
                  <a:pt x="8930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17859" y="125016"/>
                </a:lnTo>
                <a:lnTo>
                  <a:pt x="26789" y="160734"/>
                </a:lnTo>
                <a:lnTo>
                  <a:pt x="35719" y="187523"/>
                </a:lnTo>
                <a:lnTo>
                  <a:pt x="44648" y="223242"/>
                </a:lnTo>
                <a:lnTo>
                  <a:pt x="44648" y="241102"/>
                </a:lnTo>
                <a:lnTo>
                  <a:pt x="53578" y="258961"/>
                </a:lnTo>
                <a:lnTo>
                  <a:pt x="53578" y="267891"/>
                </a:lnTo>
                <a:lnTo>
                  <a:pt x="53578" y="276820"/>
                </a:lnTo>
                <a:lnTo>
                  <a:pt x="44648" y="267891"/>
                </a:lnTo>
                <a:lnTo>
                  <a:pt x="35719" y="250031"/>
                </a:lnTo>
                <a:lnTo>
                  <a:pt x="26789" y="223242"/>
                </a:lnTo>
                <a:lnTo>
                  <a:pt x="17859" y="178594"/>
                </a:lnTo>
                <a:lnTo>
                  <a:pt x="8930" y="133945"/>
                </a:lnTo>
                <a:lnTo>
                  <a:pt x="8930" y="89297"/>
                </a:lnTo>
                <a:lnTo>
                  <a:pt x="26789" y="44648"/>
                </a:lnTo>
                <a:lnTo>
                  <a:pt x="44648" y="17859"/>
                </a:lnTo>
                <a:lnTo>
                  <a:pt x="8036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78594" y="26789"/>
                </a:lnTo>
                <a:lnTo>
                  <a:pt x="178594" y="53578"/>
                </a:lnTo>
                <a:lnTo>
                  <a:pt x="160734" y="71437"/>
                </a:lnTo>
                <a:lnTo>
                  <a:pt x="133945" y="89297"/>
                </a:lnTo>
                <a:lnTo>
                  <a:pt x="116086" y="89297"/>
                </a:lnTo>
                <a:lnTo>
                  <a:pt x="98226" y="71437"/>
                </a:lnTo>
                <a:lnTo>
                  <a:pt x="9822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500688" y="1143000"/>
            <a:ext cx="526852" cy="62509"/>
          </a:xfrm>
          <a:custGeom>
            <a:avLst/>
            <a:gdLst/>
            <a:ahLst/>
            <a:cxnLst/>
            <a:rect l="0" t="0" r="0" b="0"/>
            <a:pathLst>
              <a:path w="526852" h="62509">
                <a:moveTo>
                  <a:pt x="0" y="62508"/>
                </a:moveTo>
                <a:lnTo>
                  <a:pt x="8929" y="62508"/>
                </a:lnTo>
                <a:lnTo>
                  <a:pt x="17859" y="53578"/>
                </a:lnTo>
                <a:lnTo>
                  <a:pt x="53578" y="53578"/>
                </a:lnTo>
                <a:lnTo>
                  <a:pt x="98226" y="44648"/>
                </a:lnTo>
                <a:lnTo>
                  <a:pt x="160734" y="44648"/>
                </a:lnTo>
                <a:lnTo>
                  <a:pt x="241101" y="35719"/>
                </a:lnTo>
                <a:lnTo>
                  <a:pt x="339328" y="26789"/>
                </a:lnTo>
                <a:lnTo>
                  <a:pt x="437554" y="17859"/>
                </a:lnTo>
                <a:lnTo>
                  <a:pt x="526851" y="0"/>
                </a:lnTo>
                <a:lnTo>
                  <a:pt x="52685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768453" y="1491258"/>
            <a:ext cx="812603" cy="187524"/>
          </a:xfrm>
          <a:custGeom>
            <a:avLst/>
            <a:gdLst/>
            <a:ahLst/>
            <a:cxnLst/>
            <a:rect l="0" t="0" r="0" b="0"/>
            <a:pathLst>
              <a:path w="812603" h="187524">
                <a:moveTo>
                  <a:pt x="0" y="187523"/>
                </a:moveTo>
                <a:lnTo>
                  <a:pt x="71438" y="169664"/>
                </a:lnTo>
                <a:lnTo>
                  <a:pt x="214313" y="142875"/>
                </a:lnTo>
                <a:lnTo>
                  <a:pt x="410766" y="107156"/>
                </a:lnTo>
                <a:lnTo>
                  <a:pt x="616149" y="62507"/>
                </a:lnTo>
                <a:lnTo>
                  <a:pt x="812602" y="0"/>
                </a:lnTo>
                <a:lnTo>
                  <a:pt x="8126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32859" y="1634133"/>
            <a:ext cx="1580556" cy="2214563"/>
          </a:xfrm>
          <a:custGeom>
            <a:avLst/>
            <a:gdLst/>
            <a:ahLst/>
            <a:cxnLst/>
            <a:rect l="0" t="0" r="0" b="0"/>
            <a:pathLst>
              <a:path w="1580556" h="2214563">
                <a:moveTo>
                  <a:pt x="0" y="2214562"/>
                </a:moveTo>
                <a:lnTo>
                  <a:pt x="0" y="2214562"/>
                </a:lnTo>
                <a:lnTo>
                  <a:pt x="0" y="2214562"/>
                </a:lnTo>
                <a:lnTo>
                  <a:pt x="0" y="2214562"/>
                </a:lnTo>
                <a:lnTo>
                  <a:pt x="0" y="2205632"/>
                </a:lnTo>
                <a:lnTo>
                  <a:pt x="0" y="2205632"/>
                </a:lnTo>
                <a:lnTo>
                  <a:pt x="0" y="2205632"/>
                </a:lnTo>
                <a:lnTo>
                  <a:pt x="8930" y="2196703"/>
                </a:lnTo>
                <a:lnTo>
                  <a:pt x="8930" y="2196703"/>
                </a:lnTo>
                <a:lnTo>
                  <a:pt x="8930" y="2196703"/>
                </a:lnTo>
                <a:lnTo>
                  <a:pt x="8930" y="2196703"/>
                </a:lnTo>
                <a:lnTo>
                  <a:pt x="8930" y="2196703"/>
                </a:lnTo>
                <a:lnTo>
                  <a:pt x="8930" y="2196703"/>
                </a:lnTo>
                <a:lnTo>
                  <a:pt x="8930" y="2196703"/>
                </a:lnTo>
                <a:lnTo>
                  <a:pt x="8930" y="2196703"/>
                </a:lnTo>
                <a:lnTo>
                  <a:pt x="17860" y="2196703"/>
                </a:lnTo>
                <a:lnTo>
                  <a:pt x="17860" y="2187773"/>
                </a:lnTo>
                <a:lnTo>
                  <a:pt x="17860" y="2178843"/>
                </a:lnTo>
                <a:lnTo>
                  <a:pt x="26789" y="2169913"/>
                </a:lnTo>
                <a:lnTo>
                  <a:pt x="26789" y="2152054"/>
                </a:lnTo>
                <a:lnTo>
                  <a:pt x="35719" y="2125265"/>
                </a:lnTo>
                <a:lnTo>
                  <a:pt x="44649" y="2107406"/>
                </a:lnTo>
                <a:lnTo>
                  <a:pt x="53579" y="2080617"/>
                </a:lnTo>
                <a:lnTo>
                  <a:pt x="62508" y="2062757"/>
                </a:lnTo>
                <a:lnTo>
                  <a:pt x="80368" y="2027038"/>
                </a:lnTo>
                <a:lnTo>
                  <a:pt x="89297" y="2000249"/>
                </a:lnTo>
                <a:lnTo>
                  <a:pt x="98227" y="1964531"/>
                </a:lnTo>
                <a:lnTo>
                  <a:pt x="116086" y="1937742"/>
                </a:lnTo>
                <a:lnTo>
                  <a:pt x="133946" y="1902023"/>
                </a:lnTo>
                <a:lnTo>
                  <a:pt x="151805" y="1857374"/>
                </a:lnTo>
                <a:lnTo>
                  <a:pt x="169664" y="1821656"/>
                </a:lnTo>
                <a:lnTo>
                  <a:pt x="196454" y="1768078"/>
                </a:lnTo>
                <a:lnTo>
                  <a:pt x="223243" y="1714499"/>
                </a:lnTo>
                <a:lnTo>
                  <a:pt x="258961" y="1651992"/>
                </a:lnTo>
                <a:lnTo>
                  <a:pt x="303610" y="1580554"/>
                </a:lnTo>
                <a:lnTo>
                  <a:pt x="366118" y="1509117"/>
                </a:lnTo>
                <a:lnTo>
                  <a:pt x="428625" y="1428749"/>
                </a:lnTo>
                <a:lnTo>
                  <a:pt x="500063" y="1339453"/>
                </a:lnTo>
                <a:lnTo>
                  <a:pt x="580430" y="1259085"/>
                </a:lnTo>
                <a:lnTo>
                  <a:pt x="660797" y="1160859"/>
                </a:lnTo>
                <a:lnTo>
                  <a:pt x="741164" y="1071562"/>
                </a:lnTo>
                <a:lnTo>
                  <a:pt x="821532" y="973336"/>
                </a:lnTo>
                <a:lnTo>
                  <a:pt x="892969" y="875109"/>
                </a:lnTo>
                <a:lnTo>
                  <a:pt x="973336" y="776882"/>
                </a:lnTo>
                <a:lnTo>
                  <a:pt x="1053704" y="669726"/>
                </a:lnTo>
                <a:lnTo>
                  <a:pt x="1134071" y="571500"/>
                </a:lnTo>
                <a:lnTo>
                  <a:pt x="1214438" y="482203"/>
                </a:lnTo>
                <a:lnTo>
                  <a:pt x="1294805" y="392906"/>
                </a:lnTo>
                <a:lnTo>
                  <a:pt x="1366243" y="312539"/>
                </a:lnTo>
                <a:lnTo>
                  <a:pt x="1437680" y="241101"/>
                </a:lnTo>
                <a:lnTo>
                  <a:pt x="1482329" y="178593"/>
                </a:lnTo>
                <a:lnTo>
                  <a:pt x="1526977" y="125015"/>
                </a:lnTo>
                <a:lnTo>
                  <a:pt x="1562696" y="80367"/>
                </a:lnTo>
                <a:lnTo>
                  <a:pt x="1580555" y="44648"/>
                </a:lnTo>
                <a:lnTo>
                  <a:pt x="1580555" y="17859"/>
                </a:lnTo>
                <a:lnTo>
                  <a:pt x="1580555" y="0"/>
                </a:lnTo>
                <a:lnTo>
                  <a:pt x="158055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25516" y="2687836"/>
            <a:ext cx="35719" cy="125016"/>
          </a:xfrm>
          <a:custGeom>
            <a:avLst/>
            <a:gdLst/>
            <a:ahLst/>
            <a:cxnLst/>
            <a:rect l="0" t="0" r="0" b="0"/>
            <a:pathLst>
              <a:path w="35719" h="12501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26789" y="89297"/>
                </a:lnTo>
                <a:lnTo>
                  <a:pt x="35718" y="98227"/>
                </a:lnTo>
                <a:lnTo>
                  <a:pt x="35718" y="116085"/>
                </a:lnTo>
                <a:lnTo>
                  <a:pt x="35718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26789" y="125015"/>
                </a:lnTo>
                <a:lnTo>
                  <a:pt x="26789" y="116085"/>
                </a:lnTo>
                <a:lnTo>
                  <a:pt x="26789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098727" y="2759273"/>
            <a:ext cx="142876" cy="80368"/>
          </a:xfrm>
          <a:custGeom>
            <a:avLst/>
            <a:gdLst/>
            <a:ahLst/>
            <a:cxnLst/>
            <a:rect l="0" t="0" r="0" b="0"/>
            <a:pathLst>
              <a:path w="142876" h="80368">
                <a:moveTo>
                  <a:pt x="0" y="80367"/>
                </a:moveTo>
                <a:lnTo>
                  <a:pt x="8929" y="80367"/>
                </a:lnTo>
                <a:lnTo>
                  <a:pt x="8929" y="80367"/>
                </a:lnTo>
                <a:lnTo>
                  <a:pt x="26789" y="71438"/>
                </a:lnTo>
                <a:lnTo>
                  <a:pt x="35718" y="71438"/>
                </a:lnTo>
                <a:lnTo>
                  <a:pt x="62507" y="62508"/>
                </a:lnTo>
                <a:lnTo>
                  <a:pt x="80367" y="44648"/>
                </a:lnTo>
                <a:lnTo>
                  <a:pt x="107156" y="35719"/>
                </a:lnTo>
                <a:lnTo>
                  <a:pt x="125015" y="26790"/>
                </a:lnTo>
                <a:lnTo>
                  <a:pt x="133945" y="17860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054078" y="2652117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44649"/>
                </a:lnTo>
                <a:lnTo>
                  <a:pt x="53578" y="44649"/>
                </a:lnTo>
                <a:lnTo>
                  <a:pt x="71438" y="35719"/>
                </a:lnTo>
                <a:lnTo>
                  <a:pt x="98227" y="26789"/>
                </a:lnTo>
                <a:lnTo>
                  <a:pt x="116086" y="17860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214813" y="2571750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8929" y="178594"/>
                </a:lnTo>
                <a:lnTo>
                  <a:pt x="8929" y="160734"/>
                </a:lnTo>
                <a:lnTo>
                  <a:pt x="0" y="142875"/>
                </a:lnTo>
                <a:lnTo>
                  <a:pt x="0" y="116086"/>
                </a:lnTo>
                <a:lnTo>
                  <a:pt x="0" y="98227"/>
                </a:lnTo>
                <a:lnTo>
                  <a:pt x="0" y="71438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35719"/>
                </a:lnTo>
                <a:lnTo>
                  <a:pt x="62507" y="62508"/>
                </a:lnTo>
                <a:lnTo>
                  <a:pt x="53578" y="89297"/>
                </a:lnTo>
                <a:lnTo>
                  <a:pt x="53578" y="116086"/>
                </a:lnTo>
                <a:lnTo>
                  <a:pt x="44648" y="142875"/>
                </a:lnTo>
                <a:lnTo>
                  <a:pt x="44648" y="151805"/>
                </a:lnTo>
                <a:lnTo>
                  <a:pt x="53578" y="160734"/>
                </a:lnTo>
                <a:lnTo>
                  <a:pt x="71437" y="160734"/>
                </a:lnTo>
                <a:lnTo>
                  <a:pt x="89296" y="160734"/>
                </a:lnTo>
                <a:lnTo>
                  <a:pt x="107156" y="151805"/>
                </a:lnTo>
                <a:lnTo>
                  <a:pt x="125015" y="142875"/>
                </a:lnTo>
                <a:lnTo>
                  <a:pt x="142875" y="133945"/>
                </a:lnTo>
                <a:lnTo>
                  <a:pt x="160734" y="125016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455914" y="266997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482703" y="2544961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26789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44649" y="89297"/>
                </a:lnTo>
                <a:lnTo>
                  <a:pt x="53578" y="71437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26789"/>
                </a:lnTo>
                <a:lnTo>
                  <a:pt x="53578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580930" y="2491383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44648"/>
                </a:moveTo>
                <a:lnTo>
                  <a:pt x="0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35718" y="142875"/>
                </a:lnTo>
                <a:lnTo>
                  <a:pt x="35718" y="160734"/>
                </a:lnTo>
                <a:lnTo>
                  <a:pt x="44648" y="17859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87523"/>
                </a:lnTo>
                <a:lnTo>
                  <a:pt x="53578" y="169664"/>
                </a:lnTo>
                <a:lnTo>
                  <a:pt x="44648" y="151805"/>
                </a:lnTo>
                <a:lnTo>
                  <a:pt x="35718" y="125015"/>
                </a:lnTo>
                <a:lnTo>
                  <a:pt x="26789" y="98226"/>
                </a:lnTo>
                <a:lnTo>
                  <a:pt x="26789" y="62508"/>
                </a:lnTo>
                <a:lnTo>
                  <a:pt x="26789" y="44648"/>
                </a:lnTo>
                <a:lnTo>
                  <a:pt x="35718" y="17859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17859"/>
                </a:lnTo>
                <a:lnTo>
                  <a:pt x="80367" y="35719"/>
                </a:lnTo>
                <a:lnTo>
                  <a:pt x="71437" y="44648"/>
                </a:lnTo>
                <a:lnTo>
                  <a:pt x="62508" y="62508"/>
                </a:lnTo>
                <a:lnTo>
                  <a:pt x="62508" y="7143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732734" y="2402086"/>
            <a:ext cx="44650" cy="125017"/>
          </a:xfrm>
          <a:custGeom>
            <a:avLst/>
            <a:gdLst/>
            <a:ahLst/>
            <a:cxnLst/>
            <a:rect l="0" t="0" r="0" b="0"/>
            <a:pathLst>
              <a:path w="44650" h="125017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1608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804172" y="2384226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893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62508" y="26789"/>
                </a:lnTo>
                <a:lnTo>
                  <a:pt x="53578" y="26789"/>
                </a:lnTo>
                <a:lnTo>
                  <a:pt x="44648" y="17860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902398" y="2223492"/>
            <a:ext cx="160736" cy="187524"/>
          </a:xfrm>
          <a:custGeom>
            <a:avLst/>
            <a:gdLst/>
            <a:ahLst/>
            <a:cxnLst/>
            <a:rect l="0" t="0" r="0" b="0"/>
            <a:pathLst>
              <a:path w="160736" h="187524">
                <a:moveTo>
                  <a:pt x="26790" y="98227"/>
                </a:moveTo>
                <a:lnTo>
                  <a:pt x="1786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17860" y="187523"/>
                </a:lnTo>
                <a:lnTo>
                  <a:pt x="26790" y="178594"/>
                </a:lnTo>
                <a:lnTo>
                  <a:pt x="35719" y="160734"/>
                </a:lnTo>
                <a:lnTo>
                  <a:pt x="44649" y="142875"/>
                </a:lnTo>
                <a:lnTo>
                  <a:pt x="53579" y="125016"/>
                </a:lnTo>
                <a:lnTo>
                  <a:pt x="53579" y="107156"/>
                </a:lnTo>
                <a:lnTo>
                  <a:pt x="62508" y="80367"/>
                </a:lnTo>
                <a:lnTo>
                  <a:pt x="62508" y="53578"/>
                </a:lnTo>
                <a:lnTo>
                  <a:pt x="62508" y="26789"/>
                </a:lnTo>
                <a:lnTo>
                  <a:pt x="62508" y="17859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90" y="35719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9" y="125016"/>
                </a:lnTo>
                <a:lnTo>
                  <a:pt x="53579" y="142875"/>
                </a:lnTo>
                <a:lnTo>
                  <a:pt x="62508" y="151805"/>
                </a:lnTo>
                <a:lnTo>
                  <a:pt x="80368" y="142875"/>
                </a:lnTo>
                <a:lnTo>
                  <a:pt x="98227" y="133945"/>
                </a:lnTo>
                <a:lnTo>
                  <a:pt x="107157" y="125016"/>
                </a:lnTo>
                <a:lnTo>
                  <a:pt x="125016" y="107156"/>
                </a:lnTo>
                <a:lnTo>
                  <a:pt x="133946" y="89297"/>
                </a:lnTo>
                <a:lnTo>
                  <a:pt x="133946" y="71437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33946" y="44648"/>
                </a:lnTo>
                <a:lnTo>
                  <a:pt x="133946" y="53578"/>
                </a:lnTo>
                <a:lnTo>
                  <a:pt x="133946" y="71437"/>
                </a:lnTo>
                <a:lnTo>
                  <a:pt x="133946" y="8929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5" y="107156"/>
                </a:lnTo>
                <a:lnTo>
                  <a:pt x="160735" y="98227"/>
                </a:lnTo>
                <a:lnTo>
                  <a:pt x="160735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170289" y="2160984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2" name="Freeform 28671"/>
          <p:cNvSpPr/>
          <p:nvPr/>
        </p:nvSpPr>
        <p:spPr bwMode="auto">
          <a:xfrm>
            <a:off x="5188148" y="2187773"/>
            <a:ext cx="80369" cy="98228"/>
          </a:xfrm>
          <a:custGeom>
            <a:avLst/>
            <a:gdLst/>
            <a:ahLst/>
            <a:cxnLst/>
            <a:rect l="0" t="0" r="0" b="0"/>
            <a:pathLst>
              <a:path w="80369" h="98228">
                <a:moveTo>
                  <a:pt x="0" y="98227"/>
                </a:moveTo>
                <a:lnTo>
                  <a:pt x="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35719" y="53578"/>
                </a:lnTo>
                <a:lnTo>
                  <a:pt x="53579" y="35719"/>
                </a:lnTo>
                <a:lnTo>
                  <a:pt x="71438" y="1786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3" name="Freeform 28672"/>
          <p:cNvSpPr/>
          <p:nvPr/>
        </p:nvSpPr>
        <p:spPr bwMode="auto">
          <a:xfrm>
            <a:off x="5366742" y="2018109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26789" y="9822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5" name="Freeform 28674"/>
          <p:cNvSpPr/>
          <p:nvPr/>
        </p:nvSpPr>
        <p:spPr bwMode="auto">
          <a:xfrm>
            <a:off x="5286375" y="1964531"/>
            <a:ext cx="232173" cy="178595"/>
          </a:xfrm>
          <a:custGeom>
            <a:avLst/>
            <a:gdLst/>
            <a:ahLst/>
            <a:cxnLst/>
            <a:rect l="0" t="0" r="0" b="0"/>
            <a:pathLst>
              <a:path w="232173" h="178595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53578"/>
                </a:lnTo>
                <a:lnTo>
                  <a:pt x="53578" y="44648"/>
                </a:lnTo>
                <a:lnTo>
                  <a:pt x="71438" y="35719"/>
                </a:lnTo>
                <a:lnTo>
                  <a:pt x="98227" y="26789"/>
                </a:lnTo>
                <a:lnTo>
                  <a:pt x="125016" y="17859"/>
                </a:lnTo>
                <a:lnTo>
                  <a:pt x="142875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17859"/>
                </a:lnTo>
                <a:lnTo>
                  <a:pt x="160734" y="26789"/>
                </a:lnTo>
                <a:lnTo>
                  <a:pt x="151805" y="44648"/>
                </a:lnTo>
                <a:lnTo>
                  <a:pt x="133945" y="71438"/>
                </a:lnTo>
                <a:lnTo>
                  <a:pt x="116086" y="80367"/>
                </a:lnTo>
                <a:lnTo>
                  <a:pt x="98227" y="89297"/>
                </a:lnTo>
                <a:lnTo>
                  <a:pt x="98227" y="98227"/>
                </a:lnTo>
                <a:lnTo>
                  <a:pt x="107156" y="89297"/>
                </a:lnTo>
                <a:lnTo>
                  <a:pt x="116086" y="80367"/>
                </a:lnTo>
                <a:lnTo>
                  <a:pt x="133945" y="71438"/>
                </a:lnTo>
                <a:lnTo>
                  <a:pt x="160734" y="62508"/>
                </a:lnTo>
                <a:lnTo>
                  <a:pt x="187523" y="62508"/>
                </a:lnTo>
                <a:lnTo>
                  <a:pt x="205383" y="62508"/>
                </a:lnTo>
                <a:lnTo>
                  <a:pt x="223242" y="62508"/>
                </a:lnTo>
                <a:lnTo>
                  <a:pt x="232172" y="80367"/>
                </a:lnTo>
                <a:lnTo>
                  <a:pt x="232172" y="98227"/>
                </a:lnTo>
                <a:lnTo>
                  <a:pt x="232172" y="116086"/>
                </a:lnTo>
                <a:lnTo>
                  <a:pt x="214313" y="133945"/>
                </a:lnTo>
                <a:lnTo>
                  <a:pt x="196453" y="151805"/>
                </a:lnTo>
                <a:lnTo>
                  <a:pt x="169664" y="169664"/>
                </a:lnTo>
                <a:lnTo>
                  <a:pt x="142875" y="178594"/>
                </a:lnTo>
                <a:lnTo>
                  <a:pt x="133945" y="178594"/>
                </a:lnTo>
                <a:lnTo>
                  <a:pt x="125016" y="169664"/>
                </a:lnTo>
                <a:lnTo>
                  <a:pt x="133945" y="151805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7" name="Freeform 28676"/>
          <p:cNvSpPr/>
          <p:nvPr/>
        </p:nvSpPr>
        <p:spPr bwMode="auto">
          <a:xfrm>
            <a:off x="5554266" y="1839515"/>
            <a:ext cx="133946" cy="223244"/>
          </a:xfrm>
          <a:custGeom>
            <a:avLst/>
            <a:gdLst/>
            <a:ahLst/>
            <a:cxnLst/>
            <a:rect l="0" t="0" r="0" b="0"/>
            <a:pathLst>
              <a:path w="133946" h="223244">
                <a:moveTo>
                  <a:pt x="0" y="62508"/>
                </a:moveTo>
                <a:lnTo>
                  <a:pt x="0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96454"/>
                </a:lnTo>
                <a:lnTo>
                  <a:pt x="17859" y="21431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23243"/>
                </a:lnTo>
                <a:lnTo>
                  <a:pt x="26789" y="205383"/>
                </a:lnTo>
                <a:lnTo>
                  <a:pt x="17859" y="187524"/>
                </a:lnTo>
                <a:lnTo>
                  <a:pt x="17859" y="169664"/>
                </a:lnTo>
                <a:lnTo>
                  <a:pt x="8929" y="133946"/>
                </a:lnTo>
                <a:lnTo>
                  <a:pt x="8929" y="107157"/>
                </a:lnTo>
                <a:lnTo>
                  <a:pt x="0" y="8036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80368"/>
                </a:lnTo>
                <a:lnTo>
                  <a:pt x="17859" y="107157"/>
                </a:lnTo>
                <a:lnTo>
                  <a:pt x="35718" y="133946"/>
                </a:lnTo>
                <a:lnTo>
                  <a:pt x="44648" y="160735"/>
                </a:lnTo>
                <a:lnTo>
                  <a:pt x="53578" y="178594"/>
                </a:lnTo>
                <a:lnTo>
                  <a:pt x="71437" y="196454"/>
                </a:lnTo>
                <a:lnTo>
                  <a:pt x="80367" y="205383"/>
                </a:lnTo>
                <a:lnTo>
                  <a:pt x="98226" y="205383"/>
                </a:lnTo>
                <a:lnTo>
                  <a:pt x="107156" y="196454"/>
                </a:lnTo>
                <a:lnTo>
                  <a:pt x="125015" y="187524"/>
                </a:lnTo>
                <a:lnTo>
                  <a:pt x="125015" y="160735"/>
                </a:lnTo>
                <a:lnTo>
                  <a:pt x="133945" y="125016"/>
                </a:lnTo>
                <a:lnTo>
                  <a:pt x="133945" y="89297"/>
                </a:lnTo>
                <a:lnTo>
                  <a:pt x="133945" y="62508"/>
                </a:lnTo>
                <a:lnTo>
                  <a:pt x="13394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16086" y="80368"/>
                </a:lnTo>
                <a:lnTo>
                  <a:pt x="125015" y="89297"/>
                </a:lnTo>
                <a:lnTo>
                  <a:pt x="125015" y="89297"/>
                </a:lnTo>
                <a:lnTo>
                  <a:pt x="12501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8" name="Freeform 28677"/>
          <p:cNvSpPr/>
          <p:nvPr/>
        </p:nvSpPr>
        <p:spPr bwMode="auto">
          <a:xfrm>
            <a:off x="5732859" y="1785937"/>
            <a:ext cx="80369" cy="178595"/>
          </a:xfrm>
          <a:custGeom>
            <a:avLst/>
            <a:gdLst/>
            <a:ahLst/>
            <a:cxnLst/>
            <a:rect l="0" t="0" r="0" b="0"/>
            <a:pathLst>
              <a:path w="80369" h="17859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9" y="178594"/>
                </a:lnTo>
                <a:lnTo>
                  <a:pt x="71438" y="169664"/>
                </a:lnTo>
                <a:lnTo>
                  <a:pt x="80368" y="151805"/>
                </a:lnTo>
                <a:lnTo>
                  <a:pt x="8036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9" name="Freeform 28678"/>
          <p:cNvSpPr/>
          <p:nvPr/>
        </p:nvSpPr>
        <p:spPr bwMode="auto">
          <a:xfrm>
            <a:off x="5723930" y="1848445"/>
            <a:ext cx="98227" cy="62509"/>
          </a:xfrm>
          <a:custGeom>
            <a:avLst/>
            <a:gdLst/>
            <a:ahLst/>
            <a:cxnLst/>
            <a:rect l="0" t="0" r="0" b="0"/>
            <a:pathLst>
              <a:path w="98227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0" name="Freeform 28679"/>
          <p:cNvSpPr/>
          <p:nvPr/>
        </p:nvSpPr>
        <p:spPr bwMode="auto">
          <a:xfrm>
            <a:off x="5723930" y="1741289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1" name="Freeform 28680"/>
          <p:cNvSpPr/>
          <p:nvPr/>
        </p:nvSpPr>
        <p:spPr bwMode="auto">
          <a:xfrm>
            <a:off x="5866805" y="1696640"/>
            <a:ext cx="133946" cy="205384"/>
          </a:xfrm>
          <a:custGeom>
            <a:avLst/>
            <a:gdLst/>
            <a:ahLst/>
            <a:cxnLst/>
            <a:rect l="0" t="0" r="0" b="0"/>
            <a:pathLst>
              <a:path w="133946" h="20538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44649"/>
                </a:lnTo>
                <a:lnTo>
                  <a:pt x="62508" y="80368"/>
                </a:lnTo>
                <a:lnTo>
                  <a:pt x="53578" y="116086"/>
                </a:lnTo>
                <a:lnTo>
                  <a:pt x="44648" y="142875"/>
                </a:lnTo>
                <a:lnTo>
                  <a:pt x="44648" y="169664"/>
                </a:lnTo>
                <a:lnTo>
                  <a:pt x="44648" y="187524"/>
                </a:lnTo>
                <a:lnTo>
                  <a:pt x="62508" y="196454"/>
                </a:lnTo>
                <a:lnTo>
                  <a:pt x="80367" y="205383"/>
                </a:lnTo>
                <a:lnTo>
                  <a:pt x="98226" y="196454"/>
                </a:lnTo>
                <a:lnTo>
                  <a:pt x="107156" y="187524"/>
                </a:lnTo>
                <a:lnTo>
                  <a:pt x="125015" y="178594"/>
                </a:lnTo>
                <a:lnTo>
                  <a:pt x="125015" y="160735"/>
                </a:lnTo>
                <a:lnTo>
                  <a:pt x="133945" y="133946"/>
                </a:lnTo>
                <a:lnTo>
                  <a:pt x="13394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2" name="Freeform 28681"/>
          <p:cNvSpPr/>
          <p:nvPr/>
        </p:nvSpPr>
        <p:spPr bwMode="auto">
          <a:xfrm>
            <a:off x="5875734" y="1777008"/>
            <a:ext cx="125017" cy="80368"/>
          </a:xfrm>
          <a:custGeom>
            <a:avLst/>
            <a:gdLst/>
            <a:ahLst/>
            <a:cxnLst/>
            <a:rect l="0" t="0" r="0" b="0"/>
            <a:pathLst>
              <a:path w="125017" h="80368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17860" y="71437"/>
                </a:lnTo>
                <a:lnTo>
                  <a:pt x="44649" y="62507"/>
                </a:lnTo>
                <a:lnTo>
                  <a:pt x="62508" y="44648"/>
                </a:lnTo>
                <a:lnTo>
                  <a:pt x="89297" y="26789"/>
                </a:lnTo>
                <a:lnTo>
                  <a:pt x="116086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3" name="Freeform 28682"/>
          <p:cNvSpPr/>
          <p:nvPr/>
        </p:nvSpPr>
        <p:spPr bwMode="auto">
          <a:xfrm>
            <a:off x="3937992" y="3562945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7860" y="107156"/>
                </a:moveTo>
                <a:lnTo>
                  <a:pt x="17860" y="107156"/>
                </a:lnTo>
                <a:lnTo>
                  <a:pt x="1786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16086"/>
                </a:lnTo>
                <a:lnTo>
                  <a:pt x="0" y="107156"/>
                </a:lnTo>
                <a:lnTo>
                  <a:pt x="8930" y="89297"/>
                </a:lnTo>
                <a:lnTo>
                  <a:pt x="8930" y="71437"/>
                </a:lnTo>
                <a:lnTo>
                  <a:pt x="17860" y="53578"/>
                </a:lnTo>
                <a:lnTo>
                  <a:pt x="17860" y="3571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44649" y="89297"/>
                </a:lnTo>
                <a:lnTo>
                  <a:pt x="62508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4" name="Freeform 28683"/>
          <p:cNvSpPr/>
          <p:nvPr/>
        </p:nvSpPr>
        <p:spPr bwMode="auto">
          <a:xfrm>
            <a:off x="4054078" y="3580804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7"/>
                </a:lnTo>
                <a:lnTo>
                  <a:pt x="893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5" name="Freeform 28684"/>
          <p:cNvSpPr/>
          <p:nvPr/>
        </p:nvSpPr>
        <p:spPr bwMode="auto">
          <a:xfrm>
            <a:off x="5179219" y="309860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6" name="Freeform 28685"/>
          <p:cNvSpPr/>
          <p:nvPr/>
        </p:nvSpPr>
        <p:spPr bwMode="auto">
          <a:xfrm>
            <a:off x="5723930" y="3062882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7" name="Freeform 28686"/>
          <p:cNvSpPr/>
          <p:nvPr/>
        </p:nvSpPr>
        <p:spPr bwMode="auto">
          <a:xfrm>
            <a:off x="5732859" y="308074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8" name="Freeform 28687"/>
          <p:cNvSpPr/>
          <p:nvPr/>
        </p:nvSpPr>
        <p:spPr bwMode="auto">
          <a:xfrm>
            <a:off x="5723930" y="3089671"/>
            <a:ext cx="8930" cy="26791"/>
          </a:xfrm>
          <a:custGeom>
            <a:avLst/>
            <a:gdLst/>
            <a:ahLst/>
            <a:cxnLst/>
            <a:rect l="0" t="0" r="0" b="0"/>
            <a:pathLst>
              <a:path w="8930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9" name="Freeform 28688"/>
          <p:cNvSpPr/>
          <p:nvPr/>
        </p:nvSpPr>
        <p:spPr bwMode="auto">
          <a:xfrm>
            <a:off x="5741789" y="3089671"/>
            <a:ext cx="1" cy="26791"/>
          </a:xfrm>
          <a:custGeom>
            <a:avLst/>
            <a:gdLst/>
            <a:ahLst/>
            <a:cxnLst/>
            <a:rect l="0" t="0" r="0" b="0"/>
            <a:pathLst>
              <a:path w="1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0" name="Freeform 28689"/>
          <p:cNvSpPr/>
          <p:nvPr/>
        </p:nvSpPr>
        <p:spPr bwMode="auto">
          <a:xfrm>
            <a:off x="5777508" y="315217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1" name="Freeform 28690"/>
          <p:cNvSpPr/>
          <p:nvPr/>
        </p:nvSpPr>
        <p:spPr bwMode="auto">
          <a:xfrm>
            <a:off x="5768578" y="3178968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2" name="Freeform 28691"/>
          <p:cNvSpPr/>
          <p:nvPr/>
        </p:nvSpPr>
        <p:spPr bwMode="auto">
          <a:xfrm>
            <a:off x="7143750" y="1223367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9" y="187523"/>
                </a:lnTo>
                <a:lnTo>
                  <a:pt x="35719" y="178594"/>
                </a:lnTo>
                <a:lnTo>
                  <a:pt x="26789" y="169664"/>
                </a:lnTo>
                <a:lnTo>
                  <a:pt x="17859" y="14287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3" name="Freeform 28692"/>
          <p:cNvSpPr/>
          <p:nvPr/>
        </p:nvSpPr>
        <p:spPr bwMode="auto">
          <a:xfrm>
            <a:off x="6974086" y="1134070"/>
            <a:ext cx="392907" cy="312540"/>
          </a:xfrm>
          <a:custGeom>
            <a:avLst/>
            <a:gdLst/>
            <a:ahLst/>
            <a:cxnLst/>
            <a:rect l="0" t="0" r="0" b="0"/>
            <a:pathLst>
              <a:path w="392907" h="312540">
                <a:moveTo>
                  <a:pt x="44648" y="98227"/>
                </a:moveTo>
                <a:lnTo>
                  <a:pt x="35719" y="107157"/>
                </a:lnTo>
                <a:lnTo>
                  <a:pt x="26789" y="107157"/>
                </a:lnTo>
                <a:lnTo>
                  <a:pt x="17859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25016"/>
                </a:lnTo>
                <a:lnTo>
                  <a:pt x="35719" y="116086"/>
                </a:lnTo>
                <a:lnTo>
                  <a:pt x="62508" y="98227"/>
                </a:lnTo>
                <a:lnTo>
                  <a:pt x="98227" y="80367"/>
                </a:lnTo>
                <a:lnTo>
                  <a:pt x="133945" y="53578"/>
                </a:lnTo>
                <a:lnTo>
                  <a:pt x="178594" y="35719"/>
                </a:lnTo>
                <a:lnTo>
                  <a:pt x="223242" y="17860"/>
                </a:lnTo>
                <a:lnTo>
                  <a:pt x="250031" y="0"/>
                </a:lnTo>
                <a:lnTo>
                  <a:pt x="276820" y="8930"/>
                </a:lnTo>
                <a:lnTo>
                  <a:pt x="285750" y="17860"/>
                </a:lnTo>
                <a:lnTo>
                  <a:pt x="285750" y="35719"/>
                </a:lnTo>
                <a:lnTo>
                  <a:pt x="267891" y="71438"/>
                </a:lnTo>
                <a:lnTo>
                  <a:pt x="250031" y="98227"/>
                </a:lnTo>
                <a:lnTo>
                  <a:pt x="232172" y="133946"/>
                </a:lnTo>
                <a:lnTo>
                  <a:pt x="214312" y="151805"/>
                </a:lnTo>
                <a:lnTo>
                  <a:pt x="196453" y="169664"/>
                </a:lnTo>
                <a:lnTo>
                  <a:pt x="187523" y="169664"/>
                </a:lnTo>
                <a:lnTo>
                  <a:pt x="196453" y="160735"/>
                </a:lnTo>
                <a:lnTo>
                  <a:pt x="214312" y="151805"/>
                </a:lnTo>
                <a:lnTo>
                  <a:pt x="241102" y="133946"/>
                </a:lnTo>
                <a:lnTo>
                  <a:pt x="276820" y="116086"/>
                </a:lnTo>
                <a:lnTo>
                  <a:pt x="312539" y="107157"/>
                </a:lnTo>
                <a:lnTo>
                  <a:pt x="348258" y="98227"/>
                </a:lnTo>
                <a:lnTo>
                  <a:pt x="375047" y="107157"/>
                </a:lnTo>
                <a:lnTo>
                  <a:pt x="392906" y="125016"/>
                </a:lnTo>
                <a:lnTo>
                  <a:pt x="383977" y="151805"/>
                </a:lnTo>
                <a:lnTo>
                  <a:pt x="366117" y="187524"/>
                </a:lnTo>
                <a:lnTo>
                  <a:pt x="330398" y="223243"/>
                </a:lnTo>
                <a:lnTo>
                  <a:pt x="294680" y="258961"/>
                </a:lnTo>
                <a:lnTo>
                  <a:pt x="250031" y="285750"/>
                </a:lnTo>
                <a:lnTo>
                  <a:pt x="214312" y="303609"/>
                </a:lnTo>
                <a:lnTo>
                  <a:pt x="187523" y="312539"/>
                </a:lnTo>
                <a:lnTo>
                  <a:pt x="178594" y="303609"/>
                </a:lnTo>
                <a:lnTo>
                  <a:pt x="178594" y="285750"/>
                </a:lnTo>
                <a:lnTo>
                  <a:pt x="196453" y="258961"/>
                </a:lnTo>
                <a:lnTo>
                  <a:pt x="214312" y="232172"/>
                </a:lnTo>
                <a:lnTo>
                  <a:pt x="241102" y="205383"/>
                </a:lnTo>
                <a:lnTo>
                  <a:pt x="241102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4" name="Freeform 28693"/>
          <p:cNvSpPr/>
          <p:nvPr/>
        </p:nvSpPr>
        <p:spPr bwMode="auto">
          <a:xfrm>
            <a:off x="7402711" y="1134070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8930" y="80367"/>
                </a:moveTo>
                <a:lnTo>
                  <a:pt x="8930" y="89297"/>
                </a:lnTo>
                <a:lnTo>
                  <a:pt x="893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05383"/>
                </a:lnTo>
                <a:lnTo>
                  <a:pt x="17859" y="196453"/>
                </a:lnTo>
                <a:lnTo>
                  <a:pt x="17859" y="187524"/>
                </a:lnTo>
                <a:lnTo>
                  <a:pt x="17859" y="160735"/>
                </a:lnTo>
                <a:lnTo>
                  <a:pt x="8930" y="133946"/>
                </a:lnTo>
                <a:lnTo>
                  <a:pt x="17859" y="107157"/>
                </a:lnTo>
                <a:lnTo>
                  <a:pt x="17859" y="71438"/>
                </a:lnTo>
                <a:lnTo>
                  <a:pt x="26789" y="44649"/>
                </a:lnTo>
                <a:lnTo>
                  <a:pt x="4464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5" name="Freeform 28694"/>
          <p:cNvSpPr/>
          <p:nvPr/>
        </p:nvSpPr>
        <p:spPr bwMode="auto">
          <a:xfrm>
            <a:off x="7527727" y="1009055"/>
            <a:ext cx="276821" cy="250032"/>
          </a:xfrm>
          <a:custGeom>
            <a:avLst/>
            <a:gdLst/>
            <a:ahLst/>
            <a:cxnLst/>
            <a:rect l="0" t="0" r="0" b="0"/>
            <a:pathLst>
              <a:path w="276821" h="250032">
                <a:moveTo>
                  <a:pt x="26789" y="89296"/>
                </a:moveTo>
                <a:lnTo>
                  <a:pt x="17859" y="98226"/>
                </a:lnTo>
                <a:lnTo>
                  <a:pt x="17859" y="11608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0" y="232172"/>
                </a:lnTo>
                <a:lnTo>
                  <a:pt x="0" y="241101"/>
                </a:lnTo>
                <a:lnTo>
                  <a:pt x="8929" y="250031"/>
                </a:lnTo>
                <a:lnTo>
                  <a:pt x="8929" y="250031"/>
                </a:lnTo>
                <a:lnTo>
                  <a:pt x="26789" y="232172"/>
                </a:lnTo>
                <a:lnTo>
                  <a:pt x="35718" y="205382"/>
                </a:lnTo>
                <a:lnTo>
                  <a:pt x="53578" y="178593"/>
                </a:lnTo>
                <a:lnTo>
                  <a:pt x="71437" y="142875"/>
                </a:lnTo>
                <a:lnTo>
                  <a:pt x="80367" y="116086"/>
                </a:lnTo>
                <a:lnTo>
                  <a:pt x="89296" y="89296"/>
                </a:lnTo>
                <a:lnTo>
                  <a:pt x="89296" y="71437"/>
                </a:lnTo>
                <a:lnTo>
                  <a:pt x="89296" y="71437"/>
                </a:lnTo>
                <a:lnTo>
                  <a:pt x="89296" y="71437"/>
                </a:lnTo>
                <a:lnTo>
                  <a:pt x="80367" y="89296"/>
                </a:lnTo>
                <a:lnTo>
                  <a:pt x="71437" y="116086"/>
                </a:lnTo>
                <a:lnTo>
                  <a:pt x="71437" y="133945"/>
                </a:lnTo>
                <a:lnTo>
                  <a:pt x="71437" y="160734"/>
                </a:lnTo>
                <a:lnTo>
                  <a:pt x="80367" y="187523"/>
                </a:lnTo>
                <a:lnTo>
                  <a:pt x="80367" y="205382"/>
                </a:lnTo>
                <a:lnTo>
                  <a:pt x="89296" y="214312"/>
                </a:lnTo>
                <a:lnTo>
                  <a:pt x="98226" y="214312"/>
                </a:lnTo>
                <a:lnTo>
                  <a:pt x="107156" y="205382"/>
                </a:lnTo>
                <a:lnTo>
                  <a:pt x="125015" y="187523"/>
                </a:lnTo>
                <a:lnTo>
                  <a:pt x="133945" y="160734"/>
                </a:lnTo>
                <a:lnTo>
                  <a:pt x="142875" y="133945"/>
                </a:lnTo>
                <a:lnTo>
                  <a:pt x="151804" y="107156"/>
                </a:lnTo>
                <a:lnTo>
                  <a:pt x="160734" y="80367"/>
                </a:lnTo>
                <a:lnTo>
                  <a:pt x="169664" y="62507"/>
                </a:lnTo>
                <a:lnTo>
                  <a:pt x="169664" y="62507"/>
                </a:lnTo>
                <a:lnTo>
                  <a:pt x="169664" y="62507"/>
                </a:lnTo>
                <a:lnTo>
                  <a:pt x="178593" y="71437"/>
                </a:lnTo>
                <a:lnTo>
                  <a:pt x="178593" y="89296"/>
                </a:lnTo>
                <a:lnTo>
                  <a:pt x="178593" y="116086"/>
                </a:lnTo>
                <a:lnTo>
                  <a:pt x="178593" y="133945"/>
                </a:lnTo>
                <a:lnTo>
                  <a:pt x="178593" y="151804"/>
                </a:lnTo>
                <a:lnTo>
                  <a:pt x="178593" y="160734"/>
                </a:lnTo>
                <a:lnTo>
                  <a:pt x="178593" y="169664"/>
                </a:lnTo>
                <a:lnTo>
                  <a:pt x="187523" y="169664"/>
                </a:lnTo>
                <a:lnTo>
                  <a:pt x="187523" y="160734"/>
                </a:lnTo>
                <a:lnTo>
                  <a:pt x="196453" y="142875"/>
                </a:lnTo>
                <a:lnTo>
                  <a:pt x="205382" y="116086"/>
                </a:lnTo>
                <a:lnTo>
                  <a:pt x="214312" y="80367"/>
                </a:lnTo>
                <a:lnTo>
                  <a:pt x="232171" y="53578"/>
                </a:lnTo>
                <a:lnTo>
                  <a:pt x="241101" y="26789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17859"/>
                </a:lnTo>
                <a:lnTo>
                  <a:pt x="258961" y="35718"/>
                </a:lnTo>
                <a:lnTo>
                  <a:pt x="250031" y="53578"/>
                </a:lnTo>
                <a:lnTo>
                  <a:pt x="250031" y="71437"/>
                </a:lnTo>
                <a:lnTo>
                  <a:pt x="250031" y="89296"/>
                </a:lnTo>
                <a:lnTo>
                  <a:pt x="250031" y="107156"/>
                </a:lnTo>
                <a:lnTo>
                  <a:pt x="258961" y="116086"/>
                </a:lnTo>
                <a:lnTo>
                  <a:pt x="258961" y="116086"/>
                </a:lnTo>
                <a:lnTo>
                  <a:pt x="267890" y="107156"/>
                </a:lnTo>
                <a:lnTo>
                  <a:pt x="276820" y="89296"/>
                </a:lnTo>
                <a:lnTo>
                  <a:pt x="276820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6" name="Freeform 28695"/>
          <p:cNvSpPr/>
          <p:nvPr/>
        </p:nvSpPr>
        <p:spPr bwMode="auto">
          <a:xfrm>
            <a:off x="7831336" y="821531"/>
            <a:ext cx="321470" cy="285751"/>
          </a:xfrm>
          <a:custGeom>
            <a:avLst/>
            <a:gdLst/>
            <a:ahLst/>
            <a:cxnLst/>
            <a:rect l="0" t="0" r="0" b="0"/>
            <a:pathLst>
              <a:path w="321470" h="285751">
                <a:moveTo>
                  <a:pt x="80367" y="133945"/>
                </a:moveTo>
                <a:lnTo>
                  <a:pt x="80367" y="133945"/>
                </a:lnTo>
                <a:lnTo>
                  <a:pt x="71437" y="133945"/>
                </a:lnTo>
                <a:lnTo>
                  <a:pt x="62508" y="133945"/>
                </a:lnTo>
                <a:lnTo>
                  <a:pt x="44648" y="142875"/>
                </a:lnTo>
                <a:lnTo>
                  <a:pt x="35719" y="142875"/>
                </a:lnTo>
                <a:lnTo>
                  <a:pt x="26789" y="160735"/>
                </a:lnTo>
                <a:lnTo>
                  <a:pt x="17859" y="17859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0" y="285750"/>
                </a:lnTo>
                <a:lnTo>
                  <a:pt x="8930" y="285750"/>
                </a:lnTo>
                <a:lnTo>
                  <a:pt x="26789" y="276820"/>
                </a:lnTo>
                <a:lnTo>
                  <a:pt x="35719" y="267891"/>
                </a:lnTo>
                <a:lnTo>
                  <a:pt x="53578" y="250031"/>
                </a:lnTo>
                <a:lnTo>
                  <a:pt x="80367" y="223242"/>
                </a:lnTo>
                <a:lnTo>
                  <a:pt x="98227" y="187524"/>
                </a:lnTo>
                <a:lnTo>
                  <a:pt x="116086" y="151805"/>
                </a:lnTo>
                <a:lnTo>
                  <a:pt x="133945" y="116086"/>
                </a:lnTo>
                <a:lnTo>
                  <a:pt x="142875" y="89297"/>
                </a:lnTo>
                <a:lnTo>
                  <a:pt x="160734" y="53578"/>
                </a:lnTo>
                <a:lnTo>
                  <a:pt x="160734" y="26789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26789"/>
                </a:lnTo>
                <a:lnTo>
                  <a:pt x="125016" y="53578"/>
                </a:lnTo>
                <a:lnTo>
                  <a:pt x="116086" y="71438"/>
                </a:lnTo>
                <a:lnTo>
                  <a:pt x="107156" y="98227"/>
                </a:lnTo>
                <a:lnTo>
                  <a:pt x="98227" y="125016"/>
                </a:lnTo>
                <a:lnTo>
                  <a:pt x="98227" y="151805"/>
                </a:lnTo>
                <a:lnTo>
                  <a:pt x="98227" y="169664"/>
                </a:lnTo>
                <a:lnTo>
                  <a:pt x="107156" y="178594"/>
                </a:lnTo>
                <a:lnTo>
                  <a:pt x="116086" y="187524"/>
                </a:lnTo>
                <a:lnTo>
                  <a:pt x="133945" y="196453"/>
                </a:lnTo>
                <a:lnTo>
                  <a:pt x="160734" y="196453"/>
                </a:lnTo>
                <a:lnTo>
                  <a:pt x="187523" y="196453"/>
                </a:lnTo>
                <a:lnTo>
                  <a:pt x="214312" y="196453"/>
                </a:lnTo>
                <a:lnTo>
                  <a:pt x="250031" y="196453"/>
                </a:lnTo>
                <a:lnTo>
                  <a:pt x="285750" y="187524"/>
                </a:lnTo>
                <a:lnTo>
                  <a:pt x="321469" y="169664"/>
                </a:lnTo>
                <a:lnTo>
                  <a:pt x="32146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7" name="Freeform 28696"/>
          <p:cNvSpPr/>
          <p:nvPr/>
        </p:nvSpPr>
        <p:spPr bwMode="auto">
          <a:xfrm>
            <a:off x="7161609" y="1500187"/>
            <a:ext cx="80369" cy="214314"/>
          </a:xfrm>
          <a:custGeom>
            <a:avLst/>
            <a:gdLst/>
            <a:ahLst/>
            <a:cxnLst/>
            <a:rect l="0" t="0" r="0" b="0"/>
            <a:pathLst>
              <a:path w="80369" h="214314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35719" y="80367"/>
                </a:lnTo>
                <a:lnTo>
                  <a:pt x="35719" y="107157"/>
                </a:lnTo>
                <a:lnTo>
                  <a:pt x="44649" y="142875"/>
                </a:lnTo>
                <a:lnTo>
                  <a:pt x="53579" y="169664"/>
                </a:lnTo>
                <a:lnTo>
                  <a:pt x="62508" y="196453"/>
                </a:lnTo>
                <a:lnTo>
                  <a:pt x="71438" y="205383"/>
                </a:lnTo>
                <a:lnTo>
                  <a:pt x="80368" y="214313"/>
                </a:lnTo>
                <a:lnTo>
                  <a:pt x="80368" y="205383"/>
                </a:lnTo>
                <a:lnTo>
                  <a:pt x="71438" y="196453"/>
                </a:lnTo>
                <a:lnTo>
                  <a:pt x="53579" y="178594"/>
                </a:lnTo>
                <a:lnTo>
                  <a:pt x="26789" y="15180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8" name="Freeform 28697"/>
          <p:cNvSpPr/>
          <p:nvPr/>
        </p:nvSpPr>
        <p:spPr bwMode="auto">
          <a:xfrm>
            <a:off x="6965156" y="1464469"/>
            <a:ext cx="437556" cy="223243"/>
          </a:xfrm>
          <a:custGeom>
            <a:avLst/>
            <a:gdLst/>
            <a:ahLst/>
            <a:cxnLst/>
            <a:rect l="0" t="0" r="0" b="0"/>
            <a:pathLst>
              <a:path w="437556" h="223243">
                <a:moveTo>
                  <a:pt x="8930" y="169664"/>
                </a:moveTo>
                <a:lnTo>
                  <a:pt x="893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23242"/>
                </a:lnTo>
                <a:lnTo>
                  <a:pt x="26789" y="223242"/>
                </a:lnTo>
                <a:lnTo>
                  <a:pt x="62508" y="205382"/>
                </a:lnTo>
                <a:lnTo>
                  <a:pt x="116086" y="178593"/>
                </a:lnTo>
                <a:lnTo>
                  <a:pt x="178594" y="142875"/>
                </a:lnTo>
                <a:lnTo>
                  <a:pt x="241102" y="107156"/>
                </a:lnTo>
                <a:lnTo>
                  <a:pt x="303610" y="71437"/>
                </a:lnTo>
                <a:lnTo>
                  <a:pt x="366117" y="35718"/>
                </a:lnTo>
                <a:lnTo>
                  <a:pt x="410766" y="17859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9" name="Freeform 28698"/>
          <p:cNvSpPr/>
          <p:nvPr/>
        </p:nvSpPr>
        <p:spPr bwMode="auto">
          <a:xfrm>
            <a:off x="7358063" y="1419820"/>
            <a:ext cx="241102" cy="250032"/>
          </a:xfrm>
          <a:custGeom>
            <a:avLst/>
            <a:gdLst/>
            <a:ahLst/>
            <a:cxnLst/>
            <a:rect l="0" t="0" r="0" b="0"/>
            <a:pathLst>
              <a:path w="241102" h="250032">
                <a:moveTo>
                  <a:pt x="53578" y="44649"/>
                </a:moveTo>
                <a:lnTo>
                  <a:pt x="53578" y="53578"/>
                </a:lnTo>
                <a:lnTo>
                  <a:pt x="44648" y="71438"/>
                </a:lnTo>
                <a:lnTo>
                  <a:pt x="35718" y="98227"/>
                </a:lnTo>
                <a:lnTo>
                  <a:pt x="17859" y="125016"/>
                </a:lnTo>
                <a:lnTo>
                  <a:pt x="8929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41102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8" y="232172"/>
                </a:lnTo>
                <a:lnTo>
                  <a:pt x="53578" y="214313"/>
                </a:lnTo>
                <a:lnTo>
                  <a:pt x="71437" y="178594"/>
                </a:lnTo>
                <a:lnTo>
                  <a:pt x="80367" y="133945"/>
                </a:lnTo>
                <a:lnTo>
                  <a:pt x="89296" y="80367"/>
                </a:lnTo>
                <a:lnTo>
                  <a:pt x="98226" y="4464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6" y="8930"/>
                </a:lnTo>
                <a:lnTo>
                  <a:pt x="80367" y="35719"/>
                </a:lnTo>
                <a:lnTo>
                  <a:pt x="80367" y="62508"/>
                </a:lnTo>
                <a:lnTo>
                  <a:pt x="80367" y="89297"/>
                </a:lnTo>
                <a:lnTo>
                  <a:pt x="80367" y="125016"/>
                </a:lnTo>
                <a:lnTo>
                  <a:pt x="80367" y="151805"/>
                </a:lnTo>
                <a:lnTo>
                  <a:pt x="89296" y="169664"/>
                </a:lnTo>
                <a:lnTo>
                  <a:pt x="89296" y="178594"/>
                </a:lnTo>
                <a:lnTo>
                  <a:pt x="98226" y="178594"/>
                </a:lnTo>
                <a:lnTo>
                  <a:pt x="116085" y="169664"/>
                </a:lnTo>
                <a:lnTo>
                  <a:pt x="125015" y="151805"/>
                </a:lnTo>
                <a:lnTo>
                  <a:pt x="133945" y="116086"/>
                </a:lnTo>
                <a:lnTo>
                  <a:pt x="142875" y="80367"/>
                </a:lnTo>
                <a:lnTo>
                  <a:pt x="151804" y="53578"/>
                </a:lnTo>
                <a:lnTo>
                  <a:pt x="151804" y="1785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0734" y="62508"/>
                </a:lnTo>
                <a:lnTo>
                  <a:pt x="160734" y="89297"/>
                </a:lnTo>
                <a:lnTo>
                  <a:pt x="160734" y="125016"/>
                </a:lnTo>
                <a:lnTo>
                  <a:pt x="160734" y="142875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69664"/>
                </a:lnTo>
                <a:lnTo>
                  <a:pt x="178593" y="160734"/>
                </a:lnTo>
                <a:lnTo>
                  <a:pt x="178593" y="133945"/>
                </a:lnTo>
                <a:lnTo>
                  <a:pt x="187523" y="107156"/>
                </a:lnTo>
                <a:lnTo>
                  <a:pt x="196453" y="71438"/>
                </a:lnTo>
                <a:lnTo>
                  <a:pt x="205382" y="35719"/>
                </a:lnTo>
                <a:lnTo>
                  <a:pt x="223242" y="17859"/>
                </a:lnTo>
                <a:lnTo>
                  <a:pt x="232171" y="8930"/>
                </a:lnTo>
                <a:lnTo>
                  <a:pt x="232171" y="8930"/>
                </a:lnTo>
                <a:lnTo>
                  <a:pt x="241101" y="17859"/>
                </a:lnTo>
                <a:lnTo>
                  <a:pt x="24110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0" name="Freeform 28699"/>
          <p:cNvSpPr/>
          <p:nvPr/>
        </p:nvSpPr>
        <p:spPr bwMode="auto">
          <a:xfrm>
            <a:off x="7643813" y="1312664"/>
            <a:ext cx="80368" cy="410766"/>
          </a:xfrm>
          <a:custGeom>
            <a:avLst/>
            <a:gdLst/>
            <a:ahLst/>
            <a:cxnLst/>
            <a:rect l="0" t="0" r="0" b="0"/>
            <a:pathLst>
              <a:path w="80368" h="410766">
                <a:moveTo>
                  <a:pt x="62507" y="0"/>
                </a:moveTo>
                <a:lnTo>
                  <a:pt x="53578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8" y="178594"/>
                </a:lnTo>
                <a:lnTo>
                  <a:pt x="44648" y="142875"/>
                </a:lnTo>
                <a:lnTo>
                  <a:pt x="53578" y="116086"/>
                </a:lnTo>
                <a:lnTo>
                  <a:pt x="53578" y="98226"/>
                </a:lnTo>
                <a:lnTo>
                  <a:pt x="62507" y="80367"/>
                </a:lnTo>
                <a:lnTo>
                  <a:pt x="71437" y="80367"/>
                </a:lnTo>
                <a:lnTo>
                  <a:pt x="71437" y="107156"/>
                </a:lnTo>
                <a:lnTo>
                  <a:pt x="71437" y="133945"/>
                </a:lnTo>
                <a:lnTo>
                  <a:pt x="71437" y="178594"/>
                </a:lnTo>
                <a:lnTo>
                  <a:pt x="71437" y="232172"/>
                </a:lnTo>
                <a:lnTo>
                  <a:pt x="80367" y="285750"/>
                </a:lnTo>
                <a:lnTo>
                  <a:pt x="80367" y="330398"/>
                </a:lnTo>
                <a:lnTo>
                  <a:pt x="80367" y="375047"/>
                </a:lnTo>
                <a:lnTo>
                  <a:pt x="80367" y="401836"/>
                </a:lnTo>
                <a:lnTo>
                  <a:pt x="80367" y="410765"/>
                </a:lnTo>
                <a:lnTo>
                  <a:pt x="80367" y="392906"/>
                </a:lnTo>
                <a:lnTo>
                  <a:pt x="80367" y="366117"/>
                </a:lnTo>
                <a:lnTo>
                  <a:pt x="80367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1" name="Freeform 28700"/>
          <p:cNvSpPr/>
          <p:nvPr/>
        </p:nvSpPr>
        <p:spPr bwMode="auto">
          <a:xfrm>
            <a:off x="7715250" y="1089422"/>
            <a:ext cx="250032" cy="401837"/>
          </a:xfrm>
          <a:custGeom>
            <a:avLst/>
            <a:gdLst/>
            <a:ahLst/>
            <a:cxnLst/>
            <a:rect l="0" t="0" r="0" b="0"/>
            <a:pathLst>
              <a:path w="250032" h="401837">
                <a:moveTo>
                  <a:pt x="8930" y="348257"/>
                </a:move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8930" y="375047"/>
                </a:lnTo>
                <a:lnTo>
                  <a:pt x="26789" y="366117"/>
                </a:lnTo>
                <a:lnTo>
                  <a:pt x="44648" y="348257"/>
                </a:lnTo>
                <a:lnTo>
                  <a:pt x="62508" y="321468"/>
                </a:lnTo>
                <a:lnTo>
                  <a:pt x="89297" y="294680"/>
                </a:lnTo>
                <a:lnTo>
                  <a:pt x="98227" y="267891"/>
                </a:lnTo>
                <a:lnTo>
                  <a:pt x="107156" y="232172"/>
                </a:lnTo>
                <a:lnTo>
                  <a:pt x="116086" y="205383"/>
                </a:lnTo>
                <a:lnTo>
                  <a:pt x="107156" y="187523"/>
                </a:lnTo>
                <a:lnTo>
                  <a:pt x="89297" y="178594"/>
                </a:lnTo>
                <a:lnTo>
                  <a:pt x="80367" y="196453"/>
                </a:lnTo>
                <a:lnTo>
                  <a:pt x="62508" y="214312"/>
                </a:lnTo>
                <a:lnTo>
                  <a:pt x="53578" y="250031"/>
                </a:lnTo>
                <a:lnTo>
                  <a:pt x="44648" y="285750"/>
                </a:lnTo>
                <a:lnTo>
                  <a:pt x="44648" y="330398"/>
                </a:lnTo>
                <a:lnTo>
                  <a:pt x="44648" y="366117"/>
                </a:lnTo>
                <a:lnTo>
                  <a:pt x="53578" y="383976"/>
                </a:lnTo>
                <a:lnTo>
                  <a:pt x="71438" y="401836"/>
                </a:lnTo>
                <a:lnTo>
                  <a:pt x="89297" y="401836"/>
                </a:lnTo>
                <a:lnTo>
                  <a:pt x="116086" y="392906"/>
                </a:lnTo>
                <a:lnTo>
                  <a:pt x="133945" y="366117"/>
                </a:lnTo>
                <a:lnTo>
                  <a:pt x="160734" y="330398"/>
                </a:lnTo>
                <a:lnTo>
                  <a:pt x="178594" y="294680"/>
                </a:lnTo>
                <a:lnTo>
                  <a:pt x="196453" y="241101"/>
                </a:lnTo>
                <a:lnTo>
                  <a:pt x="214313" y="187523"/>
                </a:lnTo>
                <a:lnTo>
                  <a:pt x="223242" y="133945"/>
                </a:lnTo>
                <a:lnTo>
                  <a:pt x="232172" y="80367"/>
                </a:lnTo>
                <a:lnTo>
                  <a:pt x="232172" y="44648"/>
                </a:lnTo>
                <a:lnTo>
                  <a:pt x="223242" y="8929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17859"/>
                </a:lnTo>
                <a:lnTo>
                  <a:pt x="187523" y="53578"/>
                </a:lnTo>
                <a:lnTo>
                  <a:pt x="178594" y="107156"/>
                </a:lnTo>
                <a:lnTo>
                  <a:pt x="169664" y="160734"/>
                </a:lnTo>
                <a:lnTo>
                  <a:pt x="169664" y="223242"/>
                </a:lnTo>
                <a:lnTo>
                  <a:pt x="169664" y="276820"/>
                </a:lnTo>
                <a:lnTo>
                  <a:pt x="187523" y="321468"/>
                </a:lnTo>
                <a:lnTo>
                  <a:pt x="205383" y="366117"/>
                </a:lnTo>
                <a:lnTo>
                  <a:pt x="223242" y="392906"/>
                </a:lnTo>
                <a:lnTo>
                  <a:pt x="232172" y="401836"/>
                </a:lnTo>
                <a:lnTo>
                  <a:pt x="250031" y="401836"/>
                </a:lnTo>
                <a:lnTo>
                  <a:pt x="250031" y="383976"/>
                </a:lnTo>
                <a:lnTo>
                  <a:pt x="241102" y="357187"/>
                </a:lnTo>
                <a:lnTo>
                  <a:pt x="214313" y="312539"/>
                </a:lnTo>
                <a:lnTo>
                  <a:pt x="214313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2" name="Freeform 28701"/>
          <p:cNvSpPr/>
          <p:nvPr/>
        </p:nvSpPr>
        <p:spPr bwMode="auto">
          <a:xfrm>
            <a:off x="7777758" y="1169789"/>
            <a:ext cx="366118" cy="17860"/>
          </a:xfrm>
          <a:custGeom>
            <a:avLst/>
            <a:gdLst/>
            <a:ahLst/>
            <a:cxnLst/>
            <a:rect l="0" t="0" r="0" b="0"/>
            <a:pathLst>
              <a:path w="366118" h="17860">
                <a:moveTo>
                  <a:pt x="0" y="17859"/>
                </a:moveTo>
                <a:lnTo>
                  <a:pt x="8930" y="17859"/>
                </a:lnTo>
                <a:lnTo>
                  <a:pt x="44648" y="8930"/>
                </a:lnTo>
                <a:lnTo>
                  <a:pt x="98226" y="8930"/>
                </a:lnTo>
                <a:lnTo>
                  <a:pt x="169664" y="8930"/>
                </a:lnTo>
                <a:lnTo>
                  <a:pt x="241101" y="0"/>
                </a:lnTo>
                <a:lnTo>
                  <a:pt x="312539" y="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3" name="Freeform 28702"/>
          <p:cNvSpPr/>
          <p:nvPr/>
        </p:nvSpPr>
        <p:spPr bwMode="auto">
          <a:xfrm>
            <a:off x="7349133" y="1714500"/>
            <a:ext cx="178595" cy="419696"/>
          </a:xfrm>
          <a:custGeom>
            <a:avLst/>
            <a:gdLst/>
            <a:ahLst/>
            <a:cxnLst/>
            <a:rect l="0" t="0" r="0" b="0"/>
            <a:pathLst>
              <a:path w="178595" h="419696">
                <a:moveTo>
                  <a:pt x="26789" y="196453"/>
                </a:moveTo>
                <a:lnTo>
                  <a:pt x="26789" y="187523"/>
                </a:lnTo>
                <a:lnTo>
                  <a:pt x="17859" y="178594"/>
                </a:lnTo>
                <a:lnTo>
                  <a:pt x="8930" y="151804"/>
                </a:lnTo>
                <a:lnTo>
                  <a:pt x="0" y="125015"/>
                </a:lnTo>
                <a:lnTo>
                  <a:pt x="0" y="98226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107156"/>
                </a:lnTo>
                <a:lnTo>
                  <a:pt x="26789" y="142875"/>
                </a:lnTo>
                <a:lnTo>
                  <a:pt x="26789" y="196453"/>
                </a:lnTo>
                <a:lnTo>
                  <a:pt x="35719" y="250031"/>
                </a:lnTo>
                <a:lnTo>
                  <a:pt x="35719" y="303609"/>
                </a:lnTo>
                <a:lnTo>
                  <a:pt x="44648" y="357187"/>
                </a:lnTo>
                <a:lnTo>
                  <a:pt x="44648" y="383976"/>
                </a:lnTo>
                <a:lnTo>
                  <a:pt x="44648" y="410765"/>
                </a:lnTo>
                <a:lnTo>
                  <a:pt x="44648" y="419695"/>
                </a:lnTo>
                <a:lnTo>
                  <a:pt x="53578" y="410765"/>
                </a:lnTo>
                <a:lnTo>
                  <a:pt x="53578" y="383976"/>
                </a:lnTo>
                <a:lnTo>
                  <a:pt x="53578" y="348258"/>
                </a:lnTo>
                <a:lnTo>
                  <a:pt x="44648" y="285750"/>
                </a:lnTo>
                <a:lnTo>
                  <a:pt x="44648" y="214312"/>
                </a:lnTo>
                <a:lnTo>
                  <a:pt x="35719" y="142875"/>
                </a:lnTo>
                <a:lnTo>
                  <a:pt x="35719" y="80367"/>
                </a:lnTo>
                <a:lnTo>
                  <a:pt x="44648" y="26789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29"/>
                </a:lnTo>
                <a:lnTo>
                  <a:pt x="98226" y="44648"/>
                </a:lnTo>
                <a:lnTo>
                  <a:pt x="116086" y="80367"/>
                </a:lnTo>
                <a:lnTo>
                  <a:pt x="142875" y="125015"/>
                </a:lnTo>
                <a:lnTo>
                  <a:pt x="151805" y="178594"/>
                </a:lnTo>
                <a:lnTo>
                  <a:pt x="169664" y="214312"/>
                </a:lnTo>
                <a:lnTo>
                  <a:pt x="178594" y="258961"/>
                </a:lnTo>
                <a:lnTo>
                  <a:pt x="178594" y="285750"/>
                </a:lnTo>
                <a:lnTo>
                  <a:pt x="178594" y="303609"/>
                </a:lnTo>
                <a:lnTo>
                  <a:pt x="169664" y="312539"/>
                </a:lnTo>
                <a:lnTo>
                  <a:pt x="151805" y="303609"/>
                </a:lnTo>
                <a:lnTo>
                  <a:pt x="125015" y="285750"/>
                </a:lnTo>
                <a:lnTo>
                  <a:pt x="12501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4" name="Freeform 28703"/>
          <p:cNvSpPr/>
          <p:nvPr/>
        </p:nvSpPr>
        <p:spPr bwMode="auto">
          <a:xfrm>
            <a:off x="7313414" y="1919883"/>
            <a:ext cx="241103" cy="44649"/>
          </a:xfrm>
          <a:custGeom>
            <a:avLst/>
            <a:gdLst/>
            <a:ahLst/>
            <a:cxnLst/>
            <a:rect l="0" t="0" r="0" b="0"/>
            <a:pathLst>
              <a:path w="241103" h="44649">
                <a:moveTo>
                  <a:pt x="0" y="0"/>
                </a:moveTo>
                <a:lnTo>
                  <a:pt x="8930" y="8929"/>
                </a:lnTo>
                <a:lnTo>
                  <a:pt x="26789" y="17859"/>
                </a:lnTo>
                <a:lnTo>
                  <a:pt x="44649" y="26789"/>
                </a:lnTo>
                <a:lnTo>
                  <a:pt x="71438" y="35718"/>
                </a:lnTo>
                <a:lnTo>
                  <a:pt x="107156" y="44648"/>
                </a:lnTo>
                <a:lnTo>
                  <a:pt x="142875" y="35718"/>
                </a:lnTo>
                <a:lnTo>
                  <a:pt x="178594" y="35718"/>
                </a:lnTo>
                <a:lnTo>
                  <a:pt x="214313" y="26789"/>
                </a:lnTo>
                <a:lnTo>
                  <a:pt x="241102" y="8929"/>
                </a:lnTo>
                <a:lnTo>
                  <a:pt x="241102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5" name="Freeform 28704"/>
          <p:cNvSpPr/>
          <p:nvPr/>
        </p:nvSpPr>
        <p:spPr bwMode="auto">
          <a:xfrm>
            <a:off x="7590234" y="1616273"/>
            <a:ext cx="169665" cy="419697"/>
          </a:xfrm>
          <a:custGeom>
            <a:avLst/>
            <a:gdLst/>
            <a:ahLst/>
            <a:cxnLst/>
            <a:rect l="0" t="0" r="0" b="0"/>
            <a:pathLst>
              <a:path w="169665" h="419697">
                <a:moveTo>
                  <a:pt x="62508" y="178594"/>
                </a:moveTo>
                <a:lnTo>
                  <a:pt x="53579" y="178594"/>
                </a:lnTo>
                <a:lnTo>
                  <a:pt x="53579" y="178594"/>
                </a:lnTo>
                <a:lnTo>
                  <a:pt x="44649" y="187524"/>
                </a:lnTo>
                <a:lnTo>
                  <a:pt x="26789" y="205383"/>
                </a:lnTo>
                <a:lnTo>
                  <a:pt x="17860" y="241102"/>
                </a:lnTo>
                <a:lnTo>
                  <a:pt x="8930" y="276821"/>
                </a:lnTo>
                <a:lnTo>
                  <a:pt x="0" y="321469"/>
                </a:lnTo>
                <a:lnTo>
                  <a:pt x="0" y="357188"/>
                </a:lnTo>
                <a:lnTo>
                  <a:pt x="0" y="392906"/>
                </a:lnTo>
                <a:lnTo>
                  <a:pt x="0" y="410766"/>
                </a:lnTo>
                <a:lnTo>
                  <a:pt x="8930" y="419696"/>
                </a:lnTo>
                <a:lnTo>
                  <a:pt x="17860" y="419696"/>
                </a:lnTo>
                <a:lnTo>
                  <a:pt x="35719" y="401836"/>
                </a:lnTo>
                <a:lnTo>
                  <a:pt x="53579" y="375047"/>
                </a:lnTo>
                <a:lnTo>
                  <a:pt x="71438" y="339328"/>
                </a:lnTo>
                <a:lnTo>
                  <a:pt x="80368" y="285750"/>
                </a:lnTo>
                <a:lnTo>
                  <a:pt x="89297" y="232172"/>
                </a:lnTo>
                <a:lnTo>
                  <a:pt x="89297" y="169664"/>
                </a:lnTo>
                <a:lnTo>
                  <a:pt x="98227" y="107156"/>
                </a:lnTo>
                <a:lnTo>
                  <a:pt x="98227" y="53578"/>
                </a:lnTo>
                <a:lnTo>
                  <a:pt x="89297" y="17860"/>
                </a:lnTo>
                <a:lnTo>
                  <a:pt x="80368" y="0"/>
                </a:lnTo>
                <a:lnTo>
                  <a:pt x="71438" y="17860"/>
                </a:lnTo>
                <a:lnTo>
                  <a:pt x="62508" y="44649"/>
                </a:lnTo>
                <a:lnTo>
                  <a:pt x="53579" y="89297"/>
                </a:lnTo>
                <a:lnTo>
                  <a:pt x="53579" y="142875"/>
                </a:lnTo>
                <a:lnTo>
                  <a:pt x="53579" y="187524"/>
                </a:lnTo>
                <a:lnTo>
                  <a:pt x="62508" y="232172"/>
                </a:lnTo>
                <a:lnTo>
                  <a:pt x="80368" y="267891"/>
                </a:lnTo>
                <a:lnTo>
                  <a:pt x="98227" y="294680"/>
                </a:lnTo>
                <a:lnTo>
                  <a:pt x="116086" y="312539"/>
                </a:lnTo>
                <a:lnTo>
                  <a:pt x="142875" y="312539"/>
                </a:lnTo>
                <a:lnTo>
                  <a:pt x="169664" y="303610"/>
                </a:lnTo>
                <a:lnTo>
                  <a:pt x="169664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6" name="Freeform 28705"/>
          <p:cNvSpPr/>
          <p:nvPr/>
        </p:nvSpPr>
        <p:spPr bwMode="auto">
          <a:xfrm>
            <a:off x="7724180" y="1535906"/>
            <a:ext cx="312540" cy="401837"/>
          </a:xfrm>
          <a:custGeom>
            <a:avLst/>
            <a:gdLst/>
            <a:ahLst/>
            <a:cxnLst/>
            <a:rect l="0" t="0" r="0" b="0"/>
            <a:pathLst>
              <a:path w="312540" h="401837">
                <a:moveTo>
                  <a:pt x="35718" y="196453"/>
                </a:moveTo>
                <a:lnTo>
                  <a:pt x="35718" y="196453"/>
                </a:lnTo>
                <a:lnTo>
                  <a:pt x="26789" y="187523"/>
                </a:lnTo>
                <a:lnTo>
                  <a:pt x="26789" y="196453"/>
                </a:lnTo>
                <a:lnTo>
                  <a:pt x="17859" y="205383"/>
                </a:lnTo>
                <a:lnTo>
                  <a:pt x="8929" y="223242"/>
                </a:lnTo>
                <a:lnTo>
                  <a:pt x="8929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0" y="392906"/>
                </a:lnTo>
                <a:lnTo>
                  <a:pt x="8929" y="401836"/>
                </a:lnTo>
                <a:lnTo>
                  <a:pt x="26789" y="392906"/>
                </a:lnTo>
                <a:lnTo>
                  <a:pt x="35718" y="383977"/>
                </a:lnTo>
                <a:lnTo>
                  <a:pt x="53578" y="357188"/>
                </a:lnTo>
                <a:lnTo>
                  <a:pt x="62508" y="321469"/>
                </a:lnTo>
                <a:lnTo>
                  <a:pt x="62508" y="267891"/>
                </a:lnTo>
                <a:lnTo>
                  <a:pt x="71437" y="214313"/>
                </a:lnTo>
                <a:lnTo>
                  <a:pt x="62508" y="151805"/>
                </a:lnTo>
                <a:lnTo>
                  <a:pt x="53578" y="89297"/>
                </a:lnTo>
                <a:lnTo>
                  <a:pt x="44648" y="44648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71438"/>
                </a:lnTo>
                <a:lnTo>
                  <a:pt x="17859" y="125016"/>
                </a:lnTo>
                <a:lnTo>
                  <a:pt x="17859" y="178594"/>
                </a:lnTo>
                <a:lnTo>
                  <a:pt x="26789" y="223242"/>
                </a:lnTo>
                <a:lnTo>
                  <a:pt x="35718" y="267891"/>
                </a:lnTo>
                <a:lnTo>
                  <a:pt x="53578" y="294680"/>
                </a:lnTo>
                <a:lnTo>
                  <a:pt x="62508" y="312539"/>
                </a:lnTo>
                <a:lnTo>
                  <a:pt x="80367" y="312539"/>
                </a:lnTo>
                <a:lnTo>
                  <a:pt x="98226" y="303609"/>
                </a:lnTo>
                <a:lnTo>
                  <a:pt x="107156" y="285750"/>
                </a:lnTo>
                <a:lnTo>
                  <a:pt x="125015" y="250031"/>
                </a:lnTo>
                <a:lnTo>
                  <a:pt x="133945" y="205383"/>
                </a:lnTo>
                <a:lnTo>
                  <a:pt x="142875" y="160734"/>
                </a:lnTo>
                <a:lnTo>
                  <a:pt x="151804" y="116086"/>
                </a:lnTo>
                <a:lnTo>
                  <a:pt x="160734" y="89297"/>
                </a:lnTo>
                <a:lnTo>
                  <a:pt x="160734" y="71438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69664" y="142875"/>
                </a:lnTo>
                <a:lnTo>
                  <a:pt x="169664" y="178594"/>
                </a:lnTo>
                <a:lnTo>
                  <a:pt x="169664" y="214313"/>
                </a:lnTo>
                <a:lnTo>
                  <a:pt x="169664" y="258961"/>
                </a:lnTo>
                <a:lnTo>
                  <a:pt x="169664" y="285750"/>
                </a:lnTo>
                <a:lnTo>
                  <a:pt x="169664" y="303609"/>
                </a:lnTo>
                <a:lnTo>
                  <a:pt x="169664" y="312539"/>
                </a:lnTo>
                <a:lnTo>
                  <a:pt x="169664" y="312539"/>
                </a:lnTo>
                <a:lnTo>
                  <a:pt x="178593" y="294680"/>
                </a:lnTo>
                <a:lnTo>
                  <a:pt x="187523" y="258961"/>
                </a:lnTo>
                <a:lnTo>
                  <a:pt x="205383" y="223242"/>
                </a:lnTo>
                <a:lnTo>
                  <a:pt x="223242" y="178594"/>
                </a:lnTo>
                <a:lnTo>
                  <a:pt x="241101" y="125016"/>
                </a:lnTo>
                <a:lnTo>
                  <a:pt x="258961" y="98227"/>
                </a:lnTo>
                <a:lnTo>
                  <a:pt x="267890" y="71438"/>
                </a:lnTo>
                <a:lnTo>
                  <a:pt x="285750" y="62508"/>
                </a:lnTo>
                <a:lnTo>
                  <a:pt x="294679" y="62508"/>
                </a:lnTo>
                <a:lnTo>
                  <a:pt x="303609" y="71438"/>
                </a:lnTo>
                <a:lnTo>
                  <a:pt x="312539" y="80367"/>
                </a:lnTo>
                <a:lnTo>
                  <a:pt x="312539" y="89297"/>
                </a:lnTo>
                <a:lnTo>
                  <a:pt x="312539" y="98227"/>
                </a:lnTo>
                <a:lnTo>
                  <a:pt x="312539" y="107156"/>
                </a:lnTo>
                <a:lnTo>
                  <a:pt x="31253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7" name="Freeform 28706"/>
          <p:cNvSpPr/>
          <p:nvPr/>
        </p:nvSpPr>
        <p:spPr bwMode="auto">
          <a:xfrm>
            <a:off x="7920633" y="1562695"/>
            <a:ext cx="276820" cy="214314"/>
          </a:xfrm>
          <a:custGeom>
            <a:avLst/>
            <a:gdLst/>
            <a:ahLst/>
            <a:cxnLst/>
            <a:rect l="0" t="0" r="0" b="0"/>
            <a:pathLst>
              <a:path w="276820" h="214314">
                <a:moveTo>
                  <a:pt x="17859" y="169664"/>
                </a:moveTo>
                <a:lnTo>
                  <a:pt x="893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87524"/>
                </a:lnTo>
                <a:lnTo>
                  <a:pt x="35719" y="187524"/>
                </a:lnTo>
                <a:lnTo>
                  <a:pt x="62508" y="178594"/>
                </a:lnTo>
                <a:lnTo>
                  <a:pt x="107156" y="160734"/>
                </a:lnTo>
                <a:lnTo>
                  <a:pt x="151805" y="133945"/>
                </a:lnTo>
                <a:lnTo>
                  <a:pt x="187523" y="107156"/>
                </a:lnTo>
                <a:lnTo>
                  <a:pt x="214312" y="80367"/>
                </a:lnTo>
                <a:lnTo>
                  <a:pt x="241101" y="53578"/>
                </a:lnTo>
                <a:lnTo>
                  <a:pt x="241101" y="26789"/>
                </a:lnTo>
                <a:lnTo>
                  <a:pt x="241101" y="8930"/>
                </a:lnTo>
                <a:lnTo>
                  <a:pt x="214312" y="0"/>
                </a:lnTo>
                <a:lnTo>
                  <a:pt x="187523" y="8930"/>
                </a:lnTo>
                <a:lnTo>
                  <a:pt x="160734" y="35719"/>
                </a:lnTo>
                <a:lnTo>
                  <a:pt x="133945" y="62508"/>
                </a:lnTo>
                <a:lnTo>
                  <a:pt x="116086" y="107156"/>
                </a:lnTo>
                <a:lnTo>
                  <a:pt x="107156" y="142875"/>
                </a:lnTo>
                <a:lnTo>
                  <a:pt x="98226" y="178594"/>
                </a:lnTo>
                <a:lnTo>
                  <a:pt x="107156" y="196453"/>
                </a:lnTo>
                <a:lnTo>
                  <a:pt x="125015" y="205383"/>
                </a:lnTo>
                <a:lnTo>
                  <a:pt x="151805" y="214313"/>
                </a:lnTo>
                <a:lnTo>
                  <a:pt x="178594" y="205383"/>
                </a:lnTo>
                <a:lnTo>
                  <a:pt x="205383" y="187524"/>
                </a:lnTo>
                <a:lnTo>
                  <a:pt x="241101" y="169664"/>
                </a:lnTo>
                <a:lnTo>
                  <a:pt x="276819" y="133945"/>
                </a:lnTo>
                <a:lnTo>
                  <a:pt x="27681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8" name="Freeform 28707"/>
          <p:cNvSpPr/>
          <p:nvPr/>
        </p:nvSpPr>
        <p:spPr bwMode="auto">
          <a:xfrm>
            <a:off x="8152805" y="1491258"/>
            <a:ext cx="142875" cy="205383"/>
          </a:xfrm>
          <a:custGeom>
            <a:avLst/>
            <a:gdLst/>
            <a:ahLst/>
            <a:cxnLst/>
            <a:rect l="0" t="0" r="0" b="0"/>
            <a:pathLst>
              <a:path w="142875" h="205383">
                <a:moveTo>
                  <a:pt x="142874" y="26789"/>
                </a:moveTo>
                <a:lnTo>
                  <a:pt x="142874" y="17859"/>
                </a:lnTo>
                <a:lnTo>
                  <a:pt x="133944" y="17859"/>
                </a:lnTo>
                <a:lnTo>
                  <a:pt x="125015" y="8929"/>
                </a:lnTo>
                <a:lnTo>
                  <a:pt x="116085" y="0"/>
                </a:lnTo>
                <a:lnTo>
                  <a:pt x="107155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8929"/>
                </a:lnTo>
                <a:lnTo>
                  <a:pt x="107155" y="8929"/>
                </a:lnTo>
                <a:lnTo>
                  <a:pt x="107155" y="26789"/>
                </a:lnTo>
                <a:lnTo>
                  <a:pt x="98225" y="44648"/>
                </a:lnTo>
                <a:lnTo>
                  <a:pt x="98225" y="62507"/>
                </a:lnTo>
                <a:lnTo>
                  <a:pt x="98225" y="71437"/>
                </a:lnTo>
                <a:lnTo>
                  <a:pt x="98225" y="89296"/>
                </a:lnTo>
                <a:lnTo>
                  <a:pt x="98225" y="107156"/>
                </a:lnTo>
                <a:lnTo>
                  <a:pt x="98225" y="125015"/>
                </a:lnTo>
                <a:lnTo>
                  <a:pt x="98225" y="142875"/>
                </a:lnTo>
                <a:lnTo>
                  <a:pt x="89296" y="160734"/>
                </a:lnTo>
                <a:lnTo>
                  <a:pt x="71436" y="178593"/>
                </a:lnTo>
                <a:lnTo>
                  <a:pt x="53577" y="196453"/>
                </a:lnTo>
                <a:lnTo>
                  <a:pt x="35718" y="205382"/>
                </a:lnTo>
                <a:lnTo>
                  <a:pt x="17859" y="205382"/>
                </a:lnTo>
                <a:lnTo>
                  <a:pt x="0" y="196453"/>
                </a:lnTo>
                <a:lnTo>
                  <a:pt x="0" y="178593"/>
                </a:lnTo>
                <a:lnTo>
                  <a:pt x="0" y="160734"/>
                </a:lnTo>
                <a:lnTo>
                  <a:pt x="8929" y="133945"/>
                </a:lnTo>
                <a:lnTo>
                  <a:pt x="35718" y="98226"/>
                </a:lnTo>
                <a:lnTo>
                  <a:pt x="35718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09" name="Freeform 28708"/>
          <p:cNvSpPr/>
          <p:nvPr/>
        </p:nvSpPr>
        <p:spPr bwMode="auto">
          <a:xfrm>
            <a:off x="8304609" y="1393031"/>
            <a:ext cx="89297" cy="232173"/>
          </a:xfrm>
          <a:custGeom>
            <a:avLst/>
            <a:gdLst/>
            <a:ahLst/>
            <a:cxnLst/>
            <a:rect l="0" t="0" r="0" b="0"/>
            <a:pathLst>
              <a:path w="89297" h="232173">
                <a:moveTo>
                  <a:pt x="89296" y="0"/>
                </a:move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62507" y="4464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53578" y="107156"/>
                </a:lnTo>
                <a:lnTo>
                  <a:pt x="53578" y="125016"/>
                </a:lnTo>
                <a:lnTo>
                  <a:pt x="62507" y="133945"/>
                </a:lnTo>
                <a:lnTo>
                  <a:pt x="62507" y="142875"/>
                </a:lnTo>
                <a:lnTo>
                  <a:pt x="80367" y="151805"/>
                </a:lnTo>
                <a:lnTo>
                  <a:pt x="80367" y="160734"/>
                </a:lnTo>
                <a:lnTo>
                  <a:pt x="80367" y="178594"/>
                </a:lnTo>
                <a:lnTo>
                  <a:pt x="80367" y="187523"/>
                </a:lnTo>
                <a:lnTo>
                  <a:pt x="62507" y="205383"/>
                </a:lnTo>
                <a:lnTo>
                  <a:pt x="44648" y="214313"/>
                </a:lnTo>
                <a:lnTo>
                  <a:pt x="35718" y="223242"/>
                </a:lnTo>
                <a:lnTo>
                  <a:pt x="17859" y="232172"/>
                </a:lnTo>
                <a:lnTo>
                  <a:pt x="8929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0" name="Freeform 28709"/>
          <p:cNvSpPr/>
          <p:nvPr/>
        </p:nvSpPr>
        <p:spPr bwMode="auto">
          <a:xfrm>
            <a:off x="7295555" y="1705570"/>
            <a:ext cx="1214437" cy="598290"/>
          </a:xfrm>
          <a:custGeom>
            <a:avLst/>
            <a:gdLst/>
            <a:ahLst/>
            <a:cxnLst/>
            <a:rect l="0" t="0" r="0" b="0"/>
            <a:pathLst>
              <a:path w="1214437" h="598290">
                <a:moveTo>
                  <a:pt x="232172" y="464344"/>
                </a:moveTo>
                <a:lnTo>
                  <a:pt x="214312" y="473274"/>
                </a:lnTo>
                <a:lnTo>
                  <a:pt x="187523" y="482203"/>
                </a:lnTo>
                <a:lnTo>
                  <a:pt x="142875" y="500063"/>
                </a:lnTo>
                <a:lnTo>
                  <a:pt x="107156" y="517922"/>
                </a:lnTo>
                <a:lnTo>
                  <a:pt x="62508" y="535781"/>
                </a:lnTo>
                <a:lnTo>
                  <a:pt x="35718" y="553641"/>
                </a:lnTo>
                <a:lnTo>
                  <a:pt x="17859" y="571500"/>
                </a:lnTo>
                <a:lnTo>
                  <a:pt x="0" y="589359"/>
                </a:lnTo>
                <a:lnTo>
                  <a:pt x="8929" y="598289"/>
                </a:lnTo>
                <a:lnTo>
                  <a:pt x="17859" y="598289"/>
                </a:lnTo>
                <a:lnTo>
                  <a:pt x="53578" y="580430"/>
                </a:lnTo>
                <a:lnTo>
                  <a:pt x="107156" y="544711"/>
                </a:lnTo>
                <a:lnTo>
                  <a:pt x="169664" y="508992"/>
                </a:lnTo>
                <a:lnTo>
                  <a:pt x="267890" y="455414"/>
                </a:lnTo>
                <a:lnTo>
                  <a:pt x="375047" y="392906"/>
                </a:lnTo>
                <a:lnTo>
                  <a:pt x="508992" y="321469"/>
                </a:lnTo>
                <a:lnTo>
                  <a:pt x="651867" y="258961"/>
                </a:lnTo>
                <a:lnTo>
                  <a:pt x="794742" y="196453"/>
                </a:lnTo>
                <a:lnTo>
                  <a:pt x="928686" y="142875"/>
                </a:lnTo>
                <a:lnTo>
                  <a:pt x="1026913" y="98227"/>
                </a:lnTo>
                <a:lnTo>
                  <a:pt x="1098350" y="62508"/>
                </a:lnTo>
                <a:lnTo>
                  <a:pt x="1151929" y="35719"/>
                </a:lnTo>
                <a:lnTo>
                  <a:pt x="1187647" y="17859"/>
                </a:lnTo>
                <a:lnTo>
                  <a:pt x="1205507" y="8930"/>
                </a:lnTo>
                <a:lnTo>
                  <a:pt x="1214436" y="0"/>
                </a:lnTo>
                <a:lnTo>
                  <a:pt x="1214436" y="0"/>
                </a:lnTo>
                <a:lnTo>
                  <a:pt x="1196577" y="0"/>
                </a:lnTo>
                <a:lnTo>
                  <a:pt x="11965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1" name="Freeform 28710"/>
          <p:cNvSpPr/>
          <p:nvPr/>
        </p:nvSpPr>
        <p:spPr bwMode="auto">
          <a:xfrm>
            <a:off x="7492008" y="1821656"/>
            <a:ext cx="964406" cy="446485"/>
          </a:xfrm>
          <a:custGeom>
            <a:avLst/>
            <a:gdLst/>
            <a:ahLst/>
            <a:cxnLst/>
            <a:rect l="0" t="0" r="0" b="0"/>
            <a:pathLst>
              <a:path w="964406" h="446485">
                <a:moveTo>
                  <a:pt x="17859" y="437555"/>
                </a:moveTo>
                <a:lnTo>
                  <a:pt x="8930" y="446484"/>
                </a:lnTo>
                <a:lnTo>
                  <a:pt x="8930" y="446484"/>
                </a:lnTo>
                <a:lnTo>
                  <a:pt x="0" y="446484"/>
                </a:lnTo>
                <a:lnTo>
                  <a:pt x="8930" y="446484"/>
                </a:lnTo>
                <a:lnTo>
                  <a:pt x="26789" y="428625"/>
                </a:lnTo>
                <a:lnTo>
                  <a:pt x="62508" y="401836"/>
                </a:lnTo>
                <a:lnTo>
                  <a:pt x="116086" y="366117"/>
                </a:lnTo>
                <a:lnTo>
                  <a:pt x="196453" y="321469"/>
                </a:lnTo>
                <a:lnTo>
                  <a:pt x="294680" y="267891"/>
                </a:lnTo>
                <a:lnTo>
                  <a:pt x="419695" y="223242"/>
                </a:lnTo>
                <a:lnTo>
                  <a:pt x="544711" y="187523"/>
                </a:lnTo>
                <a:lnTo>
                  <a:pt x="669726" y="151805"/>
                </a:lnTo>
                <a:lnTo>
                  <a:pt x="776882" y="125016"/>
                </a:lnTo>
                <a:lnTo>
                  <a:pt x="857249" y="98227"/>
                </a:lnTo>
                <a:lnTo>
                  <a:pt x="910827" y="80367"/>
                </a:lnTo>
                <a:lnTo>
                  <a:pt x="946546" y="62508"/>
                </a:lnTo>
                <a:lnTo>
                  <a:pt x="955476" y="35719"/>
                </a:lnTo>
                <a:lnTo>
                  <a:pt x="964405" y="17859"/>
                </a:lnTo>
                <a:lnTo>
                  <a:pt x="955476" y="0"/>
                </a:lnTo>
                <a:lnTo>
                  <a:pt x="95547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2" name="Freeform 28711"/>
          <p:cNvSpPr/>
          <p:nvPr/>
        </p:nvSpPr>
        <p:spPr bwMode="auto">
          <a:xfrm>
            <a:off x="5572125" y="2768203"/>
            <a:ext cx="169665" cy="178594"/>
          </a:xfrm>
          <a:custGeom>
            <a:avLst/>
            <a:gdLst/>
            <a:ahLst/>
            <a:cxnLst/>
            <a:rect l="0" t="0" r="0" b="0"/>
            <a:pathLst>
              <a:path w="169665" h="178594">
                <a:moveTo>
                  <a:pt x="0" y="133945"/>
                </a:move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69664"/>
                </a:lnTo>
                <a:lnTo>
                  <a:pt x="35719" y="178593"/>
                </a:lnTo>
                <a:lnTo>
                  <a:pt x="35719" y="178593"/>
                </a:lnTo>
                <a:lnTo>
                  <a:pt x="53578" y="169664"/>
                </a:lnTo>
                <a:lnTo>
                  <a:pt x="71438" y="142875"/>
                </a:lnTo>
                <a:lnTo>
                  <a:pt x="98227" y="107156"/>
                </a:lnTo>
                <a:lnTo>
                  <a:pt x="125016" y="62508"/>
                </a:lnTo>
                <a:lnTo>
                  <a:pt x="142875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3" name="Freeform 28712"/>
          <p:cNvSpPr/>
          <p:nvPr/>
        </p:nvSpPr>
        <p:spPr bwMode="auto">
          <a:xfrm>
            <a:off x="5670352" y="3491507"/>
            <a:ext cx="98227" cy="196455"/>
          </a:xfrm>
          <a:custGeom>
            <a:avLst/>
            <a:gdLst/>
            <a:ahLst/>
            <a:cxnLst/>
            <a:rect l="0" t="0" r="0" b="0"/>
            <a:pathLst>
              <a:path w="98227" h="196455">
                <a:moveTo>
                  <a:pt x="0" y="187524"/>
                </a:moveTo>
                <a:lnTo>
                  <a:pt x="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5"/>
                </a:lnTo>
                <a:lnTo>
                  <a:pt x="8929" y="160735"/>
                </a:lnTo>
                <a:lnTo>
                  <a:pt x="892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96454"/>
                </a:lnTo>
                <a:lnTo>
                  <a:pt x="26789" y="196454"/>
                </a:lnTo>
                <a:lnTo>
                  <a:pt x="35718" y="187524"/>
                </a:lnTo>
                <a:lnTo>
                  <a:pt x="53578" y="169664"/>
                </a:lnTo>
                <a:lnTo>
                  <a:pt x="62507" y="142875"/>
                </a:lnTo>
                <a:lnTo>
                  <a:pt x="80367" y="98227"/>
                </a:lnTo>
                <a:lnTo>
                  <a:pt x="98226" y="53579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4" name="Freeform 28713"/>
          <p:cNvSpPr/>
          <p:nvPr/>
        </p:nvSpPr>
        <p:spPr bwMode="auto">
          <a:xfrm>
            <a:off x="5804297" y="2875359"/>
            <a:ext cx="285751" cy="258962"/>
          </a:xfrm>
          <a:custGeom>
            <a:avLst/>
            <a:gdLst/>
            <a:ahLst/>
            <a:cxnLst/>
            <a:rect l="0" t="0" r="0" b="0"/>
            <a:pathLst>
              <a:path w="285751" h="258962">
                <a:moveTo>
                  <a:pt x="160734" y="71437"/>
                </a:moveTo>
                <a:lnTo>
                  <a:pt x="160734" y="71437"/>
                </a:lnTo>
                <a:lnTo>
                  <a:pt x="160734" y="71437"/>
                </a:lnTo>
                <a:lnTo>
                  <a:pt x="160734" y="71437"/>
                </a:lnTo>
                <a:lnTo>
                  <a:pt x="160734" y="7143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78594" y="62508"/>
                </a:lnTo>
                <a:lnTo>
                  <a:pt x="178594" y="62508"/>
                </a:lnTo>
                <a:lnTo>
                  <a:pt x="187523" y="53578"/>
                </a:lnTo>
                <a:lnTo>
                  <a:pt x="187523" y="44648"/>
                </a:lnTo>
                <a:lnTo>
                  <a:pt x="187523" y="3571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60734" y="8930"/>
                </a:lnTo>
                <a:lnTo>
                  <a:pt x="142875" y="8930"/>
                </a:lnTo>
                <a:lnTo>
                  <a:pt x="125016" y="8930"/>
                </a:lnTo>
                <a:lnTo>
                  <a:pt x="107156" y="17859"/>
                </a:lnTo>
                <a:lnTo>
                  <a:pt x="89297" y="26789"/>
                </a:lnTo>
                <a:lnTo>
                  <a:pt x="71437" y="44648"/>
                </a:lnTo>
                <a:lnTo>
                  <a:pt x="44648" y="71437"/>
                </a:lnTo>
                <a:lnTo>
                  <a:pt x="26789" y="107156"/>
                </a:lnTo>
                <a:lnTo>
                  <a:pt x="8930" y="142875"/>
                </a:lnTo>
                <a:lnTo>
                  <a:pt x="0" y="187523"/>
                </a:lnTo>
                <a:lnTo>
                  <a:pt x="8930" y="223242"/>
                </a:lnTo>
                <a:lnTo>
                  <a:pt x="26789" y="250031"/>
                </a:lnTo>
                <a:lnTo>
                  <a:pt x="53578" y="258961"/>
                </a:lnTo>
                <a:lnTo>
                  <a:pt x="98226" y="258961"/>
                </a:lnTo>
                <a:lnTo>
                  <a:pt x="133945" y="250031"/>
                </a:lnTo>
                <a:lnTo>
                  <a:pt x="178594" y="223242"/>
                </a:lnTo>
                <a:lnTo>
                  <a:pt x="223242" y="187523"/>
                </a:lnTo>
                <a:lnTo>
                  <a:pt x="258961" y="142875"/>
                </a:lnTo>
                <a:lnTo>
                  <a:pt x="285750" y="107156"/>
                </a:lnTo>
                <a:lnTo>
                  <a:pt x="285750" y="62508"/>
                </a:lnTo>
                <a:lnTo>
                  <a:pt x="276820" y="35719"/>
                </a:lnTo>
                <a:lnTo>
                  <a:pt x="241101" y="8930"/>
                </a:lnTo>
                <a:lnTo>
                  <a:pt x="196453" y="0"/>
                </a:lnTo>
                <a:lnTo>
                  <a:pt x="151805" y="8930"/>
                </a:lnTo>
                <a:lnTo>
                  <a:pt x="125016" y="17859"/>
                </a:lnTo>
                <a:lnTo>
                  <a:pt x="98226" y="44648"/>
                </a:lnTo>
                <a:lnTo>
                  <a:pt x="98226" y="71437"/>
                </a:lnTo>
                <a:lnTo>
                  <a:pt x="98226" y="80367"/>
                </a:lnTo>
                <a:lnTo>
                  <a:pt x="9822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5" name="Freeform 28714"/>
          <p:cNvSpPr/>
          <p:nvPr/>
        </p:nvSpPr>
        <p:spPr bwMode="auto">
          <a:xfrm>
            <a:off x="5813227" y="3687961"/>
            <a:ext cx="294680" cy="321469"/>
          </a:xfrm>
          <a:custGeom>
            <a:avLst/>
            <a:gdLst/>
            <a:ahLst/>
            <a:cxnLst/>
            <a:rect l="0" t="0" r="0" b="0"/>
            <a:pathLst>
              <a:path w="294680" h="321469">
                <a:moveTo>
                  <a:pt x="151804" y="62507"/>
                </a:moveTo>
                <a:lnTo>
                  <a:pt x="151804" y="62507"/>
                </a:lnTo>
                <a:lnTo>
                  <a:pt x="142875" y="6250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25015" y="35718"/>
                </a:lnTo>
                <a:lnTo>
                  <a:pt x="116086" y="26789"/>
                </a:lnTo>
                <a:lnTo>
                  <a:pt x="107156" y="26789"/>
                </a:lnTo>
                <a:lnTo>
                  <a:pt x="89296" y="26789"/>
                </a:lnTo>
                <a:lnTo>
                  <a:pt x="71437" y="53578"/>
                </a:lnTo>
                <a:lnTo>
                  <a:pt x="62507" y="80367"/>
                </a:lnTo>
                <a:lnTo>
                  <a:pt x="35718" y="125015"/>
                </a:lnTo>
                <a:lnTo>
                  <a:pt x="17859" y="178593"/>
                </a:lnTo>
                <a:lnTo>
                  <a:pt x="8929" y="223242"/>
                </a:lnTo>
                <a:lnTo>
                  <a:pt x="0" y="276820"/>
                </a:lnTo>
                <a:lnTo>
                  <a:pt x="8929" y="303609"/>
                </a:lnTo>
                <a:lnTo>
                  <a:pt x="35718" y="321468"/>
                </a:lnTo>
                <a:lnTo>
                  <a:pt x="62507" y="312539"/>
                </a:lnTo>
                <a:lnTo>
                  <a:pt x="107156" y="294679"/>
                </a:lnTo>
                <a:lnTo>
                  <a:pt x="160734" y="258960"/>
                </a:lnTo>
                <a:lnTo>
                  <a:pt x="214312" y="214312"/>
                </a:lnTo>
                <a:lnTo>
                  <a:pt x="258961" y="160734"/>
                </a:lnTo>
                <a:lnTo>
                  <a:pt x="285750" y="116085"/>
                </a:lnTo>
                <a:lnTo>
                  <a:pt x="294679" y="62507"/>
                </a:lnTo>
                <a:lnTo>
                  <a:pt x="276820" y="26789"/>
                </a:lnTo>
                <a:lnTo>
                  <a:pt x="232171" y="0"/>
                </a:lnTo>
                <a:lnTo>
                  <a:pt x="187523" y="0"/>
                </a:lnTo>
                <a:lnTo>
                  <a:pt x="133945" y="8929"/>
                </a:lnTo>
                <a:lnTo>
                  <a:pt x="98226" y="35718"/>
                </a:lnTo>
                <a:lnTo>
                  <a:pt x="71437" y="62507"/>
                </a:lnTo>
                <a:lnTo>
                  <a:pt x="71437" y="80367"/>
                </a:lnTo>
                <a:lnTo>
                  <a:pt x="80367" y="89296"/>
                </a:lnTo>
                <a:lnTo>
                  <a:pt x="80367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6" name="Freeform 28715"/>
          <p:cNvSpPr/>
          <p:nvPr/>
        </p:nvSpPr>
        <p:spPr bwMode="auto">
          <a:xfrm>
            <a:off x="6375797" y="3839765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7" name="Freeform 28716"/>
          <p:cNvSpPr/>
          <p:nvPr/>
        </p:nvSpPr>
        <p:spPr bwMode="auto">
          <a:xfrm>
            <a:off x="6366867" y="3848695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8" name="Freeform 28717"/>
          <p:cNvSpPr/>
          <p:nvPr/>
        </p:nvSpPr>
        <p:spPr bwMode="auto">
          <a:xfrm>
            <a:off x="6357938" y="383976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19" name="Freeform 28718"/>
          <p:cNvSpPr/>
          <p:nvPr/>
        </p:nvSpPr>
        <p:spPr bwMode="auto">
          <a:xfrm>
            <a:off x="6366867" y="3857625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0" name="Freeform 28719"/>
          <p:cNvSpPr/>
          <p:nvPr/>
        </p:nvSpPr>
        <p:spPr bwMode="auto">
          <a:xfrm>
            <a:off x="6366867" y="38486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1" name="Freeform 28720"/>
          <p:cNvSpPr/>
          <p:nvPr/>
        </p:nvSpPr>
        <p:spPr bwMode="auto">
          <a:xfrm>
            <a:off x="1187649" y="1491258"/>
            <a:ext cx="5322094" cy="2357438"/>
          </a:xfrm>
          <a:custGeom>
            <a:avLst/>
            <a:gdLst/>
            <a:ahLst/>
            <a:cxnLst/>
            <a:rect l="0" t="0" r="0" b="0"/>
            <a:pathLst>
              <a:path w="5322094" h="2357438">
                <a:moveTo>
                  <a:pt x="5188148" y="2357437"/>
                </a:moveTo>
                <a:lnTo>
                  <a:pt x="5188148" y="2357437"/>
                </a:lnTo>
                <a:lnTo>
                  <a:pt x="5188148" y="2357437"/>
                </a:lnTo>
                <a:lnTo>
                  <a:pt x="5188148" y="2357437"/>
                </a:lnTo>
                <a:lnTo>
                  <a:pt x="5179218" y="2357437"/>
                </a:lnTo>
                <a:lnTo>
                  <a:pt x="5179218" y="2348507"/>
                </a:lnTo>
                <a:lnTo>
                  <a:pt x="5179218" y="2339578"/>
                </a:lnTo>
                <a:lnTo>
                  <a:pt x="5179218" y="2339578"/>
                </a:lnTo>
                <a:lnTo>
                  <a:pt x="5188148" y="2339578"/>
                </a:lnTo>
                <a:lnTo>
                  <a:pt x="5188148" y="2339578"/>
                </a:lnTo>
                <a:lnTo>
                  <a:pt x="5188148" y="2339578"/>
                </a:lnTo>
                <a:lnTo>
                  <a:pt x="5188148" y="2339578"/>
                </a:lnTo>
                <a:lnTo>
                  <a:pt x="5179218" y="2339578"/>
                </a:lnTo>
                <a:lnTo>
                  <a:pt x="5179218" y="2339578"/>
                </a:lnTo>
                <a:lnTo>
                  <a:pt x="5179218" y="2339578"/>
                </a:lnTo>
                <a:lnTo>
                  <a:pt x="5179218" y="2339578"/>
                </a:lnTo>
                <a:lnTo>
                  <a:pt x="5179218" y="2339578"/>
                </a:lnTo>
                <a:lnTo>
                  <a:pt x="5170289" y="2339578"/>
                </a:lnTo>
                <a:lnTo>
                  <a:pt x="5170289" y="2330648"/>
                </a:lnTo>
                <a:lnTo>
                  <a:pt x="5170289" y="2330648"/>
                </a:lnTo>
                <a:lnTo>
                  <a:pt x="5170289" y="2321718"/>
                </a:lnTo>
                <a:lnTo>
                  <a:pt x="5170289" y="2321718"/>
                </a:lnTo>
                <a:lnTo>
                  <a:pt x="5170289" y="2312788"/>
                </a:lnTo>
                <a:lnTo>
                  <a:pt x="5170289" y="2312788"/>
                </a:lnTo>
                <a:lnTo>
                  <a:pt x="5170289" y="2312788"/>
                </a:lnTo>
                <a:lnTo>
                  <a:pt x="5170289" y="2312788"/>
                </a:lnTo>
                <a:lnTo>
                  <a:pt x="5170289" y="2312788"/>
                </a:lnTo>
                <a:lnTo>
                  <a:pt x="5170289" y="2312788"/>
                </a:lnTo>
                <a:lnTo>
                  <a:pt x="5170289" y="2303859"/>
                </a:lnTo>
                <a:lnTo>
                  <a:pt x="5179218" y="2294929"/>
                </a:lnTo>
                <a:lnTo>
                  <a:pt x="5179218" y="2285999"/>
                </a:lnTo>
                <a:lnTo>
                  <a:pt x="5179218" y="2259210"/>
                </a:lnTo>
                <a:lnTo>
                  <a:pt x="5179218" y="2241351"/>
                </a:lnTo>
                <a:lnTo>
                  <a:pt x="5179218" y="2223492"/>
                </a:lnTo>
                <a:lnTo>
                  <a:pt x="5188148" y="2196703"/>
                </a:lnTo>
                <a:lnTo>
                  <a:pt x="5188148" y="2169913"/>
                </a:lnTo>
                <a:lnTo>
                  <a:pt x="5188148" y="2152054"/>
                </a:lnTo>
                <a:lnTo>
                  <a:pt x="5179218" y="2125265"/>
                </a:lnTo>
                <a:lnTo>
                  <a:pt x="5179218" y="2098476"/>
                </a:lnTo>
                <a:lnTo>
                  <a:pt x="5179218" y="2071687"/>
                </a:lnTo>
                <a:lnTo>
                  <a:pt x="5170289" y="2044898"/>
                </a:lnTo>
                <a:lnTo>
                  <a:pt x="5170289" y="2009179"/>
                </a:lnTo>
                <a:lnTo>
                  <a:pt x="5170289" y="1982390"/>
                </a:lnTo>
                <a:lnTo>
                  <a:pt x="5170289" y="1937742"/>
                </a:lnTo>
                <a:lnTo>
                  <a:pt x="5170289" y="1902023"/>
                </a:lnTo>
                <a:lnTo>
                  <a:pt x="5179218" y="1857374"/>
                </a:lnTo>
                <a:lnTo>
                  <a:pt x="5188148" y="1821656"/>
                </a:lnTo>
                <a:lnTo>
                  <a:pt x="5197078" y="1777007"/>
                </a:lnTo>
                <a:lnTo>
                  <a:pt x="5206007" y="1732359"/>
                </a:lnTo>
                <a:lnTo>
                  <a:pt x="5214937" y="1687710"/>
                </a:lnTo>
                <a:lnTo>
                  <a:pt x="5223867" y="1634132"/>
                </a:lnTo>
                <a:lnTo>
                  <a:pt x="5223867" y="1589484"/>
                </a:lnTo>
                <a:lnTo>
                  <a:pt x="5232796" y="1535906"/>
                </a:lnTo>
                <a:lnTo>
                  <a:pt x="5241726" y="1482328"/>
                </a:lnTo>
                <a:lnTo>
                  <a:pt x="5250656" y="1419820"/>
                </a:lnTo>
                <a:lnTo>
                  <a:pt x="5259585" y="1357312"/>
                </a:lnTo>
                <a:lnTo>
                  <a:pt x="5268515" y="1294805"/>
                </a:lnTo>
                <a:lnTo>
                  <a:pt x="5277445" y="1232297"/>
                </a:lnTo>
                <a:lnTo>
                  <a:pt x="5295304" y="1169789"/>
                </a:lnTo>
                <a:lnTo>
                  <a:pt x="5304234" y="1107281"/>
                </a:lnTo>
                <a:lnTo>
                  <a:pt x="5313164" y="1053703"/>
                </a:lnTo>
                <a:lnTo>
                  <a:pt x="5322093" y="991195"/>
                </a:lnTo>
                <a:lnTo>
                  <a:pt x="5322093" y="937617"/>
                </a:lnTo>
                <a:lnTo>
                  <a:pt x="5322093" y="875109"/>
                </a:lnTo>
                <a:lnTo>
                  <a:pt x="5322093" y="821531"/>
                </a:lnTo>
                <a:lnTo>
                  <a:pt x="5322093" y="767953"/>
                </a:lnTo>
                <a:lnTo>
                  <a:pt x="5313164" y="714375"/>
                </a:lnTo>
                <a:lnTo>
                  <a:pt x="5313164" y="660796"/>
                </a:lnTo>
                <a:lnTo>
                  <a:pt x="5304234" y="607218"/>
                </a:lnTo>
                <a:lnTo>
                  <a:pt x="5295304" y="553640"/>
                </a:lnTo>
                <a:lnTo>
                  <a:pt x="5286374" y="500062"/>
                </a:lnTo>
                <a:lnTo>
                  <a:pt x="5268515" y="455414"/>
                </a:lnTo>
                <a:lnTo>
                  <a:pt x="5259585" y="410765"/>
                </a:lnTo>
                <a:lnTo>
                  <a:pt x="5250656" y="357187"/>
                </a:lnTo>
                <a:lnTo>
                  <a:pt x="5232796" y="321468"/>
                </a:lnTo>
                <a:lnTo>
                  <a:pt x="5223867" y="276820"/>
                </a:lnTo>
                <a:lnTo>
                  <a:pt x="5214937" y="241101"/>
                </a:lnTo>
                <a:lnTo>
                  <a:pt x="5206007" y="205382"/>
                </a:lnTo>
                <a:lnTo>
                  <a:pt x="5197078" y="169664"/>
                </a:lnTo>
                <a:lnTo>
                  <a:pt x="5197078" y="142875"/>
                </a:lnTo>
                <a:lnTo>
                  <a:pt x="5188148" y="116086"/>
                </a:lnTo>
                <a:lnTo>
                  <a:pt x="5188148" y="89296"/>
                </a:lnTo>
                <a:lnTo>
                  <a:pt x="5188148" y="71437"/>
                </a:lnTo>
                <a:lnTo>
                  <a:pt x="5188148" y="53578"/>
                </a:lnTo>
                <a:lnTo>
                  <a:pt x="5188148" y="44648"/>
                </a:lnTo>
                <a:lnTo>
                  <a:pt x="5179218" y="35718"/>
                </a:lnTo>
                <a:lnTo>
                  <a:pt x="5179218" y="35718"/>
                </a:lnTo>
                <a:lnTo>
                  <a:pt x="5179218" y="26789"/>
                </a:lnTo>
                <a:lnTo>
                  <a:pt x="5170289" y="26789"/>
                </a:lnTo>
                <a:lnTo>
                  <a:pt x="5170289" y="26789"/>
                </a:lnTo>
                <a:lnTo>
                  <a:pt x="5170289" y="26789"/>
                </a:lnTo>
                <a:lnTo>
                  <a:pt x="5161359" y="26789"/>
                </a:lnTo>
                <a:lnTo>
                  <a:pt x="5152429" y="17859"/>
                </a:lnTo>
                <a:lnTo>
                  <a:pt x="5134570" y="26789"/>
                </a:lnTo>
                <a:lnTo>
                  <a:pt x="5107781" y="26789"/>
                </a:lnTo>
                <a:lnTo>
                  <a:pt x="5080992" y="26789"/>
                </a:lnTo>
                <a:lnTo>
                  <a:pt x="5045273" y="35718"/>
                </a:lnTo>
                <a:lnTo>
                  <a:pt x="5018484" y="35718"/>
                </a:lnTo>
                <a:lnTo>
                  <a:pt x="4973835" y="35718"/>
                </a:lnTo>
                <a:lnTo>
                  <a:pt x="4929187" y="35718"/>
                </a:lnTo>
                <a:lnTo>
                  <a:pt x="4884539" y="35718"/>
                </a:lnTo>
                <a:lnTo>
                  <a:pt x="4839890" y="35718"/>
                </a:lnTo>
                <a:lnTo>
                  <a:pt x="4786312" y="26789"/>
                </a:lnTo>
                <a:lnTo>
                  <a:pt x="4732734" y="26789"/>
                </a:lnTo>
                <a:lnTo>
                  <a:pt x="4670226" y="17859"/>
                </a:lnTo>
                <a:lnTo>
                  <a:pt x="4598789" y="17859"/>
                </a:lnTo>
                <a:lnTo>
                  <a:pt x="4527351" y="17859"/>
                </a:lnTo>
                <a:lnTo>
                  <a:pt x="4446984" y="17859"/>
                </a:lnTo>
                <a:lnTo>
                  <a:pt x="4366617" y="17859"/>
                </a:lnTo>
                <a:lnTo>
                  <a:pt x="4286249" y="17859"/>
                </a:lnTo>
                <a:lnTo>
                  <a:pt x="4205882" y="17859"/>
                </a:lnTo>
                <a:lnTo>
                  <a:pt x="4125515" y="17859"/>
                </a:lnTo>
                <a:lnTo>
                  <a:pt x="4045148" y="17859"/>
                </a:lnTo>
                <a:lnTo>
                  <a:pt x="3955851" y="17859"/>
                </a:lnTo>
                <a:lnTo>
                  <a:pt x="3866554" y="17859"/>
                </a:lnTo>
                <a:lnTo>
                  <a:pt x="3777257" y="8929"/>
                </a:lnTo>
                <a:lnTo>
                  <a:pt x="3679031" y="8929"/>
                </a:lnTo>
                <a:lnTo>
                  <a:pt x="3580804" y="8929"/>
                </a:lnTo>
                <a:lnTo>
                  <a:pt x="3482578" y="8929"/>
                </a:lnTo>
                <a:lnTo>
                  <a:pt x="3375421" y="8929"/>
                </a:lnTo>
                <a:lnTo>
                  <a:pt x="3268265" y="8929"/>
                </a:lnTo>
                <a:lnTo>
                  <a:pt x="3170039" y="8929"/>
                </a:lnTo>
                <a:lnTo>
                  <a:pt x="3062882" y="17859"/>
                </a:lnTo>
                <a:lnTo>
                  <a:pt x="2955726" y="17859"/>
                </a:lnTo>
                <a:lnTo>
                  <a:pt x="2848570" y="26789"/>
                </a:lnTo>
                <a:lnTo>
                  <a:pt x="2741414" y="26789"/>
                </a:lnTo>
                <a:lnTo>
                  <a:pt x="2634257" y="26789"/>
                </a:lnTo>
                <a:lnTo>
                  <a:pt x="2536031" y="26789"/>
                </a:lnTo>
                <a:lnTo>
                  <a:pt x="2428874" y="35718"/>
                </a:lnTo>
                <a:lnTo>
                  <a:pt x="2330648" y="35718"/>
                </a:lnTo>
                <a:lnTo>
                  <a:pt x="2223492" y="35718"/>
                </a:lnTo>
                <a:lnTo>
                  <a:pt x="2116335" y="35718"/>
                </a:lnTo>
                <a:lnTo>
                  <a:pt x="2009179" y="44648"/>
                </a:lnTo>
                <a:lnTo>
                  <a:pt x="1910953" y="44648"/>
                </a:lnTo>
                <a:lnTo>
                  <a:pt x="1812726" y="44648"/>
                </a:lnTo>
                <a:lnTo>
                  <a:pt x="1714499" y="44648"/>
                </a:lnTo>
                <a:lnTo>
                  <a:pt x="1625203" y="44648"/>
                </a:lnTo>
                <a:lnTo>
                  <a:pt x="1526976" y="35718"/>
                </a:lnTo>
                <a:lnTo>
                  <a:pt x="1437679" y="35718"/>
                </a:lnTo>
                <a:lnTo>
                  <a:pt x="1357312" y="26789"/>
                </a:lnTo>
                <a:lnTo>
                  <a:pt x="1268015" y="26789"/>
                </a:lnTo>
                <a:lnTo>
                  <a:pt x="1178718" y="26789"/>
                </a:lnTo>
                <a:lnTo>
                  <a:pt x="1098351" y="17859"/>
                </a:lnTo>
                <a:lnTo>
                  <a:pt x="1017984" y="17859"/>
                </a:lnTo>
                <a:lnTo>
                  <a:pt x="937617" y="17859"/>
                </a:lnTo>
                <a:lnTo>
                  <a:pt x="857249" y="17859"/>
                </a:lnTo>
                <a:lnTo>
                  <a:pt x="785812" y="8929"/>
                </a:lnTo>
                <a:lnTo>
                  <a:pt x="714374" y="8929"/>
                </a:lnTo>
                <a:lnTo>
                  <a:pt x="651867" y="8929"/>
                </a:lnTo>
                <a:lnTo>
                  <a:pt x="589359" y="0"/>
                </a:lnTo>
                <a:lnTo>
                  <a:pt x="526851" y="0"/>
                </a:lnTo>
                <a:lnTo>
                  <a:pt x="464343" y="0"/>
                </a:lnTo>
                <a:lnTo>
                  <a:pt x="410765" y="0"/>
                </a:lnTo>
                <a:lnTo>
                  <a:pt x="357187" y="0"/>
                </a:lnTo>
                <a:lnTo>
                  <a:pt x="312539" y="0"/>
                </a:lnTo>
                <a:lnTo>
                  <a:pt x="267890" y="8929"/>
                </a:lnTo>
                <a:lnTo>
                  <a:pt x="223242" y="17859"/>
                </a:lnTo>
                <a:lnTo>
                  <a:pt x="187523" y="26789"/>
                </a:lnTo>
                <a:lnTo>
                  <a:pt x="151804" y="35718"/>
                </a:lnTo>
                <a:lnTo>
                  <a:pt x="125015" y="44648"/>
                </a:lnTo>
                <a:lnTo>
                  <a:pt x="98226" y="53578"/>
                </a:lnTo>
                <a:lnTo>
                  <a:pt x="80367" y="62507"/>
                </a:lnTo>
                <a:lnTo>
                  <a:pt x="71437" y="71437"/>
                </a:lnTo>
                <a:lnTo>
                  <a:pt x="62507" y="71437"/>
                </a:lnTo>
                <a:lnTo>
                  <a:pt x="53578" y="80367"/>
                </a:lnTo>
                <a:lnTo>
                  <a:pt x="44648" y="80367"/>
                </a:lnTo>
                <a:lnTo>
                  <a:pt x="44648" y="80367"/>
                </a:lnTo>
                <a:lnTo>
                  <a:pt x="44648" y="89296"/>
                </a:lnTo>
                <a:lnTo>
                  <a:pt x="44648" y="89296"/>
                </a:lnTo>
                <a:lnTo>
                  <a:pt x="44648" y="89296"/>
                </a:lnTo>
                <a:lnTo>
                  <a:pt x="44648" y="98226"/>
                </a:lnTo>
                <a:lnTo>
                  <a:pt x="44648" y="107156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7" y="125015"/>
                </a:lnTo>
                <a:lnTo>
                  <a:pt x="71437" y="133945"/>
                </a:lnTo>
                <a:lnTo>
                  <a:pt x="71437" y="151804"/>
                </a:lnTo>
                <a:lnTo>
                  <a:pt x="71437" y="169664"/>
                </a:lnTo>
                <a:lnTo>
                  <a:pt x="80367" y="187523"/>
                </a:lnTo>
                <a:lnTo>
                  <a:pt x="80367" y="214312"/>
                </a:lnTo>
                <a:lnTo>
                  <a:pt x="89296" y="241101"/>
                </a:lnTo>
                <a:lnTo>
                  <a:pt x="89296" y="267890"/>
                </a:lnTo>
                <a:lnTo>
                  <a:pt x="89296" y="303609"/>
                </a:lnTo>
                <a:lnTo>
                  <a:pt x="89296" y="330398"/>
                </a:lnTo>
                <a:lnTo>
                  <a:pt x="89296" y="366117"/>
                </a:lnTo>
                <a:lnTo>
                  <a:pt x="89296" y="401836"/>
                </a:lnTo>
                <a:lnTo>
                  <a:pt x="89296" y="437554"/>
                </a:lnTo>
                <a:lnTo>
                  <a:pt x="89296" y="464343"/>
                </a:lnTo>
                <a:lnTo>
                  <a:pt x="89296" y="508992"/>
                </a:lnTo>
                <a:lnTo>
                  <a:pt x="89296" y="535781"/>
                </a:lnTo>
                <a:lnTo>
                  <a:pt x="80367" y="571500"/>
                </a:lnTo>
                <a:lnTo>
                  <a:pt x="80367" y="616148"/>
                </a:lnTo>
                <a:lnTo>
                  <a:pt x="80367" y="651867"/>
                </a:lnTo>
                <a:lnTo>
                  <a:pt x="71437" y="696515"/>
                </a:lnTo>
                <a:lnTo>
                  <a:pt x="71437" y="732234"/>
                </a:lnTo>
                <a:lnTo>
                  <a:pt x="62507" y="767953"/>
                </a:lnTo>
                <a:lnTo>
                  <a:pt x="62507" y="803671"/>
                </a:lnTo>
                <a:lnTo>
                  <a:pt x="53578" y="830461"/>
                </a:lnTo>
                <a:lnTo>
                  <a:pt x="53578" y="866179"/>
                </a:lnTo>
                <a:lnTo>
                  <a:pt x="53578" y="892968"/>
                </a:lnTo>
                <a:lnTo>
                  <a:pt x="44648" y="919757"/>
                </a:lnTo>
                <a:lnTo>
                  <a:pt x="35718" y="946546"/>
                </a:lnTo>
                <a:lnTo>
                  <a:pt x="35718" y="973336"/>
                </a:lnTo>
                <a:lnTo>
                  <a:pt x="35718" y="1000125"/>
                </a:lnTo>
                <a:lnTo>
                  <a:pt x="26789" y="1026914"/>
                </a:lnTo>
                <a:lnTo>
                  <a:pt x="17859" y="1053703"/>
                </a:lnTo>
                <a:lnTo>
                  <a:pt x="17859" y="1080492"/>
                </a:lnTo>
                <a:lnTo>
                  <a:pt x="8929" y="1107281"/>
                </a:lnTo>
                <a:lnTo>
                  <a:pt x="8929" y="1125140"/>
                </a:lnTo>
                <a:lnTo>
                  <a:pt x="8929" y="1143000"/>
                </a:lnTo>
                <a:lnTo>
                  <a:pt x="0" y="1160859"/>
                </a:lnTo>
                <a:lnTo>
                  <a:pt x="0" y="1169789"/>
                </a:lnTo>
                <a:lnTo>
                  <a:pt x="0" y="1178719"/>
                </a:lnTo>
                <a:lnTo>
                  <a:pt x="0" y="1178719"/>
                </a:lnTo>
                <a:lnTo>
                  <a:pt x="0" y="1187648"/>
                </a:lnTo>
                <a:lnTo>
                  <a:pt x="8929" y="1187648"/>
                </a:lnTo>
                <a:lnTo>
                  <a:pt x="8929" y="1187648"/>
                </a:lnTo>
                <a:lnTo>
                  <a:pt x="17859" y="1187648"/>
                </a:lnTo>
                <a:lnTo>
                  <a:pt x="26789" y="1187648"/>
                </a:lnTo>
                <a:lnTo>
                  <a:pt x="35718" y="1196578"/>
                </a:lnTo>
                <a:lnTo>
                  <a:pt x="44648" y="1196578"/>
                </a:lnTo>
                <a:lnTo>
                  <a:pt x="53578" y="1196578"/>
                </a:lnTo>
                <a:lnTo>
                  <a:pt x="71437" y="1205508"/>
                </a:lnTo>
                <a:lnTo>
                  <a:pt x="89296" y="1205508"/>
                </a:lnTo>
                <a:lnTo>
                  <a:pt x="98226" y="1196578"/>
                </a:lnTo>
                <a:lnTo>
                  <a:pt x="116085" y="1196578"/>
                </a:lnTo>
                <a:lnTo>
                  <a:pt x="142874" y="1187648"/>
                </a:lnTo>
                <a:lnTo>
                  <a:pt x="160734" y="1187648"/>
                </a:lnTo>
                <a:lnTo>
                  <a:pt x="178593" y="1178719"/>
                </a:lnTo>
                <a:lnTo>
                  <a:pt x="205382" y="1178719"/>
                </a:lnTo>
                <a:lnTo>
                  <a:pt x="214312" y="1178719"/>
                </a:lnTo>
                <a:lnTo>
                  <a:pt x="232171" y="1178719"/>
                </a:lnTo>
                <a:lnTo>
                  <a:pt x="232171" y="1178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2" name="Freeform 28721"/>
          <p:cNvSpPr/>
          <p:nvPr/>
        </p:nvSpPr>
        <p:spPr bwMode="auto">
          <a:xfrm>
            <a:off x="1785938" y="2714625"/>
            <a:ext cx="178594" cy="44649"/>
          </a:xfrm>
          <a:custGeom>
            <a:avLst/>
            <a:gdLst/>
            <a:ahLst/>
            <a:cxnLst/>
            <a:rect l="0" t="0" r="0" b="0"/>
            <a:pathLst>
              <a:path w="178594" h="4464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35718" y="8930"/>
                </a:lnTo>
                <a:lnTo>
                  <a:pt x="53578" y="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17859"/>
                </a:lnTo>
                <a:lnTo>
                  <a:pt x="151804" y="26789"/>
                </a:lnTo>
                <a:lnTo>
                  <a:pt x="169664" y="44648"/>
                </a:lnTo>
                <a:lnTo>
                  <a:pt x="178593" y="44648"/>
                </a:lnTo>
                <a:lnTo>
                  <a:pt x="17859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3" name="Freeform 28722"/>
          <p:cNvSpPr/>
          <p:nvPr/>
        </p:nvSpPr>
        <p:spPr bwMode="auto">
          <a:xfrm>
            <a:off x="2116336" y="3777257"/>
            <a:ext cx="62509" cy="214314"/>
          </a:xfrm>
          <a:custGeom>
            <a:avLst/>
            <a:gdLst/>
            <a:ahLst/>
            <a:cxnLst/>
            <a:rect l="0" t="0" r="0" b="0"/>
            <a:pathLst>
              <a:path w="62509" h="21431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9" y="169664"/>
                </a:lnTo>
                <a:lnTo>
                  <a:pt x="44648" y="187524"/>
                </a:lnTo>
                <a:lnTo>
                  <a:pt x="53578" y="205383"/>
                </a:lnTo>
                <a:lnTo>
                  <a:pt x="62508" y="214313"/>
                </a:lnTo>
                <a:lnTo>
                  <a:pt x="62508" y="214313"/>
                </a:lnTo>
                <a:lnTo>
                  <a:pt x="62508" y="214313"/>
                </a:lnTo>
                <a:lnTo>
                  <a:pt x="62508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4" name="Freeform 28723"/>
          <p:cNvSpPr/>
          <p:nvPr/>
        </p:nvSpPr>
        <p:spPr bwMode="auto">
          <a:xfrm>
            <a:off x="2000250" y="3839765"/>
            <a:ext cx="285751" cy="223243"/>
          </a:xfrm>
          <a:custGeom>
            <a:avLst/>
            <a:gdLst/>
            <a:ahLst/>
            <a:cxnLst/>
            <a:rect l="0" t="0" r="0" b="0"/>
            <a:pathLst>
              <a:path w="285751" h="223243">
                <a:moveTo>
                  <a:pt x="0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8930" y="223242"/>
                </a:lnTo>
                <a:lnTo>
                  <a:pt x="26789" y="214313"/>
                </a:lnTo>
                <a:lnTo>
                  <a:pt x="35719" y="205383"/>
                </a:lnTo>
                <a:lnTo>
                  <a:pt x="62508" y="205383"/>
                </a:lnTo>
                <a:lnTo>
                  <a:pt x="89297" y="187524"/>
                </a:lnTo>
                <a:lnTo>
                  <a:pt x="125016" y="178594"/>
                </a:lnTo>
                <a:lnTo>
                  <a:pt x="160734" y="160735"/>
                </a:lnTo>
                <a:lnTo>
                  <a:pt x="187523" y="151805"/>
                </a:lnTo>
                <a:lnTo>
                  <a:pt x="223242" y="125016"/>
                </a:lnTo>
                <a:lnTo>
                  <a:pt x="250031" y="107156"/>
                </a:lnTo>
                <a:lnTo>
                  <a:pt x="267891" y="89297"/>
                </a:lnTo>
                <a:lnTo>
                  <a:pt x="276820" y="71438"/>
                </a:lnTo>
                <a:lnTo>
                  <a:pt x="285750" y="53578"/>
                </a:lnTo>
                <a:lnTo>
                  <a:pt x="276820" y="26789"/>
                </a:lnTo>
                <a:lnTo>
                  <a:pt x="267891" y="17860"/>
                </a:lnTo>
                <a:lnTo>
                  <a:pt x="250031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5" name="Freeform 28724"/>
          <p:cNvSpPr/>
          <p:nvPr/>
        </p:nvSpPr>
        <p:spPr bwMode="auto">
          <a:xfrm>
            <a:off x="2009180" y="3777257"/>
            <a:ext cx="205384" cy="107158"/>
          </a:xfrm>
          <a:custGeom>
            <a:avLst/>
            <a:gdLst/>
            <a:ahLst/>
            <a:cxnLst/>
            <a:rect l="0" t="0" r="0" b="0"/>
            <a:pathLst>
              <a:path w="205384" h="107158">
                <a:moveTo>
                  <a:pt x="0" y="107157"/>
                </a:moveTo>
                <a:lnTo>
                  <a:pt x="0" y="98227"/>
                </a:lnTo>
                <a:lnTo>
                  <a:pt x="0" y="89297"/>
                </a:lnTo>
                <a:lnTo>
                  <a:pt x="8929" y="80368"/>
                </a:lnTo>
                <a:lnTo>
                  <a:pt x="26789" y="71438"/>
                </a:lnTo>
                <a:lnTo>
                  <a:pt x="44648" y="62508"/>
                </a:lnTo>
                <a:lnTo>
                  <a:pt x="71437" y="53579"/>
                </a:lnTo>
                <a:lnTo>
                  <a:pt x="98226" y="44649"/>
                </a:lnTo>
                <a:lnTo>
                  <a:pt x="125015" y="35719"/>
                </a:lnTo>
                <a:lnTo>
                  <a:pt x="160734" y="26789"/>
                </a:lnTo>
                <a:lnTo>
                  <a:pt x="187523" y="1786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6" name="Freeform 28725"/>
          <p:cNvSpPr/>
          <p:nvPr/>
        </p:nvSpPr>
        <p:spPr bwMode="auto">
          <a:xfrm>
            <a:off x="2321719" y="3937992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7" name="Freeform 28726"/>
          <p:cNvSpPr/>
          <p:nvPr/>
        </p:nvSpPr>
        <p:spPr bwMode="auto">
          <a:xfrm>
            <a:off x="2321719" y="3937992"/>
            <a:ext cx="8930" cy="71438"/>
          </a:xfrm>
          <a:custGeom>
            <a:avLst/>
            <a:gdLst/>
            <a:ahLst/>
            <a:cxnLst/>
            <a:rect l="0" t="0" r="0" b="0"/>
            <a:pathLst>
              <a:path w="8930" h="7143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8" name="Freeform 28727"/>
          <p:cNvSpPr/>
          <p:nvPr/>
        </p:nvSpPr>
        <p:spPr bwMode="auto">
          <a:xfrm>
            <a:off x="4080867" y="3768328"/>
            <a:ext cx="62509" cy="205384"/>
          </a:xfrm>
          <a:custGeom>
            <a:avLst/>
            <a:gdLst/>
            <a:ahLst/>
            <a:cxnLst/>
            <a:rect l="0" t="0" r="0" b="0"/>
            <a:pathLst>
              <a:path w="62509" h="205384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89297"/>
                </a:lnTo>
                <a:lnTo>
                  <a:pt x="44649" y="116086"/>
                </a:lnTo>
                <a:lnTo>
                  <a:pt x="53578" y="133945"/>
                </a:lnTo>
                <a:lnTo>
                  <a:pt x="62508" y="160734"/>
                </a:lnTo>
                <a:lnTo>
                  <a:pt x="62508" y="178593"/>
                </a:lnTo>
                <a:lnTo>
                  <a:pt x="62508" y="196453"/>
                </a:lnTo>
                <a:lnTo>
                  <a:pt x="62508" y="20538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29" name="Freeform 28728"/>
          <p:cNvSpPr/>
          <p:nvPr/>
        </p:nvSpPr>
        <p:spPr bwMode="auto">
          <a:xfrm>
            <a:off x="4000500" y="3920132"/>
            <a:ext cx="223243" cy="89298"/>
          </a:xfrm>
          <a:custGeom>
            <a:avLst/>
            <a:gdLst/>
            <a:ahLst/>
            <a:cxnLst/>
            <a:rect l="0" t="0" r="0" b="0"/>
            <a:pathLst>
              <a:path w="223243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0368"/>
                </a:lnTo>
                <a:lnTo>
                  <a:pt x="35719" y="71438"/>
                </a:lnTo>
                <a:lnTo>
                  <a:pt x="53578" y="62508"/>
                </a:lnTo>
                <a:lnTo>
                  <a:pt x="80367" y="44649"/>
                </a:lnTo>
                <a:lnTo>
                  <a:pt x="107156" y="26789"/>
                </a:lnTo>
                <a:lnTo>
                  <a:pt x="142875" y="17860"/>
                </a:lnTo>
                <a:lnTo>
                  <a:pt x="169664" y="8930"/>
                </a:lnTo>
                <a:lnTo>
                  <a:pt x="187523" y="0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0" name="Freeform 28729"/>
          <p:cNvSpPr/>
          <p:nvPr/>
        </p:nvSpPr>
        <p:spPr bwMode="auto">
          <a:xfrm>
            <a:off x="3982641" y="3705820"/>
            <a:ext cx="178594" cy="116087"/>
          </a:xfrm>
          <a:custGeom>
            <a:avLst/>
            <a:gdLst/>
            <a:ahLst/>
            <a:cxnLst/>
            <a:rect l="0" t="0" r="0" b="0"/>
            <a:pathLst>
              <a:path w="178594" h="116087">
                <a:moveTo>
                  <a:pt x="0" y="116086"/>
                </a:moveTo>
                <a:lnTo>
                  <a:pt x="0" y="107156"/>
                </a:lnTo>
                <a:lnTo>
                  <a:pt x="0" y="98226"/>
                </a:lnTo>
                <a:lnTo>
                  <a:pt x="8929" y="80367"/>
                </a:lnTo>
                <a:lnTo>
                  <a:pt x="26789" y="71437"/>
                </a:lnTo>
                <a:lnTo>
                  <a:pt x="44648" y="53578"/>
                </a:lnTo>
                <a:lnTo>
                  <a:pt x="71437" y="35719"/>
                </a:lnTo>
                <a:lnTo>
                  <a:pt x="107156" y="26789"/>
                </a:lnTo>
                <a:lnTo>
                  <a:pt x="142875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1" name="Freeform 28730"/>
          <p:cNvSpPr/>
          <p:nvPr/>
        </p:nvSpPr>
        <p:spPr bwMode="auto">
          <a:xfrm>
            <a:off x="4170164" y="3839765"/>
            <a:ext cx="303610" cy="125017"/>
          </a:xfrm>
          <a:custGeom>
            <a:avLst/>
            <a:gdLst/>
            <a:ahLst/>
            <a:cxnLst/>
            <a:rect l="0" t="0" r="0" b="0"/>
            <a:pathLst>
              <a:path w="303610" h="125017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53578"/>
                </a:lnTo>
                <a:lnTo>
                  <a:pt x="17859" y="44649"/>
                </a:lnTo>
                <a:lnTo>
                  <a:pt x="35719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17860"/>
                </a:lnTo>
                <a:lnTo>
                  <a:pt x="107156" y="44649"/>
                </a:lnTo>
                <a:lnTo>
                  <a:pt x="98227" y="71438"/>
                </a:lnTo>
                <a:lnTo>
                  <a:pt x="89297" y="98227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33945" y="98227"/>
                </a:lnTo>
                <a:lnTo>
                  <a:pt x="187524" y="71438"/>
                </a:lnTo>
                <a:lnTo>
                  <a:pt x="250031" y="2678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2" name="Freeform 28731"/>
          <p:cNvSpPr/>
          <p:nvPr/>
        </p:nvSpPr>
        <p:spPr bwMode="auto">
          <a:xfrm>
            <a:off x="5759648" y="4063007"/>
            <a:ext cx="80369" cy="160736"/>
          </a:xfrm>
          <a:custGeom>
            <a:avLst/>
            <a:gdLst/>
            <a:ahLst/>
            <a:cxnLst/>
            <a:rect l="0" t="0" r="0" b="0"/>
            <a:pathLst>
              <a:path w="80369" h="16073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26790" y="62508"/>
                </a:lnTo>
                <a:lnTo>
                  <a:pt x="35719" y="80368"/>
                </a:lnTo>
                <a:lnTo>
                  <a:pt x="53579" y="98227"/>
                </a:lnTo>
                <a:lnTo>
                  <a:pt x="71438" y="116086"/>
                </a:lnTo>
                <a:lnTo>
                  <a:pt x="80368" y="133946"/>
                </a:lnTo>
                <a:lnTo>
                  <a:pt x="80368" y="142875"/>
                </a:lnTo>
                <a:lnTo>
                  <a:pt x="80368" y="160735"/>
                </a:lnTo>
                <a:lnTo>
                  <a:pt x="8036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3" name="Freeform 28732"/>
          <p:cNvSpPr/>
          <p:nvPr/>
        </p:nvSpPr>
        <p:spPr bwMode="auto">
          <a:xfrm>
            <a:off x="5679281" y="4250531"/>
            <a:ext cx="258962" cy="71438"/>
          </a:xfrm>
          <a:custGeom>
            <a:avLst/>
            <a:gdLst/>
            <a:ahLst/>
            <a:cxnLst/>
            <a:rect l="0" t="0" r="0" b="0"/>
            <a:pathLst>
              <a:path w="258962" h="71438">
                <a:moveTo>
                  <a:pt x="0" y="71437"/>
                </a:moveTo>
                <a:lnTo>
                  <a:pt x="8930" y="71437"/>
                </a:lnTo>
                <a:lnTo>
                  <a:pt x="17860" y="62508"/>
                </a:lnTo>
                <a:lnTo>
                  <a:pt x="35719" y="62508"/>
                </a:lnTo>
                <a:lnTo>
                  <a:pt x="44649" y="53578"/>
                </a:lnTo>
                <a:lnTo>
                  <a:pt x="62508" y="44648"/>
                </a:lnTo>
                <a:lnTo>
                  <a:pt x="80367" y="44648"/>
                </a:lnTo>
                <a:lnTo>
                  <a:pt x="107157" y="35719"/>
                </a:lnTo>
                <a:lnTo>
                  <a:pt x="133946" y="35719"/>
                </a:lnTo>
                <a:lnTo>
                  <a:pt x="160735" y="35719"/>
                </a:lnTo>
                <a:lnTo>
                  <a:pt x="187524" y="26789"/>
                </a:lnTo>
                <a:lnTo>
                  <a:pt x="214313" y="17859"/>
                </a:lnTo>
                <a:lnTo>
                  <a:pt x="24110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4" name="Freeform 28733"/>
          <p:cNvSpPr/>
          <p:nvPr/>
        </p:nvSpPr>
        <p:spPr bwMode="auto">
          <a:xfrm>
            <a:off x="5634633" y="4018359"/>
            <a:ext cx="276821" cy="142876"/>
          </a:xfrm>
          <a:custGeom>
            <a:avLst/>
            <a:gdLst/>
            <a:ahLst/>
            <a:cxnLst/>
            <a:rect l="0" t="0" r="0" b="0"/>
            <a:pathLst>
              <a:path w="276821" h="142876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59" y="133945"/>
                </a:lnTo>
                <a:lnTo>
                  <a:pt x="44648" y="125016"/>
                </a:lnTo>
                <a:lnTo>
                  <a:pt x="71437" y="107156"/>
                </a:lnTo>
                <a:lnTo>
                  <a:pt x="116086" y="80367"/>
                </a:lnTo>
                <a:lnTo>
                  <a:pt x="160734" y="62508"/>
                </a:lnTo>
                <a:lnTo>
                  <a:pt x="205383" y="35719"/>
                </a:lnTo>
                <a:lnTo>
                  <a:pt x="250031" y="1785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5" name="Freeform 28734"/>
          <p:cNvSpPr/>
          <p:nvPr/>
        </p:nvSpPr>
        <p:spPr bwMode="auto">
          <a:xfrm>
            <a:off x="5911453" y="4125515"/>
            <a:ext cx="116087" cy="214314"/>
          </a:xfrm>
          <a:custGeom>
            <a:avLst/>
            <a:gdLst/>
            <a:ahLst/>
            <a:cxnLst/>
            <a:rect l="0" t="0" r="0" b="0"/>
            <a:pathLst>
              <a:path w="116087" h="21431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26789" y="35719"/>
                </a:lnTo>
                <a:lnTo>
                  <a:pt x="53578" y="26789"/>
                </a:lnTo>
                <a:lnTo>
                  <a:pt x="71438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07156" y="44649"/>
                </a:lnTo>
                <a:lnTo>
                  <a:pt x="89297" y="71438"/>
                </a:lnTo>
                <a:lnTo>
                  <a:pt x="71438" y="98227"/>
                </a:lnTo>
                <a:lnTo>
                  <a:pt x="44649" y="116086"/>
                </a:lnTo>
                <a:lnTo>
                  <a:pt x="3571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25016"/>
                </a:lnTo>
                <a:lnTo>
                  <a:pt x="53578" y="116086"/>
                </a:lnTo>
                <a:lnTo>
                  <a:pt x="53578" y="125016"/>
                </a:lnTo>
                <a:lnTo>
                  <a:pt x="44649" y="142875"/>
                </a:lnTo>
                <a:lnTo>
                  <a:pt x="26789" y="178594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6" name="Freeform 28735"/>
          <p:cNvSpPr/>
          <p:nvPr/>
        </p:nvSpPr>
        <p:spPr bwMode="auto">
          <a:xfrm>
            <a:off x="2259211" y="3830836"/>
            <a:ext cx="1616274" cy="205383"/>
          </a:xfrm>
          <a:custGeom>
            <a:avLst/>
            <a:gdLst/>
            <a:ahLst/>
            <a:cxnLst/>
            <a:rect l="0" t="0" r="0" b="0"/>
            <a:pathLst>
              <a:path w="1616274" h="205383">
                <a:moveTo>
                  <a:pt x="8930" y="205382"/>
                </a:move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196453"/>
                </a:lnTo>
                <a:lnTo>
                  <a:pt x="8930" y="196453"/>
                </a:lnTo>
                <a:lnTo>
                  <a:pt x="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26789" y="187523"/>
                </a:lnTo>
                <a:lnTo>
                  <a:pt x="44648" y="178593"/>
                </a:lnTo>
                <a:lnTo>
                  <a:pt x="71437" y="160734"/>
                </a:lnTo>
                <a:lnTo>
                  <a:pt x="98227" y="151804"/>
                </a:lnTo>
                <a:lnTo>
                  <a:pt x="142875" y="133945"/>
                </a:lnTo>
                <a:lnTo>
                  <a:pt x="187523" y="116085"/>
                </a:lnTo>
                <a:lnTo>
                  <a:pt x="241102" y="98226"/>
                </a:lnTo>
                <a:lnTo>
                  <a:pt x="294680" y="71437"/>
                </a:lnTo>
                <a:lnTo>
                  <a:pt x="366117" y="53578"/>
                </a:lnTo>
                <a:lnTo>
                  <a:pt x="446484" y="35718"/>
                </a:lnTo>
                <a:lnTo>
                  <a:pt x="517922" y="17859"/>
                </a:lnTo>
                <a:lnTo>
                  <a:pt x="598289" y="8929"/>
                </a:lnTo>
                <a:lnTo>
                  <a:pt x="678656" y="0"/>
                </a:lnTo>
                <a:lnTo>
                  <a:pt x="759023" y="0"/>
                </a:lnTo>
                <a:lnTo>
                  <a:pt x="839391" y="8929"/>
                </a:lnTo>
                <a:lnTo>
                  <a:pt x="919758" y="26789"/>
                </a:lnTo>
                <a:lnTo>
                  <a:pt x="1000125" y="44648"/>
                </a:lnTo>
                <a:lnTo>
                  <a:pt x="1071562" y="62507"/>
                </a:lnTo>
                <a:lnTo>
                  <a:pt x="1160859" y="80367"/>
                </a:lnTo>
                <a:lnTo>
                  <a:pt x="1241227" y="107156"/>
                </a:lnTo>
                <a:lnTo>
                  <a:pt x="1312664" y="116085"/>
                </a:lnTo>
                <a:lnTo>
                  <a:pt x="1393031" y="133945"/>
                </a:lnTo>
                <a:lnTo>
                  <a:pt x="1464469" y="142875"/>
                </a:lnTo>
                <a:lnTo>
                  <a:pt x="1518047" y="151804"/>
                </a:lnTo>
                <a:lnTo>
                  <a:pt x="1571625" y="169664"/>
                </a:lnTo>
                <a:lnTo>
                  <a:pt x="1598414" y="178593"/>
                </a:lnTo>
                <a:lnTo>
                  <a:pt x="1616273" y="187523"/>
                </a:lnTo>
                <a:lnTo>
                  <a:pt x="1616273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7" name="Freeform 28736"/>
          <p:cNvSpPr/>
          <p:nvPr/>
        </p:nvSpPr>
        <p:spPr bwMode="auto">
          <a:xfrm>
            <a:off x="4446984" y="3955851"/>
            <a:ext cx="1071564" cy="196454"/>
          </a:xfrm>
          <a:custGeom>
            <a:avLst/>
            <a:gdLst/>
            <a:ahLst/>
            <a:cxnLst/>
            <a:rect l="0" t="0" r="0" b="0"/>
            <a:pathLst>
              <a:path w="1071564" h="196454">
                <a:moveTo>
                  <a:pt x="62508" y="71438"/>
                </a:moveTo>
                <a:lnTo>
                  <a:pt x="53579" y="71438"/>
                </a:lnTo>
                <a:lnTo>
                  <a:pt x="44649" y="71438"/>
                </a:lnTo>
                <a:lnTo>
                  <a:pt x="35719" y="71438"/>
                </a:lnTo>
                <a:lnTo>
                  <a:pt x="26789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9" y="71438"/>
                </a:lnTo>
                <a:lnTo>
                  <a:pt x="80368" y="62508"/>
                </a:lnTo>
                <a:lnTo>
                  <a:pt x="116086" y="53578"/>
                </a:lnTo>
                <a:lnTo>
                  <a:pt x="160735" y="44649"/>
                </a:lnTo>
                <a:lnTo>
                  <a:pt x="205383" y="35719"/>
                </a:lnTo>
                <a:lnTo>
                  <a:pt x="258961" y="26789"/>
                </a:lnTo>
                <a:lnTo>
                  <a:pt x="321469" y="17860"/>
                </a:lnTo>
                <a:lnTo>
                  <a:pt x="383977" y="8930"/>
                </a:lnTo>
                <a:lnTo>
                  <a:pt x="446485" y="0"/>
                </a:lnTo>
                <a:lnTo>
                  <a:pt x="508993" y="0"/>
                </a:lnTo>
                <a:lnTo>
                  <a:pt x="571500" y="0"/>
                </a:lnTo>
                <a:lnTo>
                  <a:pt x="634008" y="0"/>
                </a:lnTo>
                <a:lnTo>
                  <a:pt x="696516" y="8930"/>
                </a:lnTo>
                <a:lnTo>
                  <a:pt x="750094" y="26789"/>
                </a:lnTo>
                <a:lnTo>
                  <a:pt x="803672" y="44649"/>
                </a:lnTo>
                <a:lnTo>
                  <a:pt x="857250" y="62508"/>
                </a:lnTo>
                <a:lnTo>
                  <a:pt x="901899" y="89297"/>
                </a:lnTo>
                <a:lnTo>
                  <a:pt x="955477" y="116086"/>
                </a:lnTo>
                <a:lnTo>
                  <a:pt x="1000125" y="151805"/>
                </a:lnTo>
                <a:lnTo>
                  <a:pt x="1035844" y="178594"/>
                </a:lnTo>
                <a:lnTo>
                  <a:pt x="1071563" y="196453"/>
                </a:lnTo>
                <a:lnTo>
                  <a:pt x="107156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8" name="Freeform 28737"/>
          <p:cNvSpPr/>
          <p:nvPr/>
        </p:nvSpPr>
        <p:spPr bwMode="auto">
          <a:xfrm>
            <a:off x="294680" y="2187773"/>
            <a:ext cx="1651993" cy="1205509"/>
          </a:xfrm>
          <a:custGeom>
            <a:avLst/>
            <a:gdLst/>
            <a:ahLst/>
            <a:cxnLst/>
            <a:rect l="0" t="0" r="0" b="0"/>
            <a:pathLst>
              <a:path w="1651993" h="1205509">
                <a:moveTo>
                  <a:pt x="1482328" y="669727"/>
                </a:moveTo>
                <a:lnTo>
                  <a:pt x="1482328" y="669727"/>
                </a:lnTo>
                <a:lnTo>
                  <a:pt x="1473398" y="660797"/>
                </a:lnTo>
                <a:lnTo>
                  <a:pt x="1473398" y="660797"/>
                </a:lnTo>
                <a:lnTo>
                  <a:pt x="1473398" y="651867"/>
                </a:lnTo>
                <a:lnTo>
                  <a:pt x="1464468" y="651867"/>
                </a:lnTo>
                <a:lnTo>
                  <a:pt x="1464468" y="651867"/>
                </a:lnTo>
                <a:lnTo>
                  <a:pt x="1455539" y="642938"/>
                </a:lnTo>
                <a:lnTo>
                  <a:pt x="1455539" y="642938"/>
                </a:lnTo>
                <a:lnTo>
                  <a:pt x="1446609" y="642938"/>
                </a:lnTo>
                <a:lnTo>
                  <a:pt x="1446609" y="642938"/>
                </a:lnTo>
                <a:lnTo>
                  <a:pt x="1437679" y="642938"/>
                </a:lnTo>
                <a:lnTo>
                  <a:pt x="1437679" y="642938"/>
                </a:lnTo>
                <a:lnTo>
                  <a:pt x="1437679" y="642938"/>
                </a:lnTo>
                <a:lnTo>
                  <a:pt x="1446609" y="642938"/>
                </a:lnTo>
                <a:lnTo>
                  <a:pt x="1455539" y="642938"/>
                </a:lnTo>
                <a:lnTo>
                  <a:pt x="1464468" y="642938"/>
                </a:lnTo>
                <a:lnTo>
                  <a:pt x="1473398" y="642938"/>
                </a:lnTo>
                <a:lnTo>
                  <a:pt x="1491258" y="634008"/>
                </a:lnTo>
                <a:lnTo>
                  <a:pt x="1509117" y="634008"/>
                </a:lnTo>
                <a:lnTo>
                  <a:pt x="1518047" y="625078"/>
                </a:lnTo>
                <a:lnTo>
                  <a:pt x="1526976" y="625078"/>
                </a:lnTo>
                <a:lnTo>
                  <a:pt x="1535906" y="625078"/>
                </a:lnTo>
                <a:lnTo>
                  <a:pt x="1544836" y="616148"/>
                </a:lnTo>
                <a:lnTo>
                  <a:pt x="1544836" y="616148"/>
                </a:lnTo>
                <a:lnTo>
                  <a:pt x="1553765" y="616148"/>
                </a:lnTo>
                <a:lnTo>
                  <a:pt x="1562695" y="616148"/>
                </a:lnTo>
                <a:lnTo>
                  <a:pt x="1571625" y="616148"/>
                </a:lnTo>
                <a:lnTo>
                  <a:pt x="1580554" y="616148"/>
                </a:lnTo>
                <a:lnTo>
                  <a:pt x="1580554" y="616148"/>
                </a:lnTo>
                <a:lnTo>
                  <a:pt x="1589484" y="616148"/>
                </a:lnTo>
                <a:lnTo>
                  <a:pt x="1589484" y="616148"/>
                </a:lnTo>
                <a:lnTo>
                  <a:pt x="1598414" y="616148"/>
                </a:lnTo>
                <a:lnTo>
                  <a:pt x="1607343" y="616148"/>
                </a:lnTo>
                <a:lnTo>
                  <a:pt x="1607343" y="607219"/>
                </a:lnTo>
                <a:lnTo>
                  <a:pt x="1607343" y="607219"/>
                </a:lnTo>
                <a:lnTo>
                  <a:pt x="1607343" y="607219"/>
                </a:lnTo>
                <a:lnTo>
                  <a:pt x="1598414" y="607219"/>
                </a:lnTo>
                <a:lnTo>
                  <a:pt x="1598414" y="607219"/>
                </a:lnTo>
                <a:lnTo>
                  <a:pt x="1589484" y="598290"/>
                </a:lnTo>
                <a:lnTo>
                  <a:pt x="1589484" y="598290"/>
                </a:lnTo>
                <a:lnTo>
                  <a:pt x="1589484" y="598290"/>
                </a:lnTo>
                <a:lnTo>
                  <a:pt x="1580554" y="598290"/>
                </a:lnTo>
                <a:lnTo>
                  <a:pt x="1580554" y="589360"/>
                </a:lnTo>
                <a:lnTo>
                  <a:pt x="1580554" y="580430"/>
                </a:lnTo>
                <a:lnTo>
                  <a:pt x="1580554" y="562571"/>
                </a:lnTo>
                <a:lnTo>
                  <a:pt x="1580554" y="544711"/>
                </a:lnTo>
                <a:lnTo>
                  <a:pt x="1589484" y="517922"/>
                </a:lnTo>
                <a:lnTo>
                  <a:pt x="1589484" y="491133"/>
                </a:lnTo>
                <a:lnTo>
                  <a:pt x="1598414" y="455415"/>
                </a:lnTo>
                <a:lnTo>
                  <a:pt x="1607343" y="428625"/>
                </a:lnTo>
                <a:lnTo>
                  <a:pt x="1616273" y="392907"/>
                </a:lnTo>
                <a:lnTo>
                  <a:pt x="1616273" y="366118"/>
                </a:lnTo>
                <a:lnTo>
                  <a:pt x="1625203" y="339329"/>
                </a:lnTo>
                <a:lnTo>
                  <a:pt x="1625203" y="321469"/>
                </a:lnTo>
                <a:lnTo>
                  <a:pt x="1634133" y="294680"/>
                </a:lnTo>
                <a:lnTo>
                  <a:pt x="1634133" y="267891"/>
                </a:lnTo>
                <a:lnTo>
                  <a:pt x="1643062" y="241102"/>
                </a:lnTo>
                <a:lnTo>
                  <a:pt x="1643062" y="214313"/>
                </a:lnTo>
                <a:lnTo>
                  <a:pt x="1651992" y="187524"/>
                </a:lnTo>
                <a:lnTo>
                  <a:pt x="1651992" y="169664"/>
                </a:lnTo>
                <a:lnTo>
                  <a:pt x="1643062" y="142875"/>
                </a:lnTo>
                <a:lnTo>
                  <a:pt x="1643062" y="125016"/>
                </a:lnTo>
                <a:lnTo>
                  <a:pt x="1643062" y="107156"/>
                </a:lnTo>
                <a:lnTo>
                  <a:pt x="1634133" y="89297"/>
                </a:lnTo>
                <a:lnTo>
                  <a:pt x="1634133" y="80367"/>
                </a:lnTo>
                <a:lnTo>
                  <a:pt x="1625203" y="71438"/>
                </a:lnTo>
                <a:lnTo>
                  <a:pt x="1625203" y="62508"/>
                </a:lnTo>
                <a:lnTo>
                  <a:pt x="1625203" y="53578"/>
                </a:lnTo>
                <a:lnTo>
                  <a:pt x="1616273" y="53578"/>
                </a:lnTo>
                <a:lnTo>
                  <a:pt x="1616273" y="44649"/>
                </a:lnTo>
                <a:lnTo>
                  <a:pt x="1616273" y="44649"/>
                </a:lnTo>
                <a:lnTo>
                  <a:pt x="1607343" y="35719"/>
                </a:lnTo>
                <a:lnTo>
                  <a:pt x="1607343" y="35719"/>
                </a:lnTo>
                <a:lnTo>
                  <a:pt x="1607343" y="35719"/>
                </a:lnTo>
                <a:lnTo>
                  <a:pt x="1607343" y="26789"/>
                </a:lnTo>
                <a:lnTo>
                  <a:pt x="1598414" y="26789"/>
                </a:lnTo>
                <a:lnTo>
                  <a:pt x="1598414" y="26789"/>
                </a:lnTo>
                <a:lnTo>
                  <a:pt x="1589484" y="26789"/>
                </a:lnTo>
                <a:lnTo>
                  <a:pt x="1589484" y="26789"/>
                </a:lnTo>
                <a:lnTo>
                  <a:pt x="1580554" y="35719"/>
                </a:lnTo>
                <a:lnTo>
                  <a:pt x="1571625" y="35719"/>
                </a:lnTo>
                <a:lnTo>
                  <a:pt x="1562695" y="35719"/>
                </a:lnTo>
                <a:lnTo>
                  <a:pt x="1553765" y="35719"/>
                </a:lnTo>
                <a:lnTo>
                  <a:pt x="1544836" y="35719"/>
                </a:lnTo>
                <a:lnTo>
                  <a:pt x="1526976" y="35719"/>
                </a:lnTo>
                <a:lnTo>
                  <a:pt x="1518047" y="35719"/>
                </a:lnTo>
                <a:lnTo>
                  <a:pt x="1509117" y="35719"/>
                </a:lnTo>
                <a:lnTo>
                  <a:pt x="1491258" y="35719"/>
                </a:lnTo>
                <a:lnTo>
                  <a:pt x="1473398" y="44649"/>
                </a:lnTo>
                <a:lnTo>
                  <a:pt x="1446609" y="44649"/>
                </a:lnTo>
                <a:lnTo>
                  <a:pt x="1428750" y="44649"/>
                </a:lnTo>
                <a:lnTo>
                  <a:pt x="1410890" y="53578"/>
                </a:lnTo>
                <a:lnTo>
                  <a:pt x="1384101" y="62508"/>
                </a:lnTo>
                <a:lnTo>
                  <a:pt x="1357312" y="62508"/>
                </a:lnTo>
                <a:lnTo>
                  <a:pt x="1330523" y="71438"/>
                </a:lnTo>
                <a:lnTo>
                  <a:pt x="1303734" y="80367"/>
                </a:lnTo>
                <a:lnTo>
                  <a:pt x="1276945" y="80367"/>
                </a:lnTo>
                <a:lnTo>
                  <a:pt x="1250156" y="80367"/>
                </a:lnTo>
                <a:lnTo>
                  <a:pt x="1223367" y="80367"/>
                </a:lnTo>
                <a:lnTo>
                  <a:pt x="1196578" y="80367"/>
                </a:lnTo>
                <a:lnTo>
                  <a:pt x="1169789" y="71438"/>
                </a:lnTo>
                <a:lnTo>
                  <a:pt x="1143000" y="71438"/>
                </a:lnTo>
                <a:lnTo>
                  <a:pt x="1116211" y="62508"/>
                </a:lnTo>
                <a:lnTo>
                  <a:pt x="1089422" y="53578"/>
                </a:lnTo>
                <a:lnTo>
                  <a:pt x="1062633" y="44649"/>
                </a:lnTo>
                <a:lnTo>
                  <a:pt x="1026914" y="44649"/>
                </a:lnTo>
                <a:lnTo>
                  <a:pt x="1000125" y="35719"/>
                </a:lnTo>
                <a:lnTo>
                  <a:pt x="973336" y="35719"/>
                </a:lnTo>
                <a:lnTo>
                  <a:pt x="937617" y="35719"/>
                </a:lnTo>
                <a:lnTo>
                  <a:pt x="910828" y="26789"/>
                </a:lnTo>
                <a:lnTo>
                  <a:pt x="884039" y="26789"/>
                </a:lnTo>
                <a:lnTo>
                  <a:pt x="857250" y="17860"/>
                </a:lnTo>
                <a:lnTo>
                  <a:pt x="830461" y="8930"/>
                </a:lnTo>
                <a:lnTo>
                  <a:pt x="803672" y="8930"/>
                </a:lnTo>
                <a:lnTo>
                  <a:pt x="776883" y="0"/>
                </a:lnTo>
                <a:lnTo>
                  <a:pt x="741164" y="0"/>
                </a:lnTo>
                <a:lnTo>
                  <a:pt x="705445" y="0"/>
                </a:lnTo>
                <a:lnTo>
                  <a:pt x="669726" y="0"/>
                </a:lnTo>
                <a:lnTo>
                  <a:pt x="634008" y="8930"/>
                </a:lnTo>
                <a:lnTo>
                  <a:pt x="598289" y="8930"/>
                </a:lnTo>
                <a:lnTo>
                  <a:pt x="553640" y="17860"/>
                </a:lnTo>
                <a:lnTo>
                  <a:pt x="517922" y="26789"/>
                </a:lnTo>
                <a:lnTo>
                  <a:pt x="482203" y="35719"/>
                </a:lnTo>
                <a:lnTo>
                  <a:pt x="455414" y="44649"/>
                </a:lnTo>
                <a:lnTo>
                  <a:pt x="428625" y="53578"/>
                </a:lnTo>
                <a:lnTo>
                  <a:pt x="401836" y="62508"/>
                </a:lnTo>
                <a:lnTo>
                  <a:pt x="383976" y="71438"/>
                </a:lnTo>
                <a:lnTo>
                  <a:pt x="366117" y="71438"/>
                </a:lnTo>
                <a:lnTo>
                  <a:pt x="348258" y="80367"/>
                </a:lnTo>
                <a:lnTo>
                  <a:pt x="330398" y="80367"/>
                </a:lnTo>
                <a:lnTo>
                  <a:pt x="303609" y="80367"/>
                </a:lnTo>
                <a:lnTo>
                  <a:pt x="285750" y="89297"/>
                </a:lnTo>
                <a:lnTo>
                  <a:pt x="258961" y="89297"/>
                </a:lnTo>
                <a:lnTo>
                  <a:pt x="241101" y="98227"/>
                </a:lnTo>
                <a:lnTo>
                  <a:pt x="223242" y="98227"/>
                </a:lnTo>
                <a:lnTo>
                  <a:pt x="205383" y="107156"/>
                </a:lnTo>
                <a:lnTo>
                  <a:pt x="187523" y="107156"/>
                </a:lnTo>
                <a:lnTo>
                  <a:pt x="178594" y="107156"/>
                </a:lnTo>
                <a:lnTo>
                  <a:pt x="160734" y="116086"/>
                </a:lnTo>
                <a:lnTo>
                  <a:pt x="151804" y="116086"/>
                </a:lnTo>
                <a:lnTo>
                  <a:pt x="142875" y="116086"/>
                </a:lnTo>
                <a:lnTo>
                  <a:pt x="133945" y="116086"/>
                </a:lnTo>
                <a:lnTo>
                  <a:pt x="125015" y="116086"/>
                </a:lnTo>
                <a:lnTo>
                  <a:pt x="116086" y="116086"/>
                </a:lnTo>
                <a:lnTo>
                  <a:pt x="107156" y="116086"/>
                </a:lnTo>
                <a:lnTo>
                  <a:pt x="98226" y="116086"/>
                </a:lnTo>
                <a:lnTo>
                  <a:pt x="80367" y="116086"/>
                </a:lnTo>
                <a:lnTo>
                  <a:pt x="8036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62508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44648" y="133946"/>
                </a:lnTo>
                <a:lnTo>
                  <a:pt x="44648" y="133946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51805"/>
                </a:lnTo>
                <a:lnTo>
                  <a:pt x="26789" y="160735"/>
                </a:lnTo>
                <a:lnTo>
                  <a:pt x="26789" y="169664"/>
                </a:lnTo>
                <a:lnTo>
                  <a:pt x="26789" y="178594"/>
                </a:lnTo>
                <a:lnTo>
                  <a:pt x="17859" y="187524"/>
                </a:lnTo>
                <a:lnTo>
                  <a:pt x="17859" y="205383"/>
                </a:lnTo>
                <a:lnTo>
                  <a:pt x="8929" y="214313"/>
                </a:lnTo>
                <a:lnTo>
                  <a:pt x="8929" y="232172"/>
                </a:lnTo>
                <a:lnTo>
                  <a:pt x="8929" y="250031"/>
                </a:lnTo>
                <a:lnTo>
                  <a:pt x="0" y="276821"/>
                </a:lnTo>
                <a:lnTo>
                  <a:pt x="0" y="303610"/>
                </a:lnTo>
                <a:lnTo>
                  <a:pt x="0" y="321469"/>
                </a:lnTo>
                <a:lnTo>
                  <a:pt x="0" y="357188"/>
                </a:lnTo>
                <a:lnTo>
                  <a:pt x="0" y="383977"/>
                </a:lnTo>
                <a:lnTo>
                  <a:pt x="0" y="419696"/>
                </a:lnTo>
                <a:lnTo>
                  <a:pt x="0" y="455415"/>
                </a:lnTo>
                <a:lnTo>
                  <a:pt x="0" y="491133"/>
                </a:lnTo>
                <a:lnTo>
                  <a:pt x="8929" y="526852"/>
                </a:lnTo>
                <a:lnTo>
                  <a:pt x="8929" y="571500"/>
                </a:lnTo>
                <a:lnTo>
                  <a:pt x="17859" y="616148"/>
                </a:lnTo>
                <a:lnTo>
                  <a:pt x="17859" y="651867"/>
                </a:lnTo>
                <a:lnTo>
                  <a:pt x="17859" y="696516"/>
                </a:lnTo>
                <a:lnTo>
                  <a:pt x="26789" y="732234"/>
                </a:lnTo>
                <a:lnTo>
                  <a:pt x="26789" y="767953"/>
                </a:lnTo>
                <a:lnTo>
                  <a:pt x="26789" y="803672"/>
                </a:lnTo>
                <a:lnTo>
                  <a:pt x="17859" y="848320"/>
                </a:lnTo>
                <a:lnTo>
                  <a:pt x="17859" y="875109"/>
                </a:lnTo>
                <a:lnTo>
                  <a:pt x="17859" y="910828"/>
                </a:lnTo>
                <a:lnTo>
                  <a:pt x="17859" y="946547"/>
                </a:lnTo>
                <a:lnTo>
                  <a:pt x="17859" y="973336"/>
                </a:lnTo>
                <a:lnTo>
                  <a:pt x="17859" y="1000125"/>
                </a:lnTo>
                <a:lnTo>
                  <a:pt x="17859" y="1026914"/>
                </a:lnTo>
                <a:lnTo>
                  <a:pt x="17859" y="1053703"/>
                </a:lnTo>
                <a:lnTo>
                  <a:pt x="17859" y="1080492"/>
                </a:lnTo>
                <a:lnTo>
                  <a:pt x="17859" y="1098352"/>
                </a:lnTo>
                <a:lnTo>
                  <a:pt x="17859" y="1116211"/>
                </a:lnTo>
                <a:lnTo>
                  <a:pt x="26789" y="1134070"/>
                </a:lnTo>
                <a:lnTo>
                  <a:pt x="26789" y="1151930"/>
                </a:lnTo>
                <a:lnTo>
                  <a:pt x="26789" y="1160859"/>
                </a:lnTo>
                <a:lnTo>
                  <a:pt x="26789" y="1169789"/>
                </a:lnTo>
                <a:lnTo>
                  <a:pt x="26789" y="1178719"/>
                </a:lnTo>
                <a:lnTo>
                  <a:pt x="26789" y="1187648"/>
                </a:lnTo>
                <a:lnTo>
                  <a:pt x="35719" y="1196578"/>
                </a:lnTo>
                <a:lnTo>
                  <a:pt x="35719" y="1205508"/>
                </a:lnTo>
                <a:lnTo>
                  <a:pt x="35719" y="1205508"/>
                </a:lnTo>
                <a:lnTo>
                  <a:pt x="35719" y="1205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39" name="Freeform 28738"/>
          <p:cNvSpPr/>
          <p:nvPr/>
        </p:nvSpPr>
        <p:spPr bwMode="auto">
          <a:xfrm>
            <a:off x="4125516" y="5697140"/>
            <a:ext cx="625079" cy="491134"/>
          </a:xfrm>
          <a:custGeom>
            <a:avLst/>
            <a:gdLst/>
            <a:ahLst/>
            <a:cxnLst/>
            <a:rect l="0" t="0" r="0" b="0"/>
            <a:pathLst>
              <a:path w="625079" h="491134">
                <a:moveTo>
                  <a:pt x="8929" y="196453"/>
                </a:moveTo>
                <a:lnTo>
                  <a:pt x="8929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87523"/>
                </a:lnTo>
                <a:lnTo>
                  <a:pt x="17859" y="178594"/>
                </a:lnTo>
                <a:lnTo>
                  <a:pt x="44648" y="160734"/>
                </a:lnTo>
                <a:lnTo>
                  <a:pt x="80367" y="133945"/>
                </a:lnTo>
                <a:lnTo>
                  <a:pt x="133945" y="107156"/>
                </a:lnTo>
                <a:lnTo>
                  <a:pt x="196453" y="71437"/>
                </a:lnTo>
                <a:lnTo>
                  <a:pt x="258961" y="44648"/>
                </a:lnTo>
                <a:lnTo>
                  <a:pt x="321468" y="17859"/>
                </a:lnTo>
                <a:lnTo>
                  <a:pt x="383976" y="8930"/>
                </a:lnTo>
                <a:lnTo>
                  <a:pt x="428625" y="0"/>
                </a:lnTo>
                <a:lnTo>
                  <a:pt x="446484" y="8930"/>
                </a:lnTo>
                <a:lnTo>
                  <a:pt x="446484" y="35719"/>
                </a:lnTo>
                <a:lnTo>
                  <a:pt x="428625" y="62508"/>
                </a:lnTo>
                <a:lnTo>
                  <a:pt x="401836" y="107156"/>
                </a:lnTo>
                <a:lnTo>
                  <a:pt x="357187" y="142875"/>
                </a:lnTo>
                <a:lnTo>
                  <a:pt x="321468" y="178594"/>
                </a:lnTo>
                <a:lnTo>
                  <a:pt x="285750" y="205383"/>
                </a:lnTo>
                <a:lnTo>
                  <a:pt x="258961" y="223242"/>
                </a:lnTo>
                <a:lnTo>
                  <a:pt x="241101" y="232172"/>
                </a:lnTo>
                <a:lnTo>
                  <a:pt x="241101" y="232172"/>
                </a:lnTo>
                <a:lnTo>
                  <a:pt x="250031" y="223242"/>
                </a:lnTo>
                <a:lnTo>
                  <a:pt x="267890" y="214312"/>
                </a:lnTo>
                <a:lnTo>
                  <a:pt x="303609" y="205383"/>
                </a:lnTo>
                <a:lnTo>
                  <a:pt x="357187" y="187523"/>
                </a:lnTo>
                <a:lnTo>
                  <a:pt x="419695" y="187523"/>
                </a:lnTo>
                <a:lnTo>
                  <a:pt x="482203" y="178594"/>
                </a:lnTo>
                <a:lnTo>
                  <a:pt x="544711" y="187523"/>
                </a:lnTo>
                <a:lnTo>
                  <a:pt x="598289" y="214312"/>
                </a:lnTo>
                <a:lnTo>
                  <a:pt x="625078" y="241101"/>
                </a:lnTo>
                <a:lnTo>
                  <a:pt x="625078" y="267890"/>
                </a:lnTo>
                <a:lnTo>
                  <a:pt x="598289" y="303609"/>
                </a:lnTo>
                <a:lnTo>
                  <a:pt x="553640" y="339328"/>
                </a:lnTo>
                <a:lnTo>
                  <a:pt x="473273" y="383976"/>
                </a:lnTo>
                <a:lnTo>
                  <a:pt x="392906" y="419695"/>
                </a:lnTo>
                <a:lnTo>
                  <a:pt x="312539" y="446484"/>
                </a:lnTo>
                <a:lnTo>
                  <a:pt x="241101" y="473273"/>
                </a:lnTo>
                <a:lnTo>
                  <a:pt x="187523" y="491133"/>
                </a:lnTo>
                <a:lnTo>
                  <a:pt x="151804" y="491133"/>
                </a:lnTo>
                <a:lnTo>
                  <a:pt x="133945" y="482203"/>
                </a:lnTo>
                <a:lnTo>
                  <a:pt x="151804" y="473273"/>
                </a:lnTo>
                <a:lnTo>
                  <a:pt x="178593" y="455414"/>
                </a:lnTo>
                <a:lnTo>
                  <a:pt x="223242" y="437555"/>
                </a:lnTo>
                <a:lnTo>
                  <a:pt x="285750" y="410765"/>
                </a:lnTo>
                <a:lnTo>
                  <a:pt x="285750" y="4107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0" name="Freeform 28739"/>
          <p:cNvSpPr/>
          <p:nvPr/>
        </p:nvSpPr>
        <p:spPr bwMode="auto">
          <a:xfrm>
            <a:off x="4973836" y="5661421"/>
            <a:ext cx="214313" cy="285751"/>
          </a:xfrm>
          <a:custGeom>
            <a:avLst/>
            <a:gdLst/>
            <a:ahLst/>
            <a:cxnLst/>
            <a:rect l="0" t="0" r="0" b="0"/>
            <a:pathLst>
              <a:path w="214313" h="285751">
                <a:moveTo>
                  <a:pt x="178594" y="35719"/>
                </a:moveTo>
                <a:lnTo>
                  <a:pt x="178594" y="26789"/>
                </a:lnTo>
                <a:lnTo>
                  <a:pt x="169664" y="17859"/>
                </a:lnTo>
                <a:lnTo>
                  <a:pt x="160734" y="8930"/>
                </a:lnTo>
                <a:lnTo>
                  <a:pt x="160734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80367" y="17859"/>
                </a:lnTo>
                <a:lnTo>
                  <a:pt x="53578" y="3571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17859" y="98227"/>
                </a:lnTo>
                <a:lnTo>
                  <a:pt x="53578" y="98227"/>
                </a:lnTo>
                <a:lnTo>
                  <a:pt x="89297" y="98227"/>
                </a:lnTo>
                <a:lnTo>
                  <a:pt x="133945" y="98227"/>
                </a:lnTo>
                <a:lnTo>
                  <a:pt x="169664" y="107156"/>
                </a:lnTo>
                <a:lnTo>
                  <a:pt x="196453" y="125016"/>
                </a:lnTo>
                <a:lnTo>
                  <a:pt x="214312" y="151805"/>
                </a:lnTo>
                <a:lnTo>
                  <a:pt x="205383" y="187524"/>
                </a:lnTo>
                <a:lnTo>
                  <a:pt x="187523" y="223242"/>
                </a:lnTo>
                <a:lnTo>
                  <a:pt x="160734" y="258961"/>
                </a:lnTo>
                <a:lnTo>
                  <a:pt x="116086" y="276820"/>
                </a:lnTo>
                <a:lnTo>
                  <a:pt x="80367" y="285750"/>
                </a:lnTo>
                <a:lnTo>
                  <a:pt x="44648" y="285750"/>
                </a:lnTo>
                <a:lnTo>
                  <a:pt x="17859" y="267891"/>
                </a:lnTo>
                <a:lnTo>
                  <a:pt x="8930" y="241102"/>
                </a:lnTo>
                <a:lnTo>
                  <a:pt x="17859" y="205383"/>
                </a:lnTo>
                <a:lnTo>
                  <a:pt x="26789" y="169664"/>
                </a:lnTo>
                <a:lnTo>
                  <a:pt x="53578" y="133945"/>
                </a:lnTo>
                <a:lnTo>
                  <a:pt x="5357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1" name="Freeform 28740"/>
          <p:cNvSpPr/>
          <p:nvPr/>
        </p:nvSpPr>
        <p:spPr bwMode="auto">
          <a:xfrm>
            <a:off x="5375672" y="5393531"/>
            <a:ext cx="133946" cy="473274"/>
          </a:xfrm>
          <a:custGeom>
            <a:avLst/>
            <a:gdLst/>
            <a:ahLst/>
            <a:cxnLst/>
            <a:rect l="0" t="0" r="0" b="0"/>
            <a:pathLst>
              <a:path w="133946" h="473274">
                <a:moveTo>
                  <a:pt x="71437" y="0"/>
                </a:moveTo>
                <a:lnTo>
                  <a:pt x="71437" y="0"/>
                </a:lnTo>
                <a:lnTo>
                  <a:pt x="62508" y="17860"/>
                </a:lnTo>
                <a:lnTo>
                  <a:pt x="62508" y="53578"/>
                </a:lnTo>
                <a:lnTo>
                  <a:pt x="44648" y="98227"/>
                </a:lnTo>
                <a:lnTo>
                  <a:pt x="35719" y="151805"/>
                </a:lnTo>
                <a:lnTo>
                  <a:pt x="17859" y="214312"/>
                </a:lnTo>
                <a:lnTo>
                  <a:pt x="8930" y="276820"/>
                </a:lnTo>
                <a:lnTo>
                  <a:pt x="0" y="339328"/>
                </a:lnTo>
                <a:lnTo>
                  <a:pt x="0" y="383976"/>
                </a:lnTo>
                <a:lnTo>
                  <a:pt x="8930" y="419695"/>
                </a:lnTo>
                <a:lnTo>
                  <a:pt x="26789" y="455414"/>
                </a:lnTo>
                <a:lnTo>
                  <a:pt x="53578" y="473273"/>
                </a:lnTo>
                <a:lnTo>
                  <a:pt x="80367" y="473273"/>
                </a:lnTo>
                <a:lnTo>
                  <a:pt x="107156" y="473273"/>
                </a:lnTo>
                <a:lnTo>
                  <a:pt x="125016" y="455414"/>
                </a:lnTo>
                <a:lnTo>
                  <a:pt x="133945" y="437554"/>
                </a:lnTo>
                <a:lnTo>
                  <a:pt x="125016" y="401835"/>
                </a:lnTo>
                <a:lnTo>
                  <a:pt x="125016" y="4018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2" name="Freeform 28741"/>
          <p:cNvSpPr/>
          <p:nvPr/>
        </p:nvSpPr>
        <p:spPr bwMode="auto">
          <a:xfrm>
            <a:off x="5152430" y="5598913"/>
            <a:ext cx="410766" cy="62509"/>
          </a:xfrm>
          <a:custGeom>
            <a:avLst/>
            <a:gdLst/>
            <a:ahLst/>
            <a:cxnLst/>
            <a:rect l="0" t="0" r="0" b="0"/>
            <a:pathLst>
              <a:path w="410766" h="62509">
                <a:moveTo>
                  <a:pt x="26789" y="44649"/>
                </a:moveTo>
                <a:lnTo>
                  <a:pt x="17859" y="44649"/>
                </a:lnTo>
                <a:lnTo>
                  <a:pt x="17859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62508" y="62508"/>
                </a:lnTo>
                <a:lnTo>
                  <a:pt x="125015" y="53578"/>
                </a:lnTo>
                <a:lnTo>
                  <a:pt x="196453" y="44649"/>
                </a:lnTo>
                <a:lnTo>
                  <a:pt x="276820" y="26789"/>
                </a:lnTo>
                <a:lnTo>
                  <a:pt x="348258" y="17860"/>
                </a:lnTo>
                <a:lnTo>
                  <a:pt x="410765" y="0"/>
                </a:lnTo>
                <a:lnTo>
                  <a:pt x="41076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3" name="Freeform 28742"/>
          <p:cNvSpPr/>
          <p:nvPr/>
        </p:nvSpPr>
        <p:spPr bwMode="auto">
          <a:xfrm>
            <a:off x="5527477" y="5616773"/>
            <a:ext cx="98227" cy="178594"/>
          </a:xfrm>
          <a:custGeom>
            <a:avLst/>
            <a:gdLst/>
            <a:ahLst/>
            <a:cxnLst/>
            <a:rect l="0" t="0" r="0" b="0"/>
            <a:pathLst>
              <a:path w="98227" h="178594">
                <a:moveTo>
                  <a:pt x="98226" y="0"/>
                </a:moveTo>
                <a:lnTo>
                  <a:pt x="89296" y="8929"/>
                </a:lnTo>
                <a:lnTo>
                  <a:pt x="62507" y="17859"/>
                </a:lnTo>
                <a:lnTo>
                  <a:pt x="44648" y="44648"/>
                </a:lnTo>
                <a:lnTo>
                  <a:pt x="17859" y="80367"/>
                </a:lnTo>
                <a:lnTo>
                  <a:pt x="0" y="116086"/>
                </a:lnTo>
                <a:lnTo>
                  <a:pt x="0" y="151804"/>
                </a:lnTo>
                <a:lnTo>
                  <a:pt x="8929" y="169664"/>
                </a:lnTo>
                <a:lnTo>
                  <a:pt x="26789" y="178593"/>
                </a:lnTo>
                <a:lnTo>
                  <a:pt x="62507" y="169664"/>
                </a:lnTo>
                <a:lnTo>
                  <a:pt x="89296" y="151804"/>
                </a:lnTo>
                <a:lnTo>
                  <a:pt x="8929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4" name="Freeform 28743"/>
          <p:cNvSpPr/>
          <p:nvPr/>
        </p:nvSpPr>
        <p:spPr bwMode="auto">
          <a:xfrm>
            <a:off x="5670352" y="5259586"/>
            <a:ext cx="642938" cy="526852"/>
          </a:xfrm>
          <a:custGeom>
            <a:avLst/>
            <a:gdLst/>
            <a:ahLst/>
            <a:cxnLst/>
            <a:rect l="0" t="0" r="0" b="0"/>
            <a:pathLst>
              <a:path w="642938" h="526852">
                <a:moveTo>
                  <a:pt x="0" y="455413"/>
                </a:moveTo>
                <a:lnTo>
                  <a:pt x="17859" y="419694"/>
                </a:lnTo>
                <a:lnTo>
                  <a:pt x="35718" y="392905"/>
                </a:lnTo>
                <a:lnTo>
                  <a:pt x="35718" y="375046"/>
                </a:lnTo>
                <a:lnTo>
                  <a:pt x="26789" y="366116"/>
                </a:lnTo>
                <a:lnTo>
                  <a:pt x="26789" y="375046"/>
                </a:lnTo>
                <a:lnTo>
                  <a:pt x="26789" y="401835"/>
                </a:lnTo>
                <a:lnTo>
                  <a:pt x="35718" y="437554"/>
                </a:lnTo>
                <a:lnTo>
                  <a:pt x="53578" y="473273"/>
                </a:lnTo>
                <a:lnTo>
                  <a:pt x="71437" y="500062"/>
                </a:lnTo>
                <a:lnTo>
                  <a:pt x="107156" y="517921"/>
                </a:lnTo>
                <a:lnTo>
                  <a:pt x="142875" y="526851"/>
                </a:lnTo>
                <a:lnTo>
                  <a:pt x="178593" y="508991"/>
                </a:lnTo>
                <a:lnTo>
                  <a:pt x="214312" y="491132"/>
                </a:lnTo>
                <a:lnTo>
                  <a:pt x="241101" y="455413"/>
                </a:lnTo>
                <a:lnTo>
                  <a:pt x="258961" y="410765"/>
                </a:lnTo>
                <a:lnTo>
                  <a:pt x="267890" y="357187"/>
                </a:lnTo>
                <a:lnTo>
                  <a:pt x="276820" y="303609"/>
                </a:lnTo>
                <a:lnTo>
                  <a:pt x="276820" y="250031"/>
                </a:lnTo>
                <a:lnTo>
                  <a:pt x="267890" y="205383"/>
                </a:lnTo>
                <a:lnTo>
                  <a:pt x="267890" y="178594"/>
                </a:lnTo>
                <a:lnTo>
                  <a:pt x="258961" y="169664"/>
                </a:lnTo>
                <a:lnTo>
                  <a:pt x="241101" y="196453"/>
                </a:lnTo>
                <a:lnTo>
                  <a:pt x="214312" y="241102"/>
                </a:lnTo>
                <a:lnTo>
                  <a:pt x="196453" y="303609"/>
                </a:lnTo>
                <a:lnTo>
                  <a:pt x="187523" y="366116"/>
                </a:lnTo>
                <a:lnTo>
                  <a:pt x="187523" y="419694"/>
                </a:lnTo>
                <a:lnTo>
                  <a:pt x="196453" y="455413"/>
                </a:lnTo>
                <a:lnTo>
                  <a:pt x="223242" y="482202"/>
                </a:lnTo>
                <a:lnTo>
                  <a:pt x="250031" y="482202"/>
                </a:lnTo>
                <a:lnTo>
                  <a:pt x="285750" y="464343"/>
                </a:lnTo>
                <a:lnTo>
                  <a:pt x="330398" y="437554"/>
                </a:lnTo>
                <a:lnTo>
                  <a:pt x="375046" y="392905"/>
                </a:lnTo>
                <a:lnTo>
                  <a:pt x="410765" y="339327"/>
                </a:lnTo>
                <a:lnTo>
                  <a:pt x="455414" y="276820"/>
                </a:lnTo>
                <a:lnTo>
                  <a:pt x="491132" y="205383"/>
                </a:lnTo>
                <a:lnTo>
                  <a:pt x="517921" y="142875"/>
                </a:lnTo>
                <a:lnTo>
                  <a:pt x="544711" y="89297"/>
                </a:lnTo>
                <a:lnTo>
                  <a:pt x="562570" y="35719"/>
                </a:lnTo>
                <a:lnTo>
                  <a:pt x="562570" y="8930"/>
                </a:lnTo>
                <a:lnTo>
                  <a:pt x="553640" y="0"/>
                </a:lnTo>
                <a:lnTo>
                  <a:pt x="526851" y="8930"/>
                </a:lnTo>
                <a:lnTo>
                  <a:pt x="482203" y="44648"/>
                </a:lnTo>
                <a:lnTo>
                  <a:pt x="437554" y="98227"/>
                </a:lnTo>
                <a:lnTo>
                  <a:pt x="401836" y="169664"/>
                </a:lnTo>
                <a:lnTo>
                  <a:pt x="383976" y="232172"/>
                </a:lnTo>
                <a:lnTo>
                  <a:pt x="392906" y="294680"/>
                </a:lnTo>
                <a:lnTo>
                  <a:pt x="419695" y="330398"/>
                </a:lnTo>
                <a:lnTo>
                  <a:pt x="473273" y="357187"/>
                </a:lnTo>
                <a:lnTo>
                  <a:pt x="535781" y="357187"/>
                </a:lnTo>
                <a:lnTo>
                  <a:pt x="589359" y="348257"/>
                </a:lnTo>
                <a:lnTo>
                  <a:pt x="642937" y="321468"/>
                </a:lnTo>
                <a:lnTo>
                  <a:pt x="642937" y="321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5" name="Freeform 28744"/>
          <p:cNvSpPr/>
          <p:nvPr/>
        </p:nvSpPr>
        <p:spPr bwMode="auto">
          <a:xfrm>
            <a:off x="6295430" y="5339953"/>
            <a:ext cx="285751" cy="383977"/>
          </a:xfrm>
          <a:custGeom>
            <a:avLst/>
            <a:gdLst/>
            <a:ahLst/>
            <a:cxnLst/>
            <a:rect l="0" t="0" r="0" b="0"/>
            <a:pathLst>
              <a:path w="285751" h="383977">
                <a:moveTo>
                  <a:pt x="196453" y="62508"/>
                </a:moveTo>
                <a:lnTo>
                  <a:pt x="196453" y="53578"/>
                </a:lnTo>
                <a:lnTo>
                  <a:pt x="196453" y="26789"/>
                </a:lnTo>
                <a:lnTo>
                  <a:pt x="187523" y="8930"/>
                </a:lnTo>
                <a:lnTo>
                  <a:pt x="169664" y="0"/>
                </a:lnTo>
                <a:lnTo>
                  <a:pt x="142875" y="8930"/>
                </a:lnTo>
                <a:lnTo>
                  <a:pt x="107156" y="26789"/>
                </a:lnTo>
                <a:lnTo>
                  <a:pt x="71437" y="62508"/>
                </a:lnTo>
                <a:lnTo>
                  <a:pt x="35718" y="98227"/>
                </a:lnTo>
                <a:lnTo>
                  <a:pt x="17859" y="125016"/>
                </a:lnTo>
                <a:lnTo>
                  <a:pt x="26789" y="151805"/>
                </a:lnTo>
                <a:lnTo>
                  <a:pt x="53578" y="160735"/>
                </a:lnTo>
                <a:lnTo>
                  <a:pt x="89297" y="160735"/>
                </a:lnTo>
                <a:lnTo>
                  <a:pt x="142875" y="160735"/>
                </a:lnTo>
                <a:lnTo>
                  <a:pt x="196453" y="160735"/>
                </a:lnTo>
                <a:lnTo>
                  <a:pt x="241101" y="169664"/>
                </a:lnTo>
                <a:lnTo>
                  <a:pt x="276820" y="187524"/>
                </a:lnTo>
                <a:lnTo>
                  <a:pt x="285750" y="214313"/>
                </a:lnTo>
                <a:lnTo>
                  <a:pt x="267890" y="250031"/>
                </a:lnTo>
                <a:lnTo>
                  <a:pt x="223242" y="285749"/>
                </a:lnTo>
                <a:lnTo>
                  <a:pt x="169664" y="330398"/>
                </a:lnTo>
                <a:lnTo>
                  <a:pt x="107156" y="366117"/>
                </a:lnTo>
                <a:lnTo>
                  <a:pt x="53578" y="383976"/>
                </a:lnTo>
                <a:lnTo>
                  <a:pt x="0" y="383976"/>
                </a:lnTo>
                <a:lnTo>
                  <a:pt x="0" y="3839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6" name="Freeform 28745"/>
          <p:cNvSpPr/>
          <p:nvPr/>
        </p:nvSpPr>
        <p:spPr bwMode="auto">
          <a:xfrm>
            <a:off x="4938117" y="6170413"/>
            <a:ext cx="89298" cy="321470"/>
          </a:xfrm>
          <a:custGeom>
            <a:avLst/>
            <a:gdLst/>
            <a:ahLst/>
            <a:cxnLst/>
            <a:rect l="0" t="0" r="0" b="0"/>
            <a:pathLst>
              <a:path w="89298" h="321470">
                <a:moveTo>
                  <a:pt x="17860" y="893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26789"/>
                </a:lnTo>
                <a:lnTo>
                  <a:pt x="26789" y="53578"/>
                </a:lnTo>
                <a:lnTo>
                  <a:pt x="44649" y="98227"/>
                </a:lnTo>
                <a:lnTo>
                  <a:pt x="53578" y="142875"/>
                </a:lnTo>
                <a:lnTo>
                  <a:pt x="71438" y="196453"/>
                </a:lnTo>
                <a:lnTo>
                  <a:pt x="80367" y="223242"/>
                </a:lnTo>
                <a:lnTo>
                  <a:pt x="89297" y="250032"/>
                </a:lnTo>
                <a:lnTo>
                  <a:pt x="89297" y="267891"/>
                </a:lnTo>
                <a:lnTo>
                  <a:pt x="89297" y="294680"/>
                </a:lnTo>
                <a:lnTo>
                  <a:pt x="89297" y="321469"/>
                </a:lnTo>
                <a:lnTo>
                  <a:pt x="80367" y="321469"/>
                </a:lnTo>
                <a:lnTo>
                  <a:pt x="53578" y="303610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7" name="Freeform 28746"/>
          <p:cNvSpPr/>
          <p:nvPr/>
        </p:nvSpPr>
        <p:spPr bwMode="auto">
          <a:xfrm>
            <a:off x="4688086" y="6304359"/>
            <a:ext cx="642938" cy="196454"/>
          </a:xfrm>
          <a:custGeom>
            <a:avLst/>
            <a:gdLst/>
            <a:ahLst/>
            <a:cxnLst/>
            <a:rect l="0" t="0" r="0" b="0"/>
            <a:pathLst>
              <a:path w="642938" h="196454">
                <a:moveTo>
                  <a:pt x="26789" y="89296"/>
                </a:moveTo>
                <a:lnTo>
                  <a:pt x="17859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26789" y="178593"/>
                </a:lnTo>
                <a:lnTo>
                  <a:pt x="53578" y="196453"/>
                </a:lnTo>
                <a:lnTo>
                  <a:pt x="107156" y="196453"/>
                </a:lnTo>
                <a:lnTo>
                  <a:pt x="187523" y="178593"/>
                </a:lnTo>
                <a:lnTo>
                  <a:pt x="276820" y="151804"/>
                </a:lnTo>
                <a:lnTo>
                  <a:pt x="357187" y="116086"/>
                </a:lnTo>
                <a:lnTo>
                  <a:pt x="410766" y="89296"/>
                </a:lnTo>
                <a:lnTo>
                  <a:pt x="455414" y="62507"/>
                </a:lnTo>
                <a:lnTo>
                  <a:pt x="482203" y="44648"/>
                </a:lnTo>
                <a:lnTo>
                  <a:pt x="491133" y="44648"/>
                </a:lnTo>
                <a:lnTo>
                  <a:pt x="491133" y="62507"/>
                </a:lnTo>
                <a:lnTo>
                  <a:pt x="491133" y="98226"/>
                </a:lnTo>
                <a:lnTo>
                  <a:pt x="491133" y="125015"/>
                </a:lnTo>
                <a:lnTo>
                  <a:pt x="491133" y="142875"/>
                </a:lnTo>
                <a:lnTo>
                  <a:pt x="500062" y="151804"/>
                </a:lnTo>
                <a:lnTo>
                  <a:pt x="517922" y="169664"/>
                </a:lnTo>
                <a:lnTo>
                  <a:pt x="544711" y="178593"/>
                </a:lnTo>
                <a:lnTo>
                  <a:pt x="580430" y="169664"/>
                </a:lnTo>
                <a:lnTo>
                  <a:pt x="607219" y="142875"/>
                </a:lnTo>
                <a:lnTo>
                  <a:pt x="634008" y="107156"/>
                </a:lnTo>
                <a:lnTo>
                  <a:pt x="642937" y="71437"/>
                </a:lnTo>
                <a:lnTo>
                  <a:pt x="642937" y="26789"/>
                </a:lnTo>
                <a:lnTo>
                  <a:pt x="616148" y="8929"/>
                </a:lnTo>
                <a:lnTo>
                  <a:pt x="589359" y="0"/>
                </a:lnTo>
                <a:lnTo>
                  <a:pt x="553641" y="8929"/>
                </a:lnTo>
                <a:lnTo>
                  <a:pt x="517922" y="35718"/>
                </a:lnTo>
                <a:lnTo>
                  <a:pt x="491133" y="80367"/>
                </a:lnTo>
                <a:lnTo>
                  <a:pt x="473273" y="116086"/>
                </a:lnTo>
                <a:lnTo>
                  <a:pt x="473273" y="133945"/>
                </a:lnTo>
                <a:lnTo>
                  <a:pt x="482203" y="160734"/>
                </a:lnTo>
                <a:lnTo>
                  <a:pt x="508992" y="169664"/>
                </a:lnTo>
                <a:lnTo>
                  <a:pt x="553641" y="151804"/>
                </a:lnTo>
                <a:lnTo>
                  <a:pt x="553641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8" name="Freeform 28747"/>
          <p:cNvSpPr/>
          <p:nvPr/>
        </p:nvSpPr>
        <p:spPr bwMode="auto">
          <a:xfrm>
            <a:off x="5679281" y="6215062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53578" y="0"/>
                </a:moveTo>
                <a:lnTo>
                  <a:pt x="35719" y="8929"/>
                </a:lnTo>
                <a:lnTo>
                  <a:pt x="26789" y="2678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5"/>
                </a:lnTo>
                <a:lnTo>
                  <a:pt x="35719" y="125015"/>
                </a:lnTo>
                <a:lnTo>
                  <a:pt x="62508" y="11608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49" name="Freeform 28748"/>
          <p:cNvSpPr/>
          <p:nvPr/>
        </p:nvSpPr>
        <p:spPr bwMode="auto">
          <a:xfrm>
            <a:off x="5938242" y="6161484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53578" y="0"/>
                </a:moveTo>
                <a:lnTo>
                  <a:pt x="44649" y="8929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30" y="107156"/>
                </a:lnTo>
                <a:lnTo>
                  <a:pt x="17860" y="11608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7" y="80367"/>
                </a:lnTo>
                <a:lnTo>
                  <a:pt x="98227" y="62507"/>
                </a:lnTo>
                <a:lnTo>
                  <a:pt x="98227" y="44648"/>
                </a:lnTo>
                <a:lnTo>
                  <a:pt x="89297" y="17859"/>
                </a:lnTo>
                <a:lnTo>
                  <a:pt x="71438" y="8929"/>
                </a:lnTo>
                <a:lnTo>
                  <a:pt x="53578" y="0"/>
                </a:lnTo>
                <a:lnTo>
                  <a:pt x="35719" y="892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0" name="Freeform 28749"/>
          <p:cNvSpPr/>
          <p:nvPr/>
        </p:nvSpPr>
        <p:spPr bwMode="auto">
          <a:xfrm>
            <a:off x="6232922" y="6009679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26789" y="98226"/>
                </a:moveTo>
                <a:lnTo>
                  <a:pt x="17859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17859" y="214312"/>
                </a:lnTo>
                <a:lnTo>
                  <a:pt x="26789" y="205383"/>
                </a:lnTo>
                <a:lnTo>
                  <a:pt x="26789" y="187523"/>
                </a:lnTo>
                <a:lnTo>
                  <a:pt x="26789" y="160734"/>
                </a:lnTo>
                <a:lnTo>
                  <a:pt x="35719" y="125016"/>
                </a:lnTo>
                <a:lnTo>
                  <a:pt x="35719" y="98226"/>
                </a:lnTo>
                <a:lnTo>
                  <a:pt x="44648" y="62508"/>
                </a:lnTo>
                <a:lnTo>
                  <a:pt x="62508" y="35719"/>
                </a:lnTo>
                <a:lnTo>
                  <a:pt x="89297" y="26789"/>
                </a:lnTo>
                <a:lnTo>
                  <a:pt x="125016" y="17859"/>
                </a:lnTo>
                <a:lnTo>
                  <a:pt x="151805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1" name="Freeform 28750"/>
          <p:cNvSpPr/>
          <p:nvPr/>
        </p:nvSpPr>
        <p:spPr bwMode="auto">
          <a:xfrm>
            <a:off x="6465094" y="5938241"/>
            <a:ext cx="214313" cy="223244"/>
          </a:xfrm>
          <a:custGeom>
            <a:avLst/>
            <a:gdLst/>
            <a:ahLst/>
            <a:cxnLst/>
            <a:rect l="0" t="0" r="0" b="0"/>
            <a:pathLst>
              <a:path w="214313" h="223244">
                <a:moveTo>
                  <a:pt x="8929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0" y="107157"/>
                </a:lnTo>
                <a:lnTo>
                  <a:pt x="8929" y="133946"/>
                </a:lnTo>
                <a:lnTo>
                  <a:pt x="17859" y="169664"/>
                </a:lnTo>
                <a:lnTo>
                  <a:pt x="26789" y="196454"/>
                </a:lnTo>
                <a:lnTo>
                  <a:pt x="44648" y="214313"/>
                </a:lnTo>
                <a:lnTo>
                  <a:pt x="53578" y="223243"/>
                </a:lnTo>
                <a:lnTo>
                  <a:pt x="62508" y="223243"/>
                </a:lnTo>
                <a:lnTo>
                  <a:pt x="62508" y="214313"/>
                </a:lnTo>
                <a:lnTo>
                  <a:pt x="62508" y="187524"/>
                </a:lnTo>
                <a:lnTo>
                  <a:pt x="71437" y="160735"/>
                </a:lnTo>
                <a:lnTo>
                  <a:pt x="71437" y="116086"/>
                </a:lnTo>
                <a:lnTo>
                  <a:pt x="80367" y="89297"/>
                </a:lnTo>
                <a:lnTo>
                  <a:pt x="98226" y="53579"/>
                </a:lnTo>
                <a:lnTo>
                  <a:pt x="125015" y="35719"/>
                </a:lnTo>
                <a:lnTo>
                  <a:pt x="160734" y="17860"/>
                </a:lnTo>
                <a:lnTo>
                  <a:pt x="18752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2" name="Freeform 28751"/>
          <p:cNvSpPr/>
          <p:nvPr/>
        </p:nvSpPr>
        <p:spPr bwMode="auto">
          <a:xfrm>
            <a:off x="6652617" y="5947171"/>
            <a:ext cx="303611" cy="223243"/>
          </a:xfrm>
          <a:custGeom>
            <a:avLst/>
            <a:gdLst/>
            <a:ahLst/>
            <a:cxnLst/>
            <a:rect l="0" t="0" r="0" b="0"/>
            <a:pathLst>
              <a:path w="303611" h="223243">
                <a:moveTo>
                  <a:pt x="62508" y="80367"/>
                </a:moveTo>
                <a:lnTo>
                  <a:pt x="71438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35719"/>
                </a:lnTo>
                <a:lnTo>
                  <a:pt x="44649" y="62508"/>
                </a:lnTo>
                <a:lnTo>
                  <a:pt x="1786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17860" y="205383"/>
                </a:lnTo>
                <a:lnTo>
                  <a:pt x="44649" y="223242"/>
                </a:lnTo>
                <a:lnTo>
                  <a:pt x="89297" y="223242"/>
                </a:lnTo>
                <a:lnTo>
                  <a:pt x="133946" y="214313"/>
                </a:lnTo>
                <a:lnTo>
                  <a:pt x="187524" y="187524"/>
                </a:lnTo>
                <a:lnTo>
                  <a:pt x="232172" y="160734"/>
                </a:lnTo>
                <a:lnTo>
                  <a:pt x="276821" y="125016"/>
                </a:lnTo>
                <a:lnTo>
                  <a:pt x="294680" y="89297"/>
                </a:lnTo>
                <a:lnTo>
                  <a:pt x="303610" y="53578"/>
                </a:lnTo>
                <a:lnTo>
                  <a:pt x="303610" y="26789"/>
                </a:lnTo>
                <a:lnTo>
                  <a:pt x="294680" y="8930"/>
                </a:lnTo>
                <a:lnTo>
                  <a:pt x="285750" y="17859"/>
                </a:lnTo>
                <a:lnTo>
                  <a:pt x="276821" y="44649"/>
                </a:lnTo>
                <a:lnTo>
                  <a:pt x="267891" y="71438"/>
                </a:lnTo>
                <a:lnTo>
                  <a:pt x="258961" y="98227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58961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3" name="Freeform 28752"/>
          <p:cNvSpPr/>
          <p:nvPr/>
        </p:nvSpPr>
        <p:spPr bwMode="auto">
          <a:xfrm>
            <a:off x="6965156" y="5518547"/>
            <a:ext cx="116087" cy="517922"/>
          </a:xfrm>
          <a:custGeom>
            <a:avLst/>
            <a:gdLst/>
            <a:ahLst/>
            <a:cxnLst/>
            <a:rect l="0" t="0" r="0" b="0"/>
            <a:pathLst>
              <a:path w="116087" h="517922">
                <a:moveTo>
                  <a:pt x="71438" y="205382"/>
                </a:moveTo>
                <a:lnTo>
                  <a:pt x="71438" y="187523"/>
                </a:lnTo>
                <a:lnTo>
                  <a:pt x="80367" y="160733"/>
                </a:lnTo>
                <a:lnTo>
                  <a:pt x="89297" y="125015"/>
                </a:lnTo>
                <a:lnTo>
                  <a:pt x="107157" y="80366"/>
                </a:lnTo>
                <a:lnTo>
                  <a:pt x="107157" y="53578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7" y="0"/>
                </a:lnTo>
                <a:lnTo>
                  <a:pt x="98227" y="8930"/>
                </a:lnTo>
                <a:lnTo>
                  <a:pt x="80367" y="26789"/>
                </a:lnTo>
                <a:lnTo>
                  <a:pt x="62508" y="62507"/>
                </a:lnTo>
                <a:lnTo>
                  <a:pt x="44649" y="107155"/>
                </a:lnTo>
                <a:lnTo>
                  <a:pt x="26789" y="169663"/>
                </a:lnTo>
                <a:lnTo>
                  <a:pt x="8930" y="241101"/>
                </a:lnTo>
                <a:lnTo>
                  <a:pt x="0" y="312538"/>
                </a:lnTo>
                <a:lnTo>
                  <a:pt x="8930" y="383976"/>
                </a:lnTo>
                <a:lnTo>
                  <a:pt x="17860" y="446483"/>
                </a:lnTo>
                <a:lnTo>
                  <a:pt x="35719" y="482202"/>
                </a:lnTo>
                <a:lnTo>
                  <a:pt x="62508" y="508991"/>
                </a:lnTo>
                <a:lnTo>
                  <a:pt x="89297" y="517921"/>
                </a:lnTo>
                <a:lnTo>
                  <a:pt x="98227" y="500062"/>
                </a:lnTo>
                <a:lnTo>
                  <a:pt x="107157" y="473273"/>
                </a:lnTo>
                <a:lnTo>
                  <a:pt x="89297" y="419694"/>
                </a:lnTo>
                <a:lnTo>
                  <a:pt x="89297" y="4196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4" name="Freeform 28753"/>
          <p:cNvSpPr/>
          <p:nvPr/>
        </p:nvSpPr>
        <p:spPr bwMode="auto">
          <a:xfrm>
            <a:off x="6724055" y="5688210"/>
            <a:ext cx="401837" cy="53579"/>
          </a:xfrm>
          <a:custGeom>
            <a:avLst/>
            <a:gdLst/>
            <a:ahLst/>
            <a:cxnLst/>
            <a:rect l="0" t="0" r="0" b="0"/>
            <a:pathLst>
              <a:path w="401837" h="53579">
                <a:moveTo>
                  <a:pt x="8929" y="35719"/>
                </a:moveTo>
                <a:lnTo>
                  <a:pt x="8929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35718" y="53578"/>
                </a:lnTo>
                <a:lnTo>
                  <a:pt x="89297" y="53578"/>
                </a:lnTo>
                <a:lnTo>
                  <a:pt x="160734" y="44649"/>
                </a:lnTo>
                <a:lnTo>
                  <a:pt x="250031" y="35719"/>
                </a:lnTo>
                <a:lnTo>
                  <a:pt x="330398" y="2678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5" name="Freeform 28754"/>
          <p:cNvSpPr/>
          <p:nvPr/>
        </p:nvSpPr>
        <p:spPr bwMode="auto">
          <a:xfrm>
            <a:off x="7268766" y="5625702"/>
            <a:ext cx="348258" cy="258962"/>
          </a:xfrm>
          <a:custGeom>
            <a:avLst/>
            <a:gdLst/>
            <a:ahLst/>
            <a:cxnLst/>
            <a:rect l="0" t="0" r="0" b="0"/>
            <a:pathLst>
              <a:path w="348258" h="258962">
                <a:moveTo>
                  <a:pt x="107156" y="0"/>
                </a:moveTo>
                <a:lnTo>
                  <a:pt x="98226" y="8930"/>
                </a:lnTo>
                <a:lnTo>
                  <a:pt x="80367" y="26789"/>
                </a:lnTo>
                <a:lnTo>
                  <a:pt x="53578" y="62508"/>
                </a:lnTo>
                <a:lnTo>
                  <a:pt x="35718" y="107157"/>
                </a:lnTo>
                <a:lnTo>
                  <a:pt x="8929" y="151805"/>
                </a:lnTo>
                <a:lnTo>
                  <a:pt x="0" y="196453"/>
                </a:lnTo>
                <a:lnTo>
                  <a:pt x="0" y="232172"/>
                </a:lnTo>
                <a:lnTo>
                  <a:pt x="17859" y="250032"/>
                </a:lnTo>
                <a:lnTo>
                  <a:pt x="26789" y="258961"/>
                </a:lnTo>
                <a:lnTo>
                  <a:pt x="53578" y="250032"/>
                </a:lnTo>
                <a:lnTo>
                  <a:pt x="71437" y="223243"/>
                </a:lnTo>
                <a:lnTo>
                  <a:pt x="89297" y="187524"/>
                </a:lnTo>
                <a:lnTo>
                  <a:pt x="116086" y="142875"/>
                </a:lnTo>
                <a:lnTo>
                  <a:pt x="125015" y="98227"/>
                </a:lnTo>
                <a:lnTo>
                  <a:pt x="133945" y="53578"/>
                </a:lnTo>
                <a:lnTo>
                  <a:pt x="142875" y="17860"/>
                </a:lnTo>
                <a:lnTo>
                  <a:pt x="142875" y="0"/>
                </a:lnTo>
                <a:lnTo>
                  <a:pt x="133945" y="17860"/>
                </a:lnTo>
                <a:lnTo>
                  <a:pt x="125015" y="44649"/>
                </a:lnTo>
                <a:lnTo>
                  <a:pt x="125015" y="80368"/>
                </a:lnTo>
                <a:lnTo>
                  <a:pt x="125015" y="125016"/>
                </a:lnTo>
                <a:lnTo>
                  <a:pt x="142875" y="151805"/>
                </a:lnTo>
                <a:lnTo>
                  <a:pt x="160734" y="169664"/>
                </a:lnTo>
                <a:lnTo>
                  <a:pt x="205382" y="178594"/>
                </a:lnTo>
                <a:lnTo>
                  <a:pt x="250031" y="160735"/>
                </a:lnTo>
                <a:lnTo>
                  <a:pt x="303609" y="133946"/>
                </a:lnTo>
                <a:lnTo>
                  <a:pt x="348257" y="98227"/>
                </a:lnTo>
                <a:lnTo>
                  <a:pt x="34825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6" name="Freeform 28755"/>
          <p:cNvSpPr/>
          <p:nvPr/>
        </p:nvSpPr>
        <p:spPr bwMode="auto">
          <a:xfrm>
            <a:off x="5741789" y="6429374"/>
            <a:ext cx="517923" cy="303611"/>
          </a:xfrm>
          <a:custGeom>
            <a:avLst/>
            <a:gdLst/>
            <a:ahLst/>
            <a:cxnLst/>
            <a:rect l="0" t="0" r="0" b="0"/>
            <a:pathLst>
              <a:path w="517923" h="303611">
                <a:moveTo>
                  <a:pt x="0" y="80367"/>
                </a:move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17859" y="125016"/>
                </a:lnTo>
                <a:lnTo>
                  <a:pt x="26789" y="160735"/>
                </a:lnTo>
                <a:lnTo>
                  <a:pt x="35719" y="187524"/>
                </a:lnTo>
                <a:lnTo>
                  <a:pt x="44649" y="232172"/>
                </a:lnTo>
                <a:lnTo>
                  <a:pt x="62508" y="267891"/>
                </a:lnTo>
                <a:lnTo>
                  <a:pt x="71438" y="294680"/>
                </a:lnTo>
                <a:lnTo>
                  <a:pt x="80367" y="303610"/>
                </a:lnTo>
                <a:lnTo>
                  <a:pt x="89297" y="303610"/>
                </a:lnTo>
                <a:lnTo>
                  <a:pt x="98227" y="294680"/>
                </a:lnTo>
                <a:lnTo>
                  <a:pt x="116086" y="250031"/>
                </a:lnTo>
                <a:lnTo>
                  <a:pt x="125016" y="187524"/>
                </a:lnTo>
                <a:lnTo>
                  <a:pt x="133945" y="107156"/>
                </a:lnTo>
                <a:lnTo>
                  <a:pt x="142875" y="26789"/>
                </a:lnTo>
                <a:lnTo>
                  <a:pt x="151805" y="0"/>
                </a:lnTo>
                <a:lnTo>
                  <a:pt x="151805" y="17860"/>
                </a:lnTo>
                <a:lnTo>
                  <a:pt x="160734" y="53578"/>
                </a:lnTo>
                <a:lnTo>
                  <a:pt x="160734" y="80367"/>
                </a:lnTo>
                <a:lnTo>
                  <a:pt x="169664" y="107156"/>
                </a:lnTo>
                <a:lnTo>
                  <a:pt x="187524" y="133946"/>
                </a:lnTo>
                <a:lnTo>
                  <a:pt x="196453" y="178594"/>
                </a:lnTo>
                <a:lnTo>
                  <a:pt x="214313" y="214313"/>
                </a:lnTo>
                <a:lnTo>
                  <a:pt x="241102" y="250031"/>
                </a:lnTo>
                <a:lnTo>
                  <a:pt x="258961" y="267891"/>
                </a:lnTo>
                <a:lnTo>
                  <a:pt x="276820" y="276821"/>
                </a:lnTo>
                <a:lnTo>
                  <a:pt x="285750" y="267891"/>
                </a:lnTo>
                <a:lnTo>
                  <a:pt x="312539" y="223242"/>
                </a:lnTo>
                <a:lnTo>
                  <a:pt x="321469" y="160735"/>
                </a:lnTo>
                <a:lnTo>
                  <a:pt x="339328" y="89297"/>
                </a:lnTo>
                <a:lnTo>
                  <a:pt x="357188" y="35719"/>
                </a:lnTo>
                <a:lnTo>
                  <a:pt x="366117" y="26789"/>
                </a:lnTo>
                <a:lnTo>
                  <a:pt x="375047" y="35719"/>
                </a:lnTo>
                <a:lnTo>
                  <a:pt x="383977" y="53578"/>
                </a:lnTo>
                <a:lnTo>
                  <a:pt x="392906" y="62508"/>
                </a:lnTo>
                <a:lnTo>
                  <a:pt x="410766" y="80367"/>
                </a:lnTo>
                <a:lnTo>
                  <a:pt x="428625" y="116086"/>
                </a:lnTo>
                <a:lnTo>
                  <a:pt x="455414" y="151805"/>
                </a:lnTo>
                <a:lnTo>
                  <a:pt x="482203" y="178594"/>
                </a:lnTo>
                <a:lnTo>
                  <a:pt x="500063" y="205383"/>
                </a:lnTo>
                <a:lnTo>
                  <a:pt x="517922" y="223242"/>
                </a:lnTo>
                <a:lnTo>
                  <a:pt x="517922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7" name="Freeform 28756"/>
          <p:cNvSpPr/>
          <p:nvPr/>
        </p:nvSpPr>
        <p:spPr bwMode="auto">
          <a:xfrm>
            <a:off x="6349008" y="6518671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0" y="0"/>
                </a:moveTo>
                <a:lnTo>
                  <a:pt x="17859" y="17859"/>
                </a:lnTo>
                <a:lnTo>
                  <a:pt x="26789" y="44649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8" y="98227"/>
                </a:lnTo>
                <a:lnTo>
                  <a:pt x="53578" y="116086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8" name="Freeform 28757"/>
          <p:cNvSpPr/>
          <p:nvPr/>
        </p:nvSpPr>
        <p:spPr bwMode="auto">
          <a:xfrm>
            <a:off x="6223992" y="6295429"/>
            <a:ext cx="125017" cy="44649"/>
          </a:xfrm>
          <a:custGeom>
            <a:avLst/>
            <a:gdLst/>
            <a:ahLst/>
            <a:cxnLst/>
            <a:rect l="0" t="0" r="0" b="0"/>
            <a:pathLst>
              <a:path w="125017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35719" y="26789"/>
                </a:lnTo>
                <a:lnTo>
                  <a:pt x="62508" y="17859"/>
                </a:lnTo>
                <a:lnTo>
                  <a:pt x="98227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59" name="Freeform 28758"/>
          <p:cNvSpPr/>
          <p:nvPr/>
        </p:nvSpPr>
        <p:spPr bwMode="auto">
          <a:xfrm>
            <a:off x="6491883" y="6349007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17859"/>
                </a:lnTo>
                <a:lnTo>
                  <a:pt x="35719" y="35719"/>
                </a:lnTo>
                <a:lnTo>
                  <a:pt x="17859" y="5357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42875"/>
                </a:lnTo>
                <a:lnTo>
                  <a:pt x="53578" y="160734"/>
                </a:lnTo>
                <a:lnTo>
                  <a:pt x="71437" y="178594"/>
                </a:lnTo>
                <a:lnTo>
                  <a:pt x="89297" y="205383"/>
                </a:lnTo>
                <a:lnTo>
                  <a:pt x="98226" y="223242"/>
                </a:lnTo>
                <a:lnTo>
                  <a:pt x="98226" y="250031"/>
                </a:lnTo>
                <a:lnTo>
                  <a:pt x="98226" y="258961"/>
                </a:lnTo>
                <a:lnTo>
                  <a:pt x="89297" y="267891"/>
                </a:lnTo>
                <a:lnTo>
                  <a:pt x="80367" y="276820"/>
                </a:lnTo>
                <a:lnTo>
                  <a:pt x="71437" y="285750"/>
                </a:lnTo>
                <a:lnTo>
                  <a:pt x="53578" y="294680"/>
                </a:lnTo>
                <a:lnTo>
                  <a:pt x="44648" y="294680"/>
                </a:lnTo>
                <a:lnTo>
                  <a:pt x="44648" y="294680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0" name="Freeform 28759"/>
          <p:cNvSpPr/>
          <p:nvPr/>
        </p:nvSpPr>
        <p:spPr bwMode="auto">
          <a:xfrm>
            <a:off x="6750844" y="6286499"/>
            <a:ext cx="250032" cy="375048"/>
          </a:xfrm>
          <a:custGeom>
            <a:avLst/>
            <a:gdLst/>
            <a:ahLst/>
            <a:cxnLst/>
            <a:rect l="0" t="0" r="0" b="0"/>
            <a:pathLst>
              <a:path w="250032" h="375048">
                <a:moveTo>
                  <a:pt x="53578" y="133946"/>
                </a:moveTo>
                <a:lnTo>
                  <a:pt x="44648" y="133946"/>
                </a:lnTo>
                <a:lnTo>
                  <a:pt x="44648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35719" y="196453"/>
                </a:lnTo>
                <a:lnTo>
                  <a:pt x="35719" y="223242"/>
                </a:lnTo>
                <a:lnTo>
                  <a:pt x="35719" y="250031"/>
                </a:lnTo>
                <a:lnTo>
                  <a:pt x="44648" y="285750"/>
                </a:lnTo>
                <a:lnTo>
                  <a:pt x="44648" y="312539"/>
                </a:lnTo>
                <a:lnTo>
                  <a:pt x="53578" y="348258"/>
                </a:lnTo>
                <a:lnTo>
                  <a:pt x="62508" y="366117"/>
                </a:lnTo>
                <a:lnTo>
                  <a:pt x="62508" y="375047"/>
                </a:lnTo>
                <a:lnTo>
                  <a:pt x="53578" y="375047"/>
                </a:lnTo>
                <a:lnTo>
                  <a:pt x="53578" y="366117"/>
                </a:lnTo>
                <a:lnTo>
                  <a:pt x="35719" y="339328"/>
                </a:lnTo>
                <a:lnTo>
                  <a:pt x="17859" y="285750"/>
                </a:lnTo>
                <a:lnTo>
                  <a:pt x="0" y="214313"/>
                </a:lnTo>
                <a:lnTo>
                  <a:pt x="0" y="142875"/>
                </a:lnTo>
                <a:lnTo>
                  <a:pt x="17859" y="80367"/>
                </a:lnTo>
                <a:lnTo>
                  <a:pt x="44648" y="44649"/>
                </a:lnTo>
                <a:lnTo>
                  <a:pt x="71437" y="17860"/>
                </a:lnTo>
                <a:lnTo>
                  <a:pt x="107156" y="0"/>
                </a:lnTo>
                <a:lnTo>
                  <a:pt x="151804" y="0"/>
                </a:lnTo>
                <a:lnTo>
                  <a:pt x="187523" y="8930"/>
                </a:lnTo>
                <a:lnTo>
                  <a:pt x="223242" y="17860"/>
                </a:lnTo>
                <a:lnTo>
                  <a:pt x="241101" y="35719"/>
                </a:lnTo>
                <a:lnTo>
                  <a:pt x="250031" y="62508"/>
                </a:lnTo>
                <a:lnTo>
                  <a:pt x="232172" y="89297"/>
                </a:lnTo>
                <a:lnTo>
                  <a:pt x="196453" y="125016"/>
                </a:lnTo>
                <a:lnTo>
                  <a:pt x="160734" y="151805"/>
                </a:lnTo>
                <a:lnTo>
                  <a:pt x="125015" y="169664"/>
                </a:lnTo>
                <a:lnTo>
                  <a:pt x="98226" y="178594"/>
                </a:lnTo>
                <a:lnTo>
                  <a:pt x="89297" y="178594"/>
                </a:lnTo>
                <a:lnTo>
                  <a:pt x="80367" y="169664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1" name="Freeform 28760"/>
          <p:cNvSpPr/>
          <p:nvPr/>
        </p:nvSpPr>
        <p:spPr bwMode="auto">
          <a:xfrm>
            <a:off x="7027664" y="6215062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8930" y="107156"/>
                </a:moveTo>
                <a:lnTo>
                  <a:pt x="8930" y="125015"/>
                </a:lnTo>
                <a:lnTo>
                  <a:pt x="8930" y="142875"/>
                </a:lnTo>
                <a:lnTo>
                  <a:pt x="17859" y="169664"/>
                </a:lnTo>
                <a:lnTo>
                  <a:pt x="26789" y="205383"/>
                </a:lnTo>
                <a:lnTo>
                  <a:pt x="26789" y="232172"/>
                </a:lnTo>
                <a:lnTo>
                  <a:pt x="35719" y="241101"/>
                </a:lnTo>
                <a:lnTo>
                  <a:pt x="44649" y="250031"/>
                </a:lnTo>
                <a:lnTo>
                  <a:pt x="35719" y="241101"/>
                </a:lnTo>
                <a:lnTo>
                  <a:pt x="35719" y="214312"/>
                </a:lnTo>
                <a:lnTo>
                  <a:pt x="17859" y="187523"/>
                </a:lnTo>
                <a:lnTo>
                  <a:pt x="8930" y="142875"/>
                </a:lnTo>
                <a:lnTo>
                  <a:pt x="0" y="107156"/>
                </a:lnTo>
                <a:lnTo>
                  <a:pt x="0" y="71437"/>
                </a:lnTo>
                <a:lnTo>
                  <a:pt x="0" y="35718"/>
                </a:lnTo>
                <a:lnTo>
                  <a:pt x="17859" y="17859"/>
                </a:lnTo>
                <a:lnTo>
                  <a:pt x="35719" y="8929"/>
                </a:lnTo>
                <a:lnTo>
                  <a:pt x="71438" y="0"/>
                </a:lnTo>
                <a:lnTo>
                  <a:pt x="98227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2" name="Freeform 28761"/>
          <p:cNvSpPr/>
          <p:nvPr/>
        </p:nvSpPr>
        <p:spPr bwMode="auto">
          <a:xfrm>
            <a:off x="7134820" y="6223991"/>
            <a:ext cx="187525" cy="187525"/>
          </a:xfrm>
          <a:custGeom>
            <a:avLst/>
            <a:gdLst/>
            <a:ahLst/>
            <a:cxnLst/>
            <a:rect l="0" t="0" r="0" b="0"/>
            <a:pathLst>
              <a:path w="187525" h="187525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26789" y="80368"/>
                </a:lnTo>
                <a:lnTo>
                  <a:pt x="53578" y="71438"/>
                </a:lnTo>
                <a:lnTo>
                  <a:pt x="80368" y="53579"/>
                </a:lnTo>
                <a:lnTo>
                  <a:pt x="116086" y="44649"/>
                </a:lnTo>
                <a:lnTo>
                  <a:pt x="142875" y="35719"/>
                </a:lnTo>
                <a:lnTo>
                  <a:pt x="169664" y="17860"/>
                </a:lnTo>
                <a:lnTo>
                  <a:pt x="187524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25016" y="35719"/>
                </a:lnTo>
                <a:lnTo>
                  <a:pt x="89297" y="62508"/>
                </a:lnTo>
                <a:lnTo>
                  <a:pt x="71438" y="98227"/>
                </a:lnTo>
                <a:lnTo>
                  <a:pt x="53578" y="133946"/>
                </a:lnTo>
                <a:lnTo>
                  <a:pt x="44649" y="160735"/>
                </a:lnTo>
                <a:lnTo>
                  <a:pt x="53578" y="178594"/>
                </a:lnTo>
                <a:lnTo>
                  <a:pt x="71438" y="187524"/>
                </a:lnTo>
                <a:lnTo>
                  <a:pt x="98227" y="178594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3" name="Freeform 28762"/>
          <p:cNvSpPr/>
          <p:nvPr/>
        </p:nvSpPr>
        <p:spPr bwMode="auto">
          <a:xfrm>
            <a:off x="7384852" y="5902523"/>
            <a:ext cx="187524" cy="446485"/>
          </a:xfrm>
          <a:custGeom>
            <a:avLst/>
            <a:gdLst/>
            <a:ahLst/>
            <a:cxnLst/>
            <a:rect l="0" t="0" r="0" b="0"/>
            <a:pathLst>
              <a:path w="187524" h="446485">
                <a:moveTo>
                  <a:pt x="142875" y="285750"/>
                </a:moveTo>
                <a:lnTo>
                  <a:pt x="133945" y="285750"/>
                </a:lnTo>
                <a:lnTo>
                  <a:pt x="125015" y="285750"/>
                </a:lnTo>
                <a:lnTo>
                  <a:pt x="98226" y="294679"/>
                </a:lnTo>
                <a:lnTo>
                  <a:pt x="80367" y="312539"/>
                </a:lnTo>
                <a:lnTo>
                  <a:pt x="53578" y="339328"/>
                </a:lnTo>
                <a:lnTo>
                  <a:pt x="26789" y="366117"/>
                </a:lnTo>
                <a:lnTo>
                  <a:pt x="8929" y="392906"/>
                </a:lnTo>
                <a:lnTo>
                  <a:pt x="0" y="419695"/>
                </a:lnTo>
                <a:lnTo>
                  <a:pt x="0" y="437554"/>
                </a:lnTo>
                <a:lnTo>
                  <a:pt x="8929" y="446484"/>
                </a:lnTo>
                <a:lnTo>
                  <a:pt x="26789" y="446484"/>
                </a:lnTo>
                <a:lnTo>
                  <a:pt x="53578" y="437554"/>
                </a:lnTo>
                <a:lnTo>
                  <a:pt x="71437" y="410765"/>
                </a:lnTo>
                <a:lnTo>
                  <a:pt x="98226" y="383976"/>
                </a:lnTo>
                <a:lnTo>
                  <a:pt x="116086" y="339328"/>
                </a:lnTo>
                <a:lnTo>
                  <a:pt x="133945" y="294679"/>
                </a:lnTo>
                <a:lnTo>
                  <a:pt x="142875" y="241101"/>
                </a:lnTo>
                <a:lnTo>
                  <a:pt x="142875" y="178593"/>
                </a:lnTo>
                <a:lnTo>
                  <a:pt x="142875" y="116086"/>
                </a:lnTo>
                <a:lnTo>
                  <a:pt x="133945" y="62507"/>
                </a:lnTo>
                <a:lnTo>
                  <a:pt x="125015" y="17859"/>
                </a:lnTo>
                <a:lnTo>
                  <a:pt x="107156" y="0"/>
                </a:lnTo>
                <a:lnTo>
                  <a:pt x="80367" y="17859"/>
                </a:lnTo>
                <a:lnTo>
                  <a:pt x="62507" y="44648"/>
                </a:lnTo>
                <a:lnTo>
                  <a:pt x="35718" y="98226"/>
                </a:lnTo>
                <a:lnTo>
                  <a:pt x="26789" y="151804"/>
                </a:lnTo>
                <a:lnTo>
                  <a:pt x="26789" y="214312"/>
                </a:lnTo>
                <a:lnTo>
                  <a:pt x="35718" y="267890"/>
                </a:lnTo>
                <a:lnTo>
                  <a:pt x="53578" y="312539"/>
                </a:lnTo>
                <a:lnTo>
                  <a:pt x="80367" y="339328"/>
                </a:lnTo>
                <a:lnTo>
                  <a:pt x="116086" y="357187"/>
                </a:lnTo>
                <a:lnTo>
                  <a:pt x="133945" y="357187"/>
                </a:lnTo>
                <a:lnTo>
                  <a:pt x="160734" y="339328"/>
                </a:lnTo>
                <a:lnTo>
                  <a:pt x="178593" y="321468"/>
                </a:lnTo>
                <a:lnTo>
                  <a:pt x="187523" y="285750"/>
                </a:lnTo>
                <a:lnTo>
                  <a:pt x="187523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4" name="Freeform 28763"/>
          <p:cNvSpPr/>
          <p:nvPr/>
        </p:nvSpPr>
        <p:spPr bwMode="auto">
          <a:xfrm>
            <a:off x="7661672" y="6179343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9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5" name="Freeform 28764"/>
          <p:cNvSpPr/>
          <p:nvPr/>
        </p:nvSpPr>
        <p:spPr bwMode="auto">
          <a:xfrm>
            <a:off x="7679531" y="5831085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0" y="62508"/>
                </a:moveTo>
                <a:lnTo>
                  <a:pt x="0" y="53578"/>
                </a:lnTo>
                <a:lnTo>
                  <a:pt x="8930" y="44649"/>
                </a:lnTo>
                <a:lnTo>
                  <a:pt x="8930" y="35719"/>
                </a:lnTo>
                <a:lnTo>
                  <a:pt x="17860" y="1786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6" name="Freeform 28765"/>
          <p:cNvSpPr/>
          <p:nvPr/>
        </p:nvSpPr>
        <p:spPr bwMode="auto">
          <a:xfrm>
            <a:off x="7733109" y="5840015"/>
            <a:ext cx="133947" cy="419696"/>
          </a:xfrm>
          <a:custGeom>
            <a:avLst/>
            <a:gdLst/>
            <a:ahLst/>
            <a:cxnLst/>
            <a:rect l="0" t="0" r="0" b="0"/>
            <a:pathLst>
              <a:path w="133947" h="419696">
                <a:moveTo>
                  <a:pt x="71438" y="0"/>
                </a:moveTo>
                <a:lnTo>
                  <a:pt x="62508" y="8930"/>
                </a:lnTo>
                <a:lnTo>
                  <a:pt x="62508" y="17859"/>
                </a:lnTo>
                <a:lnTo>
                  <a:pt x="53579" y="35719"/>
                </a:lnTo>
                <a:lnTo>
                  <a:pt x="35719" y="71437"/>
                </a:lnTo>
                <a:lnTo>
                  <a:pt x="26789" y="125015"/>
                </a:lnTo>
                <a:lnTo>
                  <a:pt x="17860" y="187523"/>
                </a:lnTo>
                <a:lnTo>
                  <a:pt x="0" y="258961"/>
                </a:lnTo>
                <a:lnTo>
                  <a:pt x="0" y="321469"/>
                </a:lnTo>
                <a:lnTo>
                  <a:pt x="0" y="366117"/>
                </a:lnTo>
                <a:lnTo>
                  <a:pt x="8930" y="401836"/>
                </a:lnTo>
                <a:lnTo>
                  <a:pt x="35719" y="419695"/>
                </a:lnTo>
                <a:lnTo>
                  <a:pt x="53579" y="419695"/>
                </a:lnTo>
                <a:lnTo>
                  <a:pt x="89297" y="401836"/>
                </a:lnTo>
                <a:lnTo>
                  <a:pt x="107157" y="375047"/>
                </a:lnTo>
                <a:lnTo>
                  <a:pt x="133946" y="339328"/>
                </a:lnTo>
                <a:lnTo>
                  <a:pt x="13394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7" name="Freeform 28766"/>
          <p:cNvSpPr/>
          <p:nvPr/>
        </p:nvSpPr>
        <p:spPr bwMode="auto">
          <a:xfrm>
            <a:off x="7652742" y="6000749"/>
            <a:ext cx="285751" cy="71439"/>
          </a:xfrm>
          <a:custGeom>
            <a:avLst/>
            <a:gdLst/>
            <a:ahLst/>
            <a:cxnLst/>
            <a:rect l="0" t="0" r="0" b="0"/>
            <a:pathLst>
              <a:path w="285751" h="71439">
                <a:moveTo>
                  <a:pt x="0" y="71438"/>
                </a:moveTo>
                <a:lnTo>
                  <a:pt x="0" y="62508"/>
                </a:lnTo>
                <a:lnTo>
                  <a:pt x="17860" y="53578"/>
                </a:lnTo>
                <a:lnTo>
                  <a:pt x="35719" y="44649"/>
                </a:lnTo>
                <a:lnTo>
                  <a:pt x="71438" y="35719"/>
                </a:lnTo>
                <a:lnTo>
                  <a:pt x="116086" y="26789"/>
                </a:lnTo>
                <a:lnTo>
                  <a:pt x="160735" y="17860"/>
                </a:lnTo>
                <a:lnTo>
                  <a:pt x="214313" y="8930"/>
                </a:lnTo>
                <a:lnTo>
                  <a:pt x="258961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8" name="Freeform 28767"/>
          <p:cNvSpPr/>
          <p:nvPr/>
        </p:nvSpPr>
        <p:spPr bwMode="auto">
          <a:xfrm>
            <a:off x="7920633" y="6018609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9" y="80367"/>
                </a:lnTo>
                <a:lnTo>
                  <a:pt x="44648" y="116086"/>
                </a:lnTo>
                <a:lnTo>
                  <a:pt x="62508" y="133945"/>
                </a:lnTo>
                <a:lnTo>
                  <a:pt x="80367" y="151804"/>
                </a:lnTo>
                <a:lnTo>
                  <a:pt x="98226" y="160734"/>
                </a:lnTo>
                <a:lnTo>
                  <a:pt x="9822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69" name="Freeform 28768"/>
          <p:cNvSpPr/>
          <p:nvPr/>
        </p:nvSpPr>
        <p:spPr bwMode="auto">
          <a:xfrm>
            <a:off x="7902773" y="5768577"/>
            <a:ext cx="53580" cy="17861"/>
          </a:xfrm>
          <a:custGeom>
            <a:avLst/>
            <a:gdLst/>
            <a:ahLst/>
            <a:cxnLst/>
            <a:rect l="0" t="0" r="0" b="0"/>
            <a:pathLst>
              <a:path w="53580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17860"/>
                </a:lnTo>
                <a:lnTo>
                  <a:pt x="53579" y="8930"/>
                </a:lnTo>
                <a:lnTo>
                  <a:pt x="5357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0" name="Freeform 28769"/>
          <p:cNvSpPr/>
          <p:nvPr/>
        </p:nvSpPr>
        <p:spPr bwMode="auto">
          <a:xfrm>
            <a:off x="8090297" y="5911452"/>
            <a:ext cx="392906" cy="160736"/>
          </a:xfrm>
          <a:custGeom>
            <a:avLst/>
            <a:gdLst/>
            <a:ahLst/>
            <a:cxnLst/>
            <a:rect l="0" t="0" r="0" b="0"/>
            <a:pathLst>
              <a:path w="392906" h="160736">
                <a:moveTo>
                  <a:pt x="8930" y="89297"/>
                </a:move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26789" y="160735"/>
                </a:lnTo>
                <a:lnTo>
                  <a:pt x="53578" y="160735"/>
                </a:lnTo>
                <a:lnTo>
                  <a:pt x="71437" y="142875"/>
                </a:lnTo>
                <a:lnTo>
                  <a:pt x="98226" y="125016"/>
                </a:lnTo>
                <a:lnTo>
                  <a:pt x="116085" y="98227"/>
                </a:lnTo>
                <a:lnTo>
                  <a:pt x="125015" y="71438"/>
                </a:lnTo>
                <a:lnTo>
                  <a:pt x="133944" y="44649"/>
                </a:lnTo>
                <a:lnTo>
                  <a:pt x="133944" y="17860"/>
                </a:lnTo>
                <a:lnTo>
                  <a:pt x="133944" y="8930"/>
                </a:lnTo>
                <a:lnTo>
                  <a:pt x="142874" y="17860"/>
                </a:lnTo>
                <a:lnTo>
                  <a:pt x="142874" y="26789"/>
                </a:lnTo>
                <a:lnTo>
                  <a:pt x="142874" y="53578"/>
                </a:lnTo>
                <a:lnTo>
                  <a:pt x="142874" y="80368"/>
                </a:lnTo>
                <a:lnTo>
                  <a:pt x="160733" y="107157"/>
                </a:lnTo>
                <a:lnTo>
                  <a:pt x="178593" y="125016"/>
                </a:lnTo>
                <a:lnTo>
                  <a:pt x="196452" y="142875"/>
                </a:lnTo>
                <a:lnTo>
                  <a:pt x="214312" y="142875"/>
                </a:lnTo>
                <a:lnTo>
                  <a:pt x="232171" y="133946"/>
                </a:lnTo>
                <a:lnTo>
                  <a:pt x="250030" y="107157"/>
                </a:lnTo>
                <a:lnTo>
                  <a:pt x="267890" y="89297"/>
                </a:lnTo>
                <a:lnTo>
                  <a:pt x="285749" y="53578"/>
                </a:lnTo>
                <a:lnTo>
                  <a:pt x="294679" y="26789"/>
                </a:lnTo>
                <a:lnTo>
                  <a:pt x="312538" y="8930"/>
                </a:lnTo>
                <a:lnTo>
                  <a:pt x="321468" y="0"/>
                </a:lnTo>
                <a:lnTo>
                  <a:pt x="321468" y="8930"/>
                </a:lnTo>
                <a:lnTo>
                  <a:pt x="330398" y="26789"/>
                </a:lnTo>
                <a:lnTo>
                  <a:pt x="339327" y="44649"/>
                </a:lnTo>
                <a:lnTo>
                  <a:pt x="348257" y="80368"/>
                </a:lnTo>
                <a:lnTo>
                  <a:pt x="366116" y="107157"/>
                </a:lnTo>
                <a:lnTo>
                  <a:pt x="375046" y="116086"/>
                </a:lnTo>
                <a:lnTo>
                  <a:pt x="392905" y="116086"/>
                </a:lnTo>
                <a:lnTo>
                  <a:pt x="3929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1" name="Freeform 28770"/>
          <p:cNvSpPr/>
          <p:nvPr/>
        </p:nvSpPr>
        <p:spPr bwMode="auto">
          <a:xfrm>
            <a:off x="6161484" y="6179343"/>
            <a:ext cx="2411016" cy="598290"/>
          </a:xfrm>
          <a:custGeom>
            <a:avLst/>
            <a:gdLst/>
            <a:ahLst/>
            <a:cxnLst/>
            <a:rect l="0" t="0" r="0" b="0"/>
            <a:pathLst>
              <a:path w="2411016" h="598290">
                <a:moveTo>
                  <a:pt x="0" y="580430"/>
                </a:moveTo>
                <a:lnTo>
                  <a:pt x="0" y="589359"/>
                </a:lnTo>
                <a:lnTo>
                  <a:pt x="0" y="598289"/>
                </a:lnTo>
                <a:lnTo>
                  <a:pt x="8930" y="598289"/>
                </a:lnTo>
                <a:lnTo>
                  <a:pt x="26789" y="598289"/>
                </a:lnTo>
                <a:lnTo>
                  <a:pt x="53579" y="598289"/>
                </a:lnTo>
                <a:lnTo>
                  <a:pt x="98227" y="589359"/>
                </a:lnTo>
                <a:lnTo>
                  <a:pt x="142875" y="580430"/>
                </a:lnTo>
                <a:lnTo>
                  <a:pt x="205383" y="571500"/>
                </a:lnTo>
                <a:lnTo>
                  <a:pt x="276821" y="553641"/>
                </a:lnTo>
                <a:lnTo>
                  <a:pt x="366118" y="535781"/>
                </a:lnTo>
                <a:lnTo>
                  <a:pt x="580430" y="482203"/>
                </a:lnTo>
                <a:lnTo>
                  <a:pt x="785813" y="428625"/>
                </a:lnTo>
                <a:lnTo>
                  <a:pt x="1000125" y="357187"/>
                </a:lnTo>
                <a:lnTo>
                  <a:pt x="1223368" y="285750"/>
                </a:lnTo>
                <a:lnTo>
                  <a:pt x="1428750" y="214312"/>
                </a:lnTo>
                <a:lnTo>
                  <a:pt x="1634133" y="151805"/>
                </a:lnTo>
                <a:lnTo>
                  <a:pt x="1830586" y="107156"/>
                </a:lnTo>
                <a:lnTo>
                  <a:pt x="2009180" y="71437"/>
                </a:lnTo>
                <a:lnTo>
                  <a:pt x="2152054" y="44648"/>
                </a:lnTo>
                <a:lnTo>
                  <a:pt x="2241351" y="26789"/>
                </a:lnTo>
                <a:lnTo>
                  <a:pt x="2303859" y="26789"/>
                </a:lnTo>
                <a:lnTo>
                  <a:pt x="2348507" y="17859"/>
                </a:lnTo>
                <a:lnTo>
                  <a:pt x="2375296" y="17859"/>
                </a:lnTo>
                <a:lnTo>
                  <a:pt x="2393156" y="8930"/>
                </a:lnTo>
                <a:lnTo>
                  <a:pt x="2411015" y="0"/>
                </a:lnTo>
                <a:lnTo>
                  <a:pt x="2411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2" name="Freeform 28771"/>
          <p:cNvSpPr/>
          <p:nvPr/>
        </p:nvSpPr>
        <p:spPr bwMode="auto">
          <a:xfrm>
            <a:off x="7777758" y="2786063"/>
            <a:ext cx="232173" cy="392906"/>
          </a:xfrm>
          <a:custGeom>
            <a:avLst/>
            <a:gdLst/>
            <a:ahLst/>
            <a:cxnLst/>
            <a:rect l="0" t="0" r="0" b="0"/>
            <a:pathLst>
              <a:path w="232173" h="392906">
                <a:moveTo>
                  <a:pt x="44648" y="98226"/>
                </a:moveTo>
                <a:lnTo>
                  <a:pt x="44648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26789" y="89296"/>
                </a:lnTo>
                <a:lnTo>
                  <a:pt x="26789" y="89296"/>
                </a:lnTo>
                <a:lnTo>
                  <a:pt x="26789" y="89296"/>
                </a:lnTo>
                <a:lnTo>
                  <a:pt x="26789" y="89296"/>
                </a:lnTo>
                <a:lnTo>
                  <a:pt x="26789" y="98226"/>
                </a:lnTo>
                <a:lnTo>
                  <a:pt x="26789" y="107155"/>
                </a:lnTo>
                <a:lnTo>
                  <a:pt x="26789" y="125015"/>
                </a:lnTo>
                <a:lnTo>
                  <a:pt x="26789" y="160733"/>
                </a:lnTo>
                <a:lnTo>
                  <a:pt x="26789" y="205382"/>
                </a:lnTo>
                <a:lnTo>
                  <a:pt x="17859" y="250030"/>
                </a:lnTo>
                <a:lnTo>
                  <a:pt x="17859" y="294679"/>
                </a:lnTo>
                <a:lnTo>
                  <a:pt x="8930" y="330398"/>
                </a:lnTo>
                <a:lnTo>
                  <a:pt x="8930" y="366116"/>
                </a:lnTo>
                <a:lnTo>
                  <a:pt x="8930" y="383976"/>
                </a:lnTo>
                <a:lnTo>
                  <a:pt x="0" y="392905"/>
                </a:lnTo>
                <a:lnTo>
                  <a:pt x="0" y="383976"/>
                </a:lnTo>
                <a:lnTo>
                  <a:pt x="0" y="357187"/>
                </a:lnTo>
                <a:lnTo>
                  <a:pt x="0" y="321468"/>
                </a:lnTo>
                <a:lnTo>
                  <a:pt x="0" y="267890"/>
                </a:lnTo>
                <a:lnTo>
                  <a:pt x="0" y="214312"/>
                </a:lnTo>
                <a:lnTo>
                  <a:pt x="0" y="160733"/>
                </a:lnTo>
                <a:lnTo>
                  <a:pt x="0" y="116085"/>
                </a:lnTo>
                <a:lnTo>
                  <a:pt x="0" y="89296"/>
                </a:lnTo>
                <a:lnTo>
                  <a:pt x="8930" y="71437"/>
                </a:lnTo>
                <a:lnTo>
                  <a:pt x="17859" y="71437"/>
                </a:lnTo>
                <a:lnTo>
                  <a:pt x="26789" y="80366"/>
                </a:lnTo>
                <a:lnTo>
                  <a:pt x="35719" y="107155"/>
                </a:lnTo>
                <a:lnTo>
                  <a:pt x="44648" y="151804"/>
                </a:lnTo>
                <a:lnTo>
                  <a:pt x="62508" y="187523"/>
                </a:lnTo>
                <a:lnTo>
                  <a:pt x="80367" y="232171"/>
                </a:lnTo>
                <a:lnTo>
                  <a:pt x="98226" y="267890"/>
                </a:lnTo>
                <a:lnTo>
                  <a:pt x="125015" y="294679"/>
                </a:lnTo>
                <a:lnTo>
                  <a:pt x="151805" y="321468"/>
                </a:lnTo>
                <a:lnTo>
                  <a:pt x="178594" y="330398"/>
                </a:lnTo>
                <a:lnTo>
                  <a:pt x="196453" y="330398"/>
                </a:lnTo>
                <a:lnTo>
                  <a:pt x="214312" y="312538"/>
                </a:lnTo>
                <a:lnTo>
                  <a:pt x="223242" y="285749"/>
                </a:lnTo>
                <a:lnTo>
                  <a:pt x="223242" y="241101"/>
                </a:lnTo>
                <a:lnTo>
                  <a:pt x="223242" y="187523"/>
                </a:lnTo>
                <a:lnTo>
                  <a:pt x="214312" y="133944"/>
                </a:lnTo>
                <a:lnTo>
                  <a:pt x="214312" y="80366"/>
                </a:lnTo>
                <a:lnTo>
                  <a:pt x="214312" y="35718"/>
                </a:lnTo>
                <a:lnTo>
                  <a:pt x="214312" y="8929"/>
                </a:lnTo>
                <a:lnTo>
                  <a:pt x="214312" y="0"/>
                </a:lnTo>
                <a:lnTo>
                  <a:pt x="214312" y="0"/>
                </a:lnTo>
                <a:lnTo>
                  <a:pt x="223242" y="8929"/>
                </a:lnTo>
                <a:lnTo>
                  <a:pt x="223242" y="26788"/>
                </a:lnTo>
                <a:lnTo>
                  <a:pt x="232172" y="44648"/>
                </a:lnTo>
                <a:lnTo>
                  <a:pt x="23217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3" name="Freeform 28772"/>
          <p:cNvSpPr/>
          <p:nvPr/>
        </p:nvSpPr>
        <p:spPr bwMode="auto">
          <a:xfrm>
            <a:off x="8054578" y="2821781"/>
            <a:ext cx="169664" cy="196454"/>
          </a:xfrm>
          <a:custGeom>
            <a:avLst/>
            <a:gdLst/>
            <a:ahLst/>
            <a:cxnLst/>
            <a:rect l="0" t="0" r="0" b="0"/>
            <a:pathLst>
              <a:path w="169664" h="196454">
                <a:moveTo>
                  <a:pt x="26789" y="0"/>
                </a:moveTo>
                <a:lnTo>
                  <a:pt x="26789" y="8930"/>
                </a:lnTo>
                <a:lnTo>
                  <a:pt x="17860" y="35719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17860" y="178594"/>
                </a:lnTo>
                <a:lnTo>
                  <a:pt x="35719" y="196453"/>
                </a:lnTo>
                <a:lnTo>
                  <a:pt x="62508" y="196453"/>
                </a:lnTo>
                <a:lnTo>
                  <a:pt x="89297" y="196453"/>
                </a:lnTo>
                <a:lnTo>
                  <a:pt x="125016" y="187523"/>
                </a:lnTo>
                <a:lnTo>
                  <a:pt x="151804" y="160734"/>
                </a:lnTo>
                <a:lnTo>
                  <a:pt x="169663" y="125015"/>
                </a:lnTo>
                <a:lnTo>
                  <a:pt x="169663" y="89297"/>
                </a:lnTo>
                <a:lnTo>
                  <a:pt x="160734" y="53578"/>
                </a:lnTo>
                <a:lnTo>
                  <a:pt x="125016" y="26789"/>
                </a:lnTo>
                <a:lnTo>
                  <a:pt x="89297" y="17859"/>
                </a:lnTo>
                <a:lnTo>
                  <a:pt x="44649" y="17859"/>
                </a:lnTo>
                <a:lnTo>
                  <a:pt x="17860" y="17859"/>
                </a:lnTo>
                <a:lnTo>
                  <a:pt x="0" y="26789"/>
                </a:lnTo>
                <a:lnTo>
                  <a:pt x="0" y="35719"/>
                </a:lnTo>
                <a:lnTo>
                  <a:pt x="17860" y="44648"/>
                </a:lnTo>
                <a:lnTo>
                  <a:pt x="44649" y="44648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4" name="Freeform 28773"/>
          <p:cNvSpPr/>
          <p:nvPr/>
        </p:nvSpPr>
        <p:spPr bwMode="auto">
          <a:xfrm>
            <a:off x="8304609" y="2669977"/>
            <a:ext cx="89297" cy="366117"/>
          </a:xfrm>
          <a:custGeom>
            <a:avLst/>
            <a:gdLst/>
            <a:ahLst/>
            <a:cxnLst/>
            <a:rect l="0" t="0" r="0" b="0"/>
            <a:pathLst>
              <a:path w="89297" h="366117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17859" y="151804"/>
                </a:lnTo>
                <a:lnTo>
                  <a:pt x="17859" y="196452"/>
                </a:lnTo>
                <a:lnTo>
                  <a:pt x="26789" y="232171"/>
                </a:lnTo>
                <a:lnTo>
                  <a:pt x="26789" y="276819"/>
                </a:lnTo>
                <a:lnTo>
                  <a:pt x="26789" y="312538"/>
                </a:lnTo>
                <a:lnTo>
                  <a:pt x="26789" y="339327"/>
                </a:lnTo>
                <a:lnTo>
                  <a:pt x="26789" y="357187"/>
                </a:lnTo>
                <a:lnTo>
                  <a:pt x="26789" y="366116"/>
                </a:lnTo>
                <a:lnTo>
                  <a:pt x="26789" y="357187"/>
                </a:lnTo>
                <a:lnTo>
                  <a:pt x="17859" y="339327"/>
                </a:lnTo>
                <a:lnTo>
                  <a:pt x="17859" y="303609"/>
                </a:lnTo>
                <a:lnTo>
                  <a:pt x="8929" y="258960"/>
                </a:lnTo>
                <a:lnTo>
                  <a:pt x="0" y="196452"/>
                </a:lnTo>
                <a:lnTo>
                  <a:pt x="0" y="142874"/>
                </a:lnTo>
                <a:lnTo>
                  <a:pt x="8929" y="98226"/>
                </a:lnTo>
                <a:lnTo>
                  <a:pt x="17859" y="53578"/>
                </a:lnTo>
                <a:lnTo>
                  <a:pt x="26789" y="26789"/>
                </a:lnTo>
                <a:lnTo>
                  <a:pt x="35718" y="8929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8929"/>
                </a:lnTo>
                <a:lnTo>
                  <a:pt x="89296" y="26789"/>
                </a:lnTo>
                <a:lnTo>
                  <a:pt x="89296" y="53578"/>
                </a:lnTo>
                <a:lnTo>
                  <a:pt x="89296" y="89296"/>
                </a:lnTo>
                <a:lnTo>
                  <a:pt x="80367" y="116086"/>
                </a:lnTo>
                <a:lnTo>
                  <a:pt x="71437" y="151804"/>
                </a:lnTo>
                <a:lnTo>
                  <a:pt x="62507" y="178593"/>
                </a:lnTo>
                <a:lnTo>
                  <a:pt x="53578" y="196452"/>
                </a:lnTo>
                <a:lnTo>
                  <a:pt x="53578" y="196452"/>
                </a:lnTo>
                <a:lnTo>
                  <a:pt x="62507" y="187523"/>
                </a:lnTo>
                <a:lnTo>
                  <a:pt x="62507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5" name="Freeform 28774"/>
          <p:cNvSpPr/>
          <p:nvPr/>
        </p:nvSpPr>
        <p:spPr bwMode="auto">
          <a:xfrm>
            <a:off x="7661672" y="3053953"/>
            <a:ext cx="785813" cy="321469"/>
          </a:xfrm>
          <a:custGeom>
            <a:avLst/>
            <a:gdLst/>
            <a:ahLst/>
            <a:cxnLst/>
            <a:rect l="0" t="0" r="0" b="0"/>
            <a:pathLst>
              <a:path w="785813" h="321469">
                <a:moveTo>
                  <a:pt x="44648" y="285750"/>
                </a:moveTo>
                <a:lnTo>
                  <a:pt x="26789" y="294679"/>
                </a:lnTo>
                <a:lnTo>
                  <a:pt x="17859" y="303609"/>
                </a:lnTo>
                <a:lnTo>
                  <a:pt x="8930" y="312539"/>
                </a:lnTo>
                <a:lnTo>
                  <a:pt x="0" y="321468"/>
                </a:lnTo>
                <a:lnTo>
                  <a:pt x="17859" y="312539"/>
                </a:lnTo>
                <a:lnTo>
                  <a:pt x="53578" y="303609"/>
                </a:lnTo>
                <a:lnTo>
                  <a:pt x="107156" y="267890"/>
                </a:lnTo>
                <a:lnTo>
                  <a:pt x="196453" y="232172"/>
                </a:lnTo>
                <a:lnTo>
                  <a:pt x="312539" y="187523"/>
                </a:lnTo>
                <a:lnTo>
                  <a:pt x="428625" y="142875"/>
                </a:lnTo>
                <a:lnTo>
                  <a:pt x="553640" y="98226"/>
                </a:lnTo>
                <a:lnTo>
                  <a:pt x="642937" y="53578"/>
                </a:lnTo>
                <a:lnTo>
                  <a:pt x="714374" y="26789"/>
                </a:lnTo>
                <a:lnTo>
                  <a:pt x="750093" y="8929"/>
                </a:lnTo>
                <a:lnTo>
                  <a:pt x="776882" y="0"/>
                </a:lnTo>
                <a:lnTo>
                  <a:pt x="785812" y="0"/>
                </a:lnTo>
                <a:lnTo>
                  <a:pt x="776882" y="8929"/>
                </a:lnTo>
                <a:lnTo>
                  <a:pt x="767952" y="26789"/>
                </a:lnTo>
                <a:lnTo>
                  <a:pt x="750093" y="44648"/>
                </a:lnTo>
                <a:lnTo>
                  <a:pt x="723304" y="62508"/>
                </a:lnTo>
                <a:lnTo>
                  <a:pt x="696515" y="89297"/>
                </a:lnTo>
                <a:lnTo>
                  <a:pt x="69651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6" name="Freeform 28775"/>
          <p:cNvSpPr/>
          <p:nvPr/>
        </p:nvSpPr>
        <p:spPr bwMode="auto">
          <a:xfrm>
            <a:off x="7742039" y="3187898"/>
            <a:ext cx="714375" cy="303610"/>
          </a:xfrm>
          <a:custGeom>
            <a:avLst/>
            <a:gdLst/>
            <a:ahLst/>
            <a:cxnLst/>
            <a:rect l="0" t="0" r="0" b="0"/>
            <a:pathLst>
              <a:path w="714375" h="303610">
                <a:moveTo>
                  <a:pt x="0" y="303609"/>
                </a:moveTo>
                <a:lnTo>
                  <a:pt x="0" y="303609"/>
                </a:lnTo>
                <a:lnTo>
                  <a:pt x="8930" y="294680"/>
                </a:lnTo>
                <a:lnTo>
                  <a:pt x="35719" y="285750"/>
                </a:lnTo>
                <a:lnTo>
                  <a:pt x="98227" y="267891"/>
                </a:lnTo>
                <a:lnTo>
                  <a:pt x="196453" y="232172"/>
                </a:lnTo>
                <a:lnTo>
                  <a:pt x="312539" y="187523"/>
                </a:lnTo>
                <a:lnTo>
                  <a:pt x="437555" y="151805"/>
                </a:lnTo>
                <a:lnTo>
                  <a:pt x="544710" y="116086"/>
                </a:lnTo>
                <a:lnTo>
                  <a:pt x="625077" y="80367"/>
                </a:lnTo>
                <a:lnTo>
                  <a:pt x="678656" y="53578"/>
                </a:lnTo>
                <a:lnTo>
                  <a:pt x="705445" y="35719"/>
                </a:lnTo>
                <a:lnTo>
                  <a:pt x="714374" y="17859"/>
                </a:lnTo>
                <a:lnTo>
                  <a:pt x="714374" y="0"/>
                </a:lnTo>
                <a:lnTo>
                  <a:pt x="71437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7" name="Freeform 28776"/>
          <p:cNvSpPr/>
          <p:nvPr/>
        </p:nvSpPr>
        <p:spPr bwMode="auto">
          <a:xfrm>
            <a:off x="1723430" y="3455789"/>
            <a:ext cx="1026915" cy="803673"/>
          </a:xfrm>
          <a:custGeom>
            <a:avLst/>
            <a:gdLst/>
            <a:ahLst/>
            <a:cxnLst/>
            <a:rect l="0" t="0" r="0" b="0"/>
            <a:pathLst>
              <a:path w="1026915" h="803673">
                <a:moveTo>
                  <a:pt x="741164" y="44648"/>
                </a:moveTo>
                <a:lnTo>
                  <a:pt x="732234" y="35718"/>
                </a:lnTo>
                <a:lnTo>
                  <a:pt x="723304" y="35718"/>
                </a:lnTo>
                <a:lnTo>
                  <a:pt x="705445" y="26789"/>
                </a:lnTo>
                <a:lnTo>
                  <a:pt x="687586" y="17859"/>
                </a:lnTo>
                <a:lnTo>
                  <a:pt x="669726" y="8929"/>
                </a:lnTo>
                <a:lnTo>
                  <a:pt x="651867" y="8929"/>
                </a:lnTo>
                <a:lnTo>
                  <a:pt x="625078" y="0"/>
                </a:lnTo>
                <a:lnTo>
                  <a:pt x="598289" y="0"/>
                </a:lnTo>
                <a:lnTo>
                  <a:pt x="562570" y="0"/>
                </a:lnTo>
                <a:lnTo>
                  <a:pt x="526851" y="8929"/>
                </a:lnTo>
                <a:lnTo>
                  <a:pt x="482203" y="17859"/>
                </a:lnTo>
                <a:lnTo>
                  <a:pt x="428625" y="35718"/>
                </a:lnTo>
                <a:lnTo>
                  <a:pt x="366117" y="62507"/>
                </a:lnTo>
                <a:lnTo>
                  <a:pt x="294679" y="98226"/>
                </a:lnTo>
                <a:lnTo>
                  <a:pt x="232172" y="142875"/>
                </a:lnTo>
                <a:lnTo>
                  <a:pt x="160734" y="187523"/>
                </a:lnTo>
                <a:lnTo>
                  <a:pt x="107156" y="250031"/>
                </a:lnTo>
                <a:lnTo>
                  <a:pt x="53578" y="312539"/>
                </a:lnTo>
                <a:lnTo>
                  <a:pt x="26789" y="383976"/>
                </a:lnTo>
                <a:lnTo>
                  <a:pt x="0" y="455414"/>
                </a:lnTo>
                <a:lnTo>
                  <a:pt x="0" y="526851"/>
                </a:lnTo>
                <a:lnTo>
                  <a:pt x="0" y="607218"/>
                </a:lnTo>
                <a:lnTo>
                  <a:pt x="26789" y="678656"/>
                </a:lnTo>
                <a:lnTo>
                  <a:pt x="71437" y="732234"/>
                </a:lnTo>
                <a:lnTo>
                  <a:pt x="133945" y="776882"/>
                </a:lnTo>
                <a:lnTo>
                  <a:pt x="214312" y="794742"/>
                </a:lnTo>
                <a:lnTo>
                  <a:pt x="312539" y="803672"/>
                </a:lnTo>
                <a:lnTo>
                  <a:pt x="419695" y="794742"/>
                </a:lnTo>
                <a:lnTo>
                  <a:pt x="526851" y="759023"/>
                </a:lnTo>
                <a:lnTo>
                  <a:pt x="642937" y="714375"/>
                </a:lnTo>
                <a:lnTo>
                  <a:pt x="750093" y="651867"/>
                </a:lnTo>
                <a:lnTo>
                  <a:pt x="848320" y="580429"/>
                </a:lnTo>
                <a:lnTo>
                  <a:pt x="937617" y="500062"/>
                </a:lnTo>
                <a:lnTo>
                  <a:pt x="991195" y="410765"/>
                </a:lnTo>
                <a:lnTo>
                  <a:pt x="1026914" y="321468"/>
                </a:lnTo>
                <a:lnTo>
                  <a:pt x="1017984" y="232172"/>
                </a:lnTo>
                <a:lnTo>
                  <a:pt x="991195" y="160734"/>
                </a:lnTo>
                <a:lnTo>
                  <a:pt x="919758" y="89297"/>
                </a:lnTo>
                <a:lnTo>
                  <a:pt x="821531" y="44648"/>
                </a:lnTo>
                <a:lnTo>
                  <a:pt x="696515" y="8929"/>
                </a:lnTo>
                <a:lnTo>
                  <a:pt x="562570" y="0"/>
                </a:lnTo>
                <a:lnTo>
                  <a:pt x="419695" y="8929"/>
                </a:lnTo>
                <a:lnTo>
                  <a:pt x="285750" y="26789"/>
                </a:lnTo>
                <a:lnTo>
                  <a:pt x="178593" y="53578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8" name="Freeform 28777"/>
          <p:cNvSpPr/>
          <p:nvPr/>
        </p:nvSpPr>
        <p:spPr bwMode="auto">
          <a:xfrm>
            <a:off x="3768328" y="3518296"/>
            <a:ext cx="1026915" cy="723306"/>
          </a:xfrm>
          <a:custGeom>
            <a:avLst/>
            <a:gdLst/>
            <a:ahLst/>
            <a:cxnLst/>
            <a:rect l="0" t="0" r="0" b="0"/>
            <a:pathLst>
              <a:path w="1026915" h="723306">
                <a:moveTo>
                  <a:pt x="634008" y="35719"/>
                </a:moveTo>
                <a:lnTo>
                  <a:pt x="625078" y="35719"/>
                </a:lnTo>
                <a:lnTo>
                  <a:pt x="616149" y="26790"/>
                </a:lnTo>
                <a:lnTo>
                  <a:pt x="598289" y="17860"/>
                </a:lnTo>
                <a:lnTo>
                  <a:pt x="580430" y="8930"/>
                </a:lnTo>
                <a:lnTo>
                  <a:pt x="553641" y="0"/>
                </a:lnTo>
                <a:lnTo>
                  <a:pt x="526852" y="0"/>
                </a:lnTo>
                <a:lnTo>
                  <a:pt x="500063" y="0"/>
                </a:lnTo>
                <a:lnTo>
                  <a:pt x="464344" y="0"/>
                </a:lnTo>
                <a:lnTo>
                  <a:pt x="419695" y="8930"/>
                </a:lnTo>
                <a:lnTo>
                  <a:pt x="375047" y="17860"/>
                </a:lnTo>
                <a:lnTo>
                  <a:pt x="330399" y="44649"/>
                </a:lnTo>
                <a:lnTo>
                  <a:pt x="276820" y="71438"/>
                </a:lnTo>
                <a:lnTo>
                  <a:pt x="223242" y="107157"/>
                </a:lnTo>
                <a:lnTo>
                  <a:pt x="178594" y="151805"/>
                </a:lnTo>
                <a:lnTo>
                  <a:pt x="125016" y="205383"/>
                </a:lnTo>
                <a:lnTo>
                  <a:pt x="89297" y="258961"/>
                </a:lnTo>
                <a:lnTo>
                  <a:pt x="53578" y="321469"/>
                </a:lnTo>
                <a:lnTo>
                  <a:pt x="26789" y="383977"/>
                </a:lnTo>
                <a:lnTo>
                  <a:pt x="8930" y="446485"/>
                </a:lnTo>
                <a:lnTo>
                  <a:pt x="0" y="508993"/>
                </a:lnTo>
                <a:lnTo>
                  <a:pt x="8930" y="562571"/>
                </a:lnTo>
                <a:lnTo>
                  <a:pt x="35719" y="616149"/>
                </a:lnTo>
                <a:lnTo>
                  <a:pt x="80367" y="660797"/>
                </a:lnTo>
                <a:lnTo>
                  <a:pt x="142875" y="696516"/>
                </a:lnTo>
                <a:lnTo>
                  <a:pt x="232172" y="714375"/>
                </a:lnTo>
                <a:lnTo>
                  <a:pt x="339328" y="723305"/>
                </a:lnTo>
                <a:lnTo>
                  <a:pt x="455414" y="714375"/>
                </a:lnTo>
                <a:lnTo>
                  <a:pt x="580430" y="687586"/>
                </a:lnTo>
                <a:lnTo>
                  <a:pt x="714375" y="634008"/>
                </a:lnTo>
                <a:lnTo>
                  <a:pt x="839391" y="571500"/>
                </a:lnTo>
                <a:lnTo>
                  <a:pt x="937617" y="491133"/>
                </a:lnTo>
                <a:lnTo>
                  <a:pt x="1000125" y="410766"/>
                </a:lnTo>
                <a:lnTo>
                  <a:pt x="1026914" y="321469"/>
                </a:lnTo>
                <a:lnTo>
                  <a:pt x="1017985" y="241102"/>
                </a:lnTo>
                <a:lnTo>
                  <a:pt x="973336" y="160735"/>
                </a:lnTo>
                <a:lnTo>
                  <a:pt x="901899" y="98227"/>
                </a:lnTo>
                <a:lnTo>
                  <a:pt x="803672" y="62508"/>
                </a:lnTo>
                <a:lnTo>
                  <a:pt x="678656" y="26790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779" name="Freeform 28778"/>
          <p:cNvSpPr/>
          <p:nvPr/>
        </p:nvSpPr>
        <p:spPr bwMode="auto">
          <a:xfrm>
            <a:off x="5438180" y="3866554"/>
            <a:ext cx="1000126" cy="642939"/>
          </a:xfrm>
          <a:custGeom>
            <a:avLst/>
            <a:gdLst/>
            <a:ahLst/>
            <a:cxnLst/>
            <a:rect l="0" t="0" r="0" b="0"/>
            <a:pathLst>
              <a:path w="1000126" h="642939">
                <a:moveTo>
                  <a:pt x="625078" y="62508"/>
                </a:moveTo>
                <a:lnTo>
                  <a:pt x="616148" y="62508"/>
                </a:lnTo>
                <a:lnTo>
                  <a:pt x="598289" y="53578"/>
                </a:lnTo>
                <a:lnTo>
                  <a:pt x="580429" y="53578"/>
                </a:lnTo>
                <a:lnTo>
                  <a:pt x="553640" y="53578"/>
                </a:lnTo>
                <a:lnTo>
                  <a:pt x="517922" y="62508"/>
                </a:lnTo>
                <a:lnTo>
                  <a:pt x="464343" y="80367"/>
                </a:lnTo>
                <a:lnTo>
                  <a:pt x="410765" y="98227"/>
                </a:lnTo>
                <a:lnTo>
                  <a:pt x="348258" y="125016"/>
                </a:lnTo>
                <a:lnTo>
                  <a:pt x="276820" y="142875"/>
                </a:lnTo>
                <a:lnTo>
                  <a:pt x="214312" y="169664"/>
                </a:lnTo>
                <a:lnTo>
                  <a:pt x="142875" y="205383"/>
                </a:lnTo>
                <a:lnTo>
                  <a:pt x="98226" y="232172"/>
                </a:lnTo>
                <a:lnTo>
                  <a:pt x="53578" y="267891"/>
                </a:lnTo>
                <a:lnTo>
                  <a:pt x="26789" y="303610"/>
                </a:lnTo>
                <a:lnTo>
                  <a:pt x="8929" y="348258"/>
                </a:lnTo>
                <a:lnTo>
                  <a:pt x="0" y="401836"/>
                </a:lnTo>
                <a:lnTo>
                  <a:pt x="8929" y="455414"/>
                </a:lnTo>
                <a:lnTo>
                  <a:pt x="35718" y="517922"/>
                </a:lnTo>
                <a:lnTo>
                  <a:pt x="71437" y="562571"/>
                </a:lnTo>
                <a:lnTo>
                  <a:pt x="133945" y="607219"/>
                </a:lnTo>
                <a:lnTo>
                  <a:pt x="223242" y="634008"/>
                </a:lnTo>
                <a:lnTo>
                  <a:pt x="321468" y="642938"/>
                </a:lnTo>
                <a:lnTo>
                  <a:pt x="437554" y="642938"/>
                </a:lnTo>
                <a:lnTo>
                  <a:pt x="553640" y="616149"/>
                </a:lnTo>
                <a:lnTo>
                  <a:pt x="669726" y="580430"/>
                </a:lnTo>
                <a:lnTo>
                  <a:pt x="776883" y="526852"/>
                </a:lnTo>
                <a:lnTo>
                  <a:pt x="875109" y="464344"/>
                </a:lnTo>
                <a:lnTo>
                  <a:pt x="937617" y="392907"/>
                </a:lnTo>
                <a:lnTo>
                  <a:pt x="982265" y="312539"/>
                </a:lnTo>
                <a:lnTo>
                  <a:pt x="1000125" y="241102"/>
                </a:lnTo>
                <a:lnTo>
                  <a:pt x="982265" y="169664"/>
                </a:lnTo>
                <a:lnTo>
                  <a:pt x="928687" y="107157"/>
                </a:lnTo>
                <a:lnTo>
                  <a:pt x="848320" y="53578"/>
                </a:lnTo>
                <a:lnTo>
                  <a:pt x="732234" y="17860"/>
                </a:lnTo>
                <a:lnTo>
                  <a:pt x="598289" y="8930"/>
                </a:lnTo>
                <a:lnTo>
                  <a:pt x="446484" y="0"/>
                </a:lnTo>
                <a:lnTo>
                  <a:pt x="276820" y="8930"/>
                </a:lnTo>
                <a:lnTo>
                  <a:pt x="27682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Figure C.24 Avoiding some Branch Stalls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460500"/>
            <a:ext cx="8307387" cy="4745038"/>
          </a:xfrm>
        </p:spPr>
      </p:pic>
      <p:sp>
        <p:nvSpPr>
          <p:cNvPr id="2" name="Freeform 1"/>
          <p:cNvSpPr/>
          <p:nvPr/>
        </p:nvSpPr>
        <p:spPr bwMode="auto">
          <a:xfrm>
            <a:off x="5429250" y="3437929"/>
            <a:ext cx="857251" cy="1205509"/>
          </a:xfrm>
          <a:custGeom>
            <a:avLst/>
            <a:gdLst/>
            <a:ahLst/>
            <a:cxnLst/>
            <a:rect l="0" t="0" r="0" b="0"/>
            <a:pathLst>
              <a:path w="857251" h="1205509">
                <a:moveTo>
                  <a:pt x="678656" y="116086"/>
                </a:moveTo>
                <a:lnTo>
                  <a:pt x="669727" y="107157"/>
                </a:lnTo>
                <a:lnTo>
                  <a:pt x="669727" y="107157"/>
                </a:lnTo>
                <a:lnTo>
                  <a:pt x="669727" y="107157"/>
                </a:lnTo>
                <a:lnTo>
                  <a:pt x="660797" y="98227"/>
                </a:lnTo>
                <a:lnTo>
                  <a:pt x="660797" y="98227"/>
                </a:lnTo>
                <a:lnTo>
                  <a:pt x="651867" y="89297"/>
                </a:lnTo>
                <a:lnTo>
                  <a:pt x="651867" y="89297"/>
                </a:lnTo>
                <a:lnTo>
                  <a:pt x="642938" y="89297"/>
                </a:lnTo>
                <a:lnTo>
                  <a:pt x="642938" y="89297"/>
                </a:lnTo>
                <a:lnTo>
                  <a:pt x="634008" y="80367"/>
                </a:lnTo>
                <a:lnTo>
                  <a:pt x="634008" y="80367"/>
                </a:lnTo>
                <a:lnTo>
                  <a:pt x="634008" y="71438"/>
                </a:lnTo>
                <a:lnTo>
                  <a:pt x="625078" y="71438"/>
                </a:lnTo>
                <a:lnTo>
                  <a:pt x="625078" y="62508"/>
                </a:lnTo>
                <a:lnTo>
                  <a:pt x="616148" y="53578"/>
                </a:lnTo>
                <a:lnTo>
                  <a:pt x="607219" y="44649"/>
                </a:lnTo>
                <a:lnTo>
                  <a:pt x="589359" y="35719"/>
                </a:lnTo>
                <a:lnTo>
                  <a:pt x="571500" y="26789"/>
                </a:lnTo>
                <a:lnTo>
                  <a:pt x="553641" y="17860"/>
                </a:lnTo>
                <a:lnTo>
                  <a:pt x="526852" y="17860"/>
                </a:lnTo>
                <a:lnTo>
                  <a:pt x="500063" y="8930"/>
                </a:lnTo>
                <a:lnTo>
                  <a:pt x="473273" y="0"/>
                </a:lnTo>
                <a:lnTo>
                  <a:pt x="455414" y="0"/>
                </a:lnTo>
                <a:lnTo>
                  <a:pt x="437555" y="0"/>
                </a:lnTo>
                <a:lnTo>
                  <a:pt x="410766" y="0"/>
                </a:lnTo>
                <a:lnTo>
                  <a:pt x="392906" y="0"/>
                </a:lnTo>
                <a:lnTo>
                  <a:pt x="366117" y="8930"/>
                </a:lnTo>
                <a:lnTo>
                  <a:pt x="339328" y="8930"/>
                </a:lnTo>
                <a:lnTo>
                  <a:pt x="312539" y="17860"/>
                </a:lnTo>
                <a:lnTo>
                  <a:pt x="285750" y="26789"/>
                </a:lnTo>
                <a:lnTo>
                  <a:pt x="258961" y="35719"/>
                </a:lnTo>
                <a:lnTo>
                  <a:pt x="241102" y="44649"/>
                </a:lnTo>
                <a:lnTo>
                  <a:pt x="223242" y="62508"/>
                </a:lnTo>
                <a:lnTo>
                  <a:pt x="196453" y="71438"/>
                </a:lnTo>
                <a:lnTo>
                  <a:pt x="178594" y="89297"/>
                </a:lnTo>
                <a:lnTo>
                  <a:pt x="160734" y="107157"/>
                </a:lnTo>
                <a:lnTo>
                  <a:pt x="142875" y="125016"/>
                </a:lnTo>
                <a:lnTo>
                  <a:pt x="133945" y="151805"/>
                </a:lnTo>
                <a:lnTo>
                  <a:pt x="116086" y="178594"/>
                </a:lnTo>
                <a:lnTo>
                  <a:pt x="107156" y="214313"/>
                </a:lnTo>
                <a:lnTo>
                  <a:pt x="89297" y="250032"/>
                </a:lnTo>
                <a:lnTo>
                  <a:pt x="80367" y="276821"/>
                </a:lnTo>
                <a:lnTo>
                  <a:pt x="71438" y="303610"/>
                </a:lnTo>
                <a:lnTo>
                  <a:pt x="53578" y="321469"/>
                </a:lnTo>
                <a:lnTo>
                  <a:pt x="44648" y="339328"/>
                </a:lnTo>
                <a:lnTo>
                  <a:pt x="44648" y="366117"/>
                </a:lnTo>
                <a:lnTo>
                  <a:pt x="35719" y="375047"/>
                </a:lnTo>
                <a:lnTo>
                  <a:pt x="35719" y="392907"/>
                </a:lnTo>
                <a:lnTo>
                  <a:pt x="35719" y="410766"/>
                </a:lnTo>
                <a:lnTo>
                  <a:pt x="26789" y="437555"/>
                </a:lnTo>
                <a:lnTo>
                  <a:pt x="26789" y="455414"/>
                </a:lnTo>
                <a:lnTo>
                  <a:pt x="26789" y="482203"/>
                </a:lnTo>
                <a:lnTo>
                  <a:pt x="17859" y="500063"/>
                </a:lnTo>
                <a:lnTo>
                  <a:pt x="17859" y="517922"/>
                </a:lnTo>
                <a:lnTo>
                  <a:pt x="8930" y="535782"/>
                </a:lnTo>
                <a:lnTo>
                  <a:pt x="8930" y="553641"/>
                </a:lnTo>
                <a:lnTo>
                  <a:pt x="0" y="562571"/>
                </a:lnTo>
                <a:lnTo>
                  <a:pt x="0" y="580430"/>
                </a:lnTo>
                <a:lnTo>
                  <a:pt x="0" y="589360"/>
                </a:lnTo>
                <a:lnTo>
                  <a:pt x="8930" y="598289"/>
                </a:lnTo>
                <a:lnTo>
                  <a:pt x="8930" y="616149"/>
                </a:lnTo>
                <a:lnTo>
                  <a:pt x="8930" y="625078"/>
                </a:lnTo>
                <a:lnTo>
                  <a:pt x="17859" y="642938"/>
                </a:lnTo>
                <a:lnTo>
                  <a:pt x="17859" y="660797"/>
                </a:lnTo>
                <a:lnTo>
                  <a:pt x="17859" y="678657"/>
                </a:lnTo>
                <a:lnTo>
                  <a:pt x="17859" y="705446"/>
                </a:lnTo>
                <a:lnTo>
                  <a:pt x="17859" y="723305"/>
                </a:lnTo>
                <a:lnTo>
                  <a:pt x="17859" y="741164"/>
                </a:lnTo>
                <a:lnTo>
                  <a:pt x="17859" y="759024"/>
                </a:lnTo>
                <a:lnTo>
                  <a:pt x="17859" y="776883"/>
                </a:lnTo>
                <a:lnTo>
                  <a:pt x="26789" y="794742"/>
                </a:lnTo>
                <a:lnTo>
                  <a:pt x="26789" y="812602"/>
                </a:lnTo>
                <a:lnTo>
                  <a:pt x="44648" y="830461"/>
                </a:lnTo>
                <a:lnTo>
                  <a:pt x="53578" y="857250"/>
                </a:lnTo>
                <a:lnTo>
                  <a:pt x="62508" y="884039"/>
                </a:lnTo>
                <a:lnTo>
                  <a:pt x="71438" y="910828"/>
                </a:lnTo>
                <a:lnTo>
                  <a:pt x="80367" y="937617"/>
                </a:lnTo>
                <a:lnTo>
                  <a:pt x="98227" y="964407"/>
                </a:lnTo>
                <a:lnTo>
                  <a:pt x="98227" y="1000125"/>
                </a:lnTo>
                <a:lnTo>
                  <a:pt x="116086" y="1026914"/>
                </a:lnTo>
                <a:lnTo>
                  <a:pt x="125016" y="1053703"/>
                </a:lnTo>
                <a:lnTo>
                  <a:pt x="142875" y="1089422"/>
                </a:lnTo>
                <a:lnTo>
                  <a:pt x="169664" y="1116211"/>
                </a:lnTo>
                <a:lnTo>
                  <a:pt x="196453" y="1143000"/>
                </a:lnTo>
                <a:lnTo>
                  <a:pt x="232172" y="1160860"/>
                </a:lnTo>
                <a:lnTo>
                  <a:pt x="258961" y="1178719"/>
                </a:lnTo>
                <a:lnTo>
                  <a:pt x="294680" y="1187649"/>
                </a:lnTo>
                <a:lnTo>
                  <a:pt x="321469" y="1196578"/>
                </a:lnTo>
                <a:lnTo>
                  <a:pt x="339328" y="1205508"/>
                </a:lnTo>
                <a:lnTo>
                  <a:pt x="366117" y="1205508"/>
                </a:lnTo>
                <a:lnTo>
                  <a:pt x="383977" y="1205508"/>
                </a:lnTo>
                <a:lnTo>
                  <a:pt x="401836" y="1205508"/>
                </a:lnTo>
                <a:lnTo>
                  <a:pt x="419695" y="1205508"/>
                </a:lnTo>
                <a:lnTo>
                  <a:pt x="437555" y="1196578"/>
                </a:lnTo>
                <a:lnTo>
                  <a:pt x="464344" y="1187649"/>
                </a:lnTo>
                <a:lnTo>
                  <a:pt x="491133" y="1178719"/>
                </a:lnTo>
                <a:lnTo>
                  <a:pt x="517922" y="1151930"/>
                </a:lnTo>
                <a:lnTo>
                  <a:pt x="544711" y="1134071"/>
                </a:lnTo>
                <a:lnTo>
                  <a:pt x="580430" y="1116211"/>
                </a:lnTo>
                <a:lnTo>
                  <a:pt x="616148" y="1089422"/>
                </a:lnTo>
                <a:lnTo>
                  <a:pt x="651867" y="1062633"/>
                </a:lnTo>
                <a:lnTo>
                  <a:pt x="687586" y="1044774"/>
                </a:lnTo>
                <a:lnTo>
                  <a:pt x="714375" y="1026914"/>
                </a:lnTo>
                <a:lnTo>
                  <a:pt x="741164" y="1009055"/>
                </a:lnTo>
                <a:lnTo>
                  <a:pt x="759023" y="982266"/>
                </a:lnTo>
                <a:lnTo>
                  <a:pt x="776883" y="955477"/>
                </a:lnTo>
                <a:lnTo>
                  <a:pt x="794742" y="919758"/>
                </a:lnTo>
                <a:lnTo>
                  <a:pt x="803672" y="875110"/>
                </a:lnTo>
                <a:lnTo>
                  <a:pt x="812602" y="821532"/>
                </a:lnTo>
                <a:lnTo>
                  <a:pt x="821531" y="759024"/>
                </a:lnTo>
                <a:lnTo>
                  <a:pt x="830461" y="687586"/>
                </a:lnTo>
                <a:lnTo>
                  <a:pt x="839391" y="625078"/>
                </a:lnTo>
                <a:lnTo>
                  <a:pt x="848320" y="562571"/>
                </a:lnTo>
                <a:lnTo>
                  <a:pt x="848320" y="508992"/>
                </a:lnTo>
                <a:lnTo>
                  <a:pt x="857250" y="464344"/>
                </a:lnTo>
                <a:lnTo>
                  <a:pt x="857250" y="419696"/>
                </a:lnTo>
                <a:lnTo>
                  <a:pt x="848320" y="392907"/>
                </a:lnTo>
                <a:lnTo>
                  <a:pt x="839391" y="357188"/>
                </a:lnTo>
                <a:lnTo>
                  <a:pt x="830461" y="330399"/>
                </a:lnTo>
                <a:lnTo>
                  <a:pt x="812602" y="294680"/>
                </a:lnTo>
                <a:lnTo>
                  <a:pt x="803672" y="258961"/>
                </a:lnTo>
                <a:lnTo>
                  <a:pt x="794742" y="214313"/>
                </a:lnTo>
                <a:lnTo>
                  <a:pt x="776883" y="178594"/>
                </a:lnTo>
                <a:lnTo>
                  <a:pt x="759023" y="133946"/>
                </a:lnTo>
                <a:lnTo>
                  <a:pt x="741164" y="107157"/>
                </a:lnTo>
                <a:lnTo>
                  <a:pt x="723305" y="80367"/>
                </a:lnTo>
                <a:lnTo>
                  <a:pt x="705445" y="62508"/>
                </a:lnTo>
                <a:lnTo>
                  <a:pt x="678656" y="53578"/>
                </a:lnTo>
                <a:lnTo>
                  <a:pt x="651867" y="44649"/>
                </a:lnTo>
                <a:lnTo>
                  <a:pt x="65186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34445" y="1973461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134445" y="1339453"/>
            <a:ext cx="830462" cy="634009"/>
          </a:xfrm>
          <a:custGeom>
            <a:avLst/>
            <a:gdLst/>
            <a:ahLst/>
            <a:cxnLst/>
            <a:rect l="0" t="0" r="0" b="0"/>
            <a:pathLst>
              <a:path w="830462" h="634009">
                <a:moveTo>
                  <a:pt x="0" y="634008"/>
                </a:moveTo>
                <a:lnTo>
                  <a:pt x="0" y="634008"/>
                </a:lnTo>
                <a:lnTo>
                  <a:pt x="0" y="634008"/>
                </a:lnTo>
                <a:lnTo>
                  <a:pt x="0" y="634008"/>
                </a:lnTo>
                <a:lnTo>
                  <a:pt x="8930" y="625078"/>
                </a:lnTo>
                <a:lnTo>
                  <a:pt x="26789" y="616148"/>
                </a:lnTo>
                <a:lnTo>
                  <a:pt x="44649" y="589359"/>
                </a:lnTo>
                <a:lnTo>
                  <a:pt x="80368" y="562570"/>
                </a:lnTo>
                <a:lnTo>
                  <a:pt x="125016" y="517922"/>
                </a:lnTo>
                <a:lnTo>
                  <a:pt x="178594" y="464344"/>
                </a:lnTo>
                <a:lnTo>
                  <a:pt x="250032" y="410766"/>
                </a:lnTo>
                <a:lnTo>
                  <a:pt x="312539" y="357187"/>
                </a:lnTo>
                <a:lnTo>
                  <a:pt x="383977" y="303609"/>
                </a:lnTo>
                <a:lnTo>
                  <a:pt x="464344" y="250031"/>
                </a:lnTo>
                <a:lnTo>
                  <a:pt x="526852" y="196453"/>
                </a:lnTo>
                <a:lnTo>
                  <a:pt x="598289" y="142875"/>
                </a:lnTo>
                <a:lnTo>
                  <a:pt x="660797" y="98226"/>
                </a:lnTo>
                <a:lnTo>
                  <a:pt x="723305" y="53578"/>
                </a:lnTo>
                <a:lnTo>
                  <a:pt x="785813" y="26789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179094" y="1937742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2678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161234" y="20627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61234" y="2053828"/>
            <a:ext cx="71439" cy="71438"/>
          </a:xfrm>
          <a:custGeom>
            <a:avLst/>
            <a:gdLst/>
            <a:ahLst/>
            <a:cxnLst/>
            <a:rect l="0" t="0" r="0" b="0"/>
            <a:pathLst>
              <a:path w="71439" h="71438">
                <a:moveTo>
                  <a:pt x="0" y="17859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9" y="35719"/>
                </a:lnTo>
                <a:lnTo>
                  <a:pt x="62508" y="1785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29188" y="1178719"/>
            <a:ext cx="285751" cy="294680"/>
          </a:xfrm>
          <a:custGeom>
            <a:avLst/>
            <a:gdLst/>
            <a:ahLst/>
            <a:cxnLst/>
            <a:rect l="0" t="0" r="0" b="0"/>
            <a:pathLst>
              <a:path w="285751" h="294680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29"/>
                </a:lnTo>
                <a:lnTo>
                  <a:pt x="98226" y="26789"/>
                </a:lnTo>
                <a:lnTo>
                  <a:pt x="98226" y="53578"/>
                </a:lnTo>
                <a:lnTo>
                  <a:pt x="98226" y="80367"/>
                </a:lnTo>
                <a:lnTo>
                  <a:pt x="107156" y="116086"/>
                </a:lnTo>
                <a:lnTo>
                  <a:pt x="116085" y="151804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33945" y="214312"/>
                </a:lnTo>
                <a:lnTo>
                  <a:pt x="125015" y="205383"/>
                </a:lnTo>
                <a:lnTo>
                  <a:pt x="107156" y="187523"/>
                </a:lnTo>
                <a:lnTo>
                  <a:pt x="89296" y="169664"/>
                </a:lnTo>
                <a:lnTo>
                  <a:pt x="71437" y="160734"/>
                </a:lnTo>
                <a:lnTo>
                  <a:pt x="53578" y="142875"/>
                </a:lnTo>
                <a:lnTo>
                  <a:pt x="35718" y="133945"/>
                </a:lnTo>
                <a:lnTo>
                  <a:pt x="17859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17859" y="125015"/>
                </a:lnTo>
                <a:lnTo>
                  <a:pt x="44648" y="125015"/>
                </a:lnTo>
                <a:lnTo>
                  <a:pt x="89296" y="116086"/>
                </a:lnTo>
                <a:lnTo>
                  <a:pt x="133945" y="107156"/>
                </a:lnTo>
                <a:lnTo>
                  <a:pt x="187523" y="89297"/>
                </a:lnTo>
                <a:lnTo>
                  <a:pt x="232171" y="80367"/>
                </a:lnTo>
                <a:lnTo>
                  <a:pt x="267890" y="80367"/>
                </a:lnTo>
                <a:lnTo>
                  <a:pt x="285750" y="80367"/>
                </a:lnTo>
                <a:lnTo>
                  <a:pt x="285750" y="98226"/>
                </a:lnTo>
                <a:lnTo>
                  <a:pt x="276820" y="133945"/>
                </a:lnTo>
                <a:lnTo>
                  <a:pt x="250031" y="169664"/>
                </a:lnTo>
                <a:lnTo>
                  <a:pt x="214312" y="205383"/>
                </a:lnTo>
                <a:lnTo>
                  <a:pt x="169664" y="232171"/>
                </a:lnTo>
                <a:lnTo>
                  <a:pt x="133945" y="267890"/>
                </a:lnTo>
                <a:lnTo>
                  <a:pt x="98226" y="276820"/>
                </a:lnTo>
                <a:lnTo>
                  <a:pt x="89296" y="294679"/>
                </a:lnTo>
                <a:lnTo>
                  <a:pt x="80367" y="285750"/>
                </a:lnTo>
                <a:lnTo>
                  <a:pt x="98226" y="276820"/>
                </a:lnTo>
                <a:lnTo>
                  <a:pt x="133945" y="258960"/>
                </a:lnTo>
                <a:lnTo>
                  <a:pt x="178593" y="232171"/>
                </a:lnTo>
                <a:lnTo>
                  <a:pt x="223242" y="205383"/>
                </a:lnTo>
                <a:lnTo>
                  <a:pt x="223242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59586" y="1187648"/>
            <a:ext cx="169665" cy="196455"/>
          </a:xfrm>
          <a:custGeom>
            <a:avLst/>
            <a:gdLst/>
            <a:ahLst/>
            <a:cxnLst/>
            <a:rect l="0" t="0" r="0" b="0"/>
            <a:pathLst>
              <a:path w="169665" h="196455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8930" y="71438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89297"/>
                </a:lnTo>
                <a:lnTo>
                  <a:pt x="53578" y="107157"/>
                </a:lnTo>
                <a:lnTo>
                  <a:pt x="71437" y="125016"/>
                </a:lnTo>
                <a:lnTo>
                  <a:pt x="80367" y="151805"/>
                </a:lnTo>
                <a:lnTo>
                  <a:pt x="80367" y="169665"/>
                </a:lnTo>
                <a:lnTo>
                  <a:pt x="80367" y="187524"/>
                </a:lnTo>
                <a:lnTo>
                  <a:pt x="71437" y="196454"/>
                </a:lnTo>
                <a:lnTo>
                  <a:pt x="62508" y="196454"/>
                </a:lnTo>
                <a:lnTo>
                  <a:pt x="62508" y="187524"/>
                </a:lnTo>
                <a:lnTo>
                  <a:pt x="53578" y="169665"/>
                </a:lnTo>
                <a:lnTo>
                  <a:pt x="62508" y="142875"/>
                </a:lnTo>
                <a:lnTo>
                  <a:pt x="71437" y="107157"/>
                </a:lnTo>
                <a:lnTo>
                  <a:pt x="98227" y="71438"/>
                </a:lnTo>
                <a:lnTo>
                  <a:pt x="125016" y="35719"/>
                </a:lnTo>
                <a:lnTo>
                  <a:pt x="14287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73898" y="1151930"/>
            <a:ext cx="392908" cy="205384"/>
          </a:xfrm>
          <a:custGeom>
            <a:avLst/>
            <a:gdLst/>
            <a:ahLst/>
            <a:cxnLst/>
            <a:rect l="0" t="0" r="0" b="0"/>
            <a:pathLst>
              <a:path w="392908" h="205384">
                <a:moveTo>
                  <a:pt x="44649" y="44648"/>
                </a:moveTo>
                <a:lnTo>
                  <a:pt x="44649" y="53578"/>
                </a:lnTo>
                <a:lnTo>
                  <a:pt x="35719" y="71437"/>
                </a:lnTo>
                <a:lnTo>
                  <a:pt x="26790" y="89297"/>
                </a:lnTo>
                <a:lnTo>
                  <a:pt x="17860" y="125015"/>
                </a:lnTo>
                <a:lnTo>
                  <a:pt x="893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196453"/>
                </a:lnTo>
                <a:lnTo>
                  <a:pt x="53579" y="178593"/>
                </a:lnTo>
                <a:lnTo>
                  <a:pt x="71438" y="151804"/>
                </a:lnTo>
                <a:lnTo>
                  <a:pt x="89297" y="125015"/>
                </a:lnTo>
                <a:lnTo>
                  <a:pt x="107157" y="89297"/>
                </a:lnTo>
                <a:lnTo>
                  <a:pt x="116086" y="62507"/>
                </a:lnTo>
                <a:lnTo>
                  <a:pt x="125016" y="35718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53578"/>
                </a:lnTo>
                <a:lnTo>
                  <a:pt x="116086" y="80367"/>
                </a:lnTo>
                <a:lnTo>
                  <a:pt x="107157" y="107156"/>
                </a:lnTo>
                <a:lnTo>
                  <a:pt x="107157" y="133945"/>
                </a:lnTo>
                <a:lnTo>
                  <a:pt x="107157" y="151804"/>
                </a:lnTo>
                <a:lnTo>
                  <a:pt x="107157" y="160734"/>
                </a:lnTo>
                <a:lnTo>
                  <a:pt x="125016" y="160734"/>
                </a:lnTo>
                <a:lnTo>
                  <a:pt x="133946" y="160734"/>
                </a:lnTo>
                <a:lnTo>
                  <a:pt x="151805" y="151804"/>
                </a:lnTo>
                <a:lnTo>
                  <a:pt x="169665" y="125015"/>
                </a:lnTo>
                <a:lnTo>
                  <a:pt x="178594" y="98226"/>
                </a:lnTo>
                <a:lnTo>
                  <a:pt x="196454" y="62507"/>
                </a:lnTo>
                <a:lnTo>
                  <a:pt x="205383" y="35718"/>
                </a:lnTo>
                <a:lnTo>
                  <a:pt x="214313" y="17859"/>
                </a:lnTo>
                <a:lnTo>
                  <a:pt x="223243" y="0"/>
                </a:lnTo>
                <a:lnTo>
                  <a:pt x="232172" y="0"/>
                </a:lnTo>
                <a:lnTo>
                  <a:pt x="232172" y="17859"/>
                </a:lnTo>
                <a:lnTo>
                  <a:pt x="232172" y="35718"/>
                </a:lnTo>
                <a:lnTo>
                  <a:pt x="223243" y="62507"/>
                </a:lnTo>
                <a:lnTo>
                  <a:pt x="223243" y="80367"/>
                </a:lnTo>
                <a:lnTo>
                  <a:pt x="223243" y="107156"/>
                </a:lnTo>
                <a:lnTo>
                  <a:pt x="223243" y="133945"/>
                </a:lnTo>
                <a:lnTo>
                  <a:pt x="232172" y="142875"/>
                </a:lnTo>
                <a:lnTo>
                  <a:pt x="232172" y="142875"/>
                </a:lnTo>
                <a:lnTo>
                  <a:pt x="250032" y="142875"/>
                </a:lnTo>
                <a:lnTo>
                  <a:pt x="258961" y="125015"/>
                </a:lnTo>
                <a:lnTo>
                  <a:pt x="276821" y="98226"/>
                </a:lnTo>
                <a:lnTo>
                  <a:pt x="294680" y="71437"/>
                </a:lnTo>
                <a:lnTo>
                  <a:pt x="312540" y="44648"/>
                </a:lnTo>
                <a:lnTo>
                  <a:pt x="339329" y="17859"/>
                </a:lnTo>
                <a:lnTo>
                  <a:pt x="348258" y="0"/>
                </a:lnTo>
                <a:lnTo>
                  <a:pt x="366118" y="0"/>
                </a:lnTo>
                <a:lnTo>
                  <a:pt x="366118" y="8929"/>
                </a:lnTo>
                <a:lnTo>
                  <a:pt x="375047" y="26789"/>
                </a:lnTo>
                <a:lnTo>
                  <a:pt x="366118" y="53578"/>
                </a:lnTo>
                <a:lnTo>
                  <a:pt x="357188" y="71437"/>
                </a:lnTo>
                <a:lnTo>
                  <a:pt x="357188" y="98226"/>
                </a:lnTo>
                <a:lnTo>
                  <a:pt x="357188" y="116086"/>
                </a:lnTo>
                <a:lnTo>
                  <a:pt x="357188" y="125015"/>
                </a:lnTo>
                <a:lnTo>
                  <a:pt x="366118" y="133945"/>
                </a:lnTo>
                <a:lnTo>
                  <a:pt x="375047" y="125015"/>
                </a:lnTo>
                <a:lnTo>
                  <a:pt x="392907" y="98226"/>
                </a:lnTo>
                <a:lnTo>
                  <a:pt x="392907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02523" y="1000125"/>
            <a:ext cx="267892" cy="258962"/>
          </a:xfrm>
          <a:custGeom>
            <a:avLst/>
            <a:gdLst/>
            <a:ahLst/>
            <a:cxnLst/>
            <a:rect l="0" t="0" r="0" b="0"/>
            <a:pathLst>
              <a:path w="267892" h="258962">
                <a:moveTo>
                  <a:pt x="89297" y="116086"/>
                </a:moveTo>
                <a:lnTo>
                  <a:pt x="80368" y="125016"/>
                </a:lnTo>
                <a:lnTo>
                  <a:pt x="62508" y="125016"/>
                </a:lnTo>
                <a:lnTo>
                  <a:pt x="44649" y="142875"/>
                </a:lnTo>
                <a:lnTo>
                  <a:pt x="26790" y="160734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0031"/>
                </a:lnTo>
                <a:lnTo>
                  <a:pt x="17860" y="258961"/>
                </a:lnTo>
                <a:lnTo>
                  <a:pt x="35719" y="258961"/>
                </a:lnTo>
                <a:lnTo>
                  <a:pt x="53579" y="258961"/>
                </a:lnTo>
                <a:lnTo>
                  <a:pt x="71438" y="241102"/>
                </a:lnTo>
                <a:lnTo>
                  <a:pt x="98227" y="223242"/>
                </a:lnTo>
                <a:lnTo>
                  <a:pt x="116086" y="196453"/>
                </a:lnTo>
                <a:lnTo>
                  <a:pt x="133946" y="169664"/>
                </a:lnTo>
                <a:lnTo>
                  <a:pt x="151805" y="133945"/>
                </a:lnTo>
                <a:lnTo>
                  <a:pt x="169665" y="107156"/>
                </a:lnTo>
                <a:lnTo>
                  <a:pt x="178594" y="71437"/>
                </a:lnTo>
                <a:lnTo>
                  <a:pt x="187524" y="44648"/>
                </a:lnTo>
                <a:lnTo>
                  <a:pt x="196454" y="17859"/>
                </a:lnTo>
                <a:lnTo>
                  <a:pt x="196454" y="8930"/>
                </a:lnTo>
                <a:lnTo>
                  <a:pt x="187524" y="0"/>
                </a:lnTo>
                <a:lnTo>
                  <a:pt x="178594" y="8930"/>
                </a:lnTo>
                <a:lnTo>
                  <a:pt x="160735" y="35719"/>
                </a:lnTo>
                <a:lnTo>
                  <a:pt x="151805" y="62508"/>
                </a:lnTo>
                <a:lnTo>
                  <a:pt x="133946" y="89297"/>
                </a:lnTo>
                <a:lnTo>
                  <a:pt x="125016" y="116086"/>
                </a:lnTo>
                <a:lnTo>
                  <a:pt x="116086" y="142875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25016" y="187523"/>
                </a:lnTo>
                <a:lnTo>
                  <a:pt x="142875" y="187523"/>
                </a:lnTo>
                <a:lnTo>
                  <a:pt x="160735" y="187523"/>
                </a:lnTo>
                <a:lnTo>
                  <a:pt x="187524" y="187523"/>
                </a:lnTo>
                <a:lnTo>
                  <a:pt x="205383" y="187523"/>
                </a:lnTo>
                <a:lnTo>
                  <a:pt x="223243" y="187523"/>
                </a:lnTo>
                <a:lnTo>
                  <a:pt x="232172" y="196453"/>
                </a:lnTo>
                <a:lnTo>
                  <a:pt x="241102" y="205383"/>
                </a:lnTo>
                <a:lnTo>
                  <a:pt x="250032" y="214312"/>
                </a:lnTo>
                <a:lnTo>
                  <a:pt x="250032" y="223242"/>
                </a:lnTo>
                <a:lnTo>
                  <a:pt x="258961" y="223242"/>
                </a:lnTo>
                <a:lnTo>
                  <a:pt x="267891" y="214312"/>
                </a:lnTo>
                <a:lnTo>
                  <a:pt x="267891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04359" y="892969"/>
            <a:ext cx="80369" cy="276821"/>
          </a:xfrm>
          <a:custGeom>
            <a:avLst/>
            <a:gdLst/>
            <a:ahLst/>
            <a:cxnLst/>
            <a:rect l="0" t="0" r="0" b="0"/>
            <a:pathLst>
              <a:path w="80369" h="276821">
                <a:moveTo>
                  <a:pt x="0" y="17859"/>
                </a:move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17859"/>
                </a:lnTo>
                <a:lnTo>
                  <a:pt x="80368" y="44648"/>
                </a:lnTo>
                <a:lnTo>
                  <a:pt x="80368" y="80367"/>
                </a:lnTo>
                <a:lnTo>
                  <a:pt x="80368" y="125015"/>
                </a:lnTo>
                <a:lnTo>
                  <a:pt x="71438" y="169664"/>
                </a:lnTo>
                <a:lnTo>
                  <a:pt x="62508" y="205382"/>
                </a:lnTo>
                <a:lnTo>
                  <a:pt x="53579" y="241101"/>
                </a:lnTo>
                <a:lnTo>
                  <a:pt x="44649" y="258961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26789" y="258961"/>
                </a:lnTo>
                <a:lnTo>
                  <a:pt x="17860" y="241101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197203" y="1044773"/>
            <a:ext cx="276821" cy="44650"/>
          </a:xfrm>
          <a:custGeom>
            <a:avLst/>
            <a:gdLst/>
            <a:ahLst/>
            <a:cxnLst/>
            <a:rect l="0" t="0" r="0" b="0"/>
            <a:pathLst>
              <a:path w="276821" h="44650">
                <a:moveTo>
                  <a:pt x="0" y="26789"/>
                </a:moveTo>
                <a:lnTo>
                  <a:pt x="0" y="35719"/>
                </a:lnTo>
                <a:lnTo>
                  <a:pt x="8930" y="35719"/>
                </a:lnTo>
                <a:lnTo>
                  <a:pt x="26789" y="44649"/>
                </a:lnTo>
                <a:lnTo>
                  <a:pt x="53578" y="44649"/>
                </a:lnTo>
                <a:lnTo>
                  <a:pt x="98227" y="44649"/>
                </a:lnTo>
                <a:lnTo>
                  <a:pt x="142875" y="35719"/>
                </a:lnTo>
                <a:lnTo>
                  <a:pt x="196453" y="26789"/>
                </a:lnTo>
                <a:lnTo>
                  <a:pt x="241102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482953" y="937617"/>
            <a:ext cx="366118" cy="187525"/>
          </a:xfrm>
          <a:custGeom>
            <a:avLst/>
            <a:gdLst/>
            <a:ahLst/>
            <a:cxnLst/>
            <a:rect l="0" t="0" r="0" b="0"/>
            <a:pathLst>
              <a:path w="366118" h="187525">
                <a:moveTo>
                  <a:pt x="89297" y="44649"/>
                </a:moveTo>
                <a:lnTo>
                  <a:pt x="80367" y="44649"/>
                </a:lnTo>
                <a:lnTo>
                  <a:pt x="71438" y="53578"/>
                </a:lnTo>
                <a:lnTo>
                  <a:pt x="53578" y="62508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87524"/>
                </a:lnTo>
                <a:lnTo>
                  <a:pt x="26789" y="187524"/>
                </a:lnTo>
                <a:lnTo>
                  <a:pt x="35719" y="187524"/>
                </a:lnTo>
                <a:lnTo>
                  <a:pt x="53578" y="169664"/>
                </a:lnTo>
                <a:lnTo>
                  <a:pt x="71438" y="151805"/>
                </a:lnTo>
                <a:lnTo>
                  <a:pt x="89297" y="116086"/>
                </a:lnTo>
                <a:lnTo>
                  <a:pt x="98227" y="89297"/>
                </a:lnTo>
                <a:lnTo>
                  <a:pt x="116086" y="6250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07156" y="53578"/>
                </a:lnTo>
                <a:lnTo>
                  <a:pt x="98227" y="80367"/>
                </a:lnTo>
                <a:lnTo>
                  <a:pt x="89297" y="107156"/>
                </a:lnTo>
                <a:lnTo>
                  <a:pt x="89297" y="133945"/>
                </a:lnTo>
                <a:lnTo>
                  <a:pt x="89297" y="151805"/>
                </a:lnTo>
                <a:lnTo>
                  <a:pt x="89297" y="160734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33945" y="169664"/>
                </a:lnTo>
                <a:lnTo>
                  <a:pt x="142875" y="151805"/>
                </a:lnTo>
                <a:lnTo>
                  <a:pt x="169664" y="125016"/>
                </a:lnTo>
                <a:lnTo>
                  <a:pt x="187524" y="89297"/>
                </a:lnTo>
                <a:lnTo>
                  <a:pt x="196453" y="62508"/>
                </a:lnTo>
                <a:lnTo>
                  <a:pt x="214313" y="3571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23242" y="35719"/>
                </a:lnTo>
                <a:lnTo>
                  <a:pt x="214313" y="62508"/>
                </a:lnTo>
                <a:lnTo>
                  <a:pt x="205383" y="89297"/>
                </a:lnTo>
                <a:lnTo>
                  <a:pt x="205383" y="116086"/>
                </a:lnTo>
                <a:lnTo>
                  <a:pt x="205383" y="142875"/>
                </a:lnTo>
                <a:lnTo>
                  <a:pt x="205383" y="160734"/>
                </a:lnTo>
                <a:lnTo>
                  <a:pt x="214313" y="178594"/>
                </a:lnTo>
                <a:lnTo>
                  <a:pt x="223242" y="178594"/>
                </a:lnTo>
                <a:lnTo>
                  <a:pt x="232172" y="178594"/>
                </a:lnTo>
                <a:lnTo>
                  <a:pt x="250031" y="160734"/>
                </a:lnTo>
                <a:lnTo>
                  <a:pt x="258961" y="133945"/>
                </a:lnTo>
                <a:lnTo>
                  <a:pt x="276820" y="98227"/>
                </a:lnTo>
                <a:lnTo>
                  <a:pt x="303610" y="62508"/>
                </a:lnTo>
                <a:lnTo>
                  <a:pt x="321469" y="26789"/>
                </a:lnTo>
                <a:lnTo>
                  <a:pt x="339328" y="8930"/>
                </a:lnTo>
                <a:lnTo>
                  <a:pt x="348258" y="0"/>
                </a:lnTo>
                <a:lnTo>
                  <a:pt x="357188" y="0"/>
                </a:lnTo>
                <a:lnTo>
                  <a:pt x="366117" y="0"/>
                </a:lnTo>
                <a:lnTo>
                  <a:pt x="366117" y="17859"/>
                </a:lnTo>
                <a:lnTo>
                  <a:pt x="366117" y="35719"/>
                </a:lnTo>
                <a:lnTo>
                  <a:pt x="366117" y="53578"/>
                </a:lnTo>
                <a:lnTo>
                  <a:pt x="36611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866930" y="928687"/>
            <a:ext cx="125016" cy="321470"/>
          </a:xfrm>
          <a:custGeom>
            <a:avLst/>
            <a:gdLst/>
            <a:ahLst/>
            <a:cxnLst/>
            <a:rect l="0" t="0" r="0" b="0"/>
            <a:pathLst>
              <a:path w="125016" h="321470">
                <a:moveTo>
                  <a:pt x="98226" y="0"/>
                </a:moveTo>
                <a:lnTo>
                  <a:pt x="89297" y="8930"/>
                </a:lnTo>
                <a:lnTo>
                  <a:pt x="71437" y="17860"/>
                </a:lnTo>
                <a:lnTo>
                  <a:pt x="53578" y="35719"/>
                </a:lnTo>
                <a:lnTo>
                  <a:pt x="35718" y="53579"/>
                </a:lnTo>
                <a:lnTo>
                  <a:pt x="1785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26789" y="116086"/>
                </a:lnTo>
                <a:lnTo>
                  <a:pt x="35718" y="107157"/>
                </a:lnTo>
                <a:lnTo>
                  <a:pt x="62508" y="98227"/>
                </a:lnTo>
                <a:lnTo>
                  <a:pt x="80367" y="80368"/>
                </a:lnTo>
                <a:lnTo>
                  <a:pt x="98226" y="71438"/>
                </a:lnTo>
                <a:lnTo>
                  <a:pt x="116086" y="62508"/>
                </a:lnTo>
                <a:lnTo>
                  <a:pt x="125015" y="62508"/>
                </a:lnTo>
                <a:lnTo>
                  <a:pt x="125015" y="7143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98226" y="223243"/>
                </a:lnTo>
                <a:lnTo>
                  <a:pt x="107156" y="258961"/>
                </a:lnTo>
                <a:lnTo>
                  <a:pt x="98226" y="285750"/>
                </a:lnTo>
                <a:lnTo>
                  <a:pt x="107156" y="312540"/>
                </a:lnTo>
                <a:lnTo>
                  <a:pt x="107156" y="321469"/>
                </a:lnTo>
                <a:lnTo>
                  <a:pt x="116086" y="321469"/>
                </a:lnTo>
                <a:lnTo>
                  <a:pt x="116086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009805" y="1169789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0" y="44648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027664" y="714375"/>
            <a:ext cx="419696" cy="339329"/>
          </a:xfrm>
          <a:custGeom>
            <a:avLst/>
            <a:gdLst/>
            <a:ahLst/>
            <a:cxnLst/>
            <a:rect l="0" t="0" r="0" b="0"/>
            <a:pathLst>
              <a:path w="419696" h="339329">
                <a:moveTo>
                  <a:pt x="8930" y="285750"/>
                </a:moveTo>
                <a:lnTo>
                  <a:pt x="8930" y="294680"/>
                </a:lnTo>
                <a:lnTo>
                  <a:pt x="8930" y="294680"/>
                </a:lnTo>
                <a:lnTo>
                  <a:pt x="0" y="294680"/>
                </a:lnTo>
                <a:lnTo>
                  <a:pt x="8930" y="294680"/>
                </a:lnTo>
                <a:lnTo>
                  <a:pt x="26789" y="294680"/>
                </a:lnTo>
                <a:lnTo>
                  <a:pt x="53578" y="294680"/>
                </a:lnTo>
                <a:lnTo>
                  <a:pt x="80367" y="285750"/>
                </a:lnTo>
                <a:lnTo>
                  <a:pt x="116086" y="276820"/>
                </a:lnTo>
                <a:lnTo>
                  <a:pt x="142875" y="258961"/>
                </a:lnTo>
                <a:lnTo>
                  <a:pt x="169664" y="250031"/>
                </a:lnTo>
                <a:lnTo>
                  <a:pt x="196453" y="232172"/>
                </a:lnTo>
                <a:lnTo>
                  <a:pt x="205383" y="214312"/>
                </a:lnTo>
                <a:lnTo>
                  <a:pt x="205383" y="205383"/>
                </a:lnTo>
                <a:lnTo>
                  <a:pt x="196453" y="196453"/>
                </a:lnTo>
                <a:lnTo>
                  <a:pt x="178594" y="205383"/>
                </a:lnTo>
                <a:lnTo>
                  <a:pt x="151805" y="214312"/>
                </a:lnTo>
                <a:lnTo>
                  <a:pt x="125016" y="232172"/>
                </a:lnTo>
                <a:lnTo>
                  <a:pt x="107156" y="258961"/>
                </a:lnTo>
                <a:lnTo>
                  <a:pt x="89297" y="276820"/>
                </a:lnTo>
                <a:lnTo>
                  <a:pt x="80367" y="294680"/>
                </a:lnTo>
                <a:lnTo>
                  <a:pt x="89297" y="303609"/>
                </a:lnTo>
                <a:lnTo>
                  <a:pt x="107156" y="312539"/>
                </a:lnTo>
                <a:lnTo>
                  <a:pt x="133945" y="321469"/>
                </a:lnTo>
                <a:lnTo>
                  <a:pt x="169664" y="312539"/>
                </a:lnTo>
                <a:lnTo>
                  <a:pt x="205383" y="303609"/>
                </a:lnTo>
                <a:lnTo>
                  <a:pt x="241102" y="285750"/>
                </a:lnTo>
                <a:lnTo>
                  <a:pt x="285750" y="267891"/>
                </a:lnTo>
                <a:lnTo>
                  <a:pt x="321469" y="241101"/>
                </a:lnTo>
                <a:lnTo>
                  <a:pt x="348258" y="214312"/>
                </a:lnTo>
                <a:lnTo>
                  <a:pt x="366117" y="178594"/>
                </a:lnTo>
                <a:lnTo>
                  <a:pt x="375047" y="142875"/>
                </a:lnTo>
                <a:lnTo>
                  <a:pt x="383977" y="107156"/>
                </a:lnTo>
                <a:lnTo>
                  <a:pt x="383977" y="62508"/>
                </a:lnTo>
                <a:lnTo>
                  <a:pt x="383977" y="35719"/>
                </a:lnTo>
                <a:lnTo>
                  <a:pt x="375047" y="8930"/>
                </a:lnTo>
                <a:lnTo>
                  <a:pt x="366117" y="0"/>
                </a:lnTo>
                <a:lnTo>
                  <a:pt x="357188" y="0"/>
                </a:lnTo>
                <a:lnTo>
                  <a:pt x="339328" y="8930"/>
                </a:lnTo>
                <a:lnTo>
                  <a:pt x="330399" y="35719"/>
                </a:lnTo>
                <a:lnTo>
                  <a:pt x="312539" y="80367"/>
                </a:lnTo>
                <a:lnTo>
                  <a:pt x="312539" y="125016"/>
                </a:lnTo>
                <a:lnTo>
                  <a:pt x="312539" y="169664"/>
                </a:lnTo>
                <a:lnTo>
                  <a:pt x="321469" y="214312"/>
                </a:lnTo>
                <a:lnTo>
                  <a:pt x="339328" y="258961"/>
                </a:lnTo>
                <a:lnTo>
                  <a:pt x="348258" y="285750"/>
                </a:lnTo>
                <a:lnTo>
                  <a:pt x="366117" y="312539"/>
                </a:lnTo>
                <a:lnTo>
                  <a:pt x="383977" y="330398"/>
                </a:lnTo>
                <a:lnTo>
                  <a:pt x="401836" y="339328"/>
                </a:lnTo>
                <a:lnTo>
                  <a:pt x="410766" y="339328"/>
                </a:lnTo>
                <a:lnTo>
                  <a:pt x="419695" y="330398"/>
                </a:lnTo>
                <a:lnTo>
                  <a:pt x="419695" y="312539"/>
                </a:lnTo>
                <a:lnTo>
                  <a:pt x="410766" y="285750"/>
                </a:lnTo>
                <a:lnTo>
                  <a:pt x="392906" y="250031"/>
                </a:lnTo>
                <a:lnTo>
                  <a:pt x="39290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59836" y="803672"/>
            <a:ext cx="312540" cy="35720"/>
          </a:xfrm>
          <a:custGeom>
            <a:avLst/>
            <a:gdLst/>
            <a:ahLst/>
            <a:cxnLst/>
            <a:rect l="0" t="0" r="0" b="0"/>
            <a:pathLst>
              <a:path w="312540" h="35720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53578" y="8929"/>
                </a:lnTo>
                <a:lnTo>
                  <a:pt x="98227" y="8929"/>
                </a:lnTo>
                <a:lnTo>
                  <a:pt x="142875" y="17859"/>
                </a:lnTo>
                <a:lnTo>
                  <a:pt x="196453" y="17859"/>
                </a:lnTo>
                <a:lnTo>
                  <a:pt x="250031" y="26789"/>
                </a:lnTo>
                <a:lnTo>
                  <a:pt x="285750" y="26789"/>
                </a:lnTo>
                <a:lnTo>
                  <a:pt x="312539" y="35719"/>
                </a:lnTo>
                <a:lnTo>
                  <a:pt x="31253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902523" y="1419820"/>
            <a:ext cx="258962" cy="187525"/>
          </a:xfrm>
          <a:custGeom>
            <a:avLst/>
            <a:gdLst/>
            <a:ahLst/>
            <a:cxnLst/>
            <a:rect l="0" t="0" r="0" b="0"/>
            <a:pathLst>
              <a:path w="258962" h="187525">
                <a:moveTo>
                  <a:pt x="62508" y="0"/>
                </a:moveTo>
                <a:lnTo>
                  <a:pt x="44649" y="8930"/>
                </a:lnTo>
                <a:lnTo>
                  <a:pt x="35719" y="17859"/>
                </a:lnTo>
                <a:lnTo>
                  <a:pt x="1786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26790" y="169664"/>
                </a:lnTo>
                <a:lnTo>
                  <a:pt x="53579" y="187524"/>
                </a:lnTo>
                <a:lnTo>
                  <a:pt x="71438" y="187524"/>
                </a:lnTo>
                <a:lnTo>
                  <a:pt x="89297" y="187524"/>
                </a:lnTo>
                <a:lnTo>
                  <a:pt x="107157" y="178594"/>
                </a:lnTo>
                <a:lnTo>
                  <a:pt x="116086" y="160734"/>
                </a:lnTo>
                <a:lnTo>
                  <a:pt x="125016" y="133945"/>
                </a:lnTo>
                <a:lnTo>
                  <a:pt x="133946" y="98227"/>
                </a:lnTo>
                <a:lnTo>
                  <a:pt x="133946" y="6250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42875" y="35719"/>
                </a:lnTo>
                <a:lnTo>
                  <a:pt x="151805" y="62508"/>
                </a:lnTo>
                <a:lnTo>
                  <a:pt x="160735" y="89297"/>
                </a:lnTo>
                <a:lnTo>
                  <a:pt x="169665" y="125016"/>
                </a:lnTo>
                <a:lnTo>
                  <a:pt x="187524" y="142875"/>
                </a:lnTo>
                <a:lnTo>
                  <a:pt x="196454" y="160734"/>
                </a:lnTo>
                <a:lnTo>
                  <a:pt x="214313" y="169664"/>
                </a:lnTo>
                <a:lnTo>
                  <a:pt x="223243" y="169664"/>
                </a:lnTo>
                <a:lnTo>
                  <a:pt x="241102" y="151805"/>
                </a:lnTo>
                <a:lnTo>
                  <a:pt x="258961" y="133945"/>
                </a:lnTo>
                <a:lnTo>
                  <a:pt x="258961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188273" y="1214437"/>
            <a:ext cx="285751" cy="330400"/>
          </a:xfrm>
          <a:custGeom>
            <a:avLst/>
            <a:gdLst/>
            <a:ahLst/>
            <a:cxnLst/>
            <a:rect l="0" t="0" r="0" b="0"/>
            <a:pathLst>
              <a:path w="285751" h="330400">
                <a:moveTo>
                  <a:pt x="62508" y="214313"/>
                </a:moveTo>
                <a:lnTo>
                  <a:pt x="62508" y="214313"/>
                </a:lnTo>
                <a:lnTo>
                  <a:pt x="53579" y="214313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14313"/>
                </a:lnTo>
                <a:lnTo>
                  <a:pt x="35719" y="205383"/>
                </a:lnTo>
                <a:lnTo>
                  <a:pt x="44649" y="196453"/>
                </a:lnTo>
                <a:lnTo>
                  <a:pt x="44649" y="196453"/>
                </a:lnTo>
                <a:lnTo>
                  <a:pt x="44649" y="196453"/>
                </a:lnTo>
                <a:lnTo>
                  <a:pt x="35719" y="205383"/>
                </a:lnTo>
                <a:lnTo>
                  <a:pt x="35719" y="214313"/>
                </a:lnTo>
                <a:lnTo>
                  <a:pt x="26790" y="241102"/>
                </a:lnTo>
                <a:lnTo>
                  <a:pt x="8930" y="258961"/>
                </a:lnTo>
                <a:lnTo>
                  <a:pt x="0" y="285750"/>
                </a:lnTo>
                <a:lnTo>
                  <a:pt x="0" y="312539"/>
                </a:lnTo>
                <a:lnTo>
                  <a:pt x="0" y="321469"/>
                </a:lnTo>
                <a:lnTo>
                  <a:pt x="8930" y="330399"/>
                </a:lnTo>
                <a:lnTo>
                  <a:pt x="17860" y="330399"/>
                </a:lnTo>
                <a:lnTo>
                  <a:pt x="35719" y="312539"/>
                </a:lnTo>
                <a:lnTo>
                  <a:pt x="53579" y="303610"/>
                </a:lnTo>
                <a:lnTo>
                  <a:pt x="71438" y="276821"/>
                </a:lnTo>
                <a:lnTo>
                  <a:pt x="89297" y="250032"/>
                </a:lnTo>
                <a:lnTo>
                  <a:pt x="98227" y="214313"/>
                </a:lnTo>
                <a:lnTo>
                  <a:pt x="116086" y="178594"/>
                </a:lnTo>
                <a:lnTo>
                  <a:pt x="125016" y="133946"/>
                </a:lnTo>
                <a:lnTo>
                  <a:pt x="125016" y="98227"/>
                </a:lnTo>
                <a:lnTo>
                  <a:pt x="125016" y="53579"/>
                </a:lnTo>
                <a:lnTo>
                  <a:pt x="125016" y="2679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7" y="26790"/>
                </a:lnTo>
                <a:lnTo>
                  <a:pt x="98227" y="62508"/>
                </a:lnTo>
                <a:lnTo>
                  <a:pt x="98227" y="98227"/>
                </a:lnTo>
                <a:lnTo>
                  <a:pt x="98227" y="133946"/>
                </a:lnTo>
                <a:lnTo>
                  <a:pt x="116086" y="169665"/>
                </a:lnTo>
                <a:lnTo>
                  <a:pt x="133946" y="205383"/>
                </a:lnTo>
                <a:lnTo>
                  <a:pt x="169665" y="223242"/>
                </a:lnTo>
                <a:lnTo>
                  <a:pt x="205383" y="241102"/>
                </a:lnTo>
                <a:lnTo>
                  <a:pt x="250032" y="250032"/>
                </a:lnTo>
                <a:lnTo>
                  <a:pt x="285750" y="241102"/>
                </a:lnTo>
                <a:lnTo>
                  <a:pt x="28575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456164" y="1125141"/>
            <a:ext cx="392907" cy="348258"/>
          </a:xfrm>
          <a:custGeom>
            <a:avLst/>
            <a:gdLst/>
            <a:ahLst/>
            <a:cxnLst/>
            <a:rect l="0" t="0" r="0" b="0"/>
            <a:pathLst>
              <a:path w="392907" h="348258">
                <a:moveTo>
                  <a:pt x="62508" y="196453"/>
                </a:moveTo>
                <a:lnTo>
                  <a:pt x="62508" y="187523"/>
                </a:lnTo>
                <a:lnTo>
                  <a:pt x="53578" y="187523"/>
                </a:lnTo>
                <a:lnTo>
                  <a:pt x="44649" y="178593"/>
                </a:lnTo>
                <a:lnTo>
                  <a:pt x="35719" y="178593"/>
                </a:lnTo>
                <a:lnTo>
                  <a:pt x="26789" y="178593"/>
                </a:lnTo>
                <a:lnTo>
                  <a:pt x="17859" y="187523"/>
                </a:lnTo>
                <a:lnTo>
                  <a:pt x="17859" y="196453"/>
                </a:lnTo>
                <a:lnTo>
                  <a:pt x="8930" y="214312"/>
                </a:lnTo>
                <a:lnTo>
                  <a:pt x="8930" y="241101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21468"/>
                </a:lnTo>
                <a:lnTo>
                  <a:pt x="17859" y="339328"/>
                </a:lnTo>
                <a:lnTo>
                  <a:pt x="26789" y="348257"/>
                </a:lnTo>
                <a:lnTo>
                  <a:pt x="44649" y="339328"/>
                </a:lnTo>
                <a:lnTo>
                  <a:pt x="62508" y="330398"/>
                </a:lnTo>
                <a:lnTo>
                  <a:pt x="80367" y="312538"/>
                </a:lnTo>
                <a:lnTo>
                  <a:pt x="89297" y="276820"/>
                </a:lnTo>
                <a:lnTo>
                  <a:pt x="107156" y="241101"/>
                </a:lnTo>
                <a:lnTo>
                  <a:pt x="116086" y="196453"/>
                </a:lnTo>
                <a:lnTo>
                  <a:pt x="133945" y="151804"/>
                </a:lnTo>
                <a:lnTo>
                  <a:pt x="142875" y="98226"/>
                </a:lnTo>
                <a:lnTo>
                  <a:pt x="151805" y="53578"/>
                </a:lnTo>
                <a:lnTo>
                  <a:pt x="160734" y="26789"/>
                </a:lnTo>
                <a:lnTo>
                  <a:pt x="160734" y="8929"/>
                </a:lnTo>
                <a:lnTo>
                  <a:pt x="151805" y="0"/>
                </a:lnTo>
                <a:lnTo>
                  <a:pt x="142875" y="17859"/>
                </a:lnTo>
                <a:lnTo>
                  <a:pt x="125016" y="44648"/>
                </a:lnTo>
                <a:lnTo>
                  <a:pt x="116086" y="89296"/>
                </a:lnTo>
                <a:lnTo>
                  <a:pt x="107156" y="133945"/>
                </a:lnTo>
                <a:lnTo>
                  <a:pt x="98227" y="169664"/>
                </a:lnTo>
                <a:lnTo>
                  <a:pt x="98227" y="214312"/>
                </a:lnTo>
                <a:lnTo>
                  <a:pt x="107156" y="241101"/>
                </a:lnTo>
                <a:lnTo>
                  <a:pt x="116086" y="267890"/>
                </a:lnTo>
                <a:lnTo>
                  <a:pt x="125016" y="285749"/>
                </a:lnTo>
                <a:lnTo>
                  <a:pt x="151805" y="294679"/>
                </a:lnTo>
                <a:lnTo>
                  <a:pt x="169664" y="294679"/>
                </a:lnTo>
                <a:lnTo>
                  <a:pt x="187524" y="285749"/>
                </a:lnTo>
                <a:lnTo>
                  <a:pt x="205383" y="267890"/>
                </a:lnTo>
                <a:lnTo>
                  <a:pt x="223242" y="250031"/>
                </a:lnTo>
                <a:lnTo>
                  <a:pt x="241102" y="214312"/>
                </a:lnTo>
                <a:lnTo>
                  <a:pt x="241102" y="187523"/>
                </a:lnTo>
                <a:lnTo>
                  <a:pt x="250031" y="151804"/>
                </a:lnTo>
                <a:lnTo>
                  <a:pt x="250031" y="125015"/>
                </a:lnTo>
                <a:lnTo>
                  <a:pt x="241102" y="107156"/>
                </a:lnTo>
                <a:lnTo>
                  <a:pt x="241102" y="98226"/>
                </a:lnTo>
                <a:lnTo>
                  <a:pt x="232172" y="107156"/>
                </a:lnTo>
                <a:lnTo>
                  <a:pt x="232172" y="125015"/>
                </a:lnTo>
                <a:lnTo>
                  <a:pt x="223242" y="151804"/>
                </a:lnTo>
                <a:lnTo>
                  <a:pt x="223242" y="178593"/>
                </a:lnTo>
                <a:lnTo>
                  <a:pt x="223242" y="205382"/>
                </a:lnTo>
                <a:lnTo>
                  <a:pt x="232172" y="232172"/>
                </a:lnTo>
                <a:lnTo>
                  <a:pt x="232172" y="250031"/>
                </a:lnTo>
                <a:lnTo>
                  <a:pt x="241102" y="258961"/>
                </a:lnTo>
                <a:lnTo>
                  <a:pt x="250031" y="267890"/>
                </a:lnTo>
                <a:lnTo>
                  <a:pt x="258961" y="267890"/>
                </a:lnTo>
                <a:lnTo>
                  <a:pt x="276820" y="258961"/>
                </a:lnTo>
                <a:lnTo>
                  <a:pt x="285750" y="250031"/>
                </a:lnTo>
                <a:lnTo>
                  <a:pt x="294680" y="232172"/>
                </a:lnTo>
                <a:lnTo>
                  <a:pt x="312539" y="205382"/>
                </a:lnTo>
                <a:lnTo>
                  <a:pt x="321469" y="178593"/>
                </a:lnTo>
                <a:lnTo>
                  <a:pt x="321469" y="151804"/>
                </a:lnTo>
                <a:lnTo>
                  <a:pt x="321469" y="133945"/>
                </a:lnTo>
                <a:lnTo>
                  <a:pt x="321469" y="116086"/>
                </a:lnTo>
                <a:lnTo>
                  <a:pt x="321469" y="107156"/>
                </a:lnTo>
                <a:lnTo>
                  <a:pt x="321469" y="107156"/>
                </a:lnTo>
                <a:lnTo>
                  <a:pt x="321469" y="107156"/>
                </a:lnTo>
                <a:lnTo>
                  <a:pt x="330399" y="116086"/>
                </a:lnTo>
                <a:lnTo>
                  <a:pt x="339328" y="116086"/>
                </a:lnTo>
                <a:lnTo>
                  <a:pt x="348258" y="125015"/>
                </a:lnTo>
                <a:lnTo>
                  <a:pt x="357188" y="125015"/>
                </a:lnTo>
                <a:lnTo>
                  <a:pt x="375047" y="125015"/>
                </a:lnTo>
                <a:lnTo>
                  <a:pt x="392906" y="125015"/>
                </a:lnTo>
                <a:lnTo>
                  <a:pt x="392906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822281" y="1241227"/>
            <a:ext cx="133947" cy="125016"/>
          </a:xfrm>
          <a:custGeom>
            <a:avLst/>
            <a:gdLst/>
            <a:ahLst/>
            <a:cxnLst/>
            <a:rect l="0" t="0" r="0" b="0"/>
            <a:pathLst>
              <a:path w="133947" h="125016">
                <a:moveTo>
                  <a:pt x="17860" y="35718"/>
                </a:move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89296"/>
                </a:lnTo>
                <a:lnTo>
                  <a:pt x="26789" y="98226"/>
                </a:lnTo>
                <a:lnTo>
                  <a:pt x="35719" y="89296"/>
                </a:lnTo>
                <a:lnTo>
                  <a:pt x="53578" y="89296"/>
                </a:lnTo>
                <a:lnTo>
                  <a:pt x="80367" y="71437"/>
                </a:lnTo>
                <a:lnTo>
                  <a:pt x="98227" y="62507"/>
                </a:lnTo>
                <a:lnTo>
                  <a:pt x="116086" y="44648"/>
                </a:lnTo>
                <a:lnTo>
                  <a:pt x="125016" y="26789"/>
                </a:lnTo>
                <a:lnTo>
                  <a:pt x="133946" y="17859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8929"/>
                </a:lnTo>
                <a:lnTo>
                  <a:pt x="62508" y="26789"/>
                </a:lnTo>
                <a:lnTo>
                  <a:pt x="44649" y="44648"/>
                </a:lnTo>
                <a:lnTo>
                  <a:pt x="35719" y="71437"/>
                </a:lnTo>
                <a:lnTo>
                  <a:pt x="26789" y="89296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9" y="125015"/>
                </a:lnTo>
                <a:lnTo>
                  <a:pt x="62508" y="125015"/>
                </a:lnTo>
                <a:lnTo>
                  <a:pt x="89297" y="107156"/>
                </a:lnTo>
                <a:lnTo>
                  <a:pt x="107157" y="98226"/>
                </a:lnTo>
                <a:lnTo>
                  <a:pt x="107157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983016" y="1151930"/>
            <a:ext cx="142876" cy="178594"/>
          </a:xfrm>
          <a:custGeom>
            <a:avLst/>
            <a:gdLst/>
            <a:ahLst/>
            <a:cxnLst/>
            <a:rect l="0" t="0" r="0" b="0"/>
            <a:pathLst>
              <a:path w="142876" h="178594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5" y="8929"/>
                </a:lnTo>
                <a:lnTo>
                  <a:pt x="125015" y="17859"/>
                </a:lnTo>
                <a:lnTo>
                  <a:pt x="116086" y="26789"/>
                </a:lnTo>
                <a:lnTo>
                  <a:pt x="107156" y="35718"/>
                </a:lnTo>
                <a:lnTo>
                  <a:pt x="98226" y="53578"/>
                </a:lnTo>
                <a:lnTo>
                  <a:pt x="107156" y="7143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98226" y="133945"/>
                </a:lnTo>
                <a:lnTo>
                  <a:pt x="89297" y="151804"/>
                </a:lnTo>
                <a:lnTo>
                  <a:pt x="71437" y="160734"/>
                </a:lnTo>
                <a:lnTo>
                  <a:pt x="44648" y="169664"/>
                </a:lnTo>
                <a:lnTo>
                  <a:pt x="26789" y="178593"/>
                </a:lnTo>
                <a:lnTo>
                  <a:pt x="8929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8929" y="160734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197328" y="1116211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52680" y="1125141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44648" y="26789"/>
                </a:move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29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44648" y="98226"/>
                </a:lnTo>
                <a:lnTo>
                  <a:pt x="62508" y="9822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16086"/>
                </a:lnTo>
                <a:lnTo>
                  <a:pt x="62508" y="125015"/>
                </a:lnTo>
                <a:lnTo>
                  <a:pt x="53578" y="133945"/>
                </a:lnTo>
                <a:lnTo>
                  <a:pt x="44648" y="142875"/>
                </a:lnTo>
                <a:lnTo>
                  <a:pt x="26789" y="151804"/>
                </a:lnTo>
                <a:lnTo>
                  <a:pt x="17859" y="160734"/>
                </a:lnTo>
                <a:lnTo>
                  <a:pt x="8929" y="160734"/>
                </a:lnTo>
                <a:lnTo>
                  <a:pt x="0" y="160734"/>
                </a:lnTo>
                <a:lnTo>
                  <a:pt x="8929" y="151804"/>
                </a:lnTo>
                <a:lnTo>
                  <a:pt x="892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80430" y="1151930"/>
            <a:ext cx="383977" cy="303610"/>
          </a:xfrm>
          <a:custGeom>
            <a:avLst/>
            <a:gdLst/>
            <a:ahLst/>
            <a:cxnLst/>
            <a:rect l="0" t="0" r="0" b="0"/>
            <a:pathLst>
              <a:path w="383977" h="303610">
                <a:moveTo>
                  <a:pt x="0" y="303609"/>
                </a:moveTo>
                <a:lnTo>
                  <a:pt x="0" y="303609"/>
                </a:lnTo>
                <a:lnTo>
                  <a:pt x="8929" y="294679"/>
                </a:lnTo>
                <a:lnTo>
                  <a:pt x="17859" y="285749"/>
                </a:lnTo>
                <a:lnTo>
                  <a:pt x="35719" y="267890"/>
                </a:lnTo>
                <a:lnTo>
                  <a:pt x="53578" y="241101"/>
                </a:lnTo>
                <a:lnTo>
                  <a:pt x="89297" y="214312"/>
                </a:lnTo>
                <a:lnTo>
                  <a:pt x="133945" y="187523"/>
                </a:lnTo>
                <a:lnTo>
                  <a:pt x="178594" y="151804"/>
                </a:lnTo>
                <a:lnTo>
                  <a:pt x="241101" y="107156"/>
                </a:lnTo>
                <a:lnTo>
                  <a:pt x="303609" y="53578"/>
                </a:lnTo>
                <a:lnTo>
                  <a:pt x="383976" y="0"/>
                </a:lnTo>
                <a:lnTo>
                  <a:pt x="38397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321594" y="767953"/>
            <a:ext cx="205384" cy="125017"/>
          </a:xfrm>
          <a:custGeom>
            <a:avLst/>
            <a:gdLst/>
            <a:ahLst/>
            <a:cxnLst/>
            <a:rect l="0" t="0" r="0" b="0"/>
            <a:pathLst>
              <a:path w="205384" h="125017">
                <a:moveTo>
                  <a:pt x="0" y="125016"/>
                </a:moveTo>
                <a:lnTo>
                  <a:pt x="98226" y="62508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19695" y="0"/>
            <a:ext cx="2402087" cy="1500188"/>
          </a:xfrm>
          <a:custGeom>
            <a:avLst/>
            <a:gdLst/>
            <a:ahLst/>
            <a:cxnLst/>
            <a:rect l="0" t="0" r="0" b="0"/>
            <a:pathLst>
              <a:path w="2402087" h="1500188">
                <a:moveTo>
                  <a:pt x="1312664" y="634008"/>
                </a:moveTo>
                <a:lnTo>
                  <a:pt x="1419821" y="562570"/>
                </a:lnTo>
                <a:lnTo>
                  <a:pt x="1535907" y="500062"/>
                </a:lnTo>
                <a:lnTo>
                  <a:pt x="1643063" y="437555"/>
                </a:lnTo>
                <a:lnTo>
                  <a:pt x="1732360" y="392906"/>
                </a:lnTo>
                <a:lnTo>
                  <a:pt x="1794868" y="357187"/>
                </a:lnTo>
                <a:lnTo>
                  <a:pt x="1857375" y="321469"/>
                </a:lnTo>
                <a:lnTo>
                  <a:pt x="1902024" y="294680"/>
                </a:lnTo>
                <a:lnTo>
                  <a:pt x="1973461" y="258961"/>
                </a:lnTo>
                <a:lnTo>
                  <a:pt x="2044899" y="214312"/>
                </a:lnTo>
                <a:lnTo>
                  <a:pt x="2107407" y="178594"/>
                </a:lnTo>
                <a:lnTo>
                  <a:pt x="2169914" y="151805"/>
                </a:lnTo>
                <a:lnTo>
                  <a:pt x="2214563" y="125016"/>
                </a:lnTo>
                <a:lnTo>
                  <a:pt x="2241352" y="107156"/>
                </a:lnTo>
                <a:lnTo>
                  <a:pt x="2250282" y="107156"/>
                </a:lnTo>
                <a:lnTo>
                  <a:pt x="2250282" y="107156"/>
                </a:lnTo>
                <a:lnTo>
                  <a:pt x="2250282" y="107156"/>
                </a:lnTo>
                <a:lnTo>
                  <a:pt x="2232422" y="116086"/>
                </a:lnTo>
                <a:lnTo>
                  <a:pt x="2160985" y="160734"/>
                </a:lnTo>
                <a:lnTo>
                  <a:pt x="2062758" y="214312"/>
                </a:lnTo>
                <a:lnTo>
                  <a:pt x="1937743" y="267891"/>
                </a:lnTo>
                <a:lnTo>
                  <a:pt x="1785938" y="339328"/>
                </a:lnTo>
                <a:lnTo>
                  <a:pt x="1634133" y="410766"/>
                </a:lnTo>
                <a:lnTo>
                  <a:pt x="1482328" y="482203"/>
                </a:lnTo>
                <a:lnTo>
                  <a:pt x="1330524" y="562570"/>
                </a:lnTo>
                <a:lnTo>
                  <a:pt x="1178719" y="651867"/>
                </a:lnTo>
                <a:lnTo>
                  <a:pt x="1035844" y="750094"/>
                </a:lnTo>
                <a:lnTo>
                  <a:pt x="884039" y="839391"/>
                </a:lnTo>
                <a:lnTo>
                  <a:pt x="741164" y="937617"/>
                </a:lnTo>
                <a:lnTo>
                  <a:pt x="598289" y="1026914"/>
                </a:lnTo>
                <a:lnTo>
                  <a:pt x="473274" y="1125141"/>
                </a:lnTo>
                <a:lnTo>
                  <a:pt x="357188" y="1205508"/>
                </a:lnTo>
                <a:lnTo>
                  <a:pt x="250032" y="1276945"/>
                </a:lnTo>
                <a:lnTo>
                  <a:pt x="169664" y="1348383"/>
                </a:lnTo>
                <a:lnTo>
                  <a:pt x="98227" y="1401961"/>
                </a:lnTo>
                <a:lnTo>
                  <a:pt x="44649" y="1446609"/>
                </a:lnTo>
                <a:lnTo>
                  <a:pt x="17860" y="1482328"/>
                </a:lnTo>
                <a:lnTo>
                  <a:pt x="0" y="1500187"/>
                </a:lnTo>
                <a:lnTo>
                  <a:pt x="8930" y="1500187"/>
                </a:lnTo>
                <a:lnTo>
                  <a:pt x="35719" y="1473398"/>
                </a:lnTo>
                <a:lnTo>
                  <a:pt x="89297" y="1437679"/>
                </a:lnTo>
                <a:lnTo>
                  <a:pt x="169664" y="1384102"/>
                </a:lnTo>
                <a:lnTo>
                  <a:pt x="267891" y="1303734"/>
                </a:lnTo>
                <a:lnTo>
                  <a:pt x="383977" y="1223367"/>
                </a:lnTo>
                <a:lnTo>
                  <a:pt x="508993" y="1134070"/>
                </a:lnTo>
                <a:lnTo>
                  <a:pt x="642938" y="1044773"/>
                </a:lnTo>
                <a:lnTo>
                  <a:pt x="785813" y="946547"/>
                </a:lnTo>
                <a:lnTo>
                  <a:pt x="937618" y="857250"/>
                </a:lnTo>
                <a:lnTo>
                  <a:pt x="1098352" y="759023"/>
                </a:lnTo>
                <a:lnTo>
                  <a:pt x="1259086" y="651867"/>
                </a:lnTo>
                <a:lnTo>
                  <a:pt x="1419821" y="553641"/>
                </a:lnTo>
                <a:lnTo>
                  <a:pt x="1553766" y="473273"/>
                </a:lnTo>
                <a:lnTo>
                  <a:pt x="1660922" y="410766"/>
                </a:lnTo>
                <a:lnTo>
                  <a:pt x="1750219" y="348258"/>
                </a:lnTo>
                <a:lnTo>
                  <a:pt x="1830586" y="294680"/>
                </a:lnTo>
                <a:lnTo>
                  <a:pt x="1937743" y="214312"/>
                </a:lnTo>
                <a:lnTo>
                  <a:pt x="2062758" y="125016"/>
                </a:lnTo>
                <a:lnTo>
                  <a:pt x="2169914" y="44648"/>
                </a:lnTo>
                <a:lnTo>
                  <a:pt x="2268141" y="0"/>
                </a:lnTo>
                <a:lnTo>
                  <a:pt x="2339578" y="0"/>
                </a:lnTo>
                <a:lnTo>
                  <a:pt x="2393157" y="0"/>
                </a:lnTo>
                <a:lnTo>
                  <a:pt x="2402086" y="0"/>
                </a:lnTo>
                <a:lnTo>
                  <a:pt x="2393157" y="0"/>
                </a:lnTo>
                <a:lnTo>
                  <a:pt x="2312789" y="0"/>
                </a:lnTo>
                <a:lnTo>
                  <a:pt x="2178844" y="89297"/>
                </a:lnTo>
                <a:lnTo>
                  <a:pt x="1982391" y="232172"/>
                </a:lnTo>
                <a:lnTo>
                  <a:pt x="1741289" y="401836"/>
                </a:lnTo>
                <a:lnTo>
                  <a:pt x="1741289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FP Latencies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938338"/>
            <a:ext cx="7677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C.29 MIPS Pipeline +FP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8" name="Picture 4" descr="AppA-fig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837238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ppA-fig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92200"/>
            <a:ext cx="863282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C.31 Supporting multiple outstanding FP operations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513" y="2819400"/>
            <a:ext cx="5881687" cy="36258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C.32 Timings of Independent FP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895850"/>
            <a:ext cx="88677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33797" name="Picture 4" descr="AppA-fig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9075"/>
            <a:ext cx="6096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C.33 Stalls due to RAW hazards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09800"/>
            <a:ext cx="8886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gcc</a:t>
            </a:r>
            <a:r>
              <a:rPr lang="en-US" altLang="en-US" dirty="0" smtClean="0"/>
              <a:t> –S </a:t>
            </a:r>
            <a:r>
              <a:rPr lang="en-US" altLang="en-US" dirty="0" err="1" smtClean="0"/>
              <a:t>matmul.c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 </a:t>
            </a:r>
            <a:r>
              <a:rPr lang="en-US" altLang="en-US" dirty="0" err="1" smtClean="0">
                <a:sym typeface="Wingdings" panose="05000000000000000000" pitchFamily="2" charset="2"/>
              </a:rPr>
              <a:t>matmul.s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/>
              <a:t>matmul.c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232 lines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Inner loop</a:t>
            </a:r>
          </a:p>
          <a:p>
            <a:pPr marL="0" indent="0">
              <a:defRPr/>
            </a:pPr>
            <a:r>
              <a:rPr lang="en-US" sz="2000" smtClean="0"/>
              <a:t>C[i][j] = 0.0;</a:t>
            </a:r>
          </a:p>
          <a:p>
            <a:pPr marL="0" indent="0">
              <a:defRPr/>
            </a:pPr>
            <a:r>
              <a:rPr lang="en-US" sz="2000" smtClean="0"/>
              <a:t>for(x=0;x&lt;k;++x){</a:t>
            </a:r>
          </a:p>
          <a:p>
            <a:pPr marL="0" indent="0">
              <a:defRPr/>
            </a:pPr>
            <a:r>
              <a:rPr lang="en-US" sz="2000" smtClean="0"/>
              <a:t>   C[i][j] = C[i][j] + A[i][x] * B[x][j];</a:t>
            </a:r>
          </a:p>
          <a:p>
            <a:pPr marL="0" indent="0">
              <a:defRPr/>
            </a:pPr>
            <a:r>
              <a:rPr lang="en-US" sz="2000" smtClean="0"/>
              <a:t>}</a:t>
            </a:r>
          </a:p>
          <a:p>
            <a:pPr marL="0" indent="0">
              <a:defRPr/>
            </a:pPr>
            <a:endParaRPr lang="en-US" sz="2000" smtClean="0"/>
          </a:p>
          <a:p>
            <a:pPr marL="0" indent="0">
              <a:defRPr/>
            </a:pPr>
            <a:r>
              <a:rPr lang="en-US" sz="2000" smtClean="0"/>
              <a:t>%st - floating point on stack</a:t>
            </a:r>
          </a:p>
          <a:p>
            <a:pPr marL="0" indent="0">
              <a:defRPr/>
            </a:pPr>
            <a:r>
              <a:rPr lang="en-US" sz="2000" smtClean="0"/>
              <a:t>%st(1) – one below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319587" cy="5224462"/>
          </a:xfrm>
        </p:spPr>
        <p:txBody>
          <a:bodyPr/>
          <a:lstStyle/>
          <a:p>
            <a:pPr marL="0" indent="0">
              <a:defRPr/>
            </a:pPr>
            <a:r>
              <a:rPr lang="en-US" smtClean="0">
                <a:sym typeface="Wingdings" pitchFamily="2" charset="2"/>
              </a:rPr>
              <a:t>matmul.s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690 lines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en-US" smtClean="0"/>
              <a:t>Part of Inner loop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mtClean="0"/>
              <a:t>.....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smtClean="0"/>
              <a:t>…..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mtClean="0"/>
              <a:t>      </a:t>
            </a:r>
            <a:r>
              <a:rPr lang="en-US" sz="2000" smtClean="0"/>
              <a:t>movl    	48(%esp), %ecx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sall    	$3, %ecx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addl    	%ecx, %eax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fldl    	(%eax)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fmulp   	%st, %st(1)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faddp   	%st, %st(1)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fstpl   	(%edx)</a:t>
            </a:r>
          </a:p>
          <a:p>
            <a:pPr marL="0" indent="0">
              <a:spcBef>
                <a:spcPts val="300"/>
              </a:spcBef>
              <a:defRPr/>
            </a:pPr>
            <a:r>
              <a:rPr lang="en-US" sz="2000" smtClean="0"/>
              <a:t>        addl    	$1, 52(%esp)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250281" y="919758"/>
            <a:ext cx="1598415" cy="89298"/>
          </a:xfrm>
          <a:custGeom>
            <a:avLst/>
            <a:gdLst/>
            <a:ahLst/>
            <a:cxnLst/>
            <a:rect l="0" t="0" r="0" b="0"/>
            <a:pathLst>
              <a:path w="1598415" h="89298">
                <a:moveTo>
                  <a:pt x="1786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71438" y="89297"/>
                </a:lnTo>
                <a:lnTo>
                  <a:pt x="107157" y="89297"/>
                </a:lnTo>
                <a:lnTo>
                  <a:pt x="142875" y="89297"/>
                </a:lnTo>
                <a:lnTo>
                  <a:pt x="187524" y="89297"/>
                </a:lnTo>
                <a:lnTo>
                  <a:pt x="250032" y="80367"/>
                </a:lnTo>
                <a:lnTo>
                  <a:pt x="312539" y="80367"/>
                </a:lnTo>
                <a:lnTo>
                  <a:pt x="375047" y="71437"/>
                </a:lnTo>
                <a:lnTo>
                  <a:pt x="455414" y="62508"/>
                </a:lnTo>
                <a:lnTo>
                  <a:pt x="526852" y="53578"/>
                </a:lnTo>
                <a:lnTo>
                  <a:pt x="607219" y="53578"/>
                </a:lnTo>
                <a:lnTo>
                  <a:pt x="687586" y="44648"/>
                </a:lnTo>
                <a:lnTo>
                  <a:pt x="776883" y="35718"/>
                </a:lnTo>
                <a:lnTo>
                  <a:pt x="866180" y="26789"/>
                </a:lnTo>
                <a:lnTo>
                  <a:pt x="964407" y="26789"/>
                </a:lnTo>
                <a:lnTo>
                  <a:pt x="1062633" y="17859"/>
                </a:lnTo>
                <a:lnTo>
                  <a:pt x="1151930" y="8929"/>
                </a:lnTo>
                <a:lnTo>
                  <a:pt x="1241227" y="8929"/>
                </a:lnTo>
                <a:lnTo>
                  <a:pt x="1321594" y="0"/>
                </a:lnTo>
                <a:lnTo>
                  <a:pt x="1393032" y="0"/>
                </a:lnTo>
                <a:lnTo>
                  <a:pt x="1455539" y="0"/>
                </a:lnTo>
                <a:lnTo>
                  <a:pt x="1509117" y="0"/>
                </a:lnTo>
                <a:lnTo>
                  <a:pt x="1544836" y="0"/>
                </a:lnTo>
                <a:lnTo>
                  <a:pt x="1571625" y="0"/>
                </a:lnTo>
                <a:lnTo>
                  <a:pt x="1580555" y="0"/>
                </a:lnTo>
                <a:lnTo>
                  <a:pt x="1589485" y="8929"/>
                </a:lnTo>
                <a:lnTo>
                  <a:pt x="1598414" y="8929"/>
                </a:lnTo>
                <a:lnTo>
                  <a:pt x="1598414" y="17859"/>
                </a:lnTo>
                <a:lnTo>
                  <a:pt x="1589485" y="17859"/>
                </a:lnTo>
                <a:lnTo>
                  <a:pt x="1580555" y="26789"/>
                </a:lnTo>
                <a:lnTo>
                  <a:pt x="1562696" y="26789"/>
                </a:lnTo>
                <a:lnTo>
                  <a:pt x="156269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9695" y="937617"/>
            <a:ext cx="901900" cy="80368"/>
          </a:xfrm>
          <a:custGeom>
            <a:avLst/>
            <a:gdLst/>
            <a:ahLst/>
            <a:cxnLst/>
            <a:rect l="0" t="0" r="0" b="0"/>
            <a:pathLst>
              <a:path w="901900" h="80368">
                <a:moveTo>
                  <a:pt x="125016" y="44649"/>
                </a:moveTo>
                <a:lnTo>
                  <a:pt x="125016" y="44649"/>
                </a:lnTo>
                <a:lnTo>
                  <a:pt x="116086" y="35719"/>
                </a:lnTo>
                <a:lnTo>
                  <a:pt x="107157" y="35719"/>
                </a:lnTo>
                <a:lnTo>
                  <a:pt x="98227" y="26789"/>
                </a:lnTo>
                <a:lnTo>
                  <a:pt x="89297" y="26789"/>
                </a:lnTo>
                <a:lnTo>
                  <a:pt x="71438" y="17859"/>
                </a:lnTo>
                <a:lnTo>
                  <a:pt x="62508" y="17859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0367"/>
                </a:lnTo>
                <a:lnTo>
                  <a:pt x="44649" y="80367"/>
                </a:lnTo>
                <a:lnTo>
                  <a:pt x="71438" y="80367"/>
                </a:lnTo>
                <a:lnTo>
                  <a:pt x="107157" y="80367"/>
                </a:lnTo>
                <a:lnTo>
                  <a:pt x="142875" y="80367"/>
                </a:lnTo>
                <a:lnTo>
                  <a:pt x="178594" y="71438"/>
                </a:lnTo>
                <a:lnTo>
                  <a:pt x="232172" y="71438"/>
                </a:lnTo>
                <a:lnTo>
                  <a:pt x="285750" y="62508"/>
                </a:lnTo>
                <a:lnTo>
                  <a:pt x="348258" y="53578"/>
                </a:lnTo>
                <a:lnTo>
                  <a:pt x="410766" y="53578"/>
                </a:lnTo>
                <a:lnTo>
                  <a:pt x="482204" y="44649"/>
                </a:lnTo>
                <a:lnTo>
                  <a:pt x="553641" y="35719"/>
                </a:lnTo>
                <a:lnTo>
                  <a:pt x="616149" y="35719"/>
                </a:lnTo>
                <a:lnTo>
                  <a:pt x="669727" y="26789"/>
                </a:lnTo>
                <a:lnTo>
                  <a:pt x="714375" y="26789"/>
                </a:lnTo>
                <a:lnTo>
                  <a:pt x="759024" y="17859"/>
                </a:lnTo>
                <a:lnTo>
                  <a:pt x="785813" y="17859"/>
                </a:lnTo>
                <a:lnTo>
                  <a:pt x="803672" y="8930"/>
                </a:lnTo>
                <a:lnTo>
                  <a:pt x="830461" y="8930"/>
                </a:lnTo>
                <a:lnTo>
                  <a:pt x="848321" y="8930"/>
                </a:lnTo>
                <a:lnTo>
                  <a:pt x="866180" y="0"/>
                </a:lnTo>
                <a:lnTo>
                  <a:pt x="884039" y="0"/>
                </a:lnTo>
                <a:lnTo>
                  <a:pt x="892969" y="0"/>
                </a:lnTo>
                <a:lnTo>
                  <a:pt x="901899" y="0"/>
                </a:lnTo>
                <a:lnTo>
                  <a:pt x="901899" y="0"/>
                </a:lnTo>
                <a:lnTo>
                  <a:pt x="884039" y="0"/>
                </a:lnTo>
                <a:lnTo>
                  <a:pt x="88403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151930" y="1053703"/>
            <a:ext cx="205384" cy="285751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142875" y="35719"/>
                </a:moveTo>
                <a:lnTo>
                  <a:pt x="14287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8930"/>
                </a:lnTo>
                <a:lnTo>
                  <a:pt x="98226" y="17859"/>
                </a:lnTo>
                <a:lnTo>
                  <a:pt x="80367" y="35719"/>
                </a:lnTo>
                <a:lnTo>
                  <a:pt x="62508" y="62508"/>
                </a:lnTo>
                <a:lnTo>
                  <a:pt x="44648" y="89297"/>
                </a:lnTo>
                <a:lnTo>
                  <a:pt x="26789" y="125016"/>
                </a:lnTo>
                <a:lnTo>
                  <a:pt x="8929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17859" y="258961"/>
                </a:lnTo>
                <a:lnTo>
                  <a:pt x="35719" y="276820"/>
                </a:lnTo>
                <a:lnTo>
                  <a:pt x="62508" y="285750"/>
                </a:lnTo>
                <a:lnTo>
                  <a:pt x="89297" y="285750"/>
                </a:lnTo>
                <a:lnTo>
                  <a:pt x="125015" y="276820"/>
                </a:lnTo>
                <a:lnTo>
                  <a:pt x="160734" y="258961"/>
                </a:lnTo>
                <a:lnTo>
                  <a:pt x="187523" y="241102"/>
                </a:lnTo>
                <a:lnTo>
                  <a:pt x="205383" y="223242"/>
                </a:lnTo>
                <a:lnTo>
                  <a:pt x="205383" y="196453"/>
                </a:lnTo>
                <a:lnTo>
                  <a:pt x="196453" y="178594"/>
                </a:lnTo>
                <a:lnTo>
                  <a:pt x="178593" y="160734"/>
                </a:lnTo>
                <a:lnTo>
                  <a:pt x="151804" y="160734"/>
                </a:lnTo>
                <a:lnTo>
                  <a:pt x="116086" y="169664"/>
                </a:lnTo>
                <a:lnTo>
                  <a:pt x="89297" y="187524"/>
                </a:lnTo>
                <a:lnTo>
                  <a:pt x="62508" y="205383"/>
                </a:lnTo>
                <a:lnTo>
                  <a:pt x="35719" y="232172"/>
                </a:lnTo>
                <a:lnTo>
                  <a:pt x="35719" y="250031"/>
                </a:lnTo>
                <a:lnTo>
                  <a:pt x="35719" y="258961"/>
                </a:lnTo>
                <a:lnTo>
                  <a:pt x="53578" y="258961"/>
                </a:lnTo>
                <a:lnTo>
                  <a:pt x="71437" y="250031"/>
                </a:lnTo>
                <a:lnTo>
                  <a:pt x="107156" y="232172"/>
                </a:lnTo>
                <a:lnTo>
                  <a:pt x="107156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28750" y="1160859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8930" y="142875"/>
                </a:lnTo>
                <a:lnTo>
                  <a:pt x="17859" y="116086"/>
                </a:lnTo>
                <a:lnTo>
                  <a:pt x="26789" y="80368"/>
                </a:lnTo>
                <a:lnTo>
                  <a:pt x="44648" y="53578"/>
                </a:lnTo>
                <a:lnTo>
                  <a:pt x="62508" y="26789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25016" y="53578"/>
                </a:lnTo>
                <a:lnTo>
                  <a:pt x="133945" y="80368"/>
                </a:lnTo>
                <a:lnTo>
                  <a:pt x="133945" y="107157"/>
                </a:lnTo>
                <a:lnTo>
                  <a:pt x="133945" y="133946"/>
                </a:lnTo>
                <a:lnTo>
                  <a:pt x="133945" y="151805"/>
                </a:lnTo>
                <a:lnTo>
                  <a:pt x="133945" y="160735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51805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616273" y="1151930"/>
            <a:ext cx="169666" cy="169665"/>
          </a:xfrm>
          <a:custGeom>
            <a:avLst/>
            <a:gdLst/>
            <a:ahLst/>
            <a:cxnLst/>
            <a:rect l="0" t="0" r="0" b="0"/>
            <a:pathLst>
              <a:path w="169666" h="169665">
                <a:moveTo>
                  <a:pt x="35719" y="0"/>
                </a:moveTo>
                <a:lnTo>
                  <a:pt x="26790" y="8929"/>
                </a:lnTo>
                <a:lnTo>
                  <a:pt x="26790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26790" y="160734"/>
                </a:lnTo>
                <a:lnTo>
                  <a:pt x="35719" y="169664"/>
                </a:lnTo>
                <a:lnTo>
                  <a:pt x="44649" y="160734"/>
                </a:lnTo>
                <a:lnTo>
                  <a:pt x="62508" y="160734"/>
                </a:lnTo>
                <a:lnTo>
                  <a:pt x="71438" y="142875"/>
                </a:lnTo>
                <a:lnTo>
                  <a:pt x="80368" y="116086"/>
                </a:lnTo>
                <a:lnTo>
                  <a:pt x="89297" y="89297"/>
                </a:lnTo>
                <a:lnTo>
                  <a:pt x="89297" y="62507"/>
                </a:lnTo>
                <a:lnTo>
                  <a:pt x="98227" y="35718"/>
                </a:lnTo>
                <a:lnTo>
                  <a:pt x="98227" y="17859"/>
                </a:lnTo>
                <a:lnTo>
                  <a:pt x="107157" y="17859"/>
                </a:lnTo>
                <a:lnTo>
                  <a:pt x="98227" y="26789"/>
                </a:lnTo>
                <a:lnTo>
                  <a:pt x="98227" y="44648"/>
                </a:lnTo>
                <a:lnTo>
                  <a:pt x="98227" y="71437"/>
                </a:lnTo>
                <a:lnTo>
                  <a:pt x="98227" y="98226"/>
                </a:lnTo>
                <a:lnTo>
                  <a:pt x="98227" y="125015"/>
                </a:lnTo>
                <a:lnTo>
                  <a:pt x="107157" y="151804"/>
                </a:lnTo>
                <a:lnTo>
                  <a:pt x="116086" y="169664"/>
                </a:lnTo>
                <a:lnTo>
                  <a:pt x="133946" y="169664"/>
                </a:lnTo>
                <a:lnTo>
                  <a:pt x="151805" y="169664"/>
                </a:lnTo>
                <a:lnTo>
                  <a:pt x="169665" y="142875"/>
                </a:lnTo>
                <a:lnTo>
                  <a:pt x="169665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910953" y="1134070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71438" y="44649"/>
                </a:moveTo>
                <a:lnTo>
                  <a:pt x="71438" y="44649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17860" y="44649"/>
                </a:lnTo>
                <a:lnTo>
                  <a:pt x="893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35719" y="196453"/>
                </a:lnTo>
                <a:lnTo>
                  <a:pt x="62508" y="205383"/>
                </a:lnTo>
                <a:lnTo>
                  <a:pt x="89297" y="205383"/>
                </a:lnTo>
                <a:lnTo>
                  <a:pt x="125016" y="196453"/>
                </a:lnTo>
                <a:lnTo>
                  <a:pt x="160735" y="178594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348508" y="1125141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142875" y="26789"/>
                </a:moveTo>
                <a:lnTo>
                  <a:pt x="142875" y="2678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17859"/>
                </a:lnTo>
                <a:lnTo>
                  <a:pt x="44648" y="35718"/>
                </a:lnTo>
                <a:lnTo>
                  <a:pt x="26789" y="7143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17859" y="196453"/>
                </a:lnTo>
                <a:lnTo>
                  <a:pt x="44648" y="214312"/>
                </a:lnTo>
                <a:lnTo>
                  <a:pt x="80367" y="223242"/>
                </a:lnTo>
                <a:lnTo>
                  <a:pt x="125015" y="232172"/>
                </a:lnTo>
                <a:lnTo>
                  <a:pt x="160734" y="223242"/>
                </a:lnTo>
                <a:lnTo>
                  <a:pt x="205383" y="214312"/>
                </a:lnTo>
                <a:lnTo>
                  <a:pt x="205383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553891" y="1178719"/>
            <a:ext cx="642938" cy="348258"/>
          </a:xfrm>
          <a:custGeom>
            <a:avLst/>
            <a:gdLst/>
            <a:ahLst/>
            <a:cxnLst/>
            <a:rect l="0" t="0" r="0" b="0"/>
            <a:pathLst>
              <a:path w="642938" h="348258">
                <a:moveTo>
                  <a:pt x="17859" y="107156"/>
                </a:moveTo>
                <a:lnTo>
                  <a:pt x="8929" y="107156"/>
                </a:lnTo>
                <a:lnTo>
                  <a:pt x="8929" y="125015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44648" y="160734"/>
                </a:lnTo>
                <a:lnTo>
                  <a:pt x="62507" y="160734"/>
                </a:lnTo>
                <a:lnTo>
                  <a:pt x="89297" y="160734"/>
                </a:lnTo>
                <a:lnTo>
                  <a:pt x="98226" y="151804"/>
                </a:lnTo>
                <a:lnTo>
                  <a:pt x="107156" y="133945"/>
                </a:lnTo>
                <a:lnTo>
                  <a:pt x="98226" y="125015"/>
                </a:lnTo>
                <a:lnTo>
                  <a:pt x="89297" y="107156"/>
                </a:lnTo>
                <a:lnTo>
                  <a:pt x="62507" y="89297"/>
                </a:lnTo>
                <a:lnTo>
                  <a:pt x="44648" y="71437"/>
                </a:lnTo>
                <a:lnTo>
                  <a:pt x="17859" y="6250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35718" y="53578"/>
                </a:lnTo>
                <a:lnTo>
                  <a:pt x="62507" y="53578"/>
                </a:lnTo>
                <a:lnTo>
                  <a:pt x="89297" y="5357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60734" y="62508"/>
                </a:lnTo>
                <a:lnTo>
                  <a:pt x="178593" y="71437"/>
                </a:lnTo>
                <a:lnTo>
                  <a:pt x="187523" y="89297"/>
                </a:lnTo>
                <a:lnTo>
                  <a:pt x="187523" y="107156"/>
                </a:lnTo>
                <a:lnTo>
                  <a:pt x="187523" y="125015"/>
                </a:lnTo>
                <a:lnTo>
                  <a:pt x="178593" y="133945"/>
                </a:lnTo>
                <a:lnTo>
                  <a:pt x="169664" y="142875"/>
                </a:lnTo>
                <a:lnTo>
                  <a:pt x="160734" y="151804"/>
                </a:lnTo>
                <a:lnTo>
                  <a:pt x="160734" y="142875"/>
                </a:lnTo>
                <a:lnTo>
                  <a:pt x="169664" y="133945"/>
                </a:lnTo>
                <a:lnTo>
                  <a:pt x="178593" y="116086"/>
                </a:lnTo>
                <a:lnTo>
                  <a:pt x="196453" y="98226"/>
                </a:lnTo>
                <a:lnTo>
                  <a:pt x="214312" y="71437"/>
                </a:lnTo>
                <a:lnTo>
                  <a:pt x="232172" y="53578"/>
                </a:lnTo>
                <a:lnTo>
                  <a:pt x="250031" y="35718"/>
                </a:lnTo>
                <a:lnTo>
                  <a:pt x="258961" y="35718"/>
                </a:lnTo>
                <a:lnTo>
                  <a:pt x="267890" y="44648"/>
                </a:lnTo>
                <a:lnTo>
                  <a:pt x="276820" y="53578"/>
                </a:lnTo>
                <a:lnTo>
                  <a:pt x="276820" y="80367"/>
                </a:lnTo>
                <a:lnTo>
                  <a:pt x="276820" y="98226"/>
                </a:lnTo>
                <a:lnTo>
                  <a:pt x="276820" y="116086"/>
                </a:lnTo>
                <a:lnTo>
                  <a:pt x="276820" y="133945"/>
                </a:lnTo>
                <a:lnTo>
                  <a:pt x="276820" y="142875"/>
                </a:lnTo>
                <a:lnTo>
                  <a:pt x="285750" y="151804"/>
                </a:lnTo>
                <a:lnTo>
                  <a:pt x="294679" y="151804"/>
                </a:lnTo>
                <a:lnTo>
                  <a:pt x="303609" y="133945"/>
                </a:lnTo>
                <a:lnTo>
                  <a:pt x="321468" y="116086"/>
                </a:lnTo>
                <a:lnTo>
                  <a:pt x="348257" y="89297"/>
                </a:lnTo>
                <a:lnTo>
                  <a:pt x="366117" y="62508"/>
                </a:lnTo>
                <a:lnTo>
                  <a:pt x="383976" y="35718"/>
                </a:lnTo>
                <a:lnTo>
                  <a:pt x="392906" y="17859"/>
                </a:lnTo>
                <a:lnTo>
                  <a:pt x="392906" y="17859"/>
                </a:lnTo>
                <a:lnTo>
                  <a:pt x="392906" y="17859"/>
                </a:lnTo>
                <a:lnTo>
                  <a:pt x="392906" y="35718"/>
                </a:lnTo>
                <a:lnTo>
                  <a:pt x="392906" y="53578"/>
                </a:lnTo>
                <a:lnTo>
                  <a:pt x="383976" y="71437"/>
                </a:lnTo>
                <a:lnTo>
                  <a:pt x="383976" y="89297"/>
                </a:lnTo>
                <a:lnTo>
                  <a:pt x="383976" y="107156"/>
                </a:lnTo>
                <a:lnTo>
                  <a:pt x="392906" y="116086"/>
                </a:lnTo>
                <a:lnTo>
                  <a:pt x="401836" y="116086"/>
                </a:lnTo>
                <a:lnTo>
                  <a:pt x="410765" y="116086"/>
                </a:lnTo>
                <a:lnTo>
                  <a:pt x="428625" y="107156"/>
                </a:lnTo>
                <a:lnTo>
                  <a:pt x="437554" y="98226"/>
                </a:lnTo>
                <a:lnTo>
                  <a:pt x="455414" y="80367"/>
                </a:lnTo>
                <a:lnTo>
                  <a:pt x="464343" y="80367"/>
                </a:lnTo>
                <a:lnTo>
                  <a:pt x="473273" y="80367"/>
                </a:lnTo>
                <a:lnTo>
                  <a:pt x="473273" y="89297"/>
                </a:lnTo>
                <a:lnTo>
                  <a:pt x="473273" y="116086"/>
                </a:lnTo>
                <a:lnTo>
                  <a:pt x="473273" y="142875"/>
                </a:lnTo>
                <a:lnTo>
                  <a:pt x="464343" y="178594"/>
                </a:lnTo>
                <a:lnTo>
                  <a:pt x="464343" y="214312"/>
                </a:lnTo>
                <a:lnTo>
                  <a:pt x="464343" y="250031"/>
                </a:lnTo>
                <a:lnTo>
                  <a:pt x="455414" y="285750"/>
                </a:lnTo>
                <a:lnTo>
                  <a:pt x="455414" y="312539"/>
                </a:lnTo>
                <a:lnTo>
                  <a:pt x="455414" y="339328"/>
                </a:lnTo>
                <a:lnTo>
                  <a:pt x="455414" y="348257"/>
                </a:lnTo>
                <a:lnTo>
                  <a:pt x="446484" y="348257"/>
                </a:lnTo>
                <a:lnTo>
                  <a:pt x="446484" y="339328"/>
                </a:lnTo>
                <a:lnTo>
                  <a:pt x="455414" y="321468"/>
                </a:lnTo>
                <a:lnTo>
                  <a:pt x="455414" y="276820"/>
                </a:lnTo>
                <a:lnTo>
                  <a:pt x="464343" y="223242"/>
                </a:lnTo>
                <a:lnTo>
                  <a:pt x="482203" y="160734"/>
                </a:lnTo>
                <a:lnTo>
                  <a:pt x="500062" y="107156"/>
                </a:lnTo>
                <a:lnTo>
                  <a:pt x="526851" y="53578"/>
                </a:lnTo>
                <a:lnTo>
                  <a:pt x="553640" y="26789"/>
                </a:lnTo>
                <a:lnTo>
                  <a:pt x="580429" y="8929"/>
                </a:lnTo>
                <a:lnTo>
                  <a:pt x="607218" y="0"/>
                </a:lnTo>
                <a:lnTo>
                  <a:pt x="625078" y="8929"/>
                </a:lnTo>
                <a:lnTo>
                  <a:pt x="642937" y="17859"/>
                </a:lnTo>
                <a:lnTo>
                  <a:pt x="642937" y="26789"/>
                </a:lnTo>
                <a:lnTo>
                  <a:pt x="634007" y="44648"/>
                </a:lnTo>
                <a:lnTo>
                  <a:pt x="625078" y="71437"/>
                </a:lnTo>
                <a:lnTo>
                  <a:pt x="598289" y="89297"/>
                </a:lnTo>
                <a:lnTo>
                  <a:pt x="571500" y="98226"/>
                </a:lnTo>
                <a:lnTo>
                  <a:pt x="553640" y="107156"/>
                </a:lnTo>
                <a:lnTo>
                  <a:pt x="535781" y="107156"/>
                </a:lnTo>
                <a:lnTo>
                  <a:pt x="526851" y="98226"/>
                </a:lnTo>
                <a:lnTo>
                  <a:pt x="526851" y="89297"/>
                </a:lnTo>
                <a:lnTo>
                  <a:pt x="526851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214688" y="1187648"/>
            <a:ext cx="35719" cy="151806"/>
          </a:xfrm>
          <a:custGeom>
            <a:avLst/>
            <a:gdLst/>
            <a:ahLst/>
            <a:cxnLst/>
            <a:rect l="0" t="0" r="0" b="0"/>
            <a:pathLst>
              <a:path w="35719" h="151806">
                <a:moveTo>
                  <a:pt x="35718" y="0"/>
                </a:moveTo>
                <a:lnTo>
                  <a:pt x="26789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241477" y="1000125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321844" y="1026914"/>
            <a:ext cx="44649" cy="366118"/>
          </a:xfrm>
          <a:custGeom>
            <a:avLst/>
            <a:gdLst/>
            <a:ahLst/>
            <a:cxnLst/>
            <a:rect l="0" t="0" r="0" b="0"/>
            <a:pathLst>
              <a:path w="44649" h="366118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107156"/>
                </a:lnTo>
                <a:lnTo>
                  <a:pt x="0" y="160734"/>
                </a:lnTo>
                <a:lnTo>
                  <a:pt x="0" y="205383"/>
                </a:lnTo>
                <a:lnTo>
                  <a:pt x="0" y="258961"/>
                </a:lnTo>
                <a:lnTo>
                  <a:pt x="0" y="294680"/>
                </a:lnTo>
                <a:lnTo>
                  <a:pt x="0" y="330399"/>
                </a:lnTo>
                <a:lnTo>
                  <a:pt x="0" y="357188"/>
                </a:lnTo>
                <a:lnTo>
                  <a:pt x="8929" y="366117"/>
                </a:lnTo>
                <a:lnTo>
                  <a:pt x="17859" y="366117"/>
                </a:lnTo>
                <a:lnTo>
                  <a:pt x="26789" y="357188"/>
                </a:lnTo>
                <a:lnTo>
                  <a:pt x="35719" y="330399"/>
                </a:lnTo>
                <a:lnTo>
                  <a:pt x="44648" y="294680"/>
                </a:lnTo>
                <a:lnTo>
                  <a:pt x="44648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321844" y="1178719"/>
            <a:ext cx="187524" cy="151805"/>
          </a:xfrm>
          <a:custGeom>
            <a:avLst/>
            <a:gdLst/>
            <a:ahLst/>
            <a:cxnLst/>
            <a:rect l="0" t="0" r="0" b="0"/>
            <a:pathLst>
              <a:path w="187524" h="151805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98226"/>
                </a:lnTo>
                <a:lnTo>
                  <a:pt x="35719" y="98226"/>
                </a:lnTo>
                <a:lnTo>
                  <a:pt x="53578" y="89297"/>
                </a:lnTo>
                <a:lnTo>
                  <a:pt x="80367" y="80367"/>
                </a:lnTo>
                <a:lnTo>
                  <a:pt x="107156" y="71437"/>
                </a:lnTo>
                <a:lnTo>
                  <a:pt x="125015" y="53578"/>
                </a:lnTo>
                <a:lnTo>
                  <a:pt x="142875" y="44648"/>
                </a:lnTo>
                <a:lnTo>
                  <a:pt x="151804" y="26789"/>
                </a:lnTo>
                <a:lnTo>
                  <a:pt x="160734" y="8929"/>
                </a:lnTo>
                <a:lnTo>
                  <a:pt x="160734" y="0"/>
                </a:lnTo>
                <a:lnTo>
                  <a:pt x="151804" y="0"/>
                </a:lnTo>
                <a:lnTo>
                  <a:pt x="133945" y="17859"/>
                </a:lnTo>
                <a:lnTo>
                  <a:pt x="116086" y="26789"/>
                </a:lnTo>
                <a:lnTo>
                  <a:pt x="89297" y="53578"/>
                </a:lnTo>
                <a:lnTo>
                  <a:pt x="80367" y="80367"/>
                </a:lnTo>
                <a:lnTo>
                  <a:pt x="71437" y="107156"/>
                </a:lnTo>
                <a:lnTo>
                  <a:pt x="71437" y="125015"/>
                </a:lnTo>
                <a:lnTo>
                  <a:pt x="62508" y="133945"/>
                </a:lnTo>
                <a:lnTo>
                  <a:pt x="71437" y="151804"/>
                </a:lnTo>
                <a:lnTo>
                  <a:pt x="89297" y="151804"/>
                </a:lnTo>
                <a:lnTo>
                  <a:pt x="107156" y="151804"/>
                </a:lnTo>
                <a:lnTo>
                  <a:pt x="133945" y="151804"/>
                </a:lnTo>
                <a:lnTo>
                  <a:pt x="160734" y="133945"/>
                </a:lnTo>
                <a:lnTo>
                  <a:pt x="187523" y="107156"/>
                </a:lnTo>
                <a:lnTo>
                  <a:pt x="187523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527227" y="1143000"/>
            <a:ext cx="178594" cy="160735"/>
          </a:xfrm>
          <a:custGeom>
            <a:avLst/>
            <a:gdLst/>
            <a:ahLst/>
            <a:cxnLst/>
            <a:rect l="0" t="0" r="0" b="0"/>
            <a:pathLst>
              <a:path w="178594" h="160735">
                <a:moveTo>
                  <a:pt x="17859" y="44648"/>
                </a:move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42875"/>
                </a:lnTo>
                <a:lnTo>
                  <a:pt x="35718" y="125016"/>
                </a:lnTo>
                <a:lnTo>
                  <a:pt x="44648" y="98227"/>
                </a:lnTo>
                <a:lnTo>
                  <a:pt x="53578" y="80367"/>
                </a:lnTo>
                <a:lnTo>
                  <a:pt x="71437" y="53578"/>
                </a:lnTo>
                <a:lnTo>
                  <a:pt x="89296" y="35719"/>
                </a:lnTo>
                <a:lnTo>
                  <a:pt x="107156" y="26789"/>
                </a:lnTo>
                <a:lnTo>
                  <a:pt x="133945" y="17859"/>
                </a:lnTo>
                <a:lnTo>
                  <a:pt x="151804" y="8930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6547" y="1428750"/>
            <a:ext cx="2911079" cy="53579"/>
          </a:xfrm>
          <a:custGeom>
            <a:avLst/>
            <a:gdLst/>
            <a:ahLst/>
            <a:cxnLst/>
            <a:rect l="0" t="0" r="0" b="0"/>
            <a:pathLst>
              <a:path w="2911079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8" y="3571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0734" y="44648"/>
                </a:lnTo>
                <a:lnTo>
                  <a:pt x="205383" y="44648"/>
                </a:lnTo>
                <a:lnTo>
                  <a:pt x="258961" y="44648"/>
                </a:lnTo>
                <a:lnTo>
                  <a:pt x="321469" y="44648"/>
                </a:lnTo>
                <a:lnTo>
                  <a:pt x="383976" y="44648"/>
                </a:lnTo>
                <a:lnTo>
                  <a:pt x="464344" y="35719"/>
                </a:lnTo>
                <a:lnTo>
                  <a:pt x="544711" y="35719"/>
                </a:lnTo>
                <a:lnTo>
                  <a:pt x="634008" y="35719"/>
                </a:lnTo>
                <a:lnTo>
                  <a:pt x="723305" y="26789"/>
                </a:lnTo>
                <a:lnTo>
                  <a:pt x="821531" y="26789"/>
                </a:lnTo>
                <a:lnTo>
                  <a:pt x="928687" y="26789"/>
                </a:lnTo>
                <a:lnTo>
                  <a:pt x="1035844" y="26789"/>
                </a:lnTo>
                <a:lnTo>
                  <a:pt x="1151930" y="26789"/>
                </a:lnTo>
                <a:lnTo>
                  <a:pt x="1268016" y="26789"/>
                </a:lnTo>
                <a:lnTo>
                  <a:pt x="1393031" y="26789"/>
                </a:lnTo>
                <a:lnTo>
                  <a:pt x="1509117" y="26789"/>
                </a:lnTo>
                <a:lnTo>
                  <a:pt x="1643062" y="26789"/>
                </a:lnTo>
                <a:lnTo>
                  <a:pt x="1768078" y="17859"/>
                </a:lnTo>
                <a:lnTo>
                  <a:pt x="1902023" y="8929"/>
                </a:lnTo>
                <a:lnTo>
                  <a:pt x="2035969" y="8929"/>
                </a:lnTo>
                <a:lnTo>
                  <a:pt x="2169914" y="8929"/>
                </a:lnTo>
                <a:lnTo>
                  <a:pt x="2294930" y="0"/>
                </a:lnTo>
                <a:lnTo>
                  <a:pt x="2419945" y="0"/>
                </a:lnTo>
                <a:lnTo>
                  <a:pt x="2536031" y="0"/>
                </a:lnTo>
                <a:lnTo>
                  <a:pt x="2643187" y="0"/>
                </a:lnTo>
                <a:lnTo>
                  <a:pt x="2750344" y="8929"/>
                </a:lnTo>
                <a:lnTo>
                  <a:pt x="2830711" y="8929"/>
                </a:lnTo>
                <a:lnTo>
                  <a:pt x="2911078" y="8929"/>
                </a:lnTo>
                <a:lnTo>
                  <a:pt x="2911078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312664" y="125016"/>
            <a:ext cx="830462" cy="964407"/>
          </a:xfrm>
          <a:custGeom>
            <a:avLst/>
            <a:gdLst/>
            <a:ahLst/>
            <a:cxnLst/>
            <a:rect l="0" t="0" r="0" b="0"/>
            <a:pathLst>
              <a:path w="830462" h="964407">
                <a:moveTo>
                  <a:pt x="544711" y="142875"/>
                </a:moveTo>
                <a:lnTo>
                  <a:pt x="535781" y="133945"/>
                </a:lnTo>
                <a:lnTo>
                  <a:pt x="526852" y="116086"/>
                </a:lnTo>
                <a:lnTo>
                  <a:pt x="526852" y="107156"/>
                </a:lnTo>
                <a:lnTo>
                  <a:pt x="517922" y="98226"/>
                </a:lnTo>
                <a:lnTo>
                  <a:pt x="508992" y="89296"/>
                </a:lnTo>
                <a:lnTo>
                  <a:pt x="491133" y="89296"/>
                </a:lnTo>
                <a:lnTo>
                  <a:pt x="482203" y="80367"/>
                </a:lnTo>
                <a:lnTo>
                  <a:pt x="464344" y="71437"/>
                </a:lnTo>
                <a:lnTo>
                  <a:pt x="446484" y="71437"/>
                </a:lnTo>
                <a:lnTo>
                  <a:pt x="428625" y="71437"/>
                </a:lnTo>
                <a:lnTo>
                  <a:pt x="410766" y="80367"/>
                </a:lnTo>
                <a:lnTo>
                  <a:pt x="383977" y="80367"/>
                </a:lnTo>
                <a:lnTo>
                  <a:pt x="330399" y="107156"/>
                </a:lnTo>
                <a:lnTo>
                  <a:pt x="276820" y="133945"/>
                </a:lnTo>
                <a:lnTo>
                  <a:pt x="223242" y="169664"/>
                </a:lnTo>
                <a:lnTo>
                  <a:pt x="169664" y="205382"/>
                </a:lnTo>
                <a:lnTo>
                  <a:pt x="133945" y="241101"/>
                </a:lnTo>
                <a:lnTo>
                  <a:pt x="98227" y="276820"/>
                </a:lnTo>
                <a:lnTo>
                  <a:pt x="62508" y="321468"/>
                </a:lnTo>
                <a:lnTo>
                  <a:pt x="44649" y="357187"/>
                </a:lnTo>
                <a:lnTo>
                  <a:pt x="26789" y="410765"/>
                </a:lnTo>
                <a:lnTo>
                  <a:pt x="8930" y="464343"/>
                </a:lnTo>
                <a:lnTo>
                  <a:pt x="0" y="526851"/>
                </a:lnTo>
                <a:lnTo>
                  <a:pt x="0" y="598289"/>
                </a:lnTo>
                <a:lnTo>
                  <a:pt x="0" y="660796"/>
                </a:lnTo>
                <a:lnTo>
                  <a:pt x="17859" y="732234"/>
                </a:lnTo>
                <a:lnTo>
                  <a:pt x="35719" y="785812"/>
                </a:lnTo>
                <a:lnTo>
                  <a:pt x="62508" y="839390"/>
                </a:lnTo>
                <a:lnTo>
                  <a:pt x="107156" y="884039"/>
                </a:lnTo>
                <a:lnTo>
                  <a:pt x="151805" y="919757"/>
                </a:lnTo>
                <a:lnTo>
                  <a:pt x="205383" y="946546"/>
                </a:lnTo>
                <a:lnTo>
                  <a:pt x="267891" y="955476"/>
                </a:lnTo>
                <a:lnTo>
                  <a:pt x="330399" y="964406"/>
                </a:lnTo>
                <a:lnTo>
                  <a:pt x="392906" y="946546"/>
                </a:lnTo>
                <a:lnTo>
                  <a:pt x="464344" y="919757"/>
                </a:lnTo>
                <a:lnTo>
                  <a:pt x="526852" y="884039"/>
                </a:lnTo>
                <a:lnTo>
                  <a:pt x="589359" y="830460"/>
                </a:lnTo>
                <a:lnTo>
                  <a:pt x="651867" y="767953"/>
                </a:lnTo>
                <a:lnTo>
                  <a:pt x="705445" y="687585"/>
                </a:lnTo>
                <a:lnTo>
                  <a:pt x="759024" y="598289"/>
                </a:lnTo>
                <a:lnTo>
                  <a:pt x="794742" y="500062"/>
                </a:lnTo>
                <a:lnTo>
                  <a:pt x="821531" y="428625"/>
                </a:lnTo>
                <a:lnTo>
                  <a:pt x="830461" y="366117"/>
                </a:lnTo>
                <a:lnTo>
                  <a:pt x="830461" y="312539"/>
                </a:lnTo>
                <a:lnTo>
                  <a:pt x="830461" y="267890"/>
                </a:lnTo>
                <a:lnTo>
                  <a:pt x="821531" y="205382"/>
                </a:lnTo>
                <a:lnTo>
                  <a:pt x="803672" y="142875"/>
                </a:lnTo>
                <a:lnTo>
                  <a:pt x="767953" y="80367"/>
                </a:lnTo>
                <a:lnTo>
                  <a:pt x="723305" y="35718"/>
                </a:lnTo>
                <a:lnTo>
                  <a:pt x="669727" y="0"/>
                </a:lnTo>
                <a:lnTo>
                  <a:pt x="6697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857375" y="116086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35719" y="0"/>
                </a:move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045273" y="821531"/>
            <a:ext cx="2303861" cy="98228"/>
          </a:xfrm>
          <a:custGeom>
            <a:avLst/>
            <a:gdLst/>
            <a:ahLst/>
            <a:cxnLst/>
            <a:rect l="0" t="0" r="0" b="0"/>
            <a:pathLst>
              <a:path w="2303861" h="98228">
                <a:moveTo>
                  <a:pt x="18752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69665" y="0"/>
                </a:lnTo>
                <a:lnTo>
                  <a:pt x="160735" y="0"/>
                </a:lnTo>
                <a:lnTo>
                  <a:pt x="142875" y="8930"/>
                </a:lnTo>
                <a:lnTo>
                  <a:pt x="142875" y="8930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89297" y="8930"/>
                </a:lnTo>
                <a:lnTo>
                  <a:pt x="80368" y="17860"/>
                </a:lnTo>
                <a:lnTo>
                  <a:pt x="71438" y="26789"/>
                </a:lnTo>
                <a:lnTo>
                  <a:pt x="53579" y="2678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26790" y="44649"/>
                </a:lnTo>
                <a:lnTo>
                  <a:pt x="1786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62508"/>
                </a:lnTo>
                <a:lnTo>
                  <a:pt x="44649" y="62508"/>
                </a:lnTo>
                <a:lnTo>
                  <a:pt x="62508" y="71438"/>
                </a:lnTo>
                <a:lnTo>
                  <a:pt x="89297" y="80367"/>
                </a:lnTo>
                <a:lnTo>
                  <a:pt x="116086" y="80367"/>
                </a:lnTo>
                <a:lnTo>
                  <a:pt x="151805" y="89297"/>
                </a:lnTo>
                <a:lnTo>
                  <a:pt x="196454" y="89297"/>
                </a:lnTo>
                <a:lnTo>
                  <a:pt x="250032" y="89297"/>
                </a:lnTo>
                <a:lnTo>
                  <a:pt x="312540" y="98227"/>
                </a:lnTo>
                <a:lnTo>
                  <a:pt x="375047" y="98227"/>
                </a:lnTo>
                <a:lnTo>
                  <a:pt x="455415" y="98227"/>
                </a:lnTo>
                <a:lnTo>
                  <a:pt x="544711" y="98227"/>
                </a:lnTo>
                <a:lnTo>
                  <a:pt x="642938" y="98227"/>
                </a:lnTo>
                <a:lnTo>
                  <a:pt x="750094" y="98227"/>
                </a:lnTo>
                <a:lnTo>
                  <a:pt x="857250" y="98227"/>
                </a:lnTo>
                <a:lnTo>
                  <a:pt x="982266" y="98227"/>
                </a:lnTo>
                <a:lnTo>
                  <a:pt x="1107282" y="89297"/>
                </a:lnTo>
                <a:lnTo>
                  <a:pt x="1241227" y="89297"/>
                </a:lnTo>
                <a:lnTo>
                  <a:pt x="1384102" y="89297"/>
                </a:lnTo>
                <a:lnTo>
                  <a:pt x="1526977" y="89297"/>
                </a:lnTo>
                <a:lnTo>
                  <a:pt x="1678782" y="80367"/>
                </a:lnTo>
                <a:lnTo>
                  <a:pt x="1821657" y="80367"/>
                </a:lnTo>
                <a:lnTo>
                  <a:pt x="1964532" y="80367"/>
                </a:lnTo>
                <a:lnTo>
                  <a:pt x="2098477" y="80367"/>
                </a:lnTo>
                <a:lnTo>
                  <a:pt x="2214563" y="80367"/>
                </a:lnTo>
                <a:lnTo>
                  <a:pt x="2303860" y="71438"/>
                </a:lnTo>
                <a:lnTo>
                  <a:pt x="2303860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500313" y="2821781"/>
            <a:ext cx="2062758" cy="2937868"/>
          </a:xfrm>
          <a:custGeom>
            <a:avLst/>
            <a:gdLst/>
            <a:ahLst/>
            <a:cxnLst/>
            <a:rect l="0" t="0" r="0" b="0"/>
            <a:pathLst>
              <a:path w="2062758" h="2937868">
                <a:moveTo>
                  <a:pt x="35718" y="17859"/>
                </a:moveTo>
                <a:lnTo>
                  <a:pt x="26789" y="17859"/>
                </a:lnTo>
                <a:lnTo>
                  <a:pt x="17859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62507" y="26789"/>
                </a:lnTo>
                <a:lnTo>
                  <a:pt x="116085" y="35719"/>
                </a:lnTo>
                <a:lnTo>
                  <a:pt x="187523" y="35719"/>
                </a:lnTo>
                <a:lnTo>
                  <a:pt x="276820" y="35719"/>
                </a:lnTo>
                <a:lnTo>
                  <a:pt x="375046" y="44648"/>
                </a:lnTo>
                <a:lnTo>
                  <a:pt x="491132" y="44648"/>
                </a:lnTo>
                <a:lnTo>
                  <a:pt x="616148" y="35719"/>
                </a:lnTo>
                <a:lnTo>
                  <a:pt x="741164" y="35719"/>
                </a:lnTo>
                <a:lnTo>
                  <a:pt x="875109" y="26789"/>
                </a:lnTo>
                <a:lnTo>
                  <a:pt x="1017984" y="26789"/>
                </a:lnTo>
                <a:lnTo>
                  <a:pt x="1151929" y="17859"/>
                </a:lnTo>
                <a:lnTo>
                  <a:pt x="1285875" y="8930"/>
                </a:lnTo>
                <a:lnTo>
                  <a:pt x="1419820" y="0"/>
                </a:lnTo>
                <a:lnTo>
                  <a:pt x="1544835" y="0"/>
                </a:lnTo>
                <a:lnTo>
                  <a:pt x="1660921" y="0"/>
                </a:lnTo>
                <a:lnTo>
                  <a:pt x="1777007" y="0"/>
                </a:lnTo>
                <a:lnTo>
                  <a:pt x="1866304" y="17859"/>
                </a:lnTo>
                <a:lnTo>
                  <a:pt x="1937742" y="26789"/>
                </a:lnTo>
                <a:lnTo>
                  <a:pt x="2000250" y="53578"/>
                </a:lnTo>
                <a:lnTo>
                  <a:pt x="2035968" y="71437"/>
                </a:lnTo>
                <a:lnTo>
                  <a:pt x="2062757" y="107156"/>
                </a:lnTo>
                <a:lnTo>
                  <a:pt x="2062757" y="142875"/>
                </a:lnTo>
                <a:lnTo>
                  <a:pt x="2062757" y="178594"/>
                </a:lnTo>
                <a:lnTo>
                  <a:pt x="2053828" y="223242"/>
                </a:lnTo>
                <a:lnTo>
                  <a:pt x="2044898" y="285750"/>
                </a:lnTo>
                <a:lnTo>
                  <a:pt x="2027039" y="348258"/>
                </a:lnTo>
                <a:lnTo>
                  <a:pt x="2009179" y="419695"/>
                </a:lnTo>
                <a:lnTo>
                  <a:pt x="2000250" y="508992"/>
                </a:lnTo>
                <a:lnTo>
                  <a:pt x="1982390" y="598289"/>
                </a:lnTo>
                <a:lnTo>
                  <a:pt x="1973460" y="696515"/>
                </a:lnTo>
                <a:lnTo>
                  <a:pt x="1964531" y="812601"/>
                </a:lnTo>
                <a:lnTo>
                  <a:pt x="1955601" y="919758"/>
                </a:lnTo>
                <a:lnTo>
                  <a:pt x="1955601" y="1044773"/>
                </a:lnTo>
                <a:lnTo>
                  <a:pt x="1964531" y="1169789"/>
                </a:lnTo>
                <a:lnTo>
                  <a:pt x="1973460" y="1303734"/>
                </a:lnTo>
                <a:lnTo>
                  <a:pt x="1982390" y="1428750"/>
                </a:lnTo>
                <a:lnTo>
                  <a:pt x="2000250" y="1553765"/>
                </a:lnTo>
                <a:lnTo>
                  <a:pt x="2009179" y="1678781"/>
                </a:lnTo>
                <a:lnTo>
                  <a:pt x="2027039" y="1794867"/>
                </a:lnTo>
                <a:lnTo>
                  <a:pt x="2035968" y="1919883"/>
                </a:lnTo>
                <a:lnTo>
                  <a:pt x="2044898" y="2035969"/>
                </a:lnTo>
                <a:lnTo>
                  <a:pt x="2044898" y="2160985"/>
                </a:lnTo>
                <a:lnTo>
                  <a:pt x="2044898" y="2268141"/>
                </a:lnTo>
                <a:lnTo>
                  <a:pt x="2044898" y="2384227"/>
                </a:lnTo>
                <a:lnTo>
                  <a:pt x="2044898" y="2491383"/>
                </a:lnTo>
                <a:lnTo>
                  <a:pt x="2044898" y="2598539"/>
                </a:lnTo>
                <a:lnTo>
                  <a:pt x="2044898" y="2687836"/>
                </a:lnTo>
                <a:lnTo>
                  <a:pt x="2044898" y="2768203"/>
                </a:lnTo>
                <a:lnTo>
                  <a:pt x="2044898" y="2830710"/>
                </a:lnTo>
                <a:lnTo>
                  <a:pt x="2053828" y="2875359"/>
                </a:lnTo>
                <a:lnTo>
                  <a:pt x="2053828" y="2911078"/>
                </a:lnTo>
                <a:lnTo>
                  <a:pt x="2053828" y="2928937"/>
                </a:lnTo>
                <a:lnTo>
                  <a:pt x="2044898" y="2937867"/>
                </a:lnTo>
                <a:lnTo>
                  <a:pt x="2035968" y="2937867"/>
                </a:lnTo>
                <a:lnTo>
                  <a:pt x="2027039" y="2937867"/>
                </a:lnTo>
                <a:lnTo>
                  <a:pt x="2009179" y="2937867"/>
                </a:lnTo>
                <a:lnTo>
                  <a:pt x="1991320" y="2928937"/>
                </a:lnTo>
                <a:lnTo>
                  <a:pt x="1964531" y="2920007"/>
                </a:lnTo>
                <a:lnTo>
                  <a:pt x="1937742" y="2911078"/>
                </a:lnTo>
                <a:lnTo>
                  <a:pt x="1902023" y="2911078"/>
                </a:lnTo>
                <a:lnTo>
                  <a:pt x="1848445" y="2902148"/>
                </a:lnTo>
                <a:lnTo>
                  <a:pt x="1785937" y="2893218"/>
                </a:lnTo>
                <a:lnTo>
                  <a:pt x="1705570" y="2893218"/>
                </a:lnTo>
                <a:lnTo>
                  <a:pt x="1589484" y="2893218"/>
                </a:lnTo>
                <a:lnTo>
                  <a:pt x="1446609" y="2893218"/>
                </a:lnTo>
                <a:lnTo>
                  <a:pt x="1285875" y="2902148"/>
                </a:lnTo>
                <a:lnTo>
                  <a:pt x="1107281" y="2911078"/>
                </a:lnTo>
                <a:lnTo>
                  <a:pt x="928687" y="2911078"/>
                </a:lnTo>
                <a:lnTo>
                  <a:pt x="759023" y="2920007"/>
                </a:lnTo>
                <a:lnTo>
                  <a:pt x="759023" y="29200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438055" y="4625578"/>
            <a:ext cx="571501" cy="223243"/>
          </a:xfrm>
          <a:custGeom>
            <a:avLst/>
            <a:gdLst/>
            <a:ahLst/>
            <a:cxnLst/>
            <a:rect l="0" t="0" r="0" b="0"/>
            <a:pathLst>
              <a:path w="571501" h="223243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25015" y="8929"/>
                </a:lnTo>
                <a:lnTo>
                  <a:pt x="160734" y="0"/>
                </a:lnTo>
                <a:lnTo>
                  <a:pt x="205383" y="0"/>
                </a:lnTo>
                <a:lnTo>
                  <a:pt x="250031" y="0"/>
                </a:lnTo>
                <a:lnTo>
                  <a:pt x="285750" y="0"/>
                </a:lnTo>
                <a:lnTo>
                  <a:pt x="330398" y="0"/>
                </a:lnTo>
                <a:lnTo>
                  <a:pt x="357187" y="8929"/>
                </a:lnTo>
                <a:lnTo>
                  <a:pt x="383976" y="17859"/>
                </a:lnTo>
                <a:lnTo>
                  <a:pt x="410765" y="35718"/>
                </a:lnTo>
                <a:lnTo>
                  <a:pt x="419695" y="53578"/>
                </a:lnTo>
                <a:lnTo>
                  <a:pt x="428625" y="71437"/>
                </a:lnTo>
                <a:lnTo>
                  <a:pt x="428625" y="98226"/>
                </a:lnTo>
                <a:lnTo>
                  <a:pt x="437554" y="116086"/>
                </a:lnTo>
                <a:lnTo>
                  <a:pt x="446484" y="142875"/>
                </a:lnTo>
                <a:lnTo>
                  <a:pt x="455414" y="169664"/>
                </a:lnTo>
                <a:lnTo>
                  <a:pt x="473273" y="187523"/>
                </a:lnTo>
                <a:lnTo>
                  <a:pt x="500062" y="196453"/>
                </a:lnTo>
                <a:lnTo>
                  <a:pt x="526851" y="214312"/>
                </a:lnTo>
                <a:lnTo>
                  <a:pt x="553640" y="223242"/>
                </a:lnTo>
                <a:lnTo>
                  <a:pt x="562570" y="223242"/>
                </a:lnTo>
                <a:lnTo>
                  <a:pt x="571500" y="223242"/>
                </a:lnTo>
                <a:lnTo>
                  <a:pt x="571500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009555" y="4723804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44648" y="17860"/>
                </a:lnTo>
                <a:lnTo>
                  <a:pt x="44648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089922" y="475952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38117" y="4795242"/>
            <a:ext cx="187525" cy="133947"/>
          </a:xfrm>
          <a:custGeom>
            <a:avLst/>
            <a:gdLst/>
            <a:ahLst/>
            <a:cxnLst/>
            <a:rect l="0" t="0" r="0" b="0"/>
            <a:pathLst>
              <a:path w="187525" h="133947">
                <a:moveTo>
                  <a:pt x="187524" y="0"/>
                </a:moveTo>
                <a:lnTo>
                  <a:pt x="187524" y="26789"/>
                </a:lnTo>
                <a:lnTo>
                  <a:pt x="178594" y="44648"/>
                </a:lnTo>
                <a:lnTo>
                  <a:pt x="160735" y="62508"/>
                </a:lnTo>
                <a:lnTo>
                  <a:pt x="125016" y="89297"/>
                </a:lnTo>
                <a:lnTo>
                  <a:pt x="80367" y="107156"/>
                </a:lnTo>
                <a:lnTo>
                  <a:pt x="35719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625703" y="3232546"/>
            <a:ext cx="62509" cy="303611"/>
          </a:xfrm>
          <a:custGeom>
            <a:avLst/>
            <a:gdLst/>
            <a:ahLst/>
            <a:cxnLst/>
            <a:rect l="0" t="0" r="0" b="0"/>
            <a:pathLst>
              <a:path w="62509" h="303611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26790"/>
                </a:lnTo>
                <a:lnTo>
                  <a:pt x="26789" y="44649"/>
                </a:lnTo>
                <a:lnTo>
                  <a:pt x="26789" y="80368"/>
                </a:lnTo>
                <a:lnTo>
                  <a:pt x="35719" y="116086"/>
                </a:lnTo>
                <a:lnTo>
                  <a:pt x="44649" y="169665"/>
                </a:lnTo>
                <a:lnTo>
                  <a:pt x="53578" y="205383"/>
                </a:lnTo>
                <a:lnTo>
                  <a:pt x="62508" y="250032"/>
                </a:lnTo>
                <a:lnTo>
                  <a:pt x="62508" y="276821"/>
                </a:lnTo>
                <a:lnTo>
                  <a:pt x="62508" y="294680"/>
                </a:lnTo>
                <a:lnTo>
                  <a:pt x="62508" y="303610"/>
                </a:lnTo>
                <a:lnTo>
                  <a:pt x="44649" y="303610"/>
                </a:lnTo>
                <a:lnTo>
                  <a:pt x="35719" y="294680"/>
                </a:lnTo>
                <a:lnTo>
                  <a:pt x="17860" y="27682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438180" y="3393281"/>
            <a:ext cx="410766" cy="205384"/>
          </a:xfrm>
          <a:custGeom>
            <a:avLst/>
            <a:gdLst/>
            <a:ahLst/>
            <a:cxnLst/>
            <a:rect l="0" t="0" r="0" b="0"/>
            <a:pathLst>
              <a:path w="410766" h="205384">
                <a:moveTo>
                  <a:pt x="0" y="205383"/>
                </a:moveTo>
                <a:lnTo>
                  <a:pt x="8929" y="196453"/>
                </a:lnTo>
                <a:lnTo>
                  <a:pt x="26789" y="196453"/>
                </a:lnTo>
                <a:lnTo>
                  <a:pt x="62508" y="196453"/>
                </a:lnTo>
                <a:lnTo>
                  <a:pt x="107156" y="187523"/>
                </a:lnTo>
                <a:lnTo>
                  <a:pt x="160734" y="178594"/>
                </a:lnTo>
                <a:lnTo>
                  <a:pt x="223242" y="169664"/>
                </a:lnTo>
                <a:lnTo>
                  <a:pt x="276820" y="160734"/>
                </a:lnTo>
                <a:lnTo>
                  <a:pt x="321468" y="151805"/>
                </a:lnTo>
                <a:lnTo>
                  <a:pt x="357187" y="142875"/>
                </a:lnTo>
                <a:lnTo>
                  <a:pt x="383976" y="125015"/>
                </a:lnTo>
                <a:lnTo>
                  <a:pt x="401836" y="116086"/>
                </a:lnTo>
                <a:lnTo>
                  <a:pt x="410765" y="89297"/>
                </a:lnTo>
                <a:lnTo>
                  <a:pt x="410765" y="62508"/>
                </a:lnTo>
                <a:lnTo>
                  <a:pt x="392906" y="3571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456039" y="3205757"/>
            <a:ext cx="276821" cy="107158"/>
          </a:xfrm>
          <a:custGeom>
            <a:avLst/>
            <a:gdLst/>
            <a:ahLst/>
            <a:cxnLst/>
            <a:rect l="0" t="0" r="0" b="0"/>
            <a:pathLst>
              <a:path w="276821" h="107158">
                <a:moveTo>
                  <a:pt x="44649" y="98227"/>
                </a:moveTo>
                <a:lnTo>
                  <a:pt x="26789" y="98227"/>
                </a:lnTo>
                <a:lnTo>
                  <a:pt x="8930" y="98227"/>
                </a:lnTo>
                <a:lnTo>
                  <a:pt x="0" y="107157"/>
                </a:lnTo>
                <a:lnTo>
                  <a:pt x="0" y="98227"/>
                </a:lnTo>
                <a:lnTo>
                  <a:pt x="8930" y="89297"/>
                </a:lnTo>
                <a:lnTo>
                  <a:pt x="44649" y="71438"/>
                </a:lnTo>
                <a:lnTo>
                  <a:pt x="80367" y="53579"/>
                </a:lnTo>
                <a:lnTo>
                  <a:pt x="133945" y="35719"/>
                </a:lnTo>
                <a:lnTo>
                  <a:pt x="187524" y="17860"/>
                </a:lnTo>
                <a:lnTo>
                  <a:pt x="232172" y="893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804297" y="3161109"/>
            <a:ext cx="196454" cy="419696"/>
          </a:xfrm>
          <a:custGeom>
            <a:avLst/>
            <a:gdLst/>
            <a:ahLst/>
            <a:cxnLst/>
            <a:rect l="0" t="0" r="0" b="0"/>
            <a:pathLst>
              <a:path w="196454" h="419696">
                <a:moveTo>
                  <a:pt x="89297" y="0"/>
                </a:moveTo>
                <a:lnTo>
                  <a:pt x="89297" y="8930"/>
                </a:lnTo>
                <a:lnTo>
                  <a:pt x="89297" y="26789"/>
                </a:lnTo>
                <a:lnTo>
                  <a:pt x="80367" y="53578"/>
                </a:lnTo>
                <a:lnTo>
                  <a:pt x="71437" y="98227"/>
                </a:lnTo>
                <a:lnTo>
                  <a:pt x="62508" y="151805"/>
                </a:lnTo>
                <a:lnTo>
                  <a:pt x="53578" y="214312"/>
                </a:lnTo>
                <a:lnTo>
                  <a:pt x="35719" y="276820"/>
                </a:lnTo>
                <a:lnTo>
                  <a:pt x="26789" y="330398"/>
                </a:lnTo>
                <a:lnTo>
                  <a:pt x="17859" y="375047"/>
                </a:lnTo>
                <a:lnTo>
                  <a:pt x="8930" y="401836"/>
                </a:lnTo>
                <a:lnTo>
                  <a:pt x="0" y="419695"/>
                </a:lnTo>
                <a:lnTo>
                  <a:pt x="0" y="410766"/>
                </a:lnTo>
                <a:lnTo>
                  <a:pt x="0" y="392906"/>
                </a:lnTo>
                <a:lnTo>
                  <a:pt x="0" y="357187"/>
                </a:lnTo>
                <a:lnTo>
                  <a:pt x="8930" y="294680"/>
                </a:lnTo>
                <a:lnTo>
                  <a:pt x="17859" y="232172"/>
                </a:lnTo>
                <a:lnTo>
                  <a:pt x="35719" y="160734"/>
                </a:lnTo>
                <a:lnTo>
                  <a:pt x="44648" y="98227"/>
                </a:lnTo>
                <a:lnTo>
                  <a:pt x="62508" y="44648"/>
                </a:lnTo>
                <a:lnTo>
                  <a:pt x="80367" y="26789"/>
                </a:lnTo>
                <a:lnTo>
                  <a:pt x="98226" y="17859"/>
                </a:lnTo>
                <a:lnTo>
                  <a:pt x="116086" y="26789"/>
                </a:lnTo>
                <a:lnTo>
                  <a:pt x="133945" y="62508"/>
                </a:lnTo>
                <a:lnTo>
                  <a:pt x="142875" y="98227"/>
                </a:lnTo>
                <a:lnTo>
                  <a:pt x="160734" y="142875"/>
                </a:lnTo>
                <a:lnTo>
                  <a:pt x="169664" y="187523"/>
                </a:lnTo>
                <a:lnTo>
                  <a:pt x="178594" y="232172"/>
                </a:lnTo>
                <a:lnTo>
                  <a:pt x="187523" y="276820"/>
                </a:lnTo>
                <a:lnTo>
                  <a:pt x="187523" y="312539"/>
                </a:lnTo>
                <a:lnTo>
                  <a:pt x="196453" y="348258"/>
                </a:lnTo>
                <a:lnTo>
                  <a:pt x="196453" y="375047"/>
                </a:lnTo>
                <a:lnTo>
                  <a:pt x="196453" y="383977"/>
                </a:lnTo>
                <a:lnTo>
                  <a:pt x="187523" y="383977"/>
                </a:lnTo>
                <a:lnTo>
                  <a:pt x="169664" y="375047"/>
                </a:lnTo>
                <a:lnTo>
                  <a:pt x="151805" y="348258"/>
                </a:lnTo>
                <a:lnTo>
                  <a:pt x="151805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795367" y="3339703"/>
            <a:ext cx="232173" cy="53579"/>
          </a:xfrm>
          <a:custGeom>
            <a:avLst/>
            <a:gdLst/>
            <a:ahLst/>
            <a:cxnLst/>
            <a:rect l="0" t="0" r="0" b="0"/>
            <a:pathLst>
              <a:path w="232173" h="53579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35719" y="53578"/>
                </a:lnTo>
                <a:lnTo>
                  <a:pt x="62508" y="53578"/>
                </a:lnTo>
                <a:lnTo>
                  <a:pt x="107156" y="53578"/>
                </a:lnTo>
                <a:lnTo>
                  <a:pt x="151805" y="35718"/>
                </a:lnTo>
                <a:lnTo>
                  <a:pt x="196453" y="1785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063258" y="3143250"/>
            <a:ext cx="357188" cy="276821"/>
          </a:xfrm>
          <a:custGeom>
            <a:avLst/>
            <a:gdLst/>
            <a:ahLst/>
            <a:cxnLst/>
            <a:rect l="0" t="0" r="0" b="0"/>
            <a:pathLst>
              <a:path w="357188" h="276821">
                <a:moveTo>
                  <a:pt x="44648" y="53578"/>
                </a:moveTo>
                <a:lnTo>
                  <a:pt x="44648" y="53578"/>
                </a:lnTo>
                <a:lnTo>
                  <a:pt x="26789" y="62507"/>
                </a:lnTo>
                <a:lnTo>
                  <a:pt x="17859" y="62507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17859" y="71437"/>
                </a:lnTo>
                <a:lnTo>
                  <a:pt x="44648" y="62507"/>
                </a:lnTo>
                <a:lnTo>
                  <a:pt x="80367" y="44648"/>
                </a:lnTo>
                <a:lnTo>
                  <a:pt x="125015" y="26789"/>
                </a:lnTo>
                <a:lnTo>
                  <a:pt x="169664" y="17859"/>
                </a:lnTo>
                <a:lnTo>
                  <a:pt x="205383" y="0"/>
                </a:lnTo>
                <a:lnTo>
                  <a:pt x="232172" y="0"/>
                </a:lnTo>
                <a:lnTo>
                  <a:pt x="241101" y="8929"/>
                </a:lnTo>
                <a:lnTo>
                  <a:pt x="232172" y="35718"/>
                </a:lnTo>
                <a:lnTo>
                  <a:pt x="196453" y="62507"/>
                </a:lnTo>
                <a:lnTo>
                  <a:pt x="160734" y="98226"/>
                </a:lnTo>
                <a:lnTo>
                  <a:pt x="125015" y="133945"/>
                </a:lnTo>
                <a:lnTo>
                  <a:pt x="89297" y="160734"/>
                </a:lnTo>
                <a:lnTo>
                  <a:pt x="62508" y="178593"/>
                </a:lnTo>
                <a:lnTo>
                  <a:pt x="53578" y="178593"/>
                </a:lnTo>
                <a:lnTo>
                  <a:pt x="62508" y="178593"/>
                </a:lnTo>
                <a:lnTo>
                  <a:pt x="89297" y="169664"/>
                </a:lnTo>
                <a:lnTo>
                  <a:pt x="125015" y="151804"/>
                </a:lnTo>
                <a:lnTo>
                  <a:pt x="178594" y="133945"/>
                </a:lnTo>
                <a:lnTo>
                  <a:pt x="241101" y="125015"/>
                </a:lnTo>
                <a:lnTo>
                  <a:pt x="294680" y="116086"/>
                </a:lnTo>
                <a:lnTo>
                  <a:pt x="330398" y="125015"/>
                </a:lnTo>
                <a:lnTo>
                  <a:pt x="357187" y="133945"/>
                </a:lnTo>
                <a:lnTo>
                  <a:pt x="348258" y="151804"/>
                </a:lnTo>
                <a:lnTo>
                  <a:pt x="330398" y="178593"/>
                </a:lnTo>
                <a:lnTo>
                  <a:pt x="285750" y="205382"/>
                </a:lnTo>
                <a:lnTo>
                  <a:pt x="232172" y="232171"/>
                </a:lnTo>
                <a:lnTo>
                  <a:pt x="178594" y="258961"/>
                </a:lnTo>
                <a:lnTo>
                  <a:pt x="125015" y="267890"/>
                </a:lnTo>
                <a:lnTo>
                  <a:pt x="89297" y="276820"/>
                </a:lnTo>
                <a:lnTo>
                  <a:pt x="80367" y="267890"/>
                </a:lnTo>
                <a:lnTo>
                  <a:pt x="89297" y="250031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68" name="Freeform 7167"/>
          <p:cNvSpPr/>
          <p:nvPr/>
        </p:nvSpPr>
        <p:spPr bwMode="auto">
          <a:xfrm>
            <a:off x="6384727" y="3125390"/>
            <a:ext cx="607219" cy="223243"/>
          </a:xfrm>
          <a:custGeom>
            <a:avLst/>
            <a:gdLst/>
            <a:ahLst/>
            <a:cxnLst/>
            <a:rect l="0" t="0" r="0" b="0"/>
            <a:pathLst>
              <a:path w="607219" h="223243">
                <a:moveTo>
                  <a:pt x="169664" y="26789"/>
                </a:moveTo>
                <a:lnTo>
                  <a:pt x="160734" y="26789"/>
                </a:lnTo>
                <a:lnTo>
                  <a:pt x="133945" y="35719"/>
                </a:lnTo>
                <a:lnTo>
                  <a:pt x="98226" y="35719"/>
                </a:lnTo>
                <a:lnTo>
                  <a:pt x="62507" y="44649"/>
                </a:lnTo>
                <a:lnTo>
                  <a:pt x="26789" y="53578"/>
                </a:lnTo>
                <a:lnTo>
                  <a:pt x="0" y="53578"/>
                </a:lnTo>
                <a:lnTo>
                  <a:pt x="0" y="53578"/>
                </a:lnTo>
                <a:lnTo>
                  <a:pt x="17859" y="44649"/>
                </a:lnTo>
                <a:lnTo>
                  <a:pt x="53578" y="35719"/>
                </a:lnTo>
                <a:lnTo>
                  <a:pt x="107156" y="17860"/>
                </a:lnTo>
                <a:lnTo>
                  <a:pt x="169664" y="8930"/>
                </a:lnTo>
                <a:lnTo>
                  <a:pt x="223242" y="0"/>
                </a:lnTo>
                <a:lnTo>
                  <a:pt x="276820" y="0"/>
                </a:lnTo>
                <a:lnTo>
                  <a:pt x="303609" y="8930"/>
                </a:lnTo>
                <a:lnTo>
                  <a:pt x="303609" y="26789"/>
                </a:lnTo>
                <a:lnTo>
                  <a:pt x="285750" y="62508"/>
                </a:lnTo>
                <a:lnTo>
                  <a:pt x="250031" y="98227"/>
                </a:lnTo>
                <a:lnTo>
                  <a:pt x="205382" y="142875"/>
                </a:lnTo>
                <a:lnTo>
                  <a:pt x="160734" y="169664"/>
                </a:lnTo>
                <a:lnTo>
                  <a:pt x="125015" y="196453"/>
                </a:lnTo>
                <a:lnTo>
                  <a:pt x="107156" y="214313"/>
                </a:lnTo>
                <a:lnTo>
                  <a:pt x="116086" y="223242"/>
                </a:lnTo>
                <a:lnTo>
                  <a:pt x="142875" y="223242"/>
                </a:lnTo>
                <a:lnTo>
                  <a:pt x="196453" y="205383"/>
                </a:lnTo>
                <a:lnTo>
                  <a:pt x="267890" y="196453"/>
                </a:lnTo>
                <a:lnTo>
                  <a:pt x="348257" y="178594"/>
                </a:lnTo>
                <a:lnTo>
                  <a:pt x="428625" y="169664"/>
                </a:lnTo>
                <a:lnTo>
                  <a:pt x="500062" y="160735"/>
                </a:lnTo>
                <a:lnTo>
                  <a:pt x="562570" y="160735"/>
                </a:lnTo>
                <a:lnTo>
                  <a:pt x="598289" y="160735"/>
                </a:lnTo>
                <a:lnTo>
                  <a:pt x="607218" y="169664"/>
                </a:lnTo>
                <a:lnTo>
                  <a:pt x="598289" y="187524"/>
                </a:lnTo>
                <a:lnTo>
                  <a:pt x="562570" y="196453"/>
                </a:lnTo>
                <a:lnTo>
                  <a:pt x="56257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69" name="Freeform 7168"/>
          <p:cNvSpPr/>
          <p:nvPr/>
        </p:nvSpPr>
        <p:spPr bwMode="auto">
          <a:xfrm>
            <a:off x="5411391" y="3348632"/>
            <a:ext cx="1759149" cy="464345"/>
          </a:xfrm>
          <a:custGeom>
            <a:avLst/>
            <a:gdLst/>
            <a:ahLst/>
            <a:cxnLst/>
            <a:rect l="0" t="0" r="0" b="0"/>
            <a:pathLst>
              <a:path w="1759149" h="464345">
                <a:moveTo>
                  <a:pt x="35718" y="464344"/>
                </a:moveTo>
                <a:lnTo>
                  <a:pt x="26789" y="464344"/>
                </a:lnTo>
                <a:lnTo>
                  <a:pt x="8929" y="464344"/>
                </a:lnTo>
                <a:lnTo>
                  <a:pt x="0" y="464344"/>
                </a:lnTo>
                <a:lnTo>
                  <a:pt x="8929" y="455414"/>
                </a:lnTo>
                <a:lnTo>
                  <a:pt x="44648" y="437555"/>
                </a:lnTo>
                <a:lnTo>
                  <a:pt x="116086" y="410766"/>
                </a:lnTo>
                <a:lnTo>
                  <a:pt x="223242" y="375047"/>
                </a:lnTo>
                <a:lnTo>
                  <a:pt x="375047" y="339329"/>
                </a:lnTo>
                <a:lnTo>
                  <a:pt x="544711" y="294680"/>
                </a:lnTo>
                <a:lnTo>
                  <a:pt x="732234" y="250032"/>
                </a:lnTo>
                <a:lnTo>
                  <a:pt x="928687" y="214313"/>
                </a:lnTo>
                <a:lnTo>
                  <a:pt x="1116211" y="169664"/>
                </a:lnTo>
                <a:lnTo>
                  <a:pt x="1303734" y="133946"/>
                </a:lnTo>
                <a:lnTo>
                  <a:pt x="1455539" y="98227"/>
                </a:lnTo>
                <a:lnTo>
                  <a:pt x="1580554" y="62508"/>
                </a:lnTo>
                <a:lnTo>
                  <a:pt x="1678781" y="35719"/>
                </a:lnTo>
                <a:lnTo>
                  <a:pt x="1741289" y="8930"/>
                </a:lnTo>
                <a:lnTo>
                  <a:pt x="1759148" y="0"/>
                </a:lnTo>
                <a:lnTo>
                  <a:pt x="1750218" y="0"/>
                </a:lnTo>
                <a:lnTo>
                  <a:pt x="1714500" y="8930"/>
                </a:lnTo>
                <a:lnTo>
                  <a:pt x="1643062" y="26789"/>
                </a:lnTo>
                <a:lnTo>
                  <a:pt x="1643062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1" name="Freeform 7170"/>
          <p:cNvSpPr/>
          <p:nvPr/>
        </p:nvSpPr>
        <p:spPr bwMode="auto">
          <a:xfrm>
            <a:off x="5750719" y="3500437"/>
            <a:ext cx="1160860" cy="267892"/>
          </a:xfrm>
          <a:custGeom>
            <a:avLst/>
            <a:gdLst/>
            <a:ahLst/>
            <a:cxnLst/>
            <a:rect l="0" t="0" r="0" b="0"/>
            <a:pathLst>
              <a:path w="1160860" h="267892">
                <a:moveTo>
                  <a:pt x="26789" y="214313"/>
                </a:moveTo>
                <a:lnTo>
                  <a:pt x="17859" y="223242"/>
                </a:lnTo>
                <a:lnTo>
                  <a:pt x="8929" y="232172"/>
                </a:lnTo>
                <a:lnTo>
                  <a:pt x="0" y="250031"/>
                </a:lnTo>
                <a:lnTo>
                  <a:pt x="8929" y="258961"/>
                </a:lnTo>
                <a:lnTo>
                  <a:pt x="53578" y="267891"/>
                </a:lnTo>
                <a:lnTo>
                  <a:pt x="151804" y="258961"/>
                </a:lnTo>
                <a:lnTo>
                  <a:pt x="294679" y="232172"/>
                </a:lnTo>
                <a:lnTo>
                  <a:pt x="491133" y="187524"/>
                </a:lnTo>
                <a:lnTo>
                  <a:pt x="714375" y="133945"/>
                </a:lnTo>
                <a:lnTo>
                  <a:pt x="937617" y="71438"/>
                </a:lnTo>
                <a:lnTo>
                  <a:pt x="1160859" y="0"/>
                </a:lnTo>
                <a:lnTo>
                  <a:pt x="11608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2" name="Freeform 7171"/>
          <p:cNvSpPr/>
          <p:nvPr/>
        </p:nvSpPr>
        <p:spPr bwMode="auto">
          <a:xfrm>
            <a:off x="5179219" y="4116586"/>
            <a:ext cx="634009" cy="44649"/>
          </a:xfrm>
          <a:custGeom>
            <a:avLst/>
            <a:gdLst/>
            <a:ahLst/>
            <a:cxnLst/>
            <a:rect l="0" t="0" r="0" b="0"/>
            <a:pathLst>
              <a:path w="634009" h="44649">
                <a:moveTo>
                  <a:pt x="8929" y="44648"/>
                </a:moveTo>
                <a:lnTo>
                  <a:pt x="8929" y="44648"/>
                </a:lnTo>
                <a:lnTo>
                  <a:pt x="8929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26789" y="44648"/>
                </a:lnTo>
                <a:lnTo>
                  <a:pt x="44648" y="44648"/>
                </a:lnTo>
                <a:lnTo>
                  <a:pt x="71437" y="44648"/>
                </a:lnTo>
                <a:lnTo>
                  <a:pt x="107156" y="44648"/>
                </a:lnTo>
                <a:lnTo>
                  <a:pt x="151804" y="44648"/>
                </a:lnTo>
                <a:lnTo>
                  <a:pt x="205383" y="44648"/>
                </a:lnTo>
                <a:lnTo>
                  <a:pt x="267890" y="35718"/>
                </a:lnTo>
                <a:lnTo>
                  <a:pt x="339328" y="26789"/>
                </a:lnTo>
                <a:lnTo>
                  <a:pt x="410765" y="17859"/>
                </a:lnTo>
                <a:lnTo>
                  <a:pt x="473273" y="8929"/>
                </a:lnTo>
                <a:lnTo>
                  <a:pt x="526851" y="0"/>
                </a:lnTo>
                <a:lnTo>
                  <a:pt x="580429" y="0"/>
                </a:lnTo>
                <a:lnTo>
                  <a:pt x="616148" y="0"/>
                </a:lnTo>
                <a:lnTo>
                  <a:pt x="634008" y="0"/>
                </a:lnTo>
                <a:lnTo>
                  <a:pt x="6340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3" name="Freeform 7172"/>
          <p:cNvSpPr/>
          <p:nvPr/>
        </p:nvSpPr>
        <p:spPr bwMode="auto">
          <a:xfrm>
            <a:off x="5143500" y="4446984"/>
            <a:ext cx="580431" cy="44649"/>
          </a:xfrm>
          <a:custGeom>
            <a:avLst/>
            <a:gdLst/>
            <a:ahLst/>
            <a:cxnLst/>
            <a:rect l="0" t="0" r="0" b="0"/>
            <a:pathLst>
              <a:path w="580431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8" y="44648"/>
                </a:lnTo>
                <a:lnTo>
                  <a:pt x="80367" y="3571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41102" y="17859"/>
                </a:lnTo>
                <a:lnTo>
                  <a:pt x="276820" y="17859"/>
                </a:lnTo>
                <a:lnTo>
                  <a:pt x="321469" y="8930"/>
                </a:lnTo>
                <a:lnTo>
                  <a:pt x="375047" y="8930"/>
                </a:lnTo>
                <a:lnTo>
                  <a:pt x="419695" y="8930"/>
                </a:lnTo>
                <a:lnTo>
                  <a:pt x="473273" y="0"/>
                </a:lnTo>
                <a:lnTo>
                  <a:pt x="517922" y="0"/>
                </a:lnTo>
                <a:lnTo>
                  <a:pt x="553641" y="0"/>
                </a:lnTo>
                <a:lnTo>
                  <a:pt x="580430" y="0"/>
                </a:lnTo>
                <a:lnTo>
                  <a:pt x="5804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4" name="Freeform 7173"/>
          <p:cNvSpPr/>
          <p:nvPr/>
        </p:nvSpPr>
        <p:spPr bwMode="auto">
          <a:xfrm>
            <a:off x="5188148" y="4830961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90" y="0"/>
                </a:lnTo>
                <a:lnTo>
                  <a:pt x="44649" y="8929"/>
                </a:lnTo>
                <a:lnTo>
                  <a:pt x="80368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5" name="Freeform 7174"/>
          <p:cNvSpPr/>
          <p:nvPr/>
        </p:nvSpPr>
        <p:spPr bwMode="auto">
          <a:xfrm>
            <a:off x="5411391" y="4804171"/>
            <a:ext cx="223243" cy="26791"/>
          </a:xfrm>
          <a:custGeom>
            <a:avLst/>
            <a:gdLst/>
            <a:ahLst/>
            <a:cxnLst/>
            <a:rect l="0" t="0" r="0" b="0"/>
            <a:pathLst>
              <a:path w="223243" h="26791">
                <a:moveTo>
                  <a:pt x="0" y="26790"/>
                </a:moveTo>
                <a:lnTo>
                  <a:pt x="62507" y="17860"/>
                </a:lnTo>
                <a:lnTo>
                  <a:pt x="116086" y="8930"/>
                </a:lnTo>
                <a:lnTo>
                  <a:pt x="169664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6" name="Freeform 7175"/>
          <p:cNvSpPr/>
          <p:nvPr/>
        </p:nvSpPr>
        <p:spPr bwMode="auto">
          <a:xfrm>
            <a:off x="5045273" y="4804171"/>
            <a:ext cx="678658" cy="330400"/>
          </a:xfrm>
          <a:custGeom>
            <a:avLst/>
            <a:gdLst/>
            <a:ahLst/>
            <a:cxnLst/>
            <a:rect l="0" t="0" r="0" b="0"/>
            <a:pathLst>
              <a:path w="678658" h="330400">
                <a:moveTo>
                  <a:pt x="625079" y="107157"/>
                </a:moveTo>
                <a:lnTo>
                  <a:pt x="625079" y="98227"/>
                </a:lnTo>
                <a:lnTo>
                  <a:pt x="625079" y="98227"/>
                </a:lnTo>
                <a:lnTo>
                  <a:pt x="625079" y="98227"/>
                </a:lnTo>
                <a:lnTo>
                  <a:pt x="625079" y="98227"/>
                </a:lnTo>
                <a:lnTo>
                  <a:pt x="625079" y="89298"/>
                </a:lnTo>
                <a:lnTo>
                  <a:pt x="625079" y="89298"/>
                </a:lnTo>
                <a:lnTo>
                  <a:pt x="625079" y="80368"/>
                </a:lnTo>
                <a:lnTo>
                  <a:pt x="625079" y="80368"/>
                </a:lnTo>
                <a:lnTo>
                  <a:pt x="616149" y="71438"/>
                </a:lnTo>
                <a:lnTo>
                  <a:pt x="616149" y="71438"/>
                </a:lnTo>
                <a:lnTo>
                  <a:pt x="607219" y="71438"/>
                </a:lnTo>
                <a:lnTo>
                  <a:pt x="598290" y="62508"/>
                </a:lnTo>
                <a:lnTo>
                  <a:pt x="598290" y="62508"/>
                </a:lnTo>
                <a:lnTo>
                  <a:pt x="580430" y="53579"/>
                </a:lnTo>
                <a:lnTo>
                  <a:pt x="571500" y="53579"/>
                </a:lnTo>
                <a:lnTo>
                  <a:pt x="553641" y="44649"/>
                </a:lnTo>
                <a:lnTo>
                  <a:pt x="535782" y="44649"/>
                </a:lnTo>
                <a:lnTo>
                  <a:pt x="517922" y="35719"/>
                </a:lnTo>
                <a:lnTo>
                  <a:pt x="500063" y="26790"/>
                </a:lnTo>
                <a:lnTo>
                  <a:pt x="473274" y="17860"/>
                </a:lnTo>
                <a:lnTo>
                  <a:pt x="455415" y="8930"/>
                </a:lnTo>
                <a:lnTo>
                  <a:pt x="437555" y="0"/>
                </a:lnTo>
                <a:lnTo>
                  <a:pt x="419696" y="0"/>
                </a:lnTo>
                <a:lnTo>
                  <a:pt x="392907" y="0"/>
                </a:lnTo>
                <a:lnTo>
                  <a:pt x="366118" y="0"/>
                </a:lnTo>
                <a:lnTo>
                  <a:pt x="339329" y="0"/>
                </a:lnTo>
                <a:lnTo>
                  <a:pt x="312540" y="8930"/>
                </a:lnTo>
                <a:lnTo>
                  <a:pt x="276821" y="17860"/>
                </a:lnTo>
                <a:lnTo>
                  <a:pt x="250032" y="17860"/>
                </a:lnTo>
                <a:lnTo>
                  <a:pt x="223243" y="26790"/>
                </a:lnTo>
                <a:lnTo>
                  <a:pt x="196454" y="35719"/>
                </a:lnTo>
                <a:lnTo>
                  <a:pt x="169665" y="44649"/>
                </a:lnTo>
                <a:lnTo>
                  <a:pt x="142875" y="44649"/>
                </a:lnTo>
                <a:lnTo>
                  <a:pt x="116086" y="62508"/>
                </a:lnTo>
                <a:lnTo>
                  <a:pt x="89297" y="71438"/>
                </a:lnTo>
                <a:lnTo>
                  <a:pt x="71438" y="80368"/>
                </a:lnTo>
                <a:lnTo>
                  <a:pt x="53579" y="89298"/>
                </a:lnTo>
                <a:lnTo>
                  <a:pt x="35719" y="107157"/>
                </a:lnTo>
                <a:lnTo>
                  <a:pt x="17860" y="125017"/>
                </a:lnTo>
                <a:lnTo>
                  <a:pt x="8930" y="142876"/>
                </a:lnTo>
                <a:lnTo>
                  <a:pt x="0" y="160735"/>
                </a:lnTo>
                <a:lnTo>
                  <a:pt x="0" y="178595"/>
                </a:lnTo>
                <a:lnTo>
                  <a:pt x="0" y="196454"/>
                </a:lnTo>
                <a:lnTo>
                  <a:pt x="8930" y="214313"/>
                </a:lnTo>
                <a:lnTo>
                  <a:pt x="17860" y="223243"/>
                </a:lnTo>
                <a:lnTo>
                  <a:pt x="26790" y="241102"/>
                </a:lnTo>
                <a:lnTo>
                  <a:pt x="44649" y="250032"/>
                </a:lnTo>
                <a:lnTo>
                  <a:pt x="62508" y="267892"/>
                </a:lnTo>
                <a:lnTo>
                  <a:pt x="80368" y="276821"/>
                </a:lnTo>
                <a:lnTo>
                  <a:pt x="98227" y="285751"/>
                </a:lnTo>
                <a:lnTo>
                  <a:pt x="125016" y="303610"/>
                </a:lnTo>
                <a:lnTo>
                  <a:pt x="142875" y="312540"/>
                </a:lnTo>
                <a:lnTo>
                  <a:pt x="169665" y="321470"/>
                </a:lnTo>
                <a:lnTo>
                  <a:pt x="205383" y="330399"/>
                </a:lnTo>
                <a:lnTo>
                  <a:pt x="232172" y="330399"/>
                </a:lnTo>
                <a:lnTo>
                  <a:pt x="267891" y="330399"/>
                </a:lnTo>
                <a:lnTo>
                  <a:pt x="303610" y="330399"/>
                </a:lnTo>
                <a:lnTo>
                  <a:pt x="339329" y="330399"/>
                </a:lnTo>
                <a:lnTo>
                  <a:pt x="375047" y="321470"/>
                </a:lnTo>
                <a:lnTo>
                  <a:pt x="410766" y="312540"/>
                </a:lnTo>
                <a:lnTo>
                  <a:pt x="446485" y="312540"/>
                </a:lnTo>
                <a:lnTo>
                  <a:pt x="482204" y="303610"/>
                </a:lnTo>
                <a:lnTo>
                  <a:pt x="517922" y="285751"/>
                </a:lnTo>
                <a:lnTo>
                  <a:pt x="553641" y="276821"/>
                </a:lnTo>
                <a:lnTo>
                  <a:pt x="589360" y="267892"/>
                </a:lnTo>
                <a:lnTo>
                  <a:pt x="616149" y="250032"/>
                </a:lnTo>
                <a:lnTo>
                  <a:pt x="642938" y="232173"/>
                </a:lnTo>
                <a:lnTo>
                  <a:pt x="660797" y="214313"/>
                </a:lnTo>
                <a:lnTo>
                  <a:pt x="678657" y="196454"/>
                </a:lnTo>
                <a:lnTo>
                  <a:pt x="678657" y="169665"/>
                </a:lnTo>
                <a:lnTo>
                  <a:pt x="678657" y="142876"/>
                </a:lnTo>
                <a:lnTo>
                  <a:pt x="669727" y="116087"/>
                </a:lnTo>
                <a:lnTo>
                  <a:pt x="651868" y="89298"/>
                </a:lnTo>
                <a:lnTo>
                  <a:pt x="616149" y="71438"/>
                </a:lnTo>
                <a:lnTo>
                  <a:pt x="580430" y="62508"/>
                </a:lnTo>
                <a:lnTo>
                  <a:pt x="580430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7" name="Freeform 7176"/>
          <p:cNvSpPr/>
          <p:nvPr/>
        </p:nvSpPr>
        <p:spPr bwMode="auto">
          <a:xfrm>
            <a:off x="5170289" y="5420320"/>
            <a:ext cx="375048" cy="26790"/>
          </a:xfrm>
          <a:custGeom>
            <a:avLst/>
            <a:gdLst/>
            <a:ahLst/>
            <a:cxnLst/>
            <a:rect l="0" t="0" r="0" b="0"/>
            <a:pathLst>
              <a:path w="37504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4" y="0"/>
                </a:lnTo>
                <a:lnTo>
                  <a:pt x="205383" y="0"/>
                </a:lnTo>
                <a:lnTo>
                  <a:pt x="250031" y="0"/>
                </a:lnTo>
                <a:lnTo>
                  <a:pt x="285750" y="0"/>
                </a:lnTo>
                <a:lnTo>
                  <a:pt x="330399" y="0"/>
                </a:lnTo>
                <a:lnTo>
                  <a:pt x="375047" y="8930"/>
                </a:lnTo>
                <a:lnTo>
                  <a:pt x="37504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8" name="Freeform 7177"/>
          <p:cNvSpPr/>
          <p:nvPr/>
        </p:nvSpPr>
        <p:spPr bwMode="auto">
          <a:xfrm>
            <a:off x="5652492" y="5402461"/>
            <a:ext cx="232173" cy="26790"/>
          </a:xfrm>
          <a:custGeom>
            <a:avLst/>
            <a:gdLst/>
            <a:ahLst/>
            <a:cxnLst/>
            <a:rect l="0" t="0" r="0" b="0"/>
            <a:pathLst>
              <a:path w="232173" h="26790">
                <a:moveTo>
                  <a:pt x="0" y="26789"/>
                </a:moveTo>
                <a:lnTo>
                  <a:pt x="53578" y="26789"/>
                </a:lnTo>
                <a:lnTo>
                  <a:pt x="98227" y="26789"/>
                </a:lnTo>
                <a:lnTo>
                  <a:pt x="151805" y="17859"/>
                </a:lnTo>
                <a:lnTo>
                  <a:pt x="19645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9" name="Freeform 7178"/>
          <p:cNvSpPr/>
          <p:nvPr/>
        </p:nvSpPr>
        <p:spPr bwMode="auto">
          <a:xfrm>
            <a:off x="5179219" y="5741788"/>
            <a:ext cx="669727" cy="44650"/>
          </a:xfrm>
          <a:custGeom>
            <a:avLst/>
            <a:gdLst/>
            <a:ahLst/>
            <a:cxnLst/>
            <a:rect l="0" t="0" r="0" b="0"/>
            <a:pathLst>
              <a:path w="669727" h="44650">
                <a:moveTo>
                  <a:pt x="35719" y="35719"/>
                </a:moveTo>
                <a:lnTo>
                  <a:pt x="35719" y="35719"/>
                </a:lnTo>
                <a:lnTo>
                  <a:pt x="2678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62508" y="44649"/>
                </a:lnTo>
                <a:lnTo>
                  <a:pt x="89297" y="35719"/>
                </a:lnTo>
                <a:lnTo>
                  <a:pt x="133945" y="26789"/>
                </a:lnTo>
                <a:lnTo>
                  <a:pt x="169664" y="26789"/>
                </a:lnTo>
                <a:lnTo>
                  <a:pt x="223242" y="17860"/>
                </a:lnTo>
                <a:lnTo>
                  <a:pt x="285750" y="17860"/>
                </a:lnTo>
                <a:lnTo>
                  <a:pt x="357187" y="8930"/>
                </a:lnTo>
                <a:lnTo>
                  <a:pt x="428625" y="0"/>
                </a:lnTo>
                <a:lnTo>
                  <a:pt x="508992" y="0"/>
                </a:lnTo>
                <a:lnTo>
                  <a:pt x="571500" y="0"/>
                </a:lnTo>
                <a:lnTo>
                  <a:pt x="625078" y="0"/>
                </a:lnTo>
                <a:lnTo>
                  <a:pt x="669726" y="0"/>
                </a:lnTo>
                <a:lnTo>
                  <a:pt x="66972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80" name="Freeform 7179"/>
          <p:cNvSpPr/>
          <p:nvPr/>
        </p:nvSpPr>
        <p:spPr bwMode="auto">
          <a:xfrm>
            <a:off x="5161359" y="6098976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81" name="Freeform 7180"/>
          <p:cNvSpPr/>
          <p:nvPr/>
        </p:nvSpPr>
        <p:spPr bwMode="auto">
          <a:xfrm>
            <a:off x="5188148" y="6063257"/>
            <a:ext cx="553642" cy="35720"/>
          </a:xfrm>
          <a:custGeom>
            <a:avLst/>
            <a:gdLst/>
            <a:ahLst/>
            <a:cxnLst/>
            <a:rect l="0" t="0" r="0" b="0"/>
            <a:pathLst>
              <a:path w="553642" h="35720">
                <a:moveTo>
                  <a:pt x="0" y="35719"/>
                </a:moveTo>
                <a:lnTo>
                  <a:pt x="8930" y="35719"/>
                </a:lnTo>
                <a:lnTo>
                  <a:pt x="26790" y="26789"/>
                </a:lnTo>
                <a:lnTo>
                  <a:pt x="53579" y="26789"/>
                </a:lnTo>
                <a:lnTo>
                  <a:pt x="80368" y="2678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96454" y="8930"/>
                </a:lnTo>
                <a:lnTo>
                  <a:pt x="241102" y="8930"/>
                </a:lnTo>
                <a:lnTo>
                  <a:pt x="285750" y="0"/>
                </a:lnTo>
                <a:lnTo>
                  <a:pt x="330399" y="0"/>
                </a:lnTo>
                <a:lnTo>
                  <a:pt x="375047" y="0"/>
                </a:lnTo>
                <a:lnTo>
                  <a:pt x="419696" y="0"/>
                </a:lnTo>
                <a:lnTo>
                  <a:pt x="464344" y="8930"/>
                </a:lnTo>
                <a:lnTo>
                  <a:pt x="508993" y="8930"/>
                </a:lnTo>
                <a:lnTo>
                  <a:pt x="535782" y="8930"/>
                </a:lnTo>
                <a:lnTo>
                  <a:pt x="553641" y="0"/>
                </a:lnTo>
                <a:lnTo>
                  <a:pt x="55364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C.34 Simultaneous write-back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05000"/>
            <a:ext cx="895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ppA-fig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76200"/>
            <a:ext cx="807402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ppA-fig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2100"/>
            <a:ext cx="8632825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ppA-fig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489200"/>
            <a:ext cx="86328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AppA-fig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97000"/>
            <a:ext cx="86328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AppA-fig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55700"/>
            <a:ext cx="8632825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C.40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ppA-fig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900"/>
            <a:ext cx="8353425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AppA-fig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778625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…</a:t>
            </a: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pic>
        <p:nvPicPr>
          <p:cNvPr id="8195" name="Picture 4" descr="appc-02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65125" y="5167313"/>
            <a:ext cx="82454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Figure C.2 The pipeline can be thought of as a series of data paths shifted in time. This shows the overlap among the parts of the data path, with clock cycle 5 (CC 5) showing the steady-state situation. Because the register file is used as a source in the ID stage and as a destination in the WB stage, it appears twice. We show that it is read in one part of the stage and written in another by using a solid line, on the right or left, respectively, and a dashed line on the other side. The abbreviation IM is used for instruction memory, DM for data memory, and CC for clock cycle.</a:t>
            </a:r>
          </a:p>
        </p:txBody>
      </p:sp>
      <p:sp>
        <p:nvSpPr>
          <p:cNvPr id="24" name="Freeform 23"/>
          <p:cNvSpPr/>
          <p:nvPr/>
        </p:nvSpPr>
        <p:spPr bwMode="auto">
          <a:xfrm>
            <a:off x="5625703" y="3509367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892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125766" y="3259336"/>
            <a:ext cx="35719" cy="26790"/>
          </a:xfrm>
          <a:custGeom>
            <a:avLst/>
            <a:gdLst/>
            <a:ahLst/>
            <a:cxnLst/>
            <a:rect l="0" t="0" r="0" b="0"/>
            <a:pathLst>
              <a:path w="35719" h="26790">
                <a:moveTo>
                  <a:pt x="35718" y="17859"/>
                </a:moveTo>
                <a:lnTo>
                  <a:pt x="26789" y="17859"/>
                </a:lnTo>
                <a:lnTo>
                  <a:pt x="1785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92" name="Freeform 8191"/>
          <p:cNvSpPr/>
          <p:nvPr/>
        </p:nvSpPr>
        <p:spPr bwMode="auto">
          <a:xfrm>
            <a:off x="2071688" y="750094"/>
            <a:ext cx="214313" cy="35719"/>
          </a:xfrm>
          <a:custGeom>
            <a:avLst/>
            <a:gdLst/>
            <a:ahLst/>
            <a:cxnLst/>
            <a:rect l="0" t="0" r="0" b="0"/>
            <a:pathLst>
              <a:path w="214313" h="35719">
                <a:moveTo>
                  <a:pt x="214312" y="35718"/>
                </a:moveTo>
                <a:lnTo>
                  <a:pt x="214312" y="35718"/>
                </a:lnTo>
                <a:lnTo>
                  <a:pt x="205382" y="26789"/>
                </a:lnTo>
                <a:lnTo>
                  <a:pt x="187523" y="17859"/>
                </a:lnTo>
                <a:lnTo>
                  <a:pt x="160734" y="8929"/>
                </a:lnTo>
                <a:lnTo>
                  <a:pt x="133945" y="8929"/>
                </a:lnTo>
                <a:lnTo>
                  <a:pt x="107156" y="0"/>
                </a:lnTo>
                <a:lnTo>
                  <a:pt x="71437" y="0"/>
                </a:lnTo>
                <a:lnTo>
                  <a:pt x="35718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93" name="Freeform 8192"/>
          <p:cNvSpPr/>
          <p:nvPr/>
        </p:nvSpPr>
        <p:spPr bwMode="auto">
          <a:xfrm>
            <a:off x="1705570" y="776883"/>
            <a:ext cx="901900" cy="892969"/>
          </a:xfrm>
          <a:custGeom>
            <a:avLst/>
            <a:gdLst/>
            <a:ahLst/>
            <a:cxnLst/>
            <a:rect l="0" t="0" r="0" b="0"/>
            <a:pathLst>
              <a:path w="901900" h="892969">
                <a:moveTo>
                  <a:pt x="125016" y="133945"/>
                </a:moveTo>
                <a:lnTo>
                  <a:pt x="116086" y="151804"/>
                </a:lnTo>
                <a:lnTo>
                  <a:pt x="98227" y="169664"/>
                </a:lnTo>
                <a:lnTo>
                  <a:pt x="71438" y="205383"/>
                </a:lnTo>
                <a:lnTo>
                  <a:pt x="53578" y="250031"/>
                </a:lnTo>
                <a:lnTo>
                  <a:pt x="35719" y="303609"/>
                </a:lnTo>
                <a:lnTo>
                  <a:pt x="17860" y="366117"/>
                </a:lnTo>
                <a:lnTo>
                  <a:pt x="0" y="428625"/>
                </a:lnTo>
                <a:lnTo>
                  <a:pt x="0" y="500062"/>
                </a:lnTo>
                <a:lnTo>
                  <a:pt x="0" y="562570"/>
                </a:lnTo>
                <a:lnTo>
                  <a:pt x="17860" y="634007"/>
                </a:lnTo>
                <a:lnTo>
                  <a:pt x="35719" y="696515"/>
                </a:lnTo>
                <a:lnTo>
                  <a:pt x="71438" y="750093"/>
                </a:lnTo>
                <a:lnTo>
                  <a:pt x="116086" y="803671"/>
                </a:lnTo>
                <a:lnTo>
                  <a:pt x="169664" y="839390"/>
                </a:lnTo>
                <a:lnTo>
                  <a:pt x="241102" y="866179"/>
                </a:lnTo>
                <a:lnTo>
                  <a:pt x="312539" y="884039"/>
                </a:lnTo>
                <a:lnTo>
                  <a:pt x="401836" y="892968"/>
                </a:lnTo>
                <a:lnTo>
                  <a:pt x="491133" y="884039"/>
                </a:lnTo>
                <a:lnTo>
                  <a:pt x="580430" y="866179"/>
                </a:lnTo>
                <a:lnTo>
                  <a:pt x="660797" y="830461"/>
                </a:lnTo>
                <a:lnTo>
                  <a:pt x="741164" y="785812"/>
                </a:lnTo>
                <a:lnTo>
                  <a:pt x="803672" y="732234"/>
                </a:lnTo>
                <a:lnTo>
                  <a:pt x="848321" y="660796"/>
                </a:lnTo>
                <a:lnTo>
                  <a:pt x="884039" y="589359"/>
                </a:lnTo>
                <a:lnTo>
                  <a:pt x="901899" y="508992"/>
                </a:lnTo>
                <a:lnTo>
                  <a:pt x="892969" y="419695"/>
                </a:lnTo>
                <a:lnTo>
                  <a:pt x="875110" y="330398"/>
                </a:lnTo>
                <a:lnTo>
                  <a:pt x="839391" y="258961"/>
                </a:lnTo>
                <a:lnTo>
                  <a:pt x="785813" y="187523"/>
                </a:lnTo>
                <a:lnTo>
                  <a:pt x="723305" y="125015"/>
                </a:lnTo>
                <a:lnTo>
                  <a:pt x="660797" y="71437"/>
                </a:lnTo>
                <a:lnTo>
                  <a:pt x="589360" y="26789"/>
                </a:lnTo>
                <a:lnTo>
                  <a:pt x="508993" y="0"/>
                </a:lnTo>
                <a:lnTo>
                  <a:pt x="50899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97" name="Freeform 8196"/>
          <p:cNvSpPr/>
          <p:nvPr/>
        </p:nvSpPr>
        <p:spPr bwMode="auto">
          <a:xfrm>
            <a:off x="4080867" y="750094"/>
            <a:ext cx="973337" cy="964407"/>
          </a:xfrm>
          <a:custGeom>
            <a:avLst/>
            <a:gdLst/>
            <a:ahLst/>
            <a:cxnLst/>
            <a:rect l="0" t="0" r="0" b="0"/>
            <a:pathLst>
              <a:path w="973337" h="964407">
                <a:moveTo>
                  <a:pt x="696516" y="151804"/>
                </a:moveTo>
                <a:lnTo>
                  <a:pt x="696516" y="142875"/>
                </a:lnTo>
                <a:lnTo>
                  <a:pt x="696516" y="133945"/>
                </a:lnTo>
                <a:lnTo>
                  <a:pt x="696516" y="116086"/>
                </a:lnTo>
                <a:lnTo>
                  <a:pt x="687586" y="107156"/>
                </a:lnTo>
                <a:lnTo>
                  <a:pt x="687586" y="89297"/>
                </a:lnTo>
                <a:lnTo>
                  <a:pt x="678656" y="80367"/>
                </a:lnTo>
                <a:lnTo>
                  <a:pt x="669727" y="62507"/>
                </a:lnTo>
                <a:lnTo>
                  <a:pt x="660797" y="44648"/>
                </a:lnTo>
                <a:lnTo>
                  <a:pt x="651867" y="35718"/>
                </a:lnTo>
                <a:lnTo>
                  <a:pt x="642938" y="17859"/>
                </a:lnTo>
                <a:lnTo>
                  <a:pt x="625078" y="8929"/>
                </a:lnTo>
                <a:lnTo>
                  <a:pt x="616149" y="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8929"/>
                </a:lnTo>
                <a:lnTo>
                  <a:pt x="500063" y="35718"/>
                </a:lnTo>
                <a:lnTo>
                  <a:pt x="446485" y="62507"/>
                </a:lnTo>
                <a:lnTo>
                  <a:pt x="383977" y="107156"/>
                </a:lnTo>
                <a:lnTo>
                  <a:pt x="321469" y="160734"/>
                </a:lnTo>
                <a:lnTo>
                  <a:pt x="241102" y="232172"/>
                </a:lnTo>
                <a:lnTo>
                  <a:pt x="178594" y="303609"/>
                </a:lnTo>
                <a:lnTo>
                  <a:pt x="107156" y="392906"/>
                </a:lnTo>
                <a:lnTo>
                  <a:pt x="53578" y="482203"/>
                </a:lnTo>
                <a:lnTo>
                  <a:pt x="17860" y="589359"/>
                </a:lnTo>
                <a:lnTo>
                  <a:pt x="0" y="696515"/>
                </a:lnTo>
                <a:lnTo>
                  <a:pt x="26789" y="794742"/>
                </a:lnTo>
                <a:lnTo>
                  <a:pt x="80367" y="866179"/>
                </a:lnTo>
                <a:lnTo>
                  <a:pt x="169664" y="919757"/>
                </a:lnTo>
                <a:lnTo>
                  <a:pt x="267891" y="955476"/>
                </a:lnTo>
                <a:lnTo>
                  <a:pt x="375047" y="964406"/>
                </a:lnTo>
                <a:lnTo>
                  <a:pt x="482203" y="964406"/>
                </a:lnTo>
                <a:lnTo>
                  <a:pt x="589360" y="946546"/>
                </a:lnTo>
                <a:lnTo>
                  <a:pt x="687586" y="901898"/>
                </a:lnTo>
                <a:lnTo>
                  <a:pt x="776883" y="839390"/>
                </a:lnTo>
                <a:lnTo>
                  <a:pt x="848321" y="759023"/>
                </a:lnTo>
                <a:lnTo>
                  <a:pt x="910828" y="660796"/>
                </a:lnTo>
                <a:lnTo>
                  <a:pt x="946547" y="553640"/>
                </a:lnTo>
                <a:lnTo>
                  <a:pt x="973336" y="437554"/>
                </a:lnTo>
                <a:lnTo>
                  <a:pt x="973336" y="321468"/>
                </a:lnTo>
                <a:lnTo>
                  <a:pt x="946547" y="223242"/>
                </a:lnTo>
                <a:lnTo>
                  <a:pt x="919758" y="142875"/>
                </a:lnTo>
                <a:lnTo>
                  <a:pt x="866180" y="89297"/>
                </a:lnTo>
                <a:lnTo>
                  <a:pt x="812602" y="44648"/>
                </a:lnTo>
                <a:lnTo>
                  <a:pt x="741164" y="26789"/>
                </a:lnTo>
                <a:lnTo>
                  <a:pt x="660797" y="26789"/>
                </a:lnTo>
                <a:lnTo>
                  <a:pt x="571500" y="35718"/>
                </a:lnTo>
                <a:lnTo>
                  <a:pt x="482203" y="53578"/>
                </a:lnTo>
                <a:lnTo>
                  <a:pt x="410766" y="71437"/>
                </a:lnTo>
                <a:lnTo>
                  <a:pt x="348258" y="80367"/>
                </a:lnTo>
                <a:lnTo>
                  <a:pt x="34825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339953" y="1241227"/>
            <a:ext cx="482204" cy="223243"/>
          </a:xfrm>
          <a:custGeom>
            <a:avLst/>
            <a:gdLst/>
            <a:ahLst/>
            <a:cxnLst/>
            <a:rect l="0" t="0" r="0" b="0"/>
            <a:pathLst>
              <a:path w="482204" h="223243">
                <a:moveTo>
                  <a:pt x="26789" y="17859"/>
                </a:moveTo>
                <a:lnTo>
                  <a:pt x="26789" y="2678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42875"/>
                </a:lnTo>
                <a:lnTo>
                  <a:pt x="0" y="178593"/>
                </a:lnTo>
                <a:lnTo>
                  <a:pt x="8930" y="205382"/>
                </a:lnTo>
                <a:lnTo>
                  <a:pt x="17860" y="223242"/>
                </a:lnTo>
                <a:lnTo>
                  <a:pt x="44649" y="223242"/>
                </a:lnTo>
                <a:lnTo>
                  <a:pt x="71438" y="214312"/>
                </a:lnTo>
                <a:lnTo>
                  <a:pt x="107156" y="187523"/>
                </a:lnTo>
                <a:lnTo>
                  <a:pt x="142875" y="151804"/>
                </a:lnTo>
                <a:lnTo>
                  <a:pt x="178594" y="116086"/>
                </a:lnTo>
                <a:lnTo>
                  <a:pt x="196453" y="80367"/>
                </a:lnTo>
                <a:lnTo>
                  <a:pt x="214313" y="53578"/>
                </a:lnTo>
                <a:lnTo>
                  <a:pt x="223242" y="35718"/>
                </a:lnTo>
                <a:lnTo>
                  <a:pt x="223242" y="35718"/>
                </a:lnTo>
                <a:lnTo>
                  <a:pt x="205383" y="44648"/>
                </a:lnTo>
                <a:lnTo>
                  <a:pt x="196453" y="62507"/>
                </a:lnTo>
                <a:lnTo>
                  <a:pt x="187524" y="89296"/>
                </a:lnTo>
                <a:lnTo>
                  <a:pt x="178594" y="116086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78594" y="169663"/>
                </a:lnTo>
                <a:lnTo>
                  <a:pt x="187524" y="160734"/>
                </a:lnTo>
                <a:lnTo>
                  <a:pt x="214313" y="142875"/>
                </a:lnTo>
                <a:lnTo>
                  <a:pt x="241102" y="125015"/>
                </a:lnTo>
                <a:lnTo>
                  <a:pt x="267891" y="89296"/>
                </a:lnTo>
                <a:lnTo>
                  <a:pt x="294680" y="53578"/>
                </a:lnTo>
                <a:lnTo>
                  <a:pt x="312539" y="26789"/>
                </a:lnTo>
                <a:lnTo>
                  <a:pt x="330399" y="17859"/>
                </a:lnTo>
                <a:lnTo>
                  <a:pt x="339328" y="17859"/>
                </a:lnTo>
                <a:lnTo>
                  <a:pt x="348258" y="26789"/>
                </a:lnTo>
                <a:lnTo>
                  <a:pt x="348258" y="44648"/>
                </a:lnTo>
                <a:lnTo>
                  <a:pt x="348258" y="71437"/>
                </a:lnTo>
                <a:lnTo>
                  <a:pt x="357188" y="89296"/>
                </a:lnTo>
                <a:lnTo>
                  <a:pt x="366117" y="98226"/>
                </a:lnTo>
                <a:lnTo>
                  <a:pt x="375047" y="98226"/>
                </a:lnTo>
                <a:lnTo>
                  <a:pt x="401836" y="80367"/>
                </a:lnTo>
                <a:lnTo>
                  <a:pt x="428625" y="62507"/>
                </a:lnTo>
                <a:lnTo>
                  <a:pt x="455414" y="35718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87524" y="5179219"/>
            <a:ext cx="1160860" cy="482203"/>
          </a:xfrm>
          <a:custGeom>
            <a:avLst/>
            <a:gdLst/>
            <a:ahLst/>
            <a:cxnLst/>
            <a:rect l="0" t="0" r="0" b="0"/>
            <a:pathLst>
              <a:path w="1160860" h="482203">
                <a:moveTo>
                  <a:pt x="955476" y="89297"/>
                </a:moveTo>
                <a:lnTo>
                  <a:pt x="955476" y="80367"/>
                </a:lnTo>
                <a:lnTo>
                  <a:pt x="946546" y="80367"/>
                </a:lnTo>
                <a:lnTo>
                  <a:pt x="946546" y="71437"/>
                </a:lnTo>
                <a:lnTo>
                  <a:pt x="937617" y="62508"/>
                </a:lnTo>
                <a:lnTo>
                  <a:pt x="928687" y="53578"/>
                </a:lnTo>
                <a:lnTo>
                  <a:pt x="919757" y="53578"/>
                </a:lnTo>
                <a:lnTo>
                  <a:pt x="910828" y="44648"/>
                </a:lnTo>
                <a:lnTo>
                  <a:pt x="892968" y="44648"/>
                </a:lnTo>
                <a:lnTo>
                  <a:pt x="875109" y="44648"/>
                </a:lnTo>
                <a:lnTo>
                  <a:pt x="857250" y="35719"/>
                </a:lnTo>
                <a:lnTo>
                  <a:pt x="830460" y="35719"/>
                </a:lnTo>
                <a:lnTo>
                  <a:pt x="803671" y="35719"/>
                </a:lnTo>
                <a:lnTo>
                  <a:pt x="776882" y="35719"/>
                </a:lnTo>
                <a:lnTo>
                  <a:pt x="741164" y="26789"/>
                </a:lnTo>
                <a:lnTo>
                  <a:pt x="714375" y="26789"/>
                </a:lnTo>
                <a:lnTo>
                  <a:pt x="687585" y="17859"/>
                </a:lnTo>
                <a:lnTo>
                  <a:pt x="651867" y="17859"/>
                </a:lnTo>
                <a:lnTo>
                  <a:pt x="616148" y="8929"/>
                </a:lnTo>
                <a:lnTo>
                  <a:pt x="580429" y="8929"/>
                </a:lnTo>
                <a:lnTo>
                  <a:pt x="544710" y="0"/>
                </a:lnTo>
                <a:lnTo>
                  <a:pt x="508992" y="0"/>
                </a:lnTo>
                <a:lnTo>
                  <a:pt x="473273" y="0"/>
                </a:lnTo>
                <a:lnTo>
                  <a:pt x="428625" y="0"/>
                </a:lnTo>
                <a:lnTo>
                  <a:pt x="392906" y="0"/>
                </a:lnTo>
                <a:lnTo>
                  <a:pt x="348257" y="8929"/>
                </a:lnTo>
                <a:lnTo>
                  <a:pt x="312539" y="8929"/>
                </a:lnTo>
                <a:lnTo>
                  <a:pt x="285750" y="17859"/>
                </a:lnTo>
                <a:lnTo>
                  <a:pt x="258960" y="17859"/>
                </a:lnTo>
                <a:lnTo>
                  <a:pt x="241101" y="26789"/>
                </a:lnTo>
                <a:lnTo>
                  <a:pt x="214312" y="26789"/>
                </a:lnTo>
                <a:lnTo>
                  <a:pt x="178593" y="44648"/>
                </a:lnTo>
                <a:lnTo>
                  <a:pt x="142875" y="53578"/>
                </a:lnTo>
                <a:lnTo>
                  <a:pt x="107156" y="62508"/>
                </a:lnTo>
                <a:lnTo>
                  <a:pt x="80367" y="80367"/>
                </a:lnTo>
                <a:lnTo>
                  <a:pt x="53578" y="98226"/>
                </a:lnTo>
                <a:lnTo>
                  <a:pt x="35718" y="107156"/>
                </a:lnTo>
                <a:lnTo>
                  <a:pt x="26789" y="125015"/>
                </a:lnTo>
                <a:lnTo>
                  <a:pt x="17859" y="14287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8929" y="285750"/>
                </a:lnTo>
                <a:lnTo>
                  <a:pt x="8929" y="312539"/>
                </a:lnTo>
                <a:lnTo>
                  <a:pt x="26789" y="339328"/>
                </a:lnTo>
                <a:lnTo>
                  <a:pt x="80367" y="401835"/>
                </a:lnTo>
                <a:lnTo>
                  <a:pt x="133945" y="446483"/>
                </a:lnTo>
                <a:lnTo>
                  <a:pt x="205382" y="464343"/>
                </a:lnTo>
                <a:lnTo>
                  <a:pt x="276820" y="482202"/>
                </a:lnTo>
                <a:lnTo>
                  <a:pt x="357187" y="482202"/>
                </a:lnTo>
                <a:lnTo>
                  <a:pt x="419695" y="482202"/>
                </a:lnTo>
                <a:lnTo>
                  <a:pt x="500062" y="473272"/>
                </a:lnTo>
                <a:lnTo>
                  <a:pt x="571500" y="473272"/>
                </a:lnTo>
                <a:lnTo>
                  <a:pt x="642937" y="464343"/>
                </a:lnTo>
                <a:lnTo>
                  <a:pt x="723304" y="464343"/>
                </a:lnTo>
                <a:lnTo>
                  <a:pt x="794742" y="455413"/>
                </a:lnTo>
                <a:lnTo>
                  <a:pt x="857250" y="455413"/>
                </a:lnTo>
                <a:lnTo>
                  <a:pt x="910828" y="446483"/>
                </a:lnTo>
                <a:lnTo>
                  <a:pt x="964406" y="428624"/>
                </a:lnTo>
                <a:lnTo>
                  <a:pt x="1017984" y="401835"/>
                </a:lnTo>
                <a:lnTo>
                  <a:pt x="1062632" y="366117"/>
                </a:lnTo>
                <a:lnTo>
                  <a:pt x="1098351" y="330398"/>
                </a:lnTo>
                <a:lnTo>
                  <a:pt x="1134070" y="285750"/>
                </a:lnTo>
                <a:lnTo>
                  <a:pt x="1151929" y="232172"/>
                </a:lnTo>
                <a:lnTo>
                  <a:pt x="1160859" y="187523"/>
                </a:lnTo>
                <a:lnTo>
                  <a:pt x="1160859" y="142875"/>
                </a:lnTo>
                <a:lnTo>
                  <a:pt x="1151929" y="107156"/>
                </a:lnTo>
                <a:lnTo>
                  <a:pt x="1134070" y="80367"/>
                </a:lnTo>
                <a:lnTo>
                  <a:pt x="1107281" y="53578"/>
                </a:lnTo>
                <a:lnTo>
                  <a:pt x="1062632" y="35719"/>
                </a:lnTo>
                <a:lnTo>
                  <a:pt x="1009054" y="35719"/>
                </a:lnTo>
                <a:lnTo>
                  <a:pt x="937617" y="35719"/>
                </a:lnTo>
                <a:lnTo>
                  <a:pt x="857250" y="53578"/>
                </a:lnTo>
                <a:lnTo>
                  <a:pt x="759023" y="71437"/>
                </a:lnTo>
                <a:lnTo>
                  <a:pt x="651867" y="98226"/>
                </a:lnTo>
                <a:lnTo>
                  <a:pt x="651867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143000" y="1482328"/>
            <a:ext cx="1" cy="160735"/>
          </a:xfrm>
          <a:custGeom>
            <a:avLst/>
            <a:gdLst/>
            <a:ahLst/>
            <a:cxnLst/>
            <a:rect l="0" t="0" r="0" b="0"/>
            <a:pathLst>
              <a:path w="1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000125" y="1651992"/>
            <a:ext cx="276821" cy="17860"/>
          </a:xfrm>
          <a:custGeom>
            <a:avLst/>
            <a:gdLst/>
            <a:ahLst/>
            <a:cxnLst/>
            <a:rect l="0" t="0" r="0" b="0"/>
            <a:pathLst>
              <a:path w="276821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62508" y="17859"/>
                </a:lnTo>
                <a:lnTo>
                  <a:pt x="89297" y="8930"/>
                </a:lnTo>
                <a:lnTo>
                  <a:pt x="125016" y="8930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0"/>
                </a:lnTo>
                <a:lnTo>
                  <a:pt x="250031" y="0"/>
                </a:lnTo>
                <a:lnTo>
                  <a:pt x="267891" y="8930"/>
                </a:lnTo>
                <a:lnTo>
                  <a:pt x="276820" y="17859"/>
                </a:lnTo>
                <a:lnTo>
                  <a:pt x="27682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000125" y="1455539"/>
            <a:ext cx="241103" cy="35720"/>
          </a:xfrm>
          <a:custGeom>
            <a:avLst/>
            <a:gdLst/>
            <a:ahLst/>
            <a:cxnLst/>
            <a:rect l="0" t="0" r="0" b="0"/>
            <a:pathLst>
              <a:path w="241103" h="35720">
                <a:moveTo>
                  <a:pt x="0" y="26789"/>
                </a:moveTo>
                <a:lnTo>
                  <a:pt x="893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80367" y="35719"/>
                </a:lnTo>
                <a:lnTo>
                  <a:pt x="116086" y="35719"/>
                </a:lnTo>
                <a:lnTo>
                  <a:pt x="151805" y="35719"/>
                </a:lnTo>
                <a:lnTo>
                  <a:pt x="178594" y="26789"/>
                </a:lnTo>
                <a:lnTo>
                  <a:pt x="214313" y="893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59086" y="1446609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35719" y="26789"/>
                </a:moveTo>
                <a:lnTo>
                  <a:pt x="26789" y="26789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25016"/>
                </a:lnTo>
                <a:lnTo>
                  <a:pt x="35719" y="151805"/>
                </a:lnTo>
                <a:lnTo>
                  <a:pt x="35719" y="178594"/>
                </a:lnTo>
                <a:lnTo>
                  <a:pt x="44648" y="196453"/>
                </a:lnTo>
                <a:lnTo>
                  <a:pt x="44648" y="214313"/>
                </a:lnTo>
                <a:lnTo>
                  <a:pt x="44648" y="223242"/>
                </a:lnTo>
                <a:lnTo>
                  <a:pt x="53578" y="232172"/>
                </a:lnTo>
                <a:lnTo>
                  <a:pt x="53578" y="223242"/>
                </a:lnTo>
                <a:lnTo>
                  <a:pt x="53578" y="214313"/>
                </a:lnTo>
                <a:lnTo>
                  <a:pt x="44648" y="196453"/>
                </a:lnTo>
                <a:lnTo>
                  <a:pt x="44648" y="169664"/>
                </a:lnTo>
                <a:lnTo>
                  <a:pt x="35719" y="142875"/>
                </a:lnTo>
                <a:lnTo>
                  <a:pt x="35719" y="116086"/>
                </a:lnTo>
                <a:lnTo>
                  <a:pt x="26789" y="98227"/>
                </a:lnTo>
                <a:lnTo>
                  <a:pt x="17859" y="71438"/>
                </a:lnTo>
                <a:lnTo>
                  <a:pt x="893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9297" y="1786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94805" y="1544836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178719" y="1777008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33945"/>
                </a:lnTo>
                <a:lnTo>
                  <a:pt x="26789" y="169664"/>
                </a:lnTo>
                <a:lnTo>
                  <a:pt x="26789" y="196453"/>
                </a:lnTo>
                <a:lnTo>
                  <a:pt x="35719" y="223242"/>
                </a:lnTo>
                <a:lnTo>
                  <a:pt x="35719" y="241101"/>
                </a:lnTo>
                <a:lnTo>
                  <a:pt x="44648" y="258961"/>
                </a:lnTo>
                <a:lnTo>
                  <a:pt x="44648" y="267890"/>
                </a:lnTo>
                <a:lnTo>
                  <a:pt x="35719" y="267890"/>
                </a:lnTo>
                <a:lnTo>
                  <a:pt x="35719" y="258961"/>
                </a:lnTo>
                <a:lnTo>
                  <a:pt x="26789" y="241101"/>
                </a:lnTo>
                <a:lnTo>
                  <a:pt x="26789" y="232171"/>
                </a:lnTo>
                <a:lnTo>
                  <a:pt x="17859" y="205382"/>
                </a:lnTo>
                <a:lnTo>
                  <a:pt x="8930" y="178593"/>
                </a:lnTo>
                <a:lnTo>
                  <a:pt x="0" y="160734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89296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71437"/>
                </a:lnTo>
                <a:lnTo>
                  <a:pt x="44648" y="71437"/>
                </a:lnTo>
                <a:lnTo>
                  <a:pt x="71437" y="62507"/>
                </a:lnTo>
                <a:lnTo>
                  <a:pt x="98226" y="44648"/>
                </a:lnTo>
                <a:lnTo>
                  <a:pt x="125015" y="35718"/>
                </a:lnTo>
                <a:lnTo>
                  <a:pt x="142875" y="17859"/>
                </a:lnTo>
                <a:lnTo>
                  <a:pt x="160734" y="8929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232297" y="1884164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294930" y="526852"/>
            <a:ext cx="53579" cy="232172"/>
          </a:xfrm>
          <a:custGeom>
            <a:avLst/>
            <a:gdLst/>
            <a:ahLst/>
            <a:cxnLst/>
            <a:rect l="0" t="0" r="0" b="0"/>
            <a:pathLst>
              <a:path w="53579" h="232172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89296"/>
                </a:lnTo>
                <a:lnTo>
                  <a:pt x="35718" y="116086"/>
                </a:lnTo>
                <a:lnTo>
                  <a:pt x="44648" y="160734"/>
                </a:lnTo>
                <a:lnTo>
                  <a:pt x="44648" y="187523"/>
                </a:lnTo>
                <a:lnTo>
                  <a:pt x="53578" y="214312"/>
                </a:lnTo>
                <a:lnTo>
                  <a:pt x="53578" y="232171"/>
                </a:lnTo>
                <a:lnTo>
                  <a:pt x="53578" y="232171"/>
                </a:lnTo>
                <a:lnTo>
                  <a:pt x="53578" y="223242"/>
                </a:lnTo>
                <a:lnTo>
                  <a:pt x="53578" y="214312"/>
                </a:lnTo>
                <a:lnTo>
                  <a:pt x="53578" y="187523"/>
                </a:lnTo>
                <a:lnTo>
                  <a:pt x="35718" y="160734"/>
                </a:lnTo>
                <a:lnTo>
                  <a:pt x="17859" y="125015"/>
                </a:lnTo>
                <a:lnTo>
                  <a:pt x="17859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214563" y="428625"/>
            <a:ext cx="267891" cy="348259"/>
          </a:xfrm>
          <a:custGeom>
            <a:avLst/>
            <a:gdLst/>
            <a:ahLst/>
            <a:cxnLst/>
            <a:rect l="0" t="0" r="0" b="0"/>
            <a:pathLst>
              <a:path w="267891" h="348259">
                <a:moveTo>
                  <a:pt x="0" y="53578"/>
                </a:moveTo>
                <a:lnTo>
                  <a:pt x="8929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53578"/>
                </a:lnTo>
                <a:lnTo>
                  <a:pt x="80367" y="44648"/>
                </a:lnTo>
                <a:lnTo>
                  <a:pt x="116085" y="26789"/>
                </a:lnTo>
                <a:lnTo>
                  <a:pt x="151804" y="8930"/>
                </a:lnTo>
                <a:lnTo>
                  <a:pt x="187523" y="0"/>
                </a:lnTo>
                <a:lnTo>
                  <a:pt x="223242" y="0"/>
                </a:lnTo>
                <a:lnTo>
                  <a:pt x="250031" y="8930"/>
                </a:lnTo>
                <a:lnTo>
                  <a:pt x="267890" y="35719"/>
                </a:lnTo>
                <a:lnTo>
                  <a:pt x="267890" y="71437"/>
                </a:lnTo>
                <a:lnTo>
                  <a:pt x="267890" y="116086"/>
                </a:lnTo>
                <a:lnTo>
                  <a:pt x="258960" y="169664"/>
                </a:lnTo>
                <a:lnTo>
                  <a:pt x="241101" y="223242"/>
                </a:lnTo>
                <a:lnTo>
                  <a:pt x="214312" y="267891"/>
                </a:lnTo>
                <a:lnTo>
                  <a:pt x="187523" y="303609"/>
                </a:lnTo>
                <a:lnTo>
                  <a:pt x="160734" y="330398"/>
                </a:lnTo>
                <a:lnTo>
                  <a:pt x="133945" y="348258"/>
                </a:lnTo>
                <a:lnTo>
                  <a:pt x="125015" y="348258"/>
                </a:lnTo>
                <a:lnTo>
                  <a:pt x="116085" y="339328"/>
                </a:lnTo>
                <a:lnTo>
                  <a:pt x="116085" y="312539"/>
                </a:lnTo>
                <a:lnTo>
                  <a:pt x="133945" y="276820"/>
                </a:lnTo>
                <a:lnTo>
                  <a:pt x="133945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464594" y="464344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0" y="151804"/>
                </a:moveTo>
                <a:lnTo>
                  <a:pt x="0" y="160734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69664"/>
                </a:lnTo>
                <a:lnTo>
                  <a:pt x="62508" y="160734"/>
                </a:lnTo>
                <a:lnTo>
                  <a:pt x="80367" y="142875"/>
                </a:lnTo>
                <a:lnTo>
                  <a:pt x="98226" y="125015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44648"/>
                </a:lnTo>
                <a:lnTo>
                  <a:pt x="116086" y="17859"/>
                </a:lnTo>
                <a:lnTo>
                  <a:pt x="107156" y="8929"/>
                </a:lnTo>
                <a:lnTo>
                  <a:pt x="98226" y="0"/>
                </a:lnTo>
                <a:lnTo>
                  <a:pt x="80367" y="8929"/>
                </a:lnTo>
                <a:lnTo>
                  <a:pt x="62508" y="26789"/>
                </a:lnTo>
                <a:lnTo>
                  <a:pt x="44648" y="62508"/>
                </a:lnTo>
                <a:lnTo>
                  <a:pt x="35719" y="107156"/>
                </a:lnTo>
                <a:lnTo>
                  <a:pt x="17859" y="151804"/>
                </a:lnTo>
                <a:lnTo>
                  <a:pt x="17859" y="196453"/>
                </a:lnTo>
                <a:lnTo>
                  <a:pt x="26789" y="232172"/>
                </a:lnTo>
                <a:lnTo>
                  <a:pt x="35719" y="250031"/>
                </a:lnTo>
                <a:lnTo>
                  <a:pt x="53578" y="258961"/>
                </a:lnTo>
                <a:lnTo>
                  <a:pt x="71437" y="258961"/>
                </a:lnTo>
                <a:lnTo>
                  <a:pt x="98226" y="241101"/>
                </a:lnTo>
                <a:lnTo>
                  <a:pt x="133945" y="223242"/>
                </a:lnTo>
                <a:lnTo>
                  <a:pt x="151804" y="196453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634258" y="446484"/>
            <a:ext cx="133946" cy="160736"/>
          </a:xfrm>
          <a:custGeom>
            <a:avLst/>
            <a:gdLst/>
            <a:ahLst/>
            <a:cxnLst/>
            <a:rect l="0" t="0" r="0" b="0"/>
            <a:pathLst>
              <a:path w="133946" h="160736">
                <a:moveTo>
                  <a:pt x="26789" y="35719"/>
                </a:moveTo>
                <a:lnTo>
                  <a:pt x="17859" y="44649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0735"/>
                </a:lnTo>
                <a:lnTo>
                  <a:pt x="35719" y="160735"/>
                </a:lnTo>
                <a:lnTo>
                  <a:pt x="53578" y="160735"/>
                </a:lnTo>
                <a:lnTo>
                  <a:pt x="80367" y="142875"/>
                </a:lnTo>
                <a:lnTo>
                  <a:pt x="98226" y="125016"/>
                </a:lnTo>
                <a:lnTo>
                  <a:pt x="116086" y="98227"/>
                </a:lnTo>
                <a:lnTo>
                  <a:pt x="133945" y="71438"/>
                </a:lnTo>
                <a:lnTo>
                  <a:pt x="133945" y="44649"/>
                </a:lnTo>
                <a:lnTo>
                  <a:pt x="133945" y="26789"/>
                </a:lnTo>
                <a:lnTo>
                  <a:pt x="125015" y="8930"/>
                </a:lnTo>
                <a:lnTo>
                  <a:pt x="116086" y="0"/>
                </a:lnTo>
                <a:lnTo>
                  <a:pt x="8929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44648" y="44649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7" y="4464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786063" y="223242"/>
            <a:ext cx="258961" cy="330400"/>
          </a:xfrm>
          <a:custGeom>
            <a:avLst/>
            <a:gdLst/>
            <a:ahLst/>
            <a:cxnLst/>
            <a:rect l="0" t="0" r="0" b="0"/>
            <a:pathLst>
              <a:path w="258961" h="330400">
                <a:moveTo>
                  <a:pt x="26789" y="133945"/>
                </a:moveTo>
                <a:lnTo>
                  <a:pt x="26789" y="151805"/>
                </a:lnTo>
                <a:lnTo>
                  <a:pt x="17859" y="178594"/>
                </a:lnTo>
                <a:lnTo>
                  <a:pt x="8929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8929" y="312539"/>
                </a:lnTo>
                <a:lnTo>
                  <a:pt x="17859" y="330399"/>
                </a:lnTo>
                <a:lnTo>
                  <a:pt x="26789" y="330399"/>
                </a:lnTo>
                <a:lnTo>
                  <a:pt x="44648" y="321469"/>
                </a:lnTo>
                <a:lnTo>
                  <a:pt x="62507" y="303610"/>
                </a:lnTo>
                <a:lnTo>
                  <a:pt x="80367" y="276820"/>
                </a:lnTo>
                <a:lnTo>
                  <a:pt x="98226" y="241102"/>
                </a:lnTo>
                <a:lnTo>
                  <a:pt x="107156" y="205383"/>
                </a:lnTo>
                <a:lnTo>
                  <a:pt x="116085" y="169664"/>
                </a:lnTo>
                <a:lnTo>
                  <a:pt x="116085" y="142875"/>
                </a:lnTo>
                <a:lnTo>
                  <a:pt x="116085" y="116086"/>
                </a:lnTo>
                <a:lnTo>
                  <a:pt x="116085" y="98227"/>
                </a:lnTo>
                <a:lnTo>
                  <a:pt x="116085" y="89297"/>
                </a:lnTo>
                <a:lnTo>
                  <a:pt x="116085" y="62508"/>
                </a:lnTo>
                <a:lnTo>
                  <a:pt x="116085" y="44649"/>
                </a:lnTo>
                <a:lnTo>
                  <a:pt x="107156" y="26789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71437" y="62508"/>
                </a:lnTo>
                <a:lnTo>
                  <a:pt x="71437" y="107156"/>
                </a:lnTo>
                <a:lnTo>
                  <a:pt x="71437" y="142875"/>
                </a:lnTo>
                <a:lnTo>
                  <a:pt x="80367" y="178594"/>
                </a:lnTo>
                <a:lnTo>
                  <a:pt x="98226" y="205383"/>
                </a:lnTo>
                <a:lnTo>
                  <a:pt x="107156" y="223242"/>
                </a:lnTo>
                <a:lnTo>
                  <a:pt x="125015" y="232172"/>
                </a:lnTo>
                <a:lnTo>
                  <a:pt x="133945" y="232172"/>
                </a:lnTo>
                <a:lnTo>
                  <a:pt x="151804" y="223242"/>
                </a:lnTo>
                <a:lnTo>
                  <a:pt x="169664" y="205383"/>
                </a:lnTo>
                <a:lnTo>
                  <a:pt x="187523" y="178594"/>
                </a:lnTo>
                <a:lnTo>
                  <a:pt x="205382" y="151805"/>
                </a:lnTo>
                <a:lnTo>
                  <a:pt x="214312" y="125016"/>
                </a:lnTo>
                <a:lnTo>
                  <a:pt x="223242" y="98227"/>
                </a:lnTo>
                <a:lnTo>
                  <a:pt x="232171" y="80367"/>
                </a:lnTo>
                <a:lnTo>
                  <a:pt x="223242" y="80367"/>
                </a:lnTo>
                <a:lnTo>
                  <a:pt x="223242" y="89297"/>
                </a:lnTo>
                <a:lnTo>
                  <a:pt x="214312" y="107156"/>
                </a:lnTo>
                <a:lnTo>
                  <a:pt x="205382" y="133945"/>
                </a:lnTo>
                <a:lnTo>
                  <a:pt x="205382" y="160735"/>
                </a:lnTo>
                <a:lnTo>
                  <a:pt x="205382" y="187524"/>
                </a:lnTo>
                <a:lnTo>
                  <a:pt x="214312" y="205383"/>
                </a:lnTo>
                <a:lnTo>
                  <a:pt x="232171" y="214313"/>
                </a:lnTo>
                <a:lnTo>
                  <a:pt x="241101" y="214313"/>
                </a:lnTo>
                <a:lnTo>
                  <a:pt x="258960" y="205383"/>
                </a:lnTo>
                <a:lnTo>
                  <a:pt x="258960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571750" y="45541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17859" y="169664"/>
                </a:lnTo>
                <a:lnTo>
                  <a:pt x="44648" y="169664"/>
                </a:lnTo>
                <a:lnTo>
                  <a:pt x="71438" y="160734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16086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044898" y="241102"/>
            <a:ext cx="44650" cy="125016"/>
          </a:xfrm>
          <a:custGeom>
            <a:avLst/>
            <a:gdLst/>
            <a:ahLst/>
            <a:cxnLst/>
            <a:rect l="0" t="0" r="0" b="0"/>
            <a:pathLst>
              <a:path w="44650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90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44649" y="107156"/>
                </a:lnTo>
                <a:lnTo>
                  <a:pt x="44649" y="116085"/>
                </a:lnTo>
                <a:lnTo>
                  <a:pt x="44649" y="125015"/>
                </a:lnTo>
                <a:lnTo>
                  <a:pt x="44649" y="125015"/>
                </a:lnTo>
                <a:lnTo>
                  <a:pt x="44649" y="116085"/>
                </a:lnTo>
                <a:lnTo>
                  <a:pt x="35719" y="116085"/>
                </a:lnTo>
                <a:lnTo>
                  <a:pt x="35719" y="116085"/>
                </a:lnTo>
                <a:lnTo>
                  <a:pt x="35719" y="1160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964531" y="330398"/>
            <a:ext cx="250033" cy="89298"/>
          </a:xfrm>
          <a:custGeom>
            <a:avLst/>
            <a:gdLst/>
            <a:ahLst/>
            <a:cxnLst/>
            <a:rect l="0" t="0" r="0" b="0"/>
            <a:pathLst>
              <a:path w="250033" h="89298">
                <a:moveTo>
                  <a:pt x="17860" y="71438"/>
                </a:moveTo>
                <a:lnTo>
                  <a:pt x="8930" y="80368"/>
                </a:lnTo>
                <a:lnTo>
                  <a:pt x="8930" y="80368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44649" y="80368"/>
                </a:lnTo>
                <a:lnTo>
                  <a:pt x="71438" y="71438"/>
                </a:lnTo>
                <a:lnTo>
                  <a:pt x="98227" y="62508"/>
                </a:lnTo>
                <a:lnTo>
                  <a:pt x="133946" y="44649"/>
                </a:lnTo>
                <a:lnTo>
                  <a:pt x="160735" y="35719"/>
                </a:lnTo>
                <a:lnTo>
                  <a:pt x="187524" y="17860"/>
                </a:lnTo>
                <a:lnTo>
                  <a:pt x="214313" y="17860"/>
                </a:lnTo>
                <a:lnTo>
                  <a:pt x="232172" y="8930"/>
                </a:lnTo>
                <a:lnTo>
                  <a:pt x="241102" y="893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902023" y="160734"/>
            <a:ext cx="169666" cy="116087"/>
          </a:xfrm>
          <a:custGeom>
            <a:avLst/>
            <a:gdLst/>
            <a:ahLst/>
            <a:cxnLst/>
            <a:rect l="0" t="0" r="0" b="0"/>
            <a:pathLst>
              <a:path w="169666" h="116087">
                <a:moveTo>
                  <a:pt x="8930" y="107157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7"/>
                </a:lnTo>
                <a:lnTo>
                  <a:pt x="26790" y="98227"/>
                </a:lnTo>
                <a:lnTo>
                  <a:pt x="35719" y="89297"/>
                </a:lnTo>
                <a:lnTo>
                  <a:pt x="53579" y="80368"/>
                </a:lnTo>
                <a:lnTo>
                  <a:pt x="80368" y="62508"/>
                </a:lnTo>
                <a:lnTo>
                  <a:pt x="107157" y="35719"/>
                </a:lnTo>
                <a:lnTo>
                  <a:pt x="142875" y="17860"/>
                </a:lnTo>
                <a:lnTo>
                  <a:pt x="169665" y="0"/>
                </a:lnTo>
                <a:lnTo>
                  <a:pt x="16966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196703" y="98227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60" y="44648"/>
                </a:lnTo>
                <a:lnTo>
                  <a:pt x="35719" y="89296"/>
                </a:lnTo>
                <a:lnTo>
                  <a:pt x="53578" y="116085"/>
                </a:lnTo>
                <a:lnTo>
                  <a:pt x="62508" y="133945"/>
                </a:lnTo>
                <a:lnTo>
                  <a:pt x="62508" y="151804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43125" y="71437"/>
            <a:ext cx="214314" cy="223244"/>
          </a:xfrm>
          <a:custGeom>
            <a:avLst/>
            <a:gdLst/>
            <a:ahLst/>
            <a:cxnLst/>
            <a:rect l="0" t="0" r="0" b="0"/>
            <a:pathLst>
              <a:path w="214314" h="223244">
                <a:moveTo>
                  <a:pt x="17859" y="62508"/>
                </a:moveTo>
                <a:lnTo>
                  <a:pt x="8930" y="53579"/>
                </a:lnTo>
                <a:lnTo>
                  <a:pt x="0" y="53579"/>
                </a:lnTo>
                <a:lnTo>
                  <a:pt x="0" y="4464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90"/>
                </a:lnTo>
                <a:lnTo>
                  <a:pt x="26789" y="17860"/>
                </a:lnTo>
                <a:lnTo>
                  <a:pt x="44648" y="893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78594" y="35719"/>
                </a:lnTo>
                <a:lnTo>
                  <a:pt x="205383" y="89297"/>
                </a:lnTo>
                <a:lnTo>
                  <a:pt x="214313" y="142875"/>
                </a:lnTo>
                <a:lnTo>
                  <a:pt x="196453" y="196454"/>
                </a:lnTo>
                <a:lnTo>
                  <a:pt x="178594" y="223243"/>
                </a:lnTo>
                <a:lnTo>
                  <a:pt x="169664" y="223243"/>
                </a:lnTo>
                <a:lnTo>
                  <a:pt x="160734" y="214313"/>
                </a:lnTo>
                <a:lnTo>
                  <a:pt x="160734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688086" y="973336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2678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741664" y="285750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35719" y="89297"/>
                </a:moveTo>
                <a:lnTo>
                  <a:pt x="26789" y="89297"/>
                </a:lnTo>
                <a:lnTo>
                  <a:pt x="26789" y="89297"/>
                </a:lnTo>
                <a:lnTo>
                  <a:pt x="17859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96453"/>
                </a:lnTo>
                <a:lnTo>
                  <a:pt x="8930" y="214312"/>
                </a:lnTo>
                <a:lnTo>
                  <a:pt x="17859" y="232172"/>
                </a:lnTo>
                <a:lnTo>
                  <a:pt x="26789" y="250031"/>
                </a:lnTo>
                <a:lnTo>
                  <a:pt x="35719" y="250031"/>
                </a:lnTo>
                <a:lnTo>
                  <a:pt x="44649" y="250031"/>
                </a:lnTo>
                <a:lnTo>
                  <a:pt x="53578" y="232172"/>
                </a:lnTo>
                <a:lnTo>
                  <a:pt x="62508" y="214312"/>
                </a:lnTo>
                <a:lnTo>
                  <a:pt x="71438" y="187523"/>
                </a:lnTo>
                <a:lnTo>
                  <a:pt x="71438" y="160734"/>
                </a:lnTo>
                <a:lnTo>
                  <a:pt x="80367" y="133945"/>
                </a:lnTo>
                <a:lnTo>
                  <a:pt x="89297" y="107156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89297"/>
                </a:lnTo>
                <a:lnTo>
                  <a:pt x="89297" y="107156"/>
                </a:lnTo>
                <a:lnTo>
                  <a:pt x="89297" y="133945"/>
                </a:lnTo>
                <a:lnTo>
                  <a:pt x="89297" y="160734"/>
                </a:lnTo>
                <a:lnTo>
                  <a:pt x="89297" y="187523"/>
                </a:lnTo>
                <a:lnTo>
                  <a:pt x="89297" y="214312"/>
                </a:lnTo>
                <a:lnTo>
                  <a:pt x="98227" y="232172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33945" y="232172"/>
                </a:lnTo>
                <a:lnTo>
                  <a:pt x="151805" y="205383"/>
                </a:lnTo>
                <a:lnTo>
                  <a:pt x="160734" y="178594"/>
                </a:lnTo>
                <a:lnTo>
                  <a:pt x="178594" y="142875"/>
                </a:lnTo>
                <a:lnTo>
                  <a:pt x="196453" y="107156"/>
                </a:lnTo>
                <a:lnTo>
                  <a:pt x="196453" y="80367"/>
                </a:lnTo>
                <a:lnTo>
                  <a:pt x="205383" y="62508"/>
                </a:lnTo>
                <a:lnTo>
                  <a:pt x="205383" y="44648"/>
                </a:lnTo>
                <a:lnTo>
                  <a:pt x="205383" y="35719"/>
                </a:lnTo>
                <a:lnTo>
                  <a:pt x="20538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91695" y="258961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44648"/>
                </a:lnTo>
                <a:lnTo>
                  <a:pt x="17860" y="71437"/>
                </a:lnTo>
                <a:lnTo>
                  <a:pt x="17860" y="98226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60734"/>
                </a:lnTo>
                <a:lnTo>
                  <a:pt x="44649" y="151805"/>
                </a:lnTo>
                <a:lnTo>
                  <a:pt x="53578" y="142875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955977" y="169664"/>
            <a:ext cx="285751" cy="232173"/>
          </a:xfrm>
          <a:custGeom>
            <a:avLst/>
            <a:gdLst/>
            <a:ahLst/>
            <a:cxnLst/>
            <a:rect l="0" t="0" r="0" b="0"/>
            <a:pathLst>
              <a:path w="285751" h="232173">
                <a:moveTo>
                  <a:pt x="8929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53578"/>
                </a:lnTo>
                <a:lnTo>
                  <a:pt x="35718" y="44648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0734" y="0"/>
                </a:lnTo>
                <a:lnTo>
                  <a:pt x="196453" y="17859"/>
                </a:lnTo>
                <a:lnTo>
                  <a:pt x="205382" y="44648"/>
                </a:lnTo>
                <a:lnTo>
                  <a:pt x="187523" y="80367"/>
                </a:lnTo>
                <a:lnTo>
                  <a:pt x="151804" y="107156"/>
                </a:lnTo>
                <a:lnTo>
                  <a:pt x="133945" y="133945"/>
                </a:lnTo>
                <a:lnTo>
                  <a:pt x="116086" y="142875"/>
                </a:lnTo>
                <a:lnTo>
                  <a:pt x="125015" y="133945"/>
                </a:lnTo>
                <a:lnTo>
                  <a:pt x="142875" y="133945"/>
                </a:lnTo>
                <a:lnTo>
                  <a:pt x="169664" y="125016"/>
                </a:lnTo>
                <a:lnTo>
                  <a:pt x="187523" y="125016"/>
                </a:lnTo>
                <a:lnTo>
                  <a:pt x="205382" y="116086"/>
                </a:lnTo>
                <a:lnTo>
                  <a:pt x="232171" y="116086"/>
                </a:lnTo>
                <a:lnTo>
                  <a:pt x="267890" y="107156"/>
                </a:lnTo>
                <a:lnTo>
                  <a:pt x="285750" y="116086"/>
                </a:lnTo>
                <a:lnTo>
                  <a:pt x="276820" y="133945"/>
                </a:lnTo>
                <a:lnTo>
                  <a:pt x="250031" y="160734"/>
                </a:lnTo>
                <a:lnTo>
                  <a:pt x="214312" y="187523"/>
                </a:lnTo>
                <a:lnTo>
                  <a:pt x="169664" y="205383"/>
                </a:lnTo>
                <a:lnTo>
                  <a:pt x="142875" y="223242"/>
                </a:lnTo>
                <a:lnTo>
                  <a:pt x="133945" y="232172"/>
                </a:lnTo>
                <a:lnTo>
                  <a:pt x="133945" y="223242"/>
                </a:lnTo>
                <a:lnTo>
                  <a:pt x="160734" y="214313"/>
                </a:lnTo>
                <a:lnTo>
                  <a:pt x="160734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643438" y="982266"/>
            <a:ext cx="17860" cy="375048"/>
          </a:xfrm>
          <a:custGeom>
            <a:avLst/>
            <a:gdLst/>
            <a:ahLst/>
            <a:cxnLst/>
            <a:rect l="0" t="0" r="0" b="0"/>
            <a:pathLst>
              <a:path w="17860" h="375048">
                <a:moveTo>
                  <a:pt x="17859" y="26789"/>
                </a:moveTo>
                <a:lnTo>
                  <a:pt x="1785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16085"/>
                </a:lnTo>
                <a:lnTo>
                  <a:pt x="8929" y="151804"/>
                </a:lnTo>
                <a:lnTo>
                  <a:pt x="0" y="196453"/>
                </a:lnTo>
                <a:lnTo>
                  <a:pt x="0" y="232171"/>
                </a:lnTo>
                <a:lnTo>
                  <a:pt x="0" y="258961"/>
                </a:lnTo>
                <a:lnTo>
                  <a:pt x="8929" y="294679"/>
                </a:lnTo>
                <a:lnTo>
                  <a:pt x="8929" y="312539"/>
                </a:lnTo>
                <a:lnTo>
                  <a:pt x="8929" y="339328"/>
                </a:lnTo>
                <a:lnTo>
                  <a:pt x="8929" y="348257"/>
                </a:lnTo>
                <a:lnTo>
                  <a:pt x="8929" y="366117"/>
                </a:lnTo>
                <a:lnTo>
                  <a:pt x="8929" y="366117"/>
                </a:lnTo>
                <a:lnTo>
                  <a:pt x="8929" y="375047"/>
                </a:lnTo>
                <a:lnTo>
                  <a:pt x="0" y="375047"/>
                </a:lnTo>
                <a:lnTo>
                  <a:pt x="0" y="366117"/>
                </a:lnTo>
                <a:lnTo>
                  <a:pt x="8929" y="366117"/>
                </a:lnTo>
                <a:lnTo>
                  <a:pt x="8929" y="357187"/>
                </a:lnTo>
                <a:lnTo>
                  <a:pt x="8929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705945" y="3687961"/>
            <a:ext cx="17861" cy="383977"/>
          </a:xfrm>
          <a:custGeom>
            <a:avLst/>
            <a:gdLst/>
            <a:ahLst/>
            <a:cxnLst/>
            <a:rect l="0" t="0" r="0" b="0"/>
            <a:pathLst>
              <a:path w="17861" h="383977">
                <a:moveTo>
                  <a:pt x="17860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53578"/>
                </a:lnTo>
                <a:lnTo>
                  <a:pt x="17860" y="89296"/>
                </a:lnTo>
                <a:lnTo>
                  <a:pt x="17860" y="116085"/>
                </a:lnTo>
                <a:lnTo>
                  <a:pt x="17860" y="151804"/>
                </a:lnTo>
                <a:lnTo>
                  <a:pt x="8930" y="187523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0" y="303609"/>
                </a:lnTo>
                <a:lnTo>
                  <a:pt x="8930" y="330398"/>
                </a:lnTo>
                <a:lnTo>
                  <a:pt x="0" y="348257"/>
                </a:lnTo>
                <a:lnTo>
                  <a:pt x="8930" y="366117"/>
                </a:lnTo>
                <a:lnTo>
                  <a:pt x="8930" y="375046"/>
                </a:lnTo>
                <a:lnTo>
                  <a:pt x="8930" y="383976"/>
                </a:lnTo>
                <a:lnTo>
                  <a:pt x="8930" y="383976"/>
                </a:lnTo>
                <a:lnTo>
                  <a:pt x="8930" y="375046"/>
                </a:lnTo>
                <a:lnTo>
                  <a:pt x="8930" y="357187"/>
                </a:lnTo>
                <a:lnTo>
                  <a:pt x="8930" y="339328"/>
                </a:lnTo>
                <a:lnTo>
                  <a:pt x="8930" y="312539"/>
                </a:lnTo>
                <a:lnTo>
                  <a:pt x="893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027164" y="660797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9" y="125015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33945"/>
                </a:lnTo>
                <a:lnTo>
                  <a:pt x="89297" y="133945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42875" y="89297"/>
                </a:lnTo>
                <a:lnTo>
                  <a:pt x="151805" y="80367"/>
                </a:lnTo>
                <a:lnTo>
                  <a:pt x="151805" y="71437"/>
                </a:lnTo>
                <a:lnTo>
                  <a:pt x="151805" y="62508"/>
                </a:lnTo>
                <a:lnTo>
                  <a:pt x="151805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062883" y="678656"/>
            <a:ext cx="62509" cy="71439"/>
          </a:xfrm>
          <a:custGeom>
            <a:avLst/>
            <a:gdLst/>
            <a:ahLst/>
            <a:cxnLst/>
            <a:rect l="0" t="0" r="0" b="0"/>
            <a:pathLst>
              <a:path w="62509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17859" y="53578"/>
                </a:lnTo>
                <a:lnTo>
                  <a:pt x="26789" y="44649"/>
                </a:lnTo>
                <a:lnTo>
                  <a:pt x="44648" y="35719"/>
                </a:lnTo>
                <a:lnTo>
                  <a:pt x="53578" y="1786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98" name="Freeform 8197"/>
          <p:cNvSpPr/>
          <p:nvPr/>
        </p:nvSpPr>
        <p:spPr bwMode="auto">
          <a:xfrm>
            <a:off x="3000375" y="535781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0" y="89297"/>
                </a:moveTo>
                <a:lnTo>
                  <a:pt x="8930" y="80367"/>
                </a:lnTo>
                <a:lnTo>
                  <a:pt x="17859" y="80367"/>
                </a:lnTo>
                <a:lnTo>
                  <a:pt x="26789" y="71438"/>
                </a:lnTo>
                <a:lnTo>
                  <a:pt x="44648" y="53578"/>
                </a:lnTo>
                <a:lnTo>
                  <a:pt x="62508" y="35719"/>
                </a:lnTo>
                <a:lnTo>
                  <a:pt x="89297" y="26789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99" name="Freeform 8198"/>
          <p:cNvSpPr/>
          <p:nvPr/>
        </p:nvSpPr>
        <p:spPr bwMode="auto">
          <a:xfrm>
            <a:off x="3134320" y="553641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893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17859"/>
                </a:lnTo>
                <a:lnTo>
                  <a:pt x="44649" y="35718"/>
                </a:lnTo>
                <a:lnTo>
                  <a:pt x="53578" y="62507"/>
                </a:lnTo>
                <a:lnTo>
                  <a:pt x="71438" y="80367"/>
                </a:lnTo>
                <a:lnTo>
                  <a:pt x="89297" y="98226"/>
                </a:lnTo>
                <a:lnTo>
                  <a:pt x="107157" y="116086"/>
                </a:lnTo>
                <a:lnTo>
                  <a:pt x="116086" y="133945"/>
                </a:lnTo>
                <a:lnTo>
                  <a:pt x="133946" y="142875"/>
                </a:lnTo>
                <a:lnTo>
                  <a:pt x="142875" y="142875"/>
                </a:lnTo>
                <a:lnTo>
                  <a:pt x="160735" y="133945"/>
                </a:lnTo>
                <a:lnTo>
                  <a:pt x="160735" y="116086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0" name="Freeform 8199"/>
          <p:cNvSpPr/>
          <p:nvPr/>
        </p:nvSpPr>
        <p:spPr bwMode="auto">
          <a:xfrm>
            <a:off x="3178969" y="544711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44648" y="0"/>
                </a:moveTo>
                <a:lnTo>
                  <a:pt x="35719" y="26789"/>
                </a:lnTo>
                <a:lnTo>
                  <a:pt x="26789" y="62508"/>
                </a:lnTo>
                <a:lnTo>
                  <a:pt x="8929" y="107156"/>
                </a:lnTo>
                <a:lnTo>
                  <a:pt x="0" y="151805"/>
                </a:lnTo>
                <a:lnTo>
                  <a:pt x="0" y="196453"/>
                </a:lnTo>
                <a:lnTo>
                  <a:pt x="8929" y="223242"/>
                </a:lnTo>
                <a:lnTo>
                  <a:pt x="8929" y="232172"/>
                </a:lnTo>
                <a:lnTo>
                  <a:pt x="17859" y="223242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1" name="Freeform 8200"/>
          <p:cNvSpPr/>
          <p:nvPr/>
        </p:nvSpPr>
        <p:spPr bwMode="auto">
          <a:xfrm>
            <a:off x="3696891" y="446484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0" y="160735"/>
                </a:move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78594"/>
                </a:lnTo>
                <a:lnTo>
                  <a:pt x="17859" y="196454"/>
                </a:lnTo>
                <a:lnTo>
                  <a:pt x="17859" y="223243"/>
                </a:lnTo>
                <a:lnTo>
                  <a:pt x="26789" y="250032"/>
                </a:lnTo>
                <a:lnTo>
                  <a:pt x="35718" y="276821"/>
                </a:lnTo>
                <a:lnTo>
                  <a:pt x="44648" y="294680"/>
                </a:lnTo>
                <a:lnTo>
                  <a:pt x="53578" y="312539"/>
                </a:lnTo>
                <a:lnTo>
                  <a:pt x="53578" y="330399"/>
                </a:lnTo>
                <a:lnTo>
                  <a:pt x="53578" y="339328"/>
                </a:lnTo>
                <a:lnTo>
                  <a:pt x="53578" y="339328"/>
                </a:lnTo>
                <a:lnTo>
                  <a:pt x="44648" y="339328"/>
                </a:lnTo>
                <a:lnTo>
                  <a:pt x="44648" y="321469"/>
                </a:lnTo>
                <a:lnTo>
                  <a:pt x="35718" y="294680"/>
                </a:lnTo>
                <a:lnTo>
                  <a:pt x="17859" y="267891"/>
                </a:lnTo>
                <a:lnTo>
                  <a:pt x="8929" y="232172"/>
                </a:lnTo>
                <a:lnTo>
                  <a:pt x="8929" y="196454"/>
                </a:lnTo>
                <a:lnTo>
                  <a:pt x="8929" y="160735"/>
                </a:lnTo>
                <a:lnTo>
                  <a:pt x="0" y="133946"/>
                </a:lnTo>
                <a:lnTo>
                  <a:pt x="8929" y="12501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8" y="160735"/>
                </a:lnTo>
                <a:lnTo>
                  <a:pt x="53578" y="187524"/>
                </a:lnTo>
                <a:lnTo>
                  <a:pt x="71437" y="223243"/>
                </a:lnTo>
                <a:lnTo>
                  <a:pt x="80367" y="258961"/>
                </a:lnTo>
                <a:lnTo>
                  <a:pt x="98226" y="285750"/>
                </a:lnTo>
                <a:lnTo>
                  <a:pt x="116086" y="312539"/>
                </a:lnTo>
                <a:lnTo>
                  <a:pt x="125015" y="330399"/>
                </a:lnTo>
                <a:lnTo>
                  <a:pt x="133945" y="339328"/>
                </a:lnTo>
                <a:lnTo>
                  <a:pt x="133945" y="339328"/>
                </a:lnTo>
                <a:lnTo>
                  <a:pt x="133945" y="339328"/>
                </a:lnTo>
                <a:lnTo>
                  <a:pt x="133945" y="321469"/>
                </a:lnTo>
                <a:lnTo>
                  <a:pt x="125015" y="294680"/>
                </a:lnTo>
                <a:lnTo>
                  <a:pt x="125015" y="250032"/>
                </a:lnTo>
                <a:lnTo>
                  <a:pt x="116086" y="214313"/>
                </a:lnTo>
                <a:lnTo>
                  <a:pt x="107156" y="160735"/>
                </a:lnTo>
                <a:lnTo>
                  <a:pt x="98226" y="107157"/>
                </a:lnTo>
                <a:lnTo>
                  <a:pt x="98226" y="62508"/>
                </a:lnTo>
                <a:lnTo>
                  <a:pt x="98226" y="26789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42875" y="35719"/>
                </a:lnTo>
                <a:lnTo>
                  <a:pt x="160734" y="71438"/>
                </a:lnTo>
                <a:lnTo>
                  <a:pt x="178593" y="107157"/>
                </a:lnTo>
                <a:lnTo>
                  <a:pt x="196453" y="142875"/>
                </a:lnTo>
                <a:lnTo>
                  <a:pt x="214312" y="187524"/>
                </a:lnTo>
                <a:lnTo>
                  <a:pt x="232172" y="223243"/>
                </a:lnTo>
                <a:lnTo>
                  <a:pt x="250031" y="250032"/>
                </a:lnTo>
                <a:lnTo>
                  <a:pt x="267890" y="267891"/>
                </a:lnTo>
                <a:lnTo>
                  <a:pt x="285750" y="276821"/>
                </a:lnTo>
                <a:lnTo>
                  <a:pt x="285750" y="267891"/>
                </a:lnTo>
                <a:lnTo>
                  <a:pt x="285750" y="250032"/>
                </a:lnTo>
                <a:lnTo>
                  <a:pt x="285750" y="2500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2" name="Freeform 8201"/>
          <p:cNvSpPr/>
          <p:nvPr/>
        </p:nvSpPr>
        <p:spPr bwMode="auto">
          <a:xfrm>
            <a:off x="3920133" y="482203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8930" y="116086"/>
                </a:moveTo>
                <a:lnTo>
                  <a:pt x="8930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17859" y="151805"/>
                </a:lnTo>
                <a:lnTo>
                  <a:pt x="35719" y="142875"/>
                </a:lnTo>
                <a:lnTo>
                  <a:pt x="53578" y="133945"/>
                </a:lnTo>
                <a:lnTo>
                  <a:pt x="71437" y="116086"/>
                </a:lnTo>
                <a:lnTo>
                  <a:pt x="80367" y="98227"/>
                </a:lnTo>
                <a:lnTo>
                  <a:pt x="98226" y="71438"/>
                </a:lnTo>
                <a:lnTo>
                  <a:pt x="107156" y="53578"/>
                </a:lnTo>
                <a:lnTo>
                  <a:pt x="107156" y="26789"/>
                </a:lnTo>
                <a:lnTo>
                  <a:pt x="98226" y="1785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07156"/>
                </a:lnTo>
                <a:lnTo>
                  <a:pt x="53578" y="133945"/>
                </a:lnTo>
                <a:lnTo>
                  <a:pt x="62508" y="151805"/>
                </a:lnTo>
                <a:lnTo>
                  <a:pt x="80367" y="160735"/>
                </a:lnTo>
                <a:lnTo>
                  <a:pt x="107156" y="160735"/>
                </a:lnTo>
                <a:lnTo>
                  <a:pt x="125015" y="151805"/>
                </a:lnTo>
                <a:lnTo>
                  <a:pt x="142875" y="133945"/>
                </a:lnTo>
                <a:lnTo>
                  <a:pt x="160734" y="107156"/>
                </a:lnTo>
                <a:lnTo>
                  <a:pt x="169664" y="80367"/>
                </a:lnTo>
                <a:lnTo>
                  <a:pt x="169664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3" name="Freeform 8202"/>
          <p:cNvSpPr/>
          <p:nvPr/>
        </p:nvSpPr>
        <p:spPr bwMode="auto">
          <a:xfrm>
            <a:off x="4063008" y="366117"/>
            <a:ext cx="178595" cy="250032"/>
          </a:xfrm>
          <a:custGeom>
            <a:avLst/>
            <a:gdLst/>
            <a:ahLst/>
            <a:cxnLst/>
            <a:rect l="0" t="0" r="0" b="0"/>
            <a:pathLst>
              <a:path w="178595" h="250032">
                <a:moveTo>
                  <a:pt x="8930" y="71438"/>
                </a:moveTo>
                <a:lnTo>
                  <a:pt x="893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35719" y="241102"/>
                </a:lnTo>
                <a:lnTo>
                  <a:pt x="44648" y="250031"/>
                </a:lnTo>
                <a:lnTo>
                  <a:pt x="53578" y="250031"/>
                </a:lnTo>
                <a:lnTo>
                  <a:pt x="53578" y="241102"/>
                </a:lnTo>
                <a:lnTo>
                  <a:pt x="62508" y="223242"/>
                </a:lnTo>
                <a:lnTo>
                  <a:pt x="53578" y="205383"/>
                </a:lnTo>
                <a:lnTo>
                  <a:pt x="53578" y="169664"/>
                </a:lnTo>
                <a:lnTo>
                  <a:pt x="53578" y="142875"/>
                </a:lnTo>
                <a:lnTo>
                  <a:pt x="44648" y="107156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8" y="62508"/>
                </a:lnTo>
                <a:lnTo>
                  <a:pt x="53578" y="89297"/>
                </a:lnTo>
                <a:lnTo>
                  <a:pt x="62508" y="107156"/>
                </a:lnTo>
                <a:lnTo>
                  <a:pt x="71437" y="142875"/>
                </a:lnTo>
                <a:lnTo>
                  <a:pt x="80367" y="169664"/>
                </a:lnTo>
                <a:lnTo>
                  <a:pt x="80367" y="187524"/>
                </a:lnTo>
                <a:lnTo>
                  <a:pt x="89297" y="205383"/>
                </a:lnTo>
                <a:lnTo>
                  <a:pt x="98226" y="214313"/>
                </a:lnTo>
                <a:lnTo>
                  <a:pt x="98226" y="214313"/>
                </a:lnTo>
                <a:lnTo>
                  <a:pt x="107156" y="205383"/>
                </a:lnTo>
                <a:lnTo>
                  <a:pt x="107156" y="178594"/>
                </a:lnTo>
                <a:lnTo>
                  <a:pt x="116086" y="151805"/>
                </a:lnTo>
                <a:lnTo>
                  <a:pt x="116086" y="116086"/>
                </a:lnTo>
                <a:lnTo>
                  <a:pt x="116086" y="71438"/>
                </a:lnTo>
                <a:lnTo>
                  <a:pt x="125015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4" y="17860"/>
                </a:lnTo>
                <a:lnTo>
                  <a:pt x="169664" y="35719"/>
                </a:lnTo>
                <a:lnTo>
                  <a:pt x="178594" y="53578"/>
                </a:lnTo>
                <a:lnTo>
                  <a:pt x="178594" y="71438"/>
                </a:lnTo>
                <a:lnTo>
                  <a:pt x="178594" y="80367"/>
                </a:lnTo>
                <a:lnTo>
                  <a:pt x="178594" y="89297"/>
                </a:lnTo>
                <a:lnTo>
                  <a:pt x="178594" y="89297"/>
                </a:lnTo>
                <a:lnTo>
                  <a:pt x="178594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4" name="Freeform 8203"/>
          <p:cNvSpPr/>
          <p:nvPr/>
        </p:nvSpPr>
        <p:spPr bwMode="auto">
          <a:xfrm>
            <a:off x="3830836" y="732234"/>
            <a:ext cx="241103" cy="321470"/>
          </a:xfrm>
          <a:custGeom>
            <a:avLst/>
            <a:gdLst/>
            <a:ahLst/>
            <a:cxnLst/>
            <a:rect l="0" t="0" r="0" b="0"/>
            <a:pathLst>
              <a:path w="241103" h="321470">
                <a:moveTo>
                  <a:pt x="0" y="321469"/>
                </a:moveTo>
                <a:lnTo>
                  <a:pt x="0" y="312539"/>
                </a:lnTo>
                <a:lnTo>
                  <a:pt x="8930" y="303610"/>
                </a:lnTo>
                <a:lnTo>
                  <a:pt x="8930" y="276821"/>
                </a:lnTo>
                <a:lnTo>
                  <a:pt x="35719" y="241102"/>
                </a:lnTo>
                <a:lnTo>
                  <a:pt x="62508" y="196453"/>
                </a:lnTo>
                <a:lnTo>
                  <a:pt x="98227" y="142875"/>
                </a:lnTo>
                <a:lnTo>
                  <a:pt x="142875" y="98227"/>
                </a:lnTo>
                <a:lnTo>
                  <a:pt x="196453" y="53578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5" name="Freeform 8204"/>
          <p:cNvSpPr/>
          <p:nvPr/>
        </p:nvSpPr>
        <p:spPr bwMode="auto">
          <a:xfrm>
            <a:off x="7188398" y="1009055"/>
            <a:ext cx="178595" cy="214313"/>
          </a:xfrm>
          <a:custGeom>
            <a:avLst/>
            <a:gdLst/>
            <a:ahLst/>
            <a:cxnLst/>
            <a:rect l="0" t="0" r="0" b="0"/>
            <a:pathLst>
              <a:path w="178595" h="214313">
                <a:moveTo>
                  <a:pt x="8930" y="5357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17860" y="80367"/>
                </a:lnTo>
                <a:lnTo>
                  <a:pt x="26790" y="107156"/>
                </a:lnTo>
                <a:lnTo>
                  <a:pt x="35719" y="133945"/>
                </a:lnTo>
                <a:lnTo>
                  <a:pt x="53579" y="160734"/>
                </a:lnTo>
                <a:lnTo>
                  <a:pt x="71438" y="178593"/>
                </a:lnTo>
                <a:lnTo>
                  <a:pt x="80368" y="196453"/>
                </a:lnTo>
                <a:lnTo>
                  <a:pt x="98227" y="214312"/>
                </a:lnTo>
                <a:lnTo>
                  <a:pt x="107157" y="214312"/>
                </a:lnTo>
                <a:lnTo>
                  <a:pt x="116086" y="205382"/>
                </a:lnTo>
                <a:lnTo>
                  <a:pt x="125016" y="187523"/>
                </a:lnTo>
                <a:lnTo>
                  <a:pt x="125016" y="160734"/>
                </a:lnTo>
                <a:lnTo>
                  <a:pt x="133946" y="116086"/>
                </a:lnTo>
                <a:lnTo>
                  <a:pt x="142875" y="71437"/>
                </a:lnTo>
                <a:lnTo>
                  <a:pt x="151805" y="35718"/>
                </a:lnTo>
                <a:lnTo>
                  <a:pt x="160735" y="8929"/>
                </a:lnTo>
                <a:lnTo>
                  <a:pt x="169665" y="0"/>
                </a:lnTo>
                <a:lnTo>
                  <a:pt x="178594" y="8929"/>
                </a:lnTo>
                <a:lnTo>
                  <a:pt x="178594" y="17859"/>
                </a:lnTo>
                <a:lnTo>
                  <a:pt x="178594" y="44648"/>
                </a:lnTo>
                <a:lnTo>
                  <a:pt x="178594" y="71437"/>
                </a:lnTo>
                <a:lnTo>
                  <a:pt x="178594" y="89296"/>
                </a:lnTo>
                <a:lnTo>
                  <a:pt x="178594" y="892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6" name="Freeform 8205"/>
          <p:cNvSpPr/>
          <p:nvPr/>
        </p:nvSpPr>
        <p:spPr bwMode="auto">
          <a:xfrm>
            <a:off x="7384852" y="1098351"/>
            <a:ext cx="62508" cy="80369"/>
          </a:xfrm>
          <a:custGeom>
            <a:avLst/>
            <a:gdLst/>
            <a:ahLst/>
            <a:cxnLst/>
            <a:rect l="0" t="0" r="0" b="0"/>
            <a:pathLst>
              <a:path w="62508" h="80369">
                <a:moveTo>
                  <a:pt x="8929" y="17860"/>
                </a:moveTo>
                <a:lnTo>
                  <a:pt x="0" y="26790"/>
                </a:lnTo>
                <a:lnTo>
                  <a:pt x="0" y="26790"/>
                </a:lnTo>
                <a:lnTo>
                  <a:pt x="0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17859" y="80368"/>
                </a:lnTo>
                <a:lnTo>
                  <a:pt x="26789" y="80368"/>
                </a:lnTo>
                <a:lnTo>
                  <a:pt x="35718" y="80368"/>
                </a:lnTo>
                <a:lnTo>
                  <a:pt x="53578" y="80368"/>
                </a:lnTo>
                <a:lnTo>
                  <a:pt x="62507" y="71438"/>
                </a:lnTo>
                <a:lnTo>
                  <a:pt x="62507" y="53579"/>
                </a:lnTo>
                <a:lnTo>
                  <a:pt x="62507" y="35719"/>
                </a:lnTo>
                <a:lnTo>
                  <a:pt x="53578" y="26790"/>
                </a:lnTo>
                <a:lnTo>
                  <a:pt x="44648" y="8930"/>
                </a:lnTo>
                <a:lnTo>
                  <a:pt x="26789" y="893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7" name="Freeform 8206"/>
          <p:cNvSpPr/>
          <p:nvPr/>
        </p:nvSpPr>
        <p:spPr bwMode="auto">
          <a:xfrm>
            <a:off x="7518797" y="1062633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16086"/>
                </a:lnTo>
                <a:lnTo>
                  <a:pt x="71437" y="89297"/>
                </a:lnTo>
                <a:lnTo>
                  <a:pt x="89297" y="62508"/>
                </a:lnTo>
                <a:lnTo>
                  <a:pt x="107156" y="35718"/>
                </a:lnTo>
                <a:lnTo>
                  <a:pt x="125016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51805" y="62508"/>
                </a:lnTo>
                <a:lnTo>
                  <a:pt x="151805" y="80367"/>
                </a:lnTo>
                <a:lnTo>
                  <a:pt x="160734" y="8929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8" name="Freeform 8207"/>
          <p:cNvSpPr/>
          <p:nvPr/>
        </p:nvSpPr>
        <p:spPr bwMode="auto">
          <a:xfrm>
            <a:off x="7759898" y="794742"/>
            <a:ext cx="178595" cy="303610"/>
          </a:xfrm>
          <a:custGeom>
            <a:avLst/>
            <a:gdLst/>
            <a:ahLst/>
            <a:cxnLst/>
            <a:rect l="0" t="0" r="0" b="0"/>
            <a:pathLst>
              <a:path w="178595" h="303610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205383"/>
                </a:lnTo>
                <a:lnTo>
                  <a:pt x="17860" y="241102"/>
                </a:lnTo>
                <a:lnTo>
                  <a:pt x="17860" y="267891"/>
                </a:lnTo>
                <a:lnTo>
                  <a:pt x="17860" y="285750"/>
                </a:lnTo>
                <a:lnTo>
                  <a:pt x="1786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285750"/>
                </a:lnTo>
                <a:lnTo>
                  <a:pt x="0" y="258961"/>
                </a:lnTo>
                <a:lnTo>
                  <a:pt x="0" y="223242"/>
                </a:lnTo>
                <a:lnTo>
                  <a:pt x="0" y="178594"/>
                </a:lnTo>
                <a:lnTo>
                  <a:pt x="0" y="133945"/>
                </a:lnTo>
                <a:lnTo>
                  <a:pt x="0" y="89297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17860" y="142875"/>
                </a:lnTo>
                <a:lnTo>
                  <a:pt x="35719" y="178594"/>
                </a:lnTo>
                <a:lnTo>
                  <a:pt x="44649" y="205383"/>
                </a:lnTo>
                <a:lnTo>
                  <a:pt x="62508" y="232172"/>
                </a:lnTo>
                <a:lnTo>
                  <a:pt x="71438" y="250031"/>
                </a:lnTo>
                <a:lnTo>
                  <a:pt x="89297" y="267891"/>
                </a:lnTo>
                <a:lnTo>
                  <a:pt x="107157" y="276820"/>
                </a:lnTo>
                <a:lnTo>
                  <a:pt x="125016" y="285750"/>
                </a:lnTo>
                <a:lnTo>
                  <a:pt x="142875" y="276820"/>
                </a:lnTo>
                <a:lnTo>
                  <a:pt x="160735" y="258961"/>
                </a:lnTo>
                <a:lnTo>
                  <a:pt x="169665" y="241102"/>
                </a:lnTo>
                <a:lnTo>
                  <a:pt x="178594" y="205383"/>
                </a:lnTo>
                <a:lnTo>
                  <a:pt x="169665" y="169664"/>
                </a:lnTo>
                <a:lnTo>
                  <a:pt x="160735" y="125016"/>
                </a:lnTo>
                <a:lnTo>
                  <a:pt x="151805" y="80367"/>
                </a:lnTo>
                <a:lnTo>
                  <a:pt x="142875" y="44649"/>
                </a:lnTo>
                <a:lnTo>
                  <a:pt x="133946" y="1785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8930"/>
                </a:lnTo>
                <a:lnTo>
                  <a:pt x="151805" y="17859"/>
                </a:lnTo>
                <a:lnTo>
                  <a:pt x="169665" y="26789"/>
                </a:lnTo>
                <a:lnTo>
                  <a:pt x="16966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09" name="Freeform 8208"/>
          <p:cNvSpPr/>
          <p:nvPr/>
        </p:nvSpPr>
        <p:spPr bwMode="auto">
          <a:xfrm>
            <a:off x="7974211" y="884039"/>
            <a:ext cx="223242" cy="160735"/>
          </a:xfrm>
          <a:custGeom>
            <a:avLst/>
            <a:gdLst/>
            <a:ahLst/>
            <a:cxnLst/>
            <a:rect l="0" t="0" r="0" b="0"/>
            <a:pathLst>
              <a:path w="223242" h="160735">
                <a:moveTo>
                  <a:pt x="0" y="1785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25016"/>
                </a:lnTo>
                <a:lnTo>
                  <a:pt x="62508" y="98227"/>
                </a:lnTo>
                <a:lnTo>
                  <a:pt x="62508" y="62508"/>
                </a:lnTo>
                <a:lnTo>
                  <a:pt x="71437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44648"/>
                </a:lnTo>
                <a:lnTo>
                  <a:pt x="80367" y="71437"/>
                </a:lnTo>
                <a:lnTo>
                  <a:pt x="89297" y="98227"/>
                </a:lnTo>
                <a:lnTo>
                  <a:pt x="107156" y="116086"/>
                </a:lnTo>
                <a:lnTo>
                  <a:pt x="125016" y="133945"/>
                </a:lnTo>
                <a:lnTo>
                  <a:pt x="151805" y="142875"/>
                </a:lnTo>
                <a:lnTo>
                  <a:pt x="178594" y="142875"/>
                </a:lnTo>
                <a:lnTo>
                  <a:pt x="196453" y="125016"/>
                </a:lnTo>
                <a:lnTo>
                  <a:pt x="223241" y="107156"/>
                </a:lnTo>
                <a:lnTo>
                  <a:pt x="223241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0" name="Freeform 8209"/>
          <p:cNvSpPr/>
          <p:nvPr/>
        </p:nvSpPr>
        <p:spPr bwMode="auto">
          <a:xfrm>
            <a:off x="8134945" y="857250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17860" y="80367"/>
                </a:move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9" y="71437"/>
                </a:lnTo>
                <a:lnTo>
                  <a:pt x="62507" y="62508"/>
                </a:lnTo>
                <a:lnTo>
                  <a:pt x="80367" y="53578"/>
                </a:lnTo>
                <a:lnTo>
                  <a:pt x="98226" y="35719"/>
                </a:lnTo>
                <a:lnTo>
                  <a:pt x="107156" y="2678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1786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17860" y="107156"/>
                </a:lnTo>
                <a:lnTo>
                  <a:pt x="35719" y="125016"/>
                </a:lnTo>
                <a:lnTo>
                  <a:pt x="53578" y="133945"/>
                </a:lnTo>
                <a:lnTo>
                  <a:pt x="71437" y="133945"/>
                </a:lnTo>
                <a:lnTo>
                  <a:pt x="98226" y="125016"/>
                </a:lnTo>
                <a:lnTo>
                  <a:pt x="116085" y="107156"/>
                </a:lnTo>
                <a:lnTo>
                  <a:pt x="142875" y="89297"/>
                </a:lnTo>
                <a:lnTo>
                  <a:pt x="151804" y="62508"/>
                </a:lnTo>
                <a:lnTo>
                  <a:pt x="160734" y="35719"/>
                </a:lnTo>
                <a:lnTo>
                  <a:pt x="160734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1" name="Freeform 8210"/>
          <p:cNvSpPr/>
          <p:nvPr/>
        </p:nvSpPr>
        <p:spPr bwMode="auto">
          <a:xfrm>
            <a:off x="8277820" y="821531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8" y="151805"/>
                </a:lnTo>
                <a:lnTo>
                  <a:pt x="35718" y="151805"/>
                </a:lnTo>
                <a:lnTo>
                  <a:pt x="35718" y="142875"/>
                </a:lnTo>
                <a:lnTo>
                  <a:pt x="44648" y="125016"/>
                </a:lnTo>
                <a:lnTo>
                  <a:pt x="44648" y="98227"/>
                </a:lnTo>
                <a:lnTo>
                  <a:pt x="44648" y="71438"/>
                </a:lnTo>
                <a:lnTo>
                  <a:pt x="44648" y="44649"/>
                </a:lnTo>
                <a:lnTo>
                  <a:pt x="44648" y="26789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71438"/>
                </a:lnTo>
                <a:lnTo>
                  <a:pt x="53578" y="89297"/>
                </a:lnTo>
                <a:lnTo>
                  <a:pt x="53578" y="98227"/>
                </a:lnTo>
                <a:lnTo>
                  <a:pt x="62507" y="107156"/>
                </a:lnTo>
                <a:lnTo>
                  <a:pt x="6250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71438"/>
                </a:lnTo>
                <a:lnTo>
                  <a:pt x="89296" y="53578"/>
                </a:lnTo>
                <a:lnTo>
                  <a:pt x="98226" y="2678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6" y="35719"/>
                </a:lnTo>
                <a:lnTo>
                  <a:pt x="89296" y="53578"/>
                </a:lnTo>
                <a:lnTo>
                  <a:pt x="98226" y="71438"/>
                </a:lnTo>
                <a:lnTo>
                  <a:pt x="9822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16085" y="98227"/>
                </a:lnTo>
                <a:lnTo>
                  <a:pt x="125015" y="89297"/>
                </a:lnTo>
                <a:lnTo>
                  <a:pt x="125015" y="71438"/>
                </a:lnTo>
                <a:lnTo>
                  <a:pt x="133945" y="44649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2" name="Freeform 8211"/>
          <p:cNvSpPr/>
          <p:nvPr/>
        </p:nvSpPr>
        <p:spPr bwMode="auto">
          <a:xfrm>
            <a:off x="8402835" y="741164"/>
            <a:ext cx="160736" cy="169665"/>
          </a:xfrm>
          <a:custGeom>
            <a:avLst/>
            <a:gdLst/>
            <a:ahLst/>
            <a:cxnLst/>
            <a:rect l="0" t="0" r="0" b="0"/>
            <a:pathLst>
              <a:path w="160736" h="169665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60" y="125016"/>
                </a:lnTo>
                <a:lnTo>
                  <a:pt x="17860" y="107156"/>
                </a:lnTo>
                <a:lnTo>
                  <a:pt x="17860" y="89297"/>
                </a:lnTo>
                <a:lnTo>
                  <a:pt x="17860" y="71437"/>
                </a:lnTo>
                <a:lnTo>
                  <a:pt x="17860" y="62508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33945"/>
                </a:lnTo>
                <a:lnTo>
                  <a:pt x="26789" y="125016"/>
                </a:lnTo>
                <a:lnTo>
                  <a:pt x="35719" y="107156"/>
                </a:lnTo>
                <a:lnTo>
                  <a:pt x="44649" y="80367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44649" y="4464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107156"/>
                </a:lnTo>
                <a:lnTo>
                  <a:pt x="44649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98227"/>
                </a:lnTo>
                <a:lnTo>
                  <a:pt x="53578" y="80367"/>
                </a:lnTo>
                <a:lnTo>
                  <a:pt x="62508" y="62508"/>
                </a:lnTo>
                <a:lnTo>
                  <a:pt x="7143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62508"/>
                </a:lnTo>
                <a:lnTo>
                  <a:pt x="71438" y="71437"/>
                </a:lnTo>
                <a:lnTo>
                  <a:pt x="71438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6" y="53578"/>
                </a:lnTo>
                <a:lnTo>
                  <a:pt x="125016" y="35719"/>
                </a:lnTo>
                <a:lnTo>
                  <a:pt x="15180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3" name="Freeform 8212"/>
          <p:cNvSpPr/>
          <p:nvPr/>
        </p:nvSpPr>
        <p:spPr bwMode="auto">
          <a:xfrm>
            <a:off x="7286625" y="821531"/>
            <a:ext cx="1348383" cy="526853"/>
          </a:xfrm>
          <a:custGeom>
            <a:avLst/>
            <a:gdLst/>
            <a:ahLst/>
            <a:cxnLst/>
            <a:rect l="0" t="0" r="0" b="0"/>
            <a:pathLst>
              <a:path w="1348383" h="526853">
                <a:moveTo>
                  <a:pt x="80367" y="473274"/>
                </a:moveTo>
                <a:lnTo>
                  <a:pt x="62508" y="482203"/>
                </a:lnTo>
                <a:lnTo>
                  <a:pt x="53578" y="491133"/>
                </a:lnTo>
                <a:lnTo>
                  <a:pt x="26789" y="500063"/>
                </a:lnTo>
                <a:lnTo>
                  <a:pt x="8930" y="508992"/>
                </a:lnTo>
                <a:lnTo>
                  <a:pt x="0" y="517922"/>
                </a:lnTo>
                <a:lnTo>
                  <a:pt x="0" y="517922"/>
                </a:lnTo>
                <a:lnTo>
                  <a:pt x="0" y="526852"/>
                </a:lnTo>
                <a:lnTo>
                  <a:pt x="8930" y="526852"/>
                </a:lnTo>
                <a:lnTo>
                  <a:pt x="35719" y="526852"/>
                </a:lnTo>
                <a:lnTo>
                  <a:pt x="80367" y="508992"/>
                </a:lnTo>
                <a:lnTo>
                  <a:pt x="151805" y="482203"/>
                </a:lnTo>
                <a:lnTo>
                  <a:pt x="258961" y="437555"/>
                </a:lnTo>
                <a:lnTo>
                  <a:pt x="401836" y="383977"/>
                </a:lnTo>
                <a:lnTo>
                  <a:pt x="580430" y="312539"/>
                </a:lnTo>
                <a:lnTo>
                  <a:pt x="767953" y="250031"/>
                </a:lnTo>
                <a:lnTo>
                  <a:pt x="946546" y="178594"/>
                </a:lnTo>
                <a:lnTo>
                  <a:pt x="1107280" y="116086"/>
                </a:lnTo>
                <a:lnTo>
                  <a:pt x="1223366" y="62508"/>
                </a:lnTo>
                <a:lnTo>
                  <a:pt x="1294804" y="26789"/>
                </a:lnTo>
                <a:lnTo>
                  <a:pt x="1330523" y="8930"/>
                </a:lnTo>
                <a:lnTo>
                  <a:pt x="1348382" y="0"/>
                </a:lnTo>
                <a:lnTo>
                  <a:pt x="13483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4" name="Freeform 8213"/>
          <p:cNvSpPr/>
          <p:nvPr/>
        </p:nvSpPr>
        <p:spPr bwMode="auto">
          <a:xfrm>
            <a:off x="7331273" y="857250"/>
            <a:ext cx="1303735" cy="526853"/>
          </a:xfrm>
          <a:custGeom>
            <a:avLst/>
            <a:gdLst/>
            <a:ahLst/>
            <a:cxnLst/>
            <a:rect l="0" t="0" r="0" b="0"/>
            <a:pathLst>
              <a:path w="1303735" h="526853">
                <a:moveTo>
                  <a:pt x="125016" y="508992"/>
                </a:moveTo>
                <a:lnTo>
                  <a:pt x="107157" y="508992"/>
                </a:lnTo>
                <a:lnTo>
                  <a:pt x="80368" y="517922"/>
                </a:lnTo>
                <a:lnTo>
                  <a:pt x="44649" y="517922"/>
                </a:lnTo>
                <a:lnTo>
                  <a:pt x="17860" y="526852"/>
                </a:lnTo>
                <a:lnTo>
                  <a:pt x="0" y="526852"/>
                </a:lnTo>
                <a:lnTo>
                  <a:pt x="0" y="526852"/>
                </a:lnTo>
                <a:lnTo>
                  <a:pt x="17860" y="517922"/>
                </a:lnTo>
                <a:lnTo>
                  <a:pt x="71438" y="500063"/>
                </a:lnTo>
                <a:lnTo>
                  <a:pt x="160735" y="464344"/>
                </a:lnTo>
                <a:lnTo>
                  <a:pt x="294680" y="419695"/>
                </a:lnTo>
                <a:lnTo>
                  <a:pt x="473274" y="366117"/>
                </a:lnTo>
                <a:lnTo>
                  <a:pt x="669727" y="312539"/>
                </a:lnTo>
                <a:lnTo>
                  <a:pt x="866179" y="258961"/>
                </a:lnTo>
                <a:lnTo>
                  <a:pt x="1017984" y="196453"/>
                </a:lnTo>
                <a:lnTo>
                  <a:pt x="1143000" y="142875"/>
                </a:lnTo>
                <a:lnTo>
                  <a:pt x="1223367" y="98226"/>
                </a:lnTo>
                <a:lnTo>
                  <a:pt x="1276945" y="53578"/>
                </a:lnTo>
                <a:lnTo>
                  <a:pt x="1303734" y="17859"/>
                </a:lnTo>
                <a:lnTo>
                  <a:pt x="1303734" y="0"/>
                </a:lnTo>
                <a:lnTo>
                  <a:pt x="130373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5" name="Freeform 8214"/>
          <p:cNvSpPr/>
          <p:nvPr/>
        </p:nvSpPr>
        <p:spPr bwMode="auto">
          <a:xfrm>
            <a:off x="6599039" y="1875234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80367"/>
                </a:lnTo>
                <a:lnTo>
                  <a:pt x="8930" y="107156"/>
                </a:lnTo>
                <a:lnTo>
                  <a:pt x="17859" y="125016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6" name="Freeform 8215"/>
          <p:cNvSpPr/>
          <p:nvPr/>
        </p:nvSpPr>
        <p:spPr bwMode="auto">
          <a:xfrm>
            <a:off x="6554391" y="176807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7" name="Freeform 8216"/>
          <p:cNvSpPr/>
          <p:nvPr/>
        </p:nvSpPr>
        <p:spPr bwMode="auto">
          <a:xfrm>
            <a:off x="6688336" y="1848445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116086"/>
                </a:lnTo>
                <a:lnTo>
                  <a:pt x="35719" y="133945"/>
                </a:lnTo>
                <a:lnTo>
                  <a:pt x="44648" y="151805"/>
                </a:lnTo>
                <a:lnTo>
                  <a:pt x="44648" y="160734"/>
                </a:lnTo>
                <a:lnTo>
                  <a:pt x="53578" y="160734"/>
                </a:lnTo>
                <a:lnTo>
                  <a:pt x="53578" y="151805"/>
                </a:lnTo>
                <a:lnTo>
                  <a:pt x="53578" y="133945"/>
                </a:lnTo>
                <a:lnTo>
                  <a:pt x="53578" y="116086"/>
                </a:lnTo>
                <a:lnTo>
                  <a:pt x="53578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26789"/>
                </a:lnTo>
                <a:lnTo>
                  <a:pt x="98227" y="44649"/>
                </a:lnTo>
                <a:lnTo>
                  <a:pt x="107156" y="80367"/>
                </a:lnTo>
                <a:lnTo>
                  <a:pt x="125016" y="107156"/>
                </a:lnTo>
                <a:lnTo>
                  <a:pt x="133945" y="13394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8" name="Freeform 8217"/>
          <p:cNvSpPr/>
          <p:nvPr/>
        </p:nvSpPr>
        <p:spPr bwMode="auto">
          <a:xfrm>
            <a:off x="6902648" y="1616273"/>
            <a:ext cx="71439" cy="303611"/>
          </a:xfrm>
          <a:custGeom>
            <a:avLst/>
            <a:gdLst/>
            <a:ahLst/>
            <a:cxnLst/>
            <a:rect l="0" t="0" r="0" b="0"/>
            <a:pathLst>
              <a:path w="71439" h="303611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30" y="71438"/>
                </a:lnTo>
                <a:lnTo>
                  <a:pt x="17860" y="116086"/>
                </a:lnTo>
                <a:lnTo>
                  <a:pt x="26790" y="160735"/>
                </a:lnTo>
                <a:lnTo>
                  <a:pt x="35719" y="196453"/>
                </a:lnTo>
                <a:lnTo>
                  <a:pt x="44649" y="232172"/>
                </a:lnTo>
                <a:lnTo>
                  <a:pt x="62508" y="267891"/>
                </a:lnTo>
                <a:lnTo>
                  <a:pt x="62508" y="285750"/>
                </a:lnTo>
                <a:lnTo>
                  <a:pt x="71438" y="303610"/>
                </a:lnTo>
                <a:lnTo>
                  <a:pt x="71438" y="303610"/>
                </a:lnTo>
                <a:lnTo>
                  <a:pt x="71438" y="294680"/>
                </a:lnTo>
                <a:lnTo>
                  <a:pt x="62508" y="285750"/>
                </a:lnTo>
                <a:lnTo>
                  <a:pt x="44649" y="267891"/>
                </a:lnTo>
                <a:lnTo>
                  <a:pt x="26790" y="241102"/>
                </a:lnTo>
                <a:lnTo>
                  <a:pt x="2679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19" name="Freeform 8218"/>
          <p:cNvSpPr/>
          <p:nvPr/>
        </p:nvSpPr>
        <p:spPr bwMode="auto">
          <a:xfrm>
            <a:off x="6804422" y="1812726"/>
            <a:ext cx="178595" cy="35720"/>
          </a:xfrm>
          <a:custGeom>
            <a:avLst/>
            <a:gdLst/>
            <a:ahLst/>
            <a:cxnLst/>
            <a:rect l="0" t="0" r="0" b="0"/>
            <a:pathLst>
              <a:path w="178595" h="3572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53578" y="35719"/>
                </a:lnTo>
                <a:lnTo>
                  <a:pt x="89297" y="35719"/>
                </a:lnTo>
                <a:lnTo>
                  <a:pt x="125016" y="26789"/>
                </a:lnTo>
                <a:lnTo>
                  <a:pt x="151805" y="1786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0" name="Freeform 8219"/>
          <p:cNvSpPr/>
          <p:nvPr/>
        </p:nvSpPr>
        <p:spPr bwMode="auto">
          <a:xfrm>
            <a:off x="6974086" y="1687711"/>
            <a:ext cx="321470" cy="196454"/>
          </a:xfrm>
          <a:custGeom>
            <a:avLst/>
            <a:gdLst/>
            <a:ahLst/>
            <a:cxnLst/>
            <a:rect l="0" t="0" r="0" b="0"/>
            <a:pathLst>
              <a:path w="321470" h="196454">
                <a:moveTo>
                  <a:pt x="8930" y="169664"/>
                </a:moveTo>
                <a:lnTo>
                  <a:pt x="0" y="178593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26789" y="178593"/>
                </a:lnTo>
                <a:lnTo>
                  <a:pt x="53578" y="169664"/>
                </a:lnTo>
                <a:lnTo>
                  <a:pt x="71437" y="151804"/>
                </a:lnTo>
                <a:lnTo>
                  <a:pt x="98227" y="133945"/>
                </a:lnTo>
                <a:lnTo>
                  <a:pt x="107156" y="116086"/>
                </a:lnTo>
                <a:lnTo>
                  <a:pt x="116086" y="98226"/>
                </a:lnTo>
                <a:lnTo>
                  <a:pt x="116086" y="80367"/>
                </a:lnTo>
                <a:lnTo>
                  <a:pt x="107156" y="71437"/>
                </a:lnTo>
                <a:lnTo>
                  <a:pt x="89297" y="71437"/>
                </a:lnTo>
                <a:lnTo>
                  <a:pt x="80367" y="71437"/>
                </a:lnTo>
                <a:lnTo>
                  <a:pt x="62508" y="89297"/>
                </a:lnTo>
                <a:lnTo>
                  <a:pt x="53578" y="107156"/>
                </a:lnTo>
                <a:lnTo>
                  <a:pt x="53578" y="133945"/>
                </a:lnTo>
                <a:lnTo>
                  <a:pt x="53578" y="151804"/>
                </a:lnTo>
                <a:lnTo>
                  <a:pt x="71437" y="169664"/>
                </a:lnTo>
                <a:lnTo>
                  <a:pt x="89297" y="187523"/>
                </a:lnTo>
                <a:lnTo>
                  <a:pt x="107156" y="196453"/>
                </a:lnTo>
                <a:lnTo>
                  <a:pt x="133945" y="196453"/>
                </a:lnTo>
                <a:lnTo>
                  <a:pt x="151805" y="196453"/>
                </a:lnTo>
                <a:lnTo>
                  <a:pt x="169664" y="178593"/>
                </a:lnTo>
                <a:lnTo>
                  <a:pt x="187523" y="160734"/>
                </a:lnTo>
                <a:lnTo>
                  <a:pt x="196453" y="142875"/>
                </a:lnTo>
                <a:lnTo>
                  <a:pt x="196453" y="116086"/>
                </a:lnTo>
                <a:lnTo>
                  <a:pt x="196453" y="89297"/>
                </a:lnTo>
                <a:lnTo>
                  <a:pt x="196453" y="71437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71437"/>
                </a:lnTo>
                <a:lnTo>
                  <a:pt x="196453" y="89297"/>
                </a:lnTo>
                <a:lnTo>
                  <a:pt x="196453" y="107156"/>
                </a:lnTo>
                <a:lnTo>
                  <a:pt x="205383" y="125015"/>
                </a:lnTo>
                <a:lnTo>
                  <a:pt x="223242" y="142875"/>
                </a:lnTo>
                <a:lnTo>
                  <a:pt x="232172" y="160734"/>
                </a:lnTo>
                <a:lnTo>
                  <a:pt x="250031" y="169664"/>
                </a:lnTo>
                <a:lnTo>
                  <a:pt x="258961" y="169664"/>
                </a:lnTo>
                <a:lnTo>
                  <a:pt x="267891" y="169664"/>
                </a:lnTo>
                <a:lnTo>
                  <a:pt x="267891" y="151804"/>
                </a:lnTo>
                <a:lnTo>
                  <a:pt x="267891" y="125015"/>
                </a:lnTo>
                <a:lnTo>
                  <a:pt x="267891" y="98226"/>
                </a:lnTo>
                <a:lnTo>
                  <a:pt x="267891" y="62508"/>
                </a:lnTo>
                <a:lnTo>
                  <a:pt x="267891" y="35718"/>
                </a:lnTo>
                <a:lnTo>
                  <a:pt x="276820" y="17859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80" y="8929"/>
                </a:lnTo>
                <a:lnTo>
                  <a:pt x="312539" y="17859"/>
                </a:lnTo>
                <a:lnTo>
                  <a:pt x="321469" y="26789"/>
                </a:lnTo>
                <a:lnTo>
                  <a:pt x="32146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1" name="Freeform 8220"/>
          <p:cNvSpPr/>
          <p:nvPr/>
        </p:nvSpPr>
        <p:spPr bwMode="auto">
          <a:xfrm>
            <a:off x="7331273" y="1375172"/>
            <a:ext cx="571501" cy="419696"/>
          </a:xfrm>
          <a:custGeom>
            <a:avLst/>
            <a:gdLst/>
            <a:ahLst/>
            <a:cxnLst/>
            <a:rect l="0" t="0" r="0" b="0"/>
            <a:pathLst>
              <a:path w="571501" h="419696">
                <a:moveTo>
                  <a:pt x="8930" y="285750"/>
                </a:moveTo>
                <a:lnTo>
                  <a:pt x="8930" y="294679"/>
                </a:lnTo>
                <a:lnTo>
                  <a:pt x="0" y="312539"/>
                </a:lnTo>
                <a:lnTo>
                  <a:pt x="0" y="330398"/>
                </a:lnTo>
                <a:lnTo>
                  <a:pt x="0" y="357187"/>
                </a:lnTo>
                <a:lnTo>
                  <a:pt x="0" y="375047"/>
                </a:lnTo>
                <a:lnTo>
                  <a:pt x="8930" y="392906"/>
                </a:lnTo>
                <a:lnTo>
                  <a:pt x="26790" y="410765"/>
                </a:lnTo>
                <a:lnTo>
                  <a:pt x="35719" y="419695"/>
                </a:lnTo>
                <a:lnTo>
                  <a:pt x="53579" y="419695"/>
                </a:lnTo>
                <a:lnTo>
                  <a:pt x="62508" y="410765"/>
                </a:lnTo>
                <a:lnTo>
                  <a:pt x="71438" y="392906"/>
                </a:lnTo>
                <a:lnTo>
                  <a:pt x="80368" y="375047"/>
                </a:lnTo>
                <a:lnTo>
                  <a:pt x="80368" y="348257"/>
                </a:lnTo>
                <a:lnTo>
                  <a:pt x="89297" y="321468"/>
                </a:lnTo>
                <a:lnTo>
                  <a:pt x="89297" y="303609"/>
                </a:lnTo>
                <a:lnTo>
                  <a:pt x="98227" y="285750"/>
                </a:lnTo>
                <a:lnTo>
                  <a:pt x="107157" y="276820"/>
                </a:lnTo>
                <a:lnTo>
                  <a:pt x="107157" y="285750"/>
                </a:lnTo>
                <a:lnTo>
                  <a:pt x="116086" y="294679"/>
                </a:lnTo>
                <a:lnTo>
                  <a:pt x="125016" y="312539"/>
                </a:lnTo>
                <a:lnTo>
                  <a:pt x="142875" y="330398"/>
                </a:lnTo>
                <a:lnTo>
                  <a:pt x="142875" y="348257"/>
                </a:lnTo>
                <a:lnTo>
                  <a:pt x="151805" y="366117"/>
                </a:lnTo>
                <a:lnTo>
                  <a:pt x="160735" y="375047"/>
                </a:lnTo>
                <a:lnTo>
                  <a:pt x="169665" y="375047"/>
                </a:lnTo>
                <a:lnTo>
                  <a:pt x="169665" y="366117"/>
                </a:lnTo>
                <a:lnTo>
                  <a:pt x="178594" y="357187"/>
                </a:lnTo>
                <a:lnTo>
                  <a:pt x="187524" y="339328"/>
                </a:lnTo>
                <a:lnTo>
                  <a:pt x="187524" y="312539"/>
                </a:lnTo>
                <a:lnTo>
                  <a:pt x="187524" y="285750"/>
                </a:lnTo>
                <a:lnTo>
                  <a:pt x="178594" y="267890"/>
                </a:lnTo>
                <a:lnTo>
                  <a:pt x="178594" y="250031"/>
                </a:lnTo>
                <a:lnTo>
                  <a:pt x="178594" y="241101"/>
                </a:lnTo>
                <a:lnTo>
                  <a:pt x="178594" y="250031"/>
                </a:lnTo>
                <a:lnTo>
                  <a:pt x="178594" y="258961"/>
                </a:lnTo>
                <a:lnTo>
                  <a:pt x="169665" y="285750"/>
                </a:lnTo>
                <a:lnTo>
                  <a:pt x="169665" y="312539"/>
                </a:lnTo>
                <a:lnTo>
                  <a:pt x="169665" y="330398"/>
                </a:lnTo>
                <a:lnTo>
                  <a:pt x="169665" y="348257"/>
                </a:lnTo>
                <a:lnTo>
                  <a:pt x="169665" y="366117"/>
                </a:lnTo>
                <a:lnTo>
                  <a:pt x="178594" y="366117"/>
                </a:lnTo>
                <a:lnTo>
                  <a:pt x="187524" y="366117"/>
                </a:lnTo>
                <a:lnTo>
                  <a:pt x="196454" y="357187"/>
                </a:lnTo>
                <a:lnTo>
                  <a:pt x="214313" y="339328"/>
                </a:lnTo>
                <a:lnTo>
                  <a:pt x="223243" y="312539"/>
                </a:lnTo>
                <a:lnTo>
                  <a:pt x="232172" y="285750"/>
                </a:lnTo>
                <a:lnTo>
                  <a:pt x="241102" y="258961"/>
                </a:lnTo>
                <a:lnTo>
                  <a:pt x="250032" y="241101"/>
                </a:lnTo>
                <a:lnTo>
                  <a:pt x="250032" y="241101"/>
                </a:lnTo>
                <a:lnTo>
                  <a:pt x="250032" y="250031"/>
                </a:lnTo>
                <a:lnTo>
                  <a:pt x="250032" y="258961"/>
                </a:lnTo>
                <a:lnTo>
                  <a:pt x="250032" y="276820"/>
                </a:lnTo>
                <a:lnTo>
                  <a:pt x="258961" y="294679"/>
                </a:lnTo>
                <a:lnTo>
                  <a:pt x="258961" y="303609"/>
                </a:lnTo>
                <a:lnTo>
                  <a:pt x="267891" y="312539"/>
                </a:lnTo>
                <a:lnTo>
                  <a:pt x="267891" y="321468"/>
                </a:lnTo>
                <a:lnTo>
                  <a:pt x="285750" y="312539"/>
                </a:lnTo>
                <a:lnTo>
                  <a:pt x="294680" y="303609"/>
                </a:lnTo>
                <a:lnTo>
                  <a:pt x="303610" y="285750"/>
                </a:lnTo>
                <a:lnTo>
                  <a:pt x="312540" y="258961"/>
                </a:lnTo>
                <a:lnTo>
                  <a:pt x="321469" y="223242"/>
                </a:lnTo>
                <a:lnTo>
                  <a:pt x="330399" y="187523"/>
                </a:lnTo>
                <a:lnTo>
                  <a:pt x="339329" y="151804"/>
                </a:lnTo>
                <a:lnTo>
                  <a:pt x="339329" y="107156"/>
                </a:lnTo>
                <a:lnTo>
                  <a:pt x="339329" y="71437"/>
                </a:lnTo>
                <a:lnTo>
                  <a:pt x="339329" y="53578"/>
                </a:lnTo>
                <a:lnTo>
                  <a:pt x="339329" y="35718"/>
                </a:lnTo>
                <a:lnTo>
                  <a:pt x="330399" y="35718"/>
                </a:lnTo>
                <a:lnTo>
                  <a:pt x="321469" y="35718"/>
                </a:lnTo>
                <a:lnTo>
                  <a:pt x="312540" y="53578"/>
                </a:lnTo>
                <a:lnTo>
                  <a:pt x="303610" y="80367"/>
                </a:lnTo>
                <a:lnTo>
                  <a:pt x="294680" y="116086"/>
                </a:lnTo>
                <a:lnTo>
                  <a:pt x="294680" y="142875"/>
                </a:lnTo>
                <a:lnTo>
                  <a:pt x="294680" y="178593"/>
                </a:lnTo>
                <a:lnTo>
                  <a:pt x="294680" y="205382"/>
                </a:lnTo>
                <a:lnTo>
                  <a:pt x="303610" y="223242"/>
                </a:lnTo>
                <a:lnTo>
                  <a:pt x="321469" y="241101"/>
                </a:lnTo>
                <a:lnTo>
                  <a:pt x="330399" y="250031"/>
                </a:lnTo>
                <a:lnTo>
                  <a:pt x="348258" y="241101"/>
                </a:lnTo>
                <a:lnTo>
                  <a:pt x="357188" y="232172"/>
                </a:lnTo>
                <a:lnTo>
                  <a:pt x="375047" y="205382"/>
                </a:lnTo>
                <a:lnTo>
                  <a:pt x="392907" y="178593"/>
                </a:lnTo>
                <a:lnTo>
                  <a:pt x="401836" y="151804"/>
                </a:lnTo>
                <a:lnTo>
                  <a:pt x="410766" y="116086"/>
                </a:lnTo>
                <a:lnTo>
                  <a:pt x="419696" y="71437"/>
                </a:lnTo>
                <a:lnTo>
                  <a:pt x="428625" y="44648"/>
                </a:lnTo>
                <a:lnTo>
                  <a:pt x="428625" y="17859"/>
                </a:lnTo>
                <a:lnTo>
                  <a:pt x="428625" y="0"/>
                </a:lnTo>
                <a:lnTo>
                  <a:pt x="428625" y="0"/>
                </a:lnTo>
                <a:lnTo>
                  <a:pt x="419696" y="0"/>
                </a:lnTo>
                <a:lnTo>
                  <a:pt x="410766" y="17859"/>
                </a:lnTo>
                <a:lnTo>
                  <a:pt x="401836" y="44648"/>
                </a:lnTo>
                <a:lnTo>
                  <a:pt x="392907" y="80367"/>
                </a:lnTo>
                <a:lnTo>
                  <a:pt x="392907" y="116086"/>
                </a:lnTo>
                <a:lnTo>
                  <a:pt x="383977" y="151804"/>
                </a:lnTo>
                <a:lnTo>
                  <a:pt x="383977" y="178593"/>
                </a:lnTo>
                <a:lnTo>
                  <a:pt x="383977" y="196453"/>
                </a:lnTo>
                <a:lnTo>
                  <a:pt x="383977" y="214312"/>
                </a:lnTo>
                <a:lnTo>
                  <a:pt x="392907" y="223242"/>
                </a:lnTo>
                <a:lnTo>
                  <a:pt x="401836" y="223242"/>
                </a:lnTo>
                <a:lnTo>
                  <a:pt x="419696" y="205382"/>
                </a:lnTo>
                <a:lnTo>
                  <a:pt x="428625" y="187523"/>
                </a:lnTo>
                <a:lnTo>
                  <a:pt x="446485" y="169664"/>
                </a:lnTo>
                <a:lnTo>
                  <a:pt x="464344" y="142875"/>
                </a:lnTo>
                <a:lnTo>
                  <a:pt x="473274" y="125015"/>
                </a:lnTo>
                <a:lnTo>
                  <a:pt x="482204" y="116086"/>
                </a:lnTo>
                <a:lnTo>
                  <a:pt x="482204" y="107156"/>
                </a:lnTo>
                <a:lnTo>
                  <a:pt x="482204" y="116086"/>
                </a:lnTo>
                <a:lnTo>
                  <a:pt x="482204" y="125015"/>
                </a:lnTo>
                <a:lnTo>
                  <a:pt x="482204" y="133945"/>
                </a:lnTo>
                <a:lnTo>
                  <a:pt x="482204" y="151804"/>
                </a:lnTo>
                <a:lnTo>
                  <a:pt x="491133" y="151804"/>
                </a:lnTo>
                <a:lnTo>
                  <a:pt x="491133" y="160734"/>
                </a:lnTo>
                <a:lnTo>
                  <a:pt x="500063" y="160734"/>
                </a:lnTo>
                <a:lnTo>
                  <a:pt x="500063" y="151804"/>
                </a:lnTo>
                <a:lnTo>
                  <a:pt x="517922" y="142875"/>
                </a:lnTo>
                <a:lnTo>
                  <a:pt x="526852" y="133945"/>
                </a:lnTo>
                <a:lnTo>
                  <a:pt x="535782" y="116086"/>
                </a:lnTo>
                <a:lnTo>
                  <a:pt x="553641" y="98226"/>
                </a:lnTo>
                <a:lnTo>
                  <a:pt x="553641" y="98226"/>
                </a:lnTo>
                <a:lnTo>
                  <a:pt x="562571" y="116086"/>
                </a:lnTo>
                <a:lnTo>
                  <a:pt x="562571" y="133945"/>
                </a:lnTo>
                <a:lnTo>
                  <a:pt x="562571" y="160734"/>
                </a:lnTo>
                <a:lnTo>
                  <a:pt x="562571" y="196453"/>
                </a:lnTo>
                <a:lnTo>
                  <a:pt x="562571" y="223242"/>
                </a:lnTo>
                <a:lnTo>
                  <a:pt x="571500" y="258961"/>
                </a:lnTo>
                <a:lnTo>
                  <a:pt x="571500" y="285750"/>
                </a:lnTo>
                <a:lnTo>
                  <a:pt x="562571" y="303609"/>
                </a:lnTo>
                <a:lnTo>
                  <a:pt x="553641" y="321468"/>
                </a:lnTo>
                <a:lnTo>
                  <a:pt x="535782" y="330398"/>
                </a:lnTo>
                <a:lnTo>
                  <a:pt x="517922" y="330398"/>
                </a:lnTo>
                <a:lnTo>
                  <a:pt x="517922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2" name="Freeform 8221"/>
          <p:cNvSpPr/>
          <p:nvPr/>
        </p:nvSpPr>
        <p:spPr bwMode="auto">
          <a:xfrm>
            <a:off x="6643688" y="2152054"/>
            <a:ext cx="276821" cy="339330"/>
          </a:xfrm>
          <a:custGeom>
            <a:avLst/>
            <a:gdLst/>
            <a:ahLst/>
            <a:cxnLst/>
            <a:rect l="0" t="0" r="0" b="0"/>
            <a:pathLst>
              <a:path w="276821" h="339330">
                <a:moveTo>
                  <a:pt x="0" y="125016"/>
                </a:moveTo>
                <a:lnTo>
                  <a:pt x="0" y="125016"/>
                </a:lnTo>
                <a:lnTo>
                  <a:pt x="8929" y="125016"/>
                </a:lnTo>
                <a:lnTo>
                  <a:pt x="26789" y="133946"/>
                </a:lnTo>
                <a:lnTo>
                  <a:pt x="44648" y="142875"/>
                </a:lnTo>
                <a:lnTo>
                  <a:pt x="71437" y="160735"/>
                </a:lnTo>
                <a:lnTo>
                  <a:pt x="89296" y="187524"/>
                </a:lnTo>
                <a:lnTo>
                  <a:pt x="107156" y="223243"/>
                </a:lnTo>
                <a:lnTo>
                  <a:pt x="125015" y="258961"/>
                </a:lnTo>
                <a:lnTo>
                  <a:pt x="142875" y="285750"/>
                </a:lnTo>
                <a:lnTo>
                  <a:pt x="151804" y="312540"/>
                </a:lnTo>
                <a:lnTo>
                  <a:pt x="151804" y="330399"/>
                </a:lnTo>
                <a:lnTo>
                  <a:pt x="151804" y="339329"/>
                </a:lnTo>
                <a:lnTo>
                  <a:pt x="151804" y="330399"/>
                </a:lnTo>
                <a:lnTo>
                  <a:pt x="142875" y="312540"/>
                </a:lnTo>
                <a:lnTo>
                  <a:pt x="133945" y="294680"/>
                </a:lnTo>
                <a:lnTo>
                  <a:pt x="107156" y="258961"/>
                </a:lnTo>
                <a:lnTo>
                  <a:pt x="89296" y="214313"/>
                </a:lnTo>
                <a:lnTo>
                  <a:pt x="62507" y="169665"/>
                </a:lnTo>
                <a:lnTo>
                  <a:pt x="53578" y="125016"/>
                </a:lnTo>
                <a:lnTo>
                  <a:pt x="53578" y="80368"/>
                </a:lnTo>
                <a:lnTo>
                  <a:pt x="62507" y="44649"/>
                </a:lnTo>
                <a:lnTo>
                  <a:pt x="89296" y="26790"/>
                </a:lnTo>
                <a:lnTo>
                  <a:pt x="125015" y="8930"/>
                </a:lnTo>
                <a:lnTo>
                  <a:pt x="169664" y="0"/>
                </a:lnTo>
                <a:lnTo>
                  <a:pt x="214312" y="8930"/>
                </a:lnTo>
                <a:lnTo>
                  <a:pt x="250031" y="17860"/>
                </a:lnTo>
                <a:lnTo>
                  <a:pt x="276820" y="35719"/>
                </a:lnTo>
                <a:lnTo>
                  <a:pt x="276820" y="62508"/>
                </a:lnTo>
                <a:lnTo>
                  <a:pt x="267890" y="98227"/>
                </a:lnTo>
                <a:lnTo>
                  <a:pt x="241101" y="125016"/>
                </a:lnTo>
                <a:lnTo>
                  <a:pt x="205382" y="151805"/>
                </a:lnTo>
                <a:lnTo>
                  <a:pt x="169664" y="169665"/>
                </a:lnTo>
                <a:lnTo>
                  <a:pt x="133945" y="178594"/>
                </a:lnTo>
                <a:lnTo>
                  <a:pt x="107156" y="169665"/>
                </a:lnTo>
                <a:lnTo>
                  <a:pt x="89296" y="151805"/>
                </a:lnTo>
                <a:lnTo>
                  <a:pt x="89296" y="125016"/>
                </a:lnTo>
                <a:lnTo>
                  <a:pt x="98226" y="98227"/>
                </a:lnTo>
                <a:lnTo>
                  <a:pt x="98226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3" name="Freeform 8222"/>
          <p:cNvSpPr/>
          <p:nvPr/>
        </p:nvSpPr>
        <p:spPr bwMode="auto">
          <a:xfrm>
            <a:off x="6965156" y="2062758"/>
            <a:ext cx="98228" cy="187524"/>
          </a:xfrm>
          <a:custGeom>
            <a:avLst/>
            <a:gdLst/>
            <a:ahLst/>
            <a:cxnLst/>
            <a:rect l="0" t="0" r="0" b="0"/>
            <a:pathLst>
              <a:path w="98228" h="187524">
                <a:moveTo>
                  <a:pt x="8930" y="71437"/>
                </a:move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51804"/>
                </a:lnTo>
                <a:lnTo>
                  <a:pt x="8930" y="160734"/>
                </a:lnTo>
                <a:lnTo>
                  <a:pt x="17860" y="178593"/>
                </a:lnTo>
                <a:lnTo>
                  <a:pt x="26789" y="187523"/>
                </a:lnTo>
                <a:lnTo>
                  <a:pt x="35719" y="187523"/>
                </a:lnTo>
                <a:lnTo>
                  <a:pt x="44649" y="187523"/>
                </a:lnTo>
                <a:lnTo>
                  <a:pt x="44649" y="169664"/>
                </a:lnTo>
                <a:lnTo>
                  <a:pt x="53578" y="151804"/>
                </a:lnTo>
                <a:lnTo>
                  <a:pt x="53578" y="116086"/>
                </a:lnTo>
                <a:lnTo>
                  <a:pt x="53578" y="89296"/>
                </a:lnTo>
                <a:lnTo>
                  <a:pt x="62508" y="53578"/>
                </a:lnTo>
                <a:lnTo>
                  <a:pt x="71438" y="35718"/>
                </a:lnTo>
                <a:lnTo>
                  <a:pt x="80367" y="17859"/>
                </a:lnTo>
                <a:lnTo>
                  <a:pt x="89297" y="892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4" name="Freeform 8223"/>
          <p:cNvSpPr/>
          <p:nvPr/>
        </p:nvSpPr>
        <p:spPr bwMode="auto">
          <a:xfrm>
            <a:off x="7045523" y="2116336"/>
            <a:ext cx="151806" cy="80368"/>
          </a:xfrm>
          <a:custGeom>
            <a:avLst/>
            <a:gdLst/>
            <a:ahLst/>
            <a:cxnLst/>
            <a:rect l="0" t="0" r="0" b="0"/>
            <a:pathLst>
              <a:path w="151806" h="80368">
                <a:moveTo>
                  <a:pt x="0" y="44648"/>
                </a:moveTo>
                <a:lnTo>
                  <a:pt x="0" y="53578"/>
                </a:lnTo>
                <a:lnTo>
                  <a:pt x="8930" y="53578"/>
                </a:lnTo>
                <a:lnTo>
                  <a:pt x="17860" y="62508"/>
                </a:lnTo>
                <a:lnTo>
                  <a:pt x="35719" y="71437"/>
                </a:lnTo>
                <a:lnTo>
                  <a:pt x="62508" y="80367"/>
                </a:lnTo>
                <a:lnTo>
                  <a:pt x="89297" y="80367"/>
                </a:lnTo>
                <a:lnTo>
                  <a:pt x="107157" y="80367"/>
                </a:lnTo>
                <a:lnTo>
                  <a:pt x="125016" y="71437"/>
                </a:lnTo>
                <a:lnTo>
                  <a:pt x="142875" y="62508"/>
                </a:lnTo>
                <a:lnTo>
                  <a:pt x="151805" y="44648"/>
                </a:lnTo>
                <a:lnTo>
                  <a:pt x="142875" y="35718"/>
                </a:lnTo>
                <a:lnTo>
                  <a:pt x="133946" y="26789"/>
                </a:lnTo>
                <a:lnTo>
                  <a:pt x="116086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5" name="Freeform 8224"/>
          <p:cNvSpPr/>
          <p:nvPr/>
        </p:nvSpPr>
        <p:spPr bwMode="auto">
          <a:xfrm>
            <a:off x="7241977" y="1928812"/>
            <a:ext cx="321469" cy="321470"/>
          </a:xfrm>
          <a:custGeom>
            <a:avLst/>
            <a:gdLst/>
            <a:ahLst/>
            <a:cxnLst/>
            <a:rect l="0" t="0" r="0" b="0"/>
            <a:pathLst>
              <a:path w="321469" h="321470">
                <a:moveTo>
                  <a:pt x="62507" y="125016"/>
                </a:moveTo>
                <a:lnTo>
                  <a:pt x="62507" y="116086"/>
                </a:lnTo>
                <a:lnTo>
                  <a:pt x="53578" y="116086"/>
                </a:lnTo>
                <a:lnTo>
                  <a:pt x="44648" y="107157"/>
                </a:lnTo>
                <a:lnTo>
                  <a:pt x="35718" y="10715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29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8929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7" y="125016"/>
                </a:lnTo>
                <a:lnTo>
                  <a:pt x="80367" y="133946"/>
                </a:lnTo>
                <a:lnTo>
                  <a:pt x="98226" y="151805"/>
                </a:lnTo>
                <a:lnTo>
                  <a:pt x="107156" y="169664"/>
                </a:lnTo>
                <a:lnTo>
                  <a:pt x="125015" y="196453"/>
                </a:lnTo>
                <a:lnTo>
                  <a:pt x="142875" y="223242"/>
                </a:lnTo>
                <a:lnTo>
                  <a:pt x="151804" y="250032"/>
                </a:lnTo>
                <a:lnTo>
                  <a:pt x="160734" y="276821"/>
                </a:lnTo>
                <a:lnTo>
                  <a:pt x="160734" y="303610"/>
                </a:lnTo>
                <a:lnTo>
                  <a:pt x="160734" y="312539"/>
                </a:lnTo>
                <a:lnTo>
                  <a:pt x="151804" y="321469"/>
                </a:lnTo>
                <a:lnTo>
                  <a:pt x="133945" y="312539"/>
                </a:lnTo>
                <a:lnTo>
                  <a:pt x="125015" y="294680"/>
                </a:lnTo>
                <a:lnTo>
                  <a:pt x="116086" y="267891"/>
                </a:lnTo>
                <a:lnTo>
                  <a:pt x="98226" y="232172"/>
                </a:lnTo>
                <a:lnTo>
                  <a:pt x="98226" y="196453"/>
                </a:lnTo>
                <a:lnTo>
                  <a:pt x="98226" y="160735"/>
                </a:lnTo>
                <a:lnTo>
                  <a:pt x="107156" y="133946"/>
                </a:lnTo>
                <a:lnTo>
                  <a:pt x="116086" y="107157"/>
                </a:lnTo>
                <a:lnTo>
                  <a:pt x="133945" y="89297"/>
                </a:lnTo>
                <a:lnTo>
                  <a:pt x="151804" y="80367"/>
                </a:lnTo>
                <a:lnTo>
                  <a:pt x="169664" y="71438"/>
                </a:lnTo>
                <a:lnTo>
                  <a:pt x="196453" y="71438"/>
                </a:lnTo>
                <a:lnTo>
                  <a:pt x="205382" y="71438"/>
                </a:lnTo>
                <a:lnTo>
                  <a:pt x="214312" y="80367"/>
                </a:lnTo>
                <a:lnTo>
                  <a:pt x="214312" y="80367"/>
                </a:lnTo>
                <a:lnTo>
                  <a:pt x="214312" y="89297"/>
                </a:lnTo>
                <a:lnTo>
                  <a:pt x="214312" y="98227"/>
                </a:lnTo>
                <a:lnTo>
                  <a:pt x="214312" y="107157"/>
                </a:lnTo>
                <a:lnTo>
                  <a:pt x="205382" y="116086"/>
                </a:lnTo>
                <a:lnTo>
                  <a:pt x="214312" y="133946"/>
                </a:lnTo>
                <a:lnTo>
                  <a:pt x="214312" y="133946"/>
                </a:lnTo>
                <a:lnTo>
                  <a:pt x="223242" y="133946"/>
                </a:lnTo>
                <a:lnTo>
                  <a:pt x="232171" y="133946"/>
                </a:lnTo>
                <a:lnTo>
                  <a:pt x="241101" y="125016"/>
                </a:lnTo>
                <a:lnTo>
                  <a:pt x="250031" y="116086"/>
                </a:lnTo>
                <a:lnTo>
                  <a:pt x="258961" y="98227"/>
                </a:lnTo>
                <a:lnTo>
                  <a:pt x="258961" y="80367"/>
                </a:lnTo>
                <a:lnTo>
                  <a:pt x="258961" y="62508"/>
                </a:lnTo>
                <a:lnTo>
                  <a:pt x="267890" y="44649"/>
                </a:lnTo>
                <a:lnTo>
                  <a:pt x="267890" y="26789"/>
                </a:lnTo>
                <a:lnTo>
                  <a:pt x="267890" y="17860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79" y="0"/>
                </a:lnTo>
                <a:lnTo>
                  <a:pt x="303609" y="0"/>
                </a:lnTo>
                <a:lnTo>
                  <a:pt x="312539" y="8930"/>
                </a:lnTo>
                <a:lnTo>
                  <a:pt x="312539" y="8930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6" name="Freeform 8225"/>
          <p:cNvSpPr/>
          <p:nvPr/>
        </p:nvSpPr>
        <p:spPr bwMode="auto">
          <a:xfrm>
            <a:off x="7554516" y="1482328"/>
            <a:ext cx="750094" cy="508993"/>
          </a:xfrm>
          <a:custGeom>
            <a:avLst/>
            <a:gdLst/>
            <a:ahLst/>
            <a:cxnLst/>
            <a:rect l="0" t="0" r="0" b="0"/>
            <a:pathLst>
              <a:path w="750094" h="508993">
                <a:moveTo>
                  <a:pt x="0" y="500062"/>
                </a:moveTo>
                <a:lnTo>
                  <a:pt x="0" y="500062"/>
                </a:lnTo>
                <a:lnTo>
                  <a:pt x="0" y="500062"/>
                </a:lnTo>
                <a:lnTo>
                  <a:pt x="0" y="500062"/>
                </a:lnTo>
                <a:lnTo>
                  <a:pt x="0" y="500062"/>
                </a:lnTo>
                <a:lnTo>
                  <a:pt x="8929" y="491133"/>
                </a:lnTo>
                <a:lnTo>
                  <a:pt x="17859" y="482203"/>
                </a:lnTo>
                <a:lnTo>
                  <a:pt x="26789" y="473273"/>
                </a:lnTo>
                <a:lnTo>
                  <a:pt x="44648" y="464344"/>
                </a:lnTo>
                <a:lnTo>
                  <a:pt x="44648" y="455414"/>
                </a:lnTo>
                <a:lnTo>
                  <a:pt x="53578" y="446484"/>
                </a:lnTo>
                <a:lnTo>
                  <a:pt x="62507" y="446484"/>
                </a:lnTo>
                <a:lnTo>
                  <a:pt x="62507" y="437555"/>
                </a:lnTo>
                <a:lnTo>
                  <a:pt x="62507" y="446484"/>
                </a:lnTo>
                <a:lnTo>
                  <a:pt x="62507" y="455414"/>
                </a:lnTo>
                <a:lnTo>
                  <a:pt x="53578" y="464344"/>
                </a:lnTo>
                <a:lnTo>
                  <a:pt x="53578" y="482203"/>
                </a:lnTo>
                <a:lnTo>
                  <a:pt x="53578" y="491133"/>
                </a:lnTo>
                <a:lnTo>
                  <a:pt x="62507" y="500062"/>
                </a:lnTo>
                <a:lnTo>
                  <a:pt x="62507" y="508992"/>
                </a:lnTo>
                <a:lnTo>
                  <a:pt x="71437" y="508992"/>
                </a:lnTo>
                <a:lnTo>
                  <a:pt x="80367" y="508992"/>
                </a:lnTo>
                <a:lnTo>
                  <a:pt x="98226" y="500062"/>
                </a:lnTo>
                <a:lnTo>
                  <a:pt x="107156" y="491133"/>
                </a:lnTo>
                <a:lnTo>
                  <a:pt x="116086" y="473273"/>
                </a:lnTo>
                <a:lnTo>
                  <a:pt x="125015" y="455414"/>
                </a:lnTo>
                <a:lnTo>
                  <a:pt x="125015" y="437555"/>
                </a:lnTo>
                <a:lnTo>
                  <a:pt x="133945" y="419695"/>
                </a:lnTo>
                <a:lnTo>
                  <a:pt x="133945" y="410766"/>
                </a:lnTo>
                <a:lnTo>
                  <a:pt x="133945" y="401836"/>
                </a:lnTo>
                <a:lnTo>
                  <a:pt x="133945" y="401836"/>
                </a:lnTo>
                <a:lnTo>
                  <a:pt x="133945" y="410766"/>
                </a:lnTo>
                <a:lnTo>
                  <a:pt x="133945" y="419695"/>
                </a:lnTo>
                <a:lnTo>
                  <a:pt x="133945" y="437555"/>
                </a:lnTo>
                <a:lnTo>
                  <a:pt x="142875" y="446484"/>
                </a:lnTo>
                <a:lnTo>
                  <a:pt x="142875" y="464344"/>
                </a:lnTo>
                <a:lnTo>
                  <a:pt x="142875" y="473273"/>
                </a:lnTo>
                <a:lnTo>
                  <a:pt x="151804" y="482203"/>
                </a:lnTo>
                <a:lnTo>
                  <a:pt x="160734" y="482203"/>
                </a:lnTo>
                <a:lnTo>
                  <a:pt x="160734" y="473273"/>
                </a:lnTo>
                <a:lnTo>
                  <a:pt x="169664" y="473273"/>
                </a:lnTo>
                <a:lnTo>
                  <a:pt x="178593" y="455414"/>
                </a:lnTo>
                <a:lnTo>
                  <a:pt x="187523" y="437555"/>
                </a:lnTo>
                <a:lnTo>
                  <a:pt x="187523" y="410766"/>
                </a:lnTo>
                <a:lnTo>
                  <a:pt x="187523" y="392906"/>
                </a:lnTo>
                <a:lnTo>
                  <a:pt x="196453" y="383976"/>
                </a:lnTo>
                <a:lnTo>
                  <a:pt x="196453" y="375047"/>
                </a:lnTo>
                <a:lnTo>
                  <a:pt x="196453" y="375047"/>
                </a:lnTo>
                <a:lnTo>
                  <a:pt x="196453" y="375047"/>
                </a:lnTo>
                <a:lnTo>
                  <a:pt x="196453" y="383976"/>
                </a:lnTo>
                <a:lnTo>
                  <a:pt x="196453" y="401836"/>
                </a:lnTo>
                <a:lnTo>
                  <a:pt x="196453" y="410766"/>
                </a:lnTo>
                <a:lnTo>
                  <a:pt x="196453" y="428625"/>
                </a:lnTo>
                <a:lnTo>
                  <a:pt x="196453" y="437555"/>
                </a:lnTo>
                <a:lnTo>
                  <a:pt x="205382" y="437555"/>
                </a:lnTo>
                <a:lnTo>
                  <a:pt x="214312" y="437555"/>
                </a:lnTo>
                <a:lnTo>
                  <a:pt x="214312" y="437555"/>
                </a:lnTo>
                <a:lnTo>
                  <a:pt x="232172" y="419695"/>
                </a:lnTo>
                <a:lnTo>
                  <a:pt x="241101" y="410766"/>
                </a:lnTo>
                <a:lnTo>
                  <a:pt x="250031" y="392906"/>
                </a:lnTo>
                <a:lnTo>
                  <a:pt x="258961" y="375047"/>
                </a:lnTo>
                <a:lnTo>
                  <a:pt x="267890" y="357187"/>
                </a:lnTo>
                <a:lnTo>
                  <a:pt x="276820" y="339328"/>
                </a:lnTo>
                <a:lnTo>
                  <a:pt x="276820" y="339328"/>
                </a:lnTo>
                <a:lnTo>
                  <a:pt x="276820" y="339328"/>
                </a:lnTo>
                <a:lnTo>
                  <a:pt x="276820" y="348258"/>
                </a:lnTo>
                <a:lnTo>
                  <a:pt x="267890" y="357187"/>
                </a:lnTo>
                <a:lnTo>
                  <a:pt x="267890" y="375047"/>
                </a:lnTo>
                <a:lnTo>
                  <a:pt x="267890" y="383976"/>
                </a:lnTo>
                <a:lnTo>
                  <a:pt x="267890" y="401836"/>
                </a:lnTo>
                <a:lnTo>
                  <a:pt x="267890" y="410766"/>
                </a:lnTo>
                <a:lnTo>
                  <a:pt x="267890" y="410766"/>
                </a:lnTo>
                <a:lnTo>
                  <a:pt x="276820" y="410766"/>
                </a:lnTo>
                <a:lnTo>
                  <a:pt x="276820" y="401836"/>
                </a:lnTo>
                <a:lnTo>
                  <a:pt x="285750" y="392906"/>
                </a:lnTo>
                <a:lnTo>
                  <a:pt x="294679" y="383976"/>
                </a:lnTo>
                <a:lnTo>
                  <a:pt x="303609" y="366117"/>
                </a:lnTo>
                <a:lnTo>
                  <a:pt x="312539" y="339328"/>
                </a:lnTo>
                <a:lnTo>
                  <a:pt x="321468" y="321469"/>
                </a:lnTo>
                <a:lnTo>
                  <a:pt x="321468" y="312539"/>
                </a:lnTo>
                <a:lnTo>
                  <a:pt x="321468" y="303609"/>
                </a:lnTo>
                <a:lnTo>
                  <a:pt x="321468" y="312539"/>
                </a:lnTo>
                <a:lnTo>
                  <a:pt x="321468" y="321469"/>
                </a:lnTo>
                <a:lnTo>
                  <a:pt x="321468" y="330398"/>
                </a:lnTo>
                <a:lnTo>
                  <a:pt x="321468" y="348258"/>
                </a:lnTo>
                <a:lnTo>
                  <a:pt x="321468" y="357187"/>
                </a:lnTo>
                <a:lnTo>
                  <a:pt x="321468" y="366117"/>
                </a:lnTo>
                <a:lnTo>
                  <a:pt x="321468" y="375047"/>
                </a:lnTo>
                <a:lnTo>
                  <a:pt x="330398" y="375047"/>
                </a:lnTo>
                <a:lnTo>
                  <a:pt x="339328" y="375047"/>
                </a:lnTo>
                <a:lnTo>
                  <a:pt x="348257" y="366117"/>
                </a:lnTo>
                <a:lnTo>
                  <a:pt x="357187" y="357187"/>
                </a:lnTo>
                <a:lnTo>
                  <a:pt x="366117" y="339328"/>
                </a:lnTo>
                <a:lnTo>
                  <a:pt x="383976" y="321469"/>
                </a:lnTo>
                <a:lnTo>
                  <a:pt x="401836" y="303609"/>
                </a:lnTo>
                <a:lnTo>
                  <a:pt x="410765" y="285750"/>
                </a:lnTo>
                <a:lnTo>
                  <a:pt x="419695" y="276820"/>
                </a:lnTo>
                <a:lnTo>
                  <a:pt x="419695" y="267891"/>
                </a:lnTo>
                <a:lnTo>
                  <a:pt x="419695" y="267891"/>
                </a:lnTo>
                <a:lnTo>
                  <a:pt x="419695" y="276820"/>
                </a:lnTo>
                <a:lnTo>
                  <a:pt x="419695" y="285750"/>
                </a:lnTo>
                <a:lnTo>
                  <a:pt x="419695" y="294680"/>
                </a:lnTo>
                <a:lnTo>
                  <a:pt x="428625" y="303609"/>
                </a:lnTo>
                <a:lnTo>
                  <a:pt x="428625" y="312539"/>
                </a:lnTo>
                <a:lnTo>
                  <a:pt x="428625" y="312539"/>
                </a:lnTo>
                <a:lnTo>
                  <a:pt x="437554" y="312539"/>
                </a:lnTo>
                <a:lnTo>
                  <a:pt x="446484" y="312539"/>
                </a:lnTo>
                <a:lnTo>
                  <a:pt x="464343" y="303609"/>
                </a:lnTo>
                <a:lnTo>
                  <a:pt x="482203" y="294680"/>
                </a:lnTo>
                <a:lnTo>
                  <a:pt x="491132" y="276820"/>
                </a:lnTo>
                <a:lnTo>
                  <a:pt x="508992" y="267891"/>
                </a:lnTo>
                <a:lnTo>
                  <a:pt x="517922" y="250031"/>
                </a:lnTo>
                <a:lnTo>
                  <a:pt x="526851" y="241101"/>
                </a:lnTo>
                <a:lnTo>
                  <a:pt x="526851" y="241101"/>
                </a:lnTo>
                <a:lnTo>
                  <a:pt x="526851" y="250031"/>
                </a:lnTo>
                <a:lnTo>
                  <a:pt x="517922" y="258961"/>
                </a:lnTo>
                <a:lnTo>
                  <a:pt x="517922" y="276820"/>
                </a:lnTo>
                <a:lnTo>
                  <a:pt x="517922" y="285750"/>
                </a:lnTo>
                <a:lnTo>
                  <a:pt x="517922" y="303609"/>
                </a:lnTo>
                <a:lnTo>
                  <a:pt x="517922" y="303609"/>
                </a:lnTo>
                <a:lnTo>
                  <a:pt x="526851" y="303609"/>
                </a:lnTo>
                <a:lnTo>
                  <a:pt x="535781" y="303609"/>
                </a:lnTo>
                <a:lnTo>
                  <a:pt x="544711" y="294680"/>
                </a:lnTo>
                <a:lnTo>
                  <a:pt x="562570" y="285750"/>
                </a:lnTo>
                <a:lnTo>
                  <a:pt x="571500" y="276820"/>
                </a:lnTo>
                <a:lnTo>
                  <a:pt x="589359" y="258961"/>
                </a:lnTo>
                <a:lnTo>
                  <a:pt x="607218" y="232172"/>
                </a:lnTo>
                <a:lnTo>
                  <a:pt x="607218" y="214312"/>
                </a:lnTo>
                <a:lnTo>
                  <a:pt x="607218" y="196453"/>
                </a:lnTo>
                <a:lnTo>
                  <a:pt x="607218" y="196453"/>
                </a:lnTo>
                <a:lnTo>
                  <a:pt x="589359" y="196453"/>
                </a:lnTo>
                <a:lnTo>
                  <a:pt x="580429" y="214312"/>
                </a:lnTo>
                <a:lnTo>
                  <a:pt x="562570" y="223242"/>
                </a:lnTo>
                <a:lnTo>
                  <a:pt x="553640" y="241101"/>
                </a:lnTo>
                <a:lnTo>
                  <a:pt x="553640" y="258961"/>
                </a:lnTo>
                <a:lnTo>
                  <a:pt x="553640" y="267891"/>
                </a:lnTo>
                <a:lnTo>
                  <a:pt x="562570" y="267891"/>
                </a:lnTo>
                <a:lnTo>
                  <a:pt x="571500" y="267891"/>
                </a:lnTo>
                <a:lnTo>
                  <a:pt x="589359" y="258961"/>
                </a:lnTo>
                <a:lnTo>
                  <a:pt x="616148" y="250031"/>
                </a:lnTo>
                <a:lnTo>
                  <a:pt x="642936" y="232172"/>
                </a:lnTo>
                <a:lnTo>
                  <a:pt x="669725" y="205383"/>
                </a:lnTo>
                <a:lnTo>
                  <a:pt x="696514" y="178594"/>
                </a:lnTo>
                <a:lnTo>
                  <a:pt x="723304" y="151805"/>
                </a:lnTo>
                <a:lnTo>
                  <a:pt x="732233" y="116086"/>
                </a:lnTo>
                <a:lnTo>
                  <a:pt x="750093" y="80367"/>
                </a:lnTo>
                <a:lnTo>
                  <a:pt x="750093" y="53578"/>
                </a:lnTo>
                <a:lnTo>
                  <a:pt x="750093" y="26789"/>
                </a:lnTo>
                <a:lnTo>
                  <a:pt x="750093" y="8930"/>
                </a:lnTo>
                <a:lnTo>
                  <a:pt x="741163" y="0"/>
                </a:lnTo>
                <a:lnTo>
                  <a:pt x="732233" y="8930"/>
                </a:lnTo>
                <a:lnTo>
                  <a:pt x="723304" y="17859"/>
                </a:lnTo>
                <a:lnTo>
                  <a:pt x="714374" y="44648"/>
                </a:lnTo>
                <a:lnTo>
                  <a:pt x="705444" y="80367"/>
                </a:lnTo>
                <a:lnTo>
                  <a:pt x="705444" y="125016"/>
                </a:lnTo>
                <a:lnTo>
                  <a:pt x="705444" y="169664"/>
                </a:lnTo>
                <a:lnTo>
                  <a:pt x="705444" y="214312"/>
                </a:lnTo>
                <a:lnTo>
                  <a:pt x="714374" y="258961"/>
                </a:lnTo>
                <a:lnTo>
                  <a:pt x="714374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7" name="Freeform 8226"/>
          <p:cNvSpPr/>
          <p:nvPr/>
        </p:nvSpPr>
        <p:spPr bwMode="auto">
          <a:xfrm>
            <a:off x="6875859" y="2428875"/>
            <a:ext cx="321470" cy="267892"/>
          </a:xfrm>
          <a:custGeom>
            <a:avLst/>
            <a:gdLst/>
            <a:ahLst/>
            <a:cxnLst/>
            <a:rect l="0" t="0" r="0" b="0"/>
            <a:pathLst>
              <a:path w="321470" h="267892">
                <a:moveTo>
                  <a:pt x="0" y="71438"/>
                </a:moveTo>
                <a:lnTo>
                  <a:pt x="0" y="80367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26789" y="169664"/>
                </a:lnTo>
                <a:lnTo>
                  <a:pt x="35719" y="205383"/>
                </a:lnTo>
                <a:lnTo>
                  <a:pt x="44649" y="232172"/>
                </a:lnTo>
                <a:lnTo>
                  <a:pt x="53579" y="250031"/>
                </a:lnTo>
                <a:lnTo>
                  <a:pt x="62508" y="267891"/>
                </a:lnTo>
                <a:lnTo>
                  <a:pt x="71438" y="267891"/>
                </a:lnTo>
                <a:lnTo>
                  <a:pt x="71438" y="267891"/>
                </a:lnTo>
                <a:lnTo>
                  <a:pt x="62508" y="250031"/>
                </a:lnTo>
                <a:lnTo>
                  <a:pt x="62508" y="232172"/>
                </a:lnTo>
                <a:lnTo>
                  <a:pt x="53579" y="196453"/>
                </a:lnTo>
                <a:lnTo>
                  <a:pt x="44649" y="160734"/>
                </a:lnTo>
                <a:lnTo>
                  <a:pt x="35719" y="116086"/>
                </a:lnTo>
                <a:lnTo>
                  <a:pt x="26789" y="89297"/>
                </a:lnTo>
                <a:lnTo>
                  <a:pt x="26789" y="62508"/>
                </a:lnTo>
                <a:lnTo>
                  <a:pt x="35719" y="53578"/>
                </a:lnTo>
                <a:lnTo>
                  <a:pt x="53579" y="62508"/>
                </a:lnTo>
                <a:lnTo>
                  <a:pt x="71438" y="80367"/>
                </a:lnTo>
                <a:lnTo>
                  <a:pt x="98227" y="107156"/>
                </a:lnTo>
                <a:lnTo>
                  <a:pt x="116086" y="133945"/>
                </a:lnTo>
                <a:lnTo>
                  <a:pt x="133946" y="169664"/>
                </a:lnTo>
                <a:lnTo>
                  <a:pt x="142875" y="196453"/>
                </a:lnTo>
                <a:lnTo>
                  <a:pt x="151805" y="223242"/>
                </a:lnTo>
                <a:lnTo>
                  <a:pt x="151805" y="232172"/>
                </a:lnTo>
                <a:lnTo>
                  <a:pt x="160735" y="232172"/>
                </a:lnTo>
                <a:lnTo>
                  <a:pt x="160735" y="223242"/>
                </a:lnTo>
                <a:lnTo>
                  <a:pt x="169664" y="196453"/>
                </a:lnTo>
                <a:lnTo>
                  <a:pt x="169664" y="160734"/>
                </a:lnTo>
                <a:lnTo>
                  <a:pt x="178594" y="116086"/>
                </a:lnTo>
                <a:lnTo>
                  <a:pt x="187524" y="71438"/>
                </a:lnTo>
                <a:lnTo>
                  <a:pt x="196454" y="35719"/>
                </a:lnTo>
                <a:lnTo>
                  <a:pt x="214313" y="8929"/>
                </a:lnTo>
                <a:lnTo>
                  <a:pt x="232172" y="0"/>
                </a:lnTo>
                <a:lnTo>
                  <a:pt x="250032" y="17859"/>
                </a:lnTo>
                <a:lnTo>
                  <a:pt x="258961" y="44648"/>
                </a:lnTo>
                <a:lnTo>
                  <a:pt x="267891" y="71438"/>
                </a:lnTo>
                <a:lnTo>
                  <a:pt x="276821" y="107156"/>
                </a:lnTo>
                <a:lnTo>
                  <a:pt x="276821" y="133945"/>
                </a:lnTo>
                <a:lnTo>
                  <a:pt x="285750" y="151805"/>
                </a:lnTo>
                <a:lnTo>
                  <a:pt x="294680" y="169664"/>
                </a:lnTo>
                <a:lnTo>
                  <a:pt x="303610" y="169664"/>
                </a:lnTo>
                <a:lnTo>
                  <a:pt x="321469" y="160734"/>
                </a:lnTo>
                <a:lnTo>
                  <a:pt x="321469" y="133945"/>
                </a:lnTo>
                <a:lnTo>
                  <a:pt x="321469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8" name="Freeform 8227"/>
          <p:cNvSpPr/>
          <p:nvPr/>
        </p:nvSpPr>
        <p:spPr bwMode="auto">
          <a:xfrm>
            <a:off x="7233047" y="2357437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62508" y="0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7"/>
                </a:lnTo>
                <a:lnTo>
                  <a:pt x="0" y="142876"/>
                </a:lnTo>
                <a:lnTo>
                  <a:pt x="0" y="169665"/>
                </a:lnTo>
                <a:lnTo>
                  <a:pt x="8930" y="187524"/>
                </a:lnTo>
                <a:lnTo>
                  <a:pt x="17859" y="205383"/>
                </a:lnTo>
                <a:lnTo>
                  <a:pt x="26789" y="205383"/>
                </a:lnTo>
                <a:lnTo>
                  <a:pt x="44648" y="196454"/>
                </a:lnTo>
                <a:lnTo>
                  <a:pt x="53578" y="178594"/>
                </a:lnTo>
                <a:lnTo>
                  <a:pt x="62508" y="160735"/>
                </a:lnTo>
                <a:lnTo>
                  <a:pt x="71437" y="125016"/>
                </a:lnTo>
                <a:lnTo>
                  <a:pt x="80367" y="89297"/>
                </a:lnTo>
                <a:lnTo>
                  <a:pt x="80367" y="6250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98227"/>
                </a:lnTo>
                <a:lnTo>
                  <a:pt x="89297" y="125016"/>
                </a:lnTo>
                <a:lnTo>
                  <a:pt x="98226" y="142876"/>
                </a:lnTo>
                <a:lnTo>
                  <a:pt x="107156" y="160735"/>
                </a:lnTo>
                <a:lnTo>
                  <a:pt x="125016" y="169665"/>
                </a:lnTo>
                <a:lnTo>
                  <a:pt x="142875" y="160735"/>
                </a:lnTo>
                <a:lnTo>
                  <a:pt x="160734" y="151805"/>
                </a:lnTo>
                <a:lnTo>
                  <a:pt x="160734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29" name="Freeform 8228"/>
          <p:cNvSpPr/>
          <p:nvPr/>
        </p:nvSpPr>
        <p:spPr bwMode="auto">
          <a:xfrm>
            <a:off x="7420570" y="2053828"/>
            <a:ext cx="705447" cy="419696"/>
          </a:xfrm>
          <a:custGeom>
            <a:avLst/>
            <a:gdLst/>
            <a:ahLst/>
            <a:cxnLst/>
            <a:rect l="0" t="0" r="0" b="0"/>
            <a:pathLst>
              <a:path w="705447" h="419696">
                <a:moveTo>
                  <a:pt x="35719" y="285750"/>
                </a:moveTo>
                <a:lnTo>
                  <a:pt x="26789" y="294680"/>
                </a:lnTo>
                <a:lnTo>
                  <a:pt x="17860" y="294680"/>
                </a:lnTo>
                <a:lnTo>
                  <a:pt x="8930" y="303609"/>
                </a:lnTo>
                <a:lnTo>
                  <a:pt x="0" y="321469"/>
                </a:lnTo>
                <a:lnTo>
                  <a:pt x="0" y="339328"/>
                </a:lnTo>
                <a:lnTo>
                  <a:pt x="0" y="366117"/>
                </a:lnTo>
                <a:lnTo>
                  <a:pt x="8930" y="383976"/>
                </a:lnTo>
                <a:lnTo>
                  <a:pt x="17860" y="401836"/>
                </a:lnTo>
                <a:lnTo>
                  <a:pt x="26789" y="419695"/>
                </a:lnTo>
                <a:lnTo>
                  <a:pt x="44649" y="419695"/>
                </a:lnTo>
                <a:lnTo>
                  <a:pt x="53578" y="419695"/>
                </a:lnTo>
                <a:lnTo>
                  <a:pt x="71438" y="410766"/>
                </a:lnTo>
                <a:lnTo>
                  <a:pt x="80368" y="392906"/>
                </a:lnTo>
                <a:lnTo>
                  <a:pt x="89297" y="366117"/>
                </a:lnTo>
                <a:lnTo>
                  <a:pt x="98227" y="339328"/>
                </a:lnTo>
                <a:lnTo>
                  <a:pt x="107157" y="312539"/>
                </a:lnTo>
                <a:lnTo>
                  <a:pt x="116086" y="276820"/>
                </a:lnTo>
                <a:lnTo>
                  <a:pt x="116086" y="232172"/>
                </a:lnTo>
                <a:lnTo>
                  <a:pt x="116086" y="196453"/>
                </a:lnTo>
                <a:lnTo>
                  <a:pt x="116086" y="160734"/>
                </a:lnTo>
                <a:lnTo>
                  <a:pt x="116086" y="142875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98227" y="160734"/>
                </a:lnTo>
                <a:lnTo>
                  <a:pt x="98227" y="178594"/>
                </a:lnTo>
                <a:lnTo>
                  <a:pt x="98227" y="205383"/>
                </a:lnTo>
                <a:lnTo>
                  <a:pt x="98227" y="232172"/>
                </a:lnTo>
                <a:lnTo>
                  <a:pt x="107157" y="267891"/>
                </a:lnTo>
                <a:lnTo>
                  <a:pt x="116086" y="285750"/>
                </a:lnTo>
                <a:lnTo>
                  <a:pt x="125016" y="303609"/>
                </a:lnTo>
                <a:lnTo>
                  <a:pt x="133946" y="321469"/>
                </a:lnTo>
                <a:lnTo>
                  <a:pt x="151805" y="321469"/>
                </a:lnTo>
                <a:lnTo>
                  <a:pt x="169664" y="321469"/>
                </a:lnTo>
                <a:lnTo>
                  <a:pt x="187524" y="303609"/>
                </a:lnTo>
                <a:lnTo>
                  <a:pt x="205383" y="294680"/>
                </a:lnTo>
                <a:lnTo>
                  <a:pt x="214313" y="267891"/>
                </a:lnTo>
                <a:lnTo>
                  <a:pt x="223243" y="250031"/>
                </a:lnTo>
                <a:lnTo>
                  <a:pt x="232172" y="223242"/>
                </a:lnTo>
                <a:lnTo>
                  <a:pt x="241102" y="205383"/>
                </a:lnTo>
                <a:lnTo>
                  <a:pt x="241102" y="205383"/>
                </a:lnTo>
                <a:lnTo>
                  <a:pt x="241102" y="205383"/>
                </a:lnTo>
                <a:lnTo>
                  <a:pt x="241102" y="214312"/>
                </a:lnTo>
                <a:lnTo>
                  <a:pt x="241102" y="232172"/>
                </a:lnTo>
                <a:lnTo>
                  <a:pt x="241102" y="250031"/>
                </a:lnTo>
                <a:lnTo>
                  <a:pt x="241102" y="267891"/>
                </a:lnTo>
                <a:lnTo>
                  <a:pt x="250032" y="285750"/>
                </a:lnTo>
                <a:lnTo>
                  <a:pt x="250032" y="294680"/>
                </a:lnTo>
                <a:lnTo>
                  <a:pt x="250032" y="303609"/>
                </a:lnTo>
                <a:lnTo>
                  <a:pt x="258961" y="303609"/>
                </a:lnTo>
                <a:lnTo>
                  <a:pt x="258961" y="303609"/>
                </a:lnTo>
                <a:lnTo>
                  <a:pt x="267891" y="294680"/>
                </a:lnTo>
                <a:lnTo>
                  <a:pt x="276821" y="276820"/>
                </a:lnTo>
                <a:lnTo>
                  <a:pt x="285750" y="258961"/>
                </a:lnTo>
                <a:lnTo>
                  <a:pt x="294680" y="232172"/>
                </a:lnTo>
                <a:lnTo>
                  <a:pt x="303610" y="205383"/>
                </a:lnTo>
                <a:lnTo>
                  <a:pt x="312539" y="187523"/>
                </a:lnTo>
                <a:lnTo>
                  <a:pt x="312539" y="169664"/>
                </a:lnTo>
                <a:lnTo>
                  <a:pt x="312539" y="169664"/>
                </a:lnTo>
                <a:lnTo>
                  <a:pt x="321469" y="169664"/>
                </a:lnTo>
                <a:lnTo>
                  <a:pt x="321469" y="178594"/>
                </a:lnTo>
                <a:lnTo>
                  <a:pt x="321469" y="196453"/>
                </a:lnTo>
                <a:lnTo>
                  <a:pt x="321469" y="205383"/>
                </a:lnTo>
                <a:lnTo>
                  <a:pt x="321469" y="223242"/>
                </a:lnTo>
                <a:lnTo>
                  <a:pt x="330399" y="232172"/>
                </a:lnTo>
                <a:lnTo>
                  <a:pt x="330399" y="241101"/>
                </a:lnTo>
                <a:lnTo>
                  <a:pt x="330399" y="241101"/>
                </a:lnTo>
                <a:lnTo>
                  <a:pt x="339328" y="241101"/>
                </a:lnTo>
                <a:lnTo>
                  <a:pt x="348258" y="241101"/>
                </a:lnTo>
                <a:lnTo>
                  <a:pt x="357188" y="223242"/>
                </a:lnTo>
                <a:lnTo>
                  <a:pt x="366118" y="205383"/>
                </a:lnTo>
                <a:lnTo>
                  <a:pt x="375047" y="187523"/>
                </a:lnTo>
                <a:lnTo>
                  <a:pt x="383977" y="160734"/>
                </a:lnTo>
                <a:lnTo>
                  <a:pt x="392907" y="142875"/>
                </a:lnTo>
                <a:lnTo>
                  <a:pt x="392907" y="133945"/>
                </a:lnTo>
                <a:lnTo>
                  <a:pt x="401836" y="125016"/>
                </a:lnTo>
                <a:lnTo>
                  <a:pt x="401836" y="133945"/>
                </a:lnTo>
                <a:lnTo>
                  <a:pt x="401836" y="151805"/>
                </a:lnTo>
                <a:lnTo>
                  <a:pt x="401836" y="169664"/>
                </a:lnTo>
                <a:lnTo>
                  <a:pt x="401836" y="187523"/>
                </a:lnTo>
                <a:lnTo>
                  <a:pt x="401836" y="214312"/>
                </a:lnTo>
                <a:lnTo>
                  <a:pt x="401836" y="223242"/>
                </a:lnTo>
                <a:lnTo>
                  <a:pt x="401836" y="232172"/>
                </a:lnTo>
                <a:lnTo>
                  <a:pt x="410766" y="241101"/>
                </a:lnTo>
                <a:lnTo>
                  <a:pt x="410766" y="241101"/>
                </a:lnTo>
                <a:lnTo>
                  <a:pt x="419696" y="232172"/>
                </a:lnTo>
                <a:lnTo>
                  <a:pt x="428625" y="223242"/>
                </a:lnTo>
                <a:lnTo>
                  <a:pt x="446485" y="196453"/>
                </a:lnTo>
                <a:lnTo>
                  <a:pt x="455414" y="178594"/>
                </a:lnTo>
                <a:lnTo>
                  <a:pt x="464344" y="151805"/>
                </a:lnTo>
                <a:lnTo>
                  <a:pt x="473274" y="133945"/>
                </a:lnTo>
                <a:lnTo>
                  <a:pt x="482203" y="125016"/>
                </a:lnTo>
                <a:lnTo>
                  <a:pt x="491133" y="116086"/>
                </a:lnTo>
                <a:lnTo>
                  <a:pt x="500063" y="125016"/>
                </a:lnTo>
                <a:lnTo>
                  <a:pt x="508993" y="133945"/>
                </a:lnTo>
                <a:lnTo>
                  <a:pt x="517922" y="142875"/>
                </a:lnTo>
                <a:lnTo>
                  <a:pt x="526852" y="151805"/>
                </a:lnTo>
                <a:lnTo>
                  <a:pt x="535782" y="160734"/>
                </a:lnTo>
                <a:lnTo>
                  <a:pt x="553641" y="169664"/>
                </a:lnTo>
                <a:lnTo>
                  <a:pt x="562571" y="169664"/>
                </a:lnTo>
                <a:lnTo>
                  <a:pt x="580430" y="169664"/>
                </a:lnTo>
                <a:lnTo>
                  <a:pt x="598289" y="160734"/>
                </a:lnTo>
                <a:lnTo>
                  <a:pt x="616149" y="151805"/>
                </a:lnTo>
                <a:lnTo>
                  <a:pt x="642938" y="133945"/>
                </a:lnTo>
                <a:lnTo>
                  <a:pt x="660797" y="116086"/>
                </a:lnTo>
                <a:lnTo>
                  <a:pt x="678657" y="89297"/>
                </a:lnTo>
                <a:lnTo>
                  <a:pt x="696516" y="62508"/>
                </a:lnTo>
                <a:lnTo>
                  <a:pt x="705446" y="44648"/>
                </a:lnTo>
                <a:lnTo>
                  <a:pt x="705446" y="26789"/>
                </a:lnTo>
                <a:lnTo>
                  <a:pt x="705446" y="8930"/>
                </a:lnTo>
                <a:lnTo>
                  <a:pt x="696516" y="8930"/>
                </a:lnTo>
                <a:lnTo>
                  <a:pt x="687586" y="0"/>
                </a:lnTo>
                <a:lnTo>
                  <a:pt x="669727" y="0"/>
                </a:lnTo>
                <a:lnTo>
                  <a:pt x="651868" y="0"/>
                </a:lnTo>
                <a:lnTo>
                  <a:pt x="642938" y="0"/>
                </a:lnTo>
                <a:lnTo>
                  <a:pt x="634008" y="0"/>
                </a:lnTo>
                <a:lnTo>
                  <a:pt x="625078" y="8930"/>
                </a:lnTo>
                <a:lnTo>
                  <a:pt x="625078" y="17859"/>
                </a:lnTo>
                <a:lnTo>
                  <a:pt x="625078" y="44648"/>
                </a:lnTo>
                <a:lnTo>
                  <a:pt x="625078" y="71437"/>
                </a:lnTo>
                <a:lnTo>
                  <a:pt x="634008" y="98226"/>
                </a:lnTo>
                <a:lnTo>
                  <a:pt x="642938" y="116086"/>
                </a:lnTo>
                <a:lnTo>
                  <a:pt x="651868" y="133945"/>
                </a:lnTo>
                <a:lnTo>
                  <a:pt x="660797" y="142875"/>
                </a:lnTo>
                <a:lnTo>
                  <a:pt x="660797" y="142875"/>
                </a:lnTo>
                <a:lnTo>
                  <a:pt x="669727" y="142875"/>
                </a:lnTo>
                <a:lnTo>
                  <a:pt x="669727" y="133945"/>
                </a:lnTo>
                <a:lnTo>
                  <a:pt x="660797" y="125016"/>
                </a:lnTo>
                <a:lnTo>
                  <a:pt x="660797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0" name="Freeform 8229"/>
          <p:cNvSpPr/>
          <p:nvPr/>
        </p:nvSpPr>
        <p:spPr bwMode="auto">
          <a:xfrm>
            <a:off x="7759898" y="2009179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26790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1" name="Freeform 8230"/>
          <p:cNvSpPr/>
          <p:nvPr/>
        </p:nvSpPr>
        <p:spPr bwMode="auto">
          <a:xfrm>
            <a:off x="8304609" y="2089547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29" y="26789"/>
                </a:moveTo>
                <a:lnTo>
                  <a:pt x="17859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2" name="Freeform 8231"/>
          <p:cNvSpPr/>
          <p:nvPr/>
        </p:nvSpPr>
        <p:spPr bwMode="auto">
          <a:xfrm>
            <a:off x="7215188" y="2803921"/>
            <a:ext cx="89297" cy="250033"/>
          </a:xfrm>
          <a:custGeom>
            <a:avLst/>
            <a:gdLst/>
            <a:ahLst/>
            <a:cxnLst/>
            <a:rect l="0" t="0" r="0" b="0"/>
            <a:pathLst>
              <a:path w="89297" h="250033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60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8" y="98227"/>
                </a:lnTo>
                <a:lnTo>
                  <a:pt x="44648" y="133946"/>
                </a:lnTo>
                <a:lnTo>
                  <a:pt x="53578" y="169665"/>
                </a:lnTo>
                <a:lnTo>
                  <a:pt x="62507" y="205383"/>
                </a:lnTo>
                <a:lnTo>
                  <a:pt x="71437" y="223243"/>
                </a:lnTo>
                <a:lnTo>
                  <a:pt x="80367" y="241102"/>
                </a:lnTo>
                <a:lnTo>
                  <a:pt x="80367" y="250032"/>
                </a:lnTo>
                <a:lnTo>
                  <a:pt x="89296" y="241102"/>
                </a:lnTo>
                <a:lnTo>
                  <a:pt x="89296" y="223243"/>
                </a:lnTo>
                <a:lnTo>
                  <a:pt x="80367" y="196454"/>
                </a:lnTo>
                <a:lnTo>
                  <a:pt x="71437" y="169665"/>
                </a:lnTo>
                <a:lnTo>
                  <a:pt x="53578" y="133946"/>
                </a:lnTo>
                <a:lnTo>
                  <a:pt x="53578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3" name="Freeform 8232"/>
          <p:cNvSpPr/>
          <p:nvPr/>
        </p:nvSpPr>
        <p:spPr bwMode="auto">
          <a:xfrm>
            <a:off x="7081242" y="2687836"/>
            <a:ext cx="339329" cy="241102"/>
          </a:xfrm>
          <a:custGeom>
            <a:avLst/>
            <a:gdLst/>
            <a:ahLst/>
            <a:cxnLst/>
            <a:rect l="0" t="0" r="0" b="0"/>
            <a:pathLst>
              <a:path w="339329" h="241102">
                <a:moveTo>
                  <a:pt x="44649" y="133945"/>
                </a:moveTo>
                <a:lnTo>
                  <a:pt x="35719" y="133945"/>
                </a:lnTo>
                <a:lnTo>
                  <a:pt x="26789" y="133945"/>
                </a:lnTo>
                <a:lnTo>
                  <a:pt x="1786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25015"/>
                </a:lnTo>
                <a:lnTo>
                  <a:pt x="35719" y="107156"/>
                </a:lnTo>
                <a:lnTo>
                  <a:pt x="71438" y="80367"/>
                </a:lnTo>
                <a:lnTo>
                  <a:pt x="125016" y="53578"/>
                </a:lnTo>
                <a:lnTo>
                  <a:pt x="178594" y="26789"/>
                </a:lnTo>
                <a:lnTo>
                  <a:pt x="232172" y="8930"/>
                </a:lnTo>
                <a:lnTo>
                  <a:pt x="285750" y="0"/>
                </a:lnTo>
                <a:lnTo>
                  <a:pt x="321469" y="0"/>
                </a:lnTo>
                <a:lnTo>
                  <a:pt x="339328" y="17859"/>
                </a:lnTo>
                <a:lnTo>
                  <a:pt x="330399" y="44648"/>
                </a:lnTo>
                <a:lnTo>
                  <a:pt x="312539" y="89297"/>
                </a:lnTo>
                <a:lnTo>
                  <a:pt x="276821" y="133945"/>
                </a:lnTo>
                <a:lnTo>
                  <a:pt x="241102" y="178593"/>
                </a:lnTo>
                <a:lnTo>
                  <a:pt x="205383" y="214312"/>
                </a:lnTo>
                <a:lnTo>
                  <a:pt x="187524" y="232171"/>
                </a:lnTo>
                <a:lnTo>
                  <a:pt x="169664" y="241101"/>
                </a:lnTo>
                <a:lnTo>
                  <a:pt x="169664" y="241101"/>
                </a:lnTo>
                <a:lnTo>
                  <a:pt x="178594" y="232171"/>
                </a:lnTo>
                <a:lnTo>
                  <a:pt x="205383" y="205382"/>
                </a:lnTo>
                <a:lnTo>
                  <a:pt x="205383" y="2053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4" name="Freeform 8233"/>
          <p:cNvSpPr/>
          <p:nvPr/>
        </p:nvSpPr>
        <p:spPr bwMode="auto">
          <a:xfrm>
            <a:off x="7420570" y="2812851"/>
            <a:ext cx="80369" cy="178595"/>
          </a:xfrm>
          <a:custGeom>
            <a:avLst/>
            <a:gdLst/>
            <a:ahLst/>
            <a:cxnLst/>
            <a:rect l="0" t="0" r="0" b="0"/>
            <a:pathLst>
              <a:path w="80369" h="178595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107156"/>
                </a:lnTo>
                <a:lnTo>
                  <a:pt x="26789" y="125016"/>
                </a:lnTo>
                <a:lnTo>
                  <a:pt x="35719" y="142875"/>
                </a:lnTo>
                <a:lnTo>
                  <a:pt x="44649" y="160735"/>
                </a:lnTo>
                <a:lnTo>
                  <a:pt x="44649" y="169664"/>
                </a:lnTo>
                <a:lnTo>
                  <a:pt x="44649" y="178594"/>
                </a:lnTo>
                <a:lnTo>
                  <a:pt x="44649" y="169664"/>
                </a:lnTo>
                <a:lnTo>
                  <a:pt x="44649" y="151805"/>
                </a:lnTo>
                <a:lnTo>
                  <a:pt x="53578" y="125016"/>
                </a:lnTo>
                <a:lnTo>
                  <a:pt x="62508" y="89297"/>
                </a:lnTo>
                <a:lnTo>
                  <a:pt x="62508" y="53578"/>
                </a:lnTo>
                <a:lnTo>
                  <a:pt x="71438" y="26789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5" name="Freeform 8234"/>
          <p:cNvSpPr/>
          <p:nvPr/>
        </p:nvSpPr>
        <p:spPr bwMode="auto">
          <a:xfrm>
            <a:off x="7527727" y="2857500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0" y="0"/>
                </a:moveTo>
                <a:lnTo>
                  <a:pt x="0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8" y="62507"/>
                </a:lnTo>
                <a:lnTo>
                  <a:pt x="44648" y="71437"/>
                </a:lnTo>
                <a:lnTo>
                  <a:pt x="53578" y="71437"/>
                </a:lnTo>
                <a:lnTo>
                  <a:pt x="44648" y="62507"/>
                </a:lnTo>
                <a:lnTo>
                  <a:pt x="44648" y="53578"/>
                </a:lnTo>
                <a:lnTo>
                  <a:pt x="35718" y="35718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6" name="Freeform 8235"/>
          <p:cNvSpPr/>
          <p:nvPr/>
        </p:nvSpPr>
        <p:spPr bwMode="auto">
          <a:xfrm>
            <a:off x="7536656" y="2794992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8930" y="80367"/>
                </a:moveTo>
                <a:lnTo>
                  <a:pt x="8930" y="80367"/>
                </a:lnTo>
                <a:lnTo>
                  <a:pt x="8930" y="71437"/>
                </a:lnTo>
                <a:lnTo>
                  <a:pt x="0" y="6250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29"/>
                </a:lnTo>
                <a:lnTo>
                  <a:pt x="53578" y="26789"/>
                </a:lnTo>
                <a:lnTo>
                  <a:pt x="62508" y="35719"/>
                </a:lnTo>
                <a:lnTo>
                  <a:pt x="71438" y="53578"/>
                </a:lnTo>
                <a:lnTo>
                  <a:pt x="89297" y="71437"/>
                </a:lnTo>
                <a:lnTo>
                  <a:pt x="98227" y="80367"/>
                </a:lnTo>
                <a:lnTo>
                  <a:pt x="107157" y="89297"/>
                </a:lnTo>
                <a:lnTo>
                  <a:pt x="107157" y="98226"/>
                </a:lnTo>
                <a:lnTo>
                  <a:pt x="116086" y="98226"/>
                </a:lnTo>
                <a:lnTo>
                  <a:pt x="107157" y="98226"/>
                </a:lnTo>
                <a:lnTo>
                  <a:pt x="107157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7" name="Freeform 8236"/>
          <p:cNvSpPr/>
          <p:nvPr/>
        </p:nvSpPr>
        <p:spPr bwMode="auto">
          <a:xfrm>
            <a:off x="7500938" y="2777133"/>
            <a:ext cx="71438" cy="169664"/>
          </a:xfrm>
          <a:custGeom>
            <a:avLst/>
            <a:gdLst/>
            <a:ahLst/>
            <a:cxnLst/>
            <a:rect l="0" t="0" r="0" b="0"/>
            <a:pathLst>
              <a:path w="71438" h="169664">
                <a:moveTo>
                  <a:pt x="8929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8"/>
                </a:lnTo>
                <a:lnTo>
                  <a:pt x="26789" y="44648"/>
                </a:lnTo>
                <a:lnTo>
                  <a:pt x="35718" y="71437"/>
                </a:lnTo>
                <a:lnTo>
                  <a:pt x="44648" y="98226"/>
                </a:lnTo>
                <a:lnTo>
                  <a:pt x="44648" y="125015"/>
                </a:lnTo>
                <a:lnTo>
                  <a:pt x="53578" y="151804"/>
                </a:lnTo>
                <a:lnTo>
                  <a:pt x="62507" y="169663"/>
                </a:lnTo>
                <a:lnTo>
                  <a:pt x="62507" y="169663"/>
                </a:lnTo>
                <a:lnTo>
                  <a:pt x="71437" y="169663"/>
                </a:lnTo>
                <a:lnTo>
                  <a:pt x="71437" y="160734"/>
                </a:lnTo>
                <a:lnTo>
                  <a:pt x="71437" y="142874"/>
                </a:lnTo>
                <a:lnTo>
                  <a:pt x="62507" y="116085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8" name="Freeform 8237"/>
          <p:cNvSpPr/>
          <p:nvPr/>
        </p:nvSpPr>
        <p:spPr bwMode="auto">
          <a:xfrm>
            <a:off x="7483078" y="2634258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35719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39" name="Freeform 8238"/>
          <p:cNvSpPr/>
          <p:nvPr/>
        </p:nvSpPr>
        <p:spPr bwMode="auto">
          <a:xfrm>
            <a:off x="7572375" y="2705695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0" y="53578"/>
                </a:moveTo>
                <a:lnTo>
                  <a:pt x="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26789" y="107156"/>
                </a:lnTo>
                <a:lnTo>
                  <a:pt x="35719" y="125016"/>
                </a:lnTo>
                <a:lnTo>
                  <a:pt x="53578" y="151805"/>
                </a:lnTo>
                <a:lnTo>
                  <a:pt x="62508" y="178594"/>
                </a:lnTo>
                <a:lnTo>
                  <a:pt x="80367" y="196453"/>
                </a:lnTo>
                <a:lnTo>
                  <a:pt x="89297" y="214312"/>
                </a:lnTo>
                <a:lnTo>
                  <a:pt x="98227" y="223242"/>
                </a:lnTo>
                <a:lnTo>
                  <a:pt x="98227" y="223242"/>
                </a:lnTo>
                <a:lnTo>
                  <a:pt x="98227" y="214312"/>
                </a:lnTo>
                <a:lnTo>
                  <a:pt x="98227" y="196453"/>
                </a:lnTo>
                <a:lnTo>
                  <a:pt x="98227" y="169664"/>
                </a:lnTo>
                <a:lnTo>
                  <a:pt x="107156" y="133945"/>
                </a:lnTo>
                <a:lnTo>
                  <a:pt x="107156" y="98226"/>
                </a:lnTo>
                <a:lnTo>
                  <a:pt x="107156" y="62508"/>
                </a:lnTo>
                <a:lnTo>
                  <a:pt x="116086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51805" y="53578"/>
                </a:lnTo>
                <a:lnTo>
                  <a:pt x="160734" y="80368"/>
                </a:lnTo>
                <a:lnTo>
                  <a:pt x="160734" y="116086"/>
                </a:lnTo>
                <a:lnTo>
                  <a:pt x="169664" y="133945"/>
                </a:lnTo>
                <a:lnTo>
                  <a:pt x="178594" y="151805"/>
                </a:lnTo>
                <a:lnTo>
                  <a:pt x="187523" y="151805"/>
                </a:lnTo>
                <a:lnTo>
                  <a:pt x="187523" y="151805"/>
                </a:lnTo>
                <a:lnTo>
                  <a:pt x="196453" y="133945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0" name="Freeform 8239"/>
          <p:cNvSpPr/>
          <p:nvPr/>
        </p:nvSpPr>
        <p:spPr bwMode="auto">
          <a:xfrm>
            <a:off x="7786688" y="2669977"/>
            <a:ext cx="107157" cy="142875"/>
          </a:xfrm>
          <a:custGeom>
            <a:avLst/>
            <a:gdLst/>
            <a:ahLst/>
            <a:cxnLst/>
            <a:rect l="0" t="0" r="0" b="0"/>
            <a:pathLst>
              <a:path w="107157" h="142875">
                <a:moveTo>
                  <a:pt x="71437" y="8929"/>
                </a:moveTo>
                <a:lnTo>
                  <a:pt x="62507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17859" y="0"/>
                </a:lnTo>
                <a:lnTo>
                  <a:pt x="8929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9296"/>
                </a:lnTo>
                <a:lnTo>
                  <a:pt x="8929" y="116086"/>
                </a:lnTo>
                <a:lnTo>
                  <a:pt x="17859" y="133944"/>
                </a:lnTo>
                <a:lnTo>
                  <a:pt x="35718" y="142874"/>
                </a:lnTo>
                <a:lnTo>
                  <a:pt x="53578" y="142874"/>
                </a:lnTo>
                <a:lnTo>
                  <a:pt x="80367" y="133944"/>
                </a:lnTo>
                <a:lnTo>
                  <a:pt x="107156" y="116086"/>
                </a:lnTo>
                <a:lnTo>
                  <a:pt x="107156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1" name="Freeform 8240"/>
          <p:cNvSpPr/>
          <p:nvPr/>
        </p:nvSpPr>
        <p:spPr bwMode="auto">
          <a:xfrm>
            <a:off x="7884914" y="2357437"/>
            <a:ext cx="348258" cy="392908"/>
          </a:xfrm>
          <a:custGeom>
            <a:avLst/>
            <a:gdLst/>
            <a:ahLst/>
            <a:cxnLst/>
            <a:rect l="0" t="0" r="0" b="0"/>
            <a:pathLst>
              <a:path w="348258" h="392908">
                <a:moveTo>
                  <a:pt x="8930" y="348258"/>
                </a:moveTo>
                <a:lnTo>
                  <a:pt x="8930" y="357188"/>
                </a:lnTo>
                <a:lnTo>
                  <a:pt x="0" y="366118"/>
                </a:lnTo>
                <a:lnTo>
                  <a:pt x="0" y="366118"/>
                </a:lnTo>
                <a:lnTo>
                  <a:pt x="8930" y="366118"/>
                </a:lnTo>
                <a:lnTo>
                  <a:pt x="17859" y="357188"/>
                </a:lnTo>
                <a:lnTo>
                  <a:pt x="44649" y="348258"/>
                </a:lnTo>
                <a:lnTo>
                  <a:pt x="71438" y="339329"/>
                </a:lnTo>
                <a:lnTo>
                  <a:pt x="98227" y="321469"/>
                </a:lnTo>
                <a:lnTo>
                  <a:pt x="116086" y="303610"/>
                </a:lnTo>
                <a:lnTo>
                  <a:pt x="133945" y="294680"/>
                </a:lnTo>
                <a:lnTo>
                  <a:pt x="125016" y="285751"/>
                </a:lnTo>
                <a:lnTo>
                  <a:pt x="116086" y="285751"/>
                </a:lnTo>
                <a:lnTo>
                  <a:pt x="98227" y="294680"/>
                </a:lnTo>
                <a:lnTo>
                  <a:pt x="80367" y="303610"/>
                </a:lnTo>
                <a:lnTo>
                  <a:pt x="62508" y="321469"/>
                </a:lnTo>
                <a:lnTo>
                  <a:pt x="44649" y="339329"/>
                </a:lnTo>
                <a:lnTo>
                  <a:pt x="44649" y="357188"/>
                </a:lnTo>
                <a:lnTo>
                  <a:pt x="44649" y="375047"/>
                </a:lnTo>
                <a:lnTo>
                  <a:pt x="62508" y="383977"/>
                </a:lnTo>
                <a:lnTo>
                  <a:pt x="80367" y="392907"/>
                </a:lnTo>
                <a:lnTo>
                  <a:pt x="98227" y="392907"/>
                </a:lnTo>
                <a:lnTo>
                  <a:pt x="125016" y="392907"/>
                </a:lnTo>
                <a:lnTo>
                  <a:pt x="142875" y="375047"/>
                </a:lnTo>
                <a:lnTo>
                  <a:pt x="169664" y="357188"/>
                </a:lnTo>
                <a:lnTo>
                  <a:pt x="187524" y="330399"/>
                </a:lnTo>
                <a:lnTo>
                  <a:pt x="205383" y="303610"/>
                </a:lnTo>
                <a:lnTo>
                  <a:pt x="214313" y="267891"/>
                </a:lnTo>
                <a:lnTo>
                  <a:pt x="223242" y="223243"/>
                </a:lnTo>
                <a:lnTo>
                  <a:pt x="232172" y="178594"/>
                </a:lnTo>
                <a:lnTo>
                  <a:pt x="241102" y="125016"/>
                </a:lnTo>
                <a:lnTo>
                  <a:pt x="241102" y="80367"/>
                </a:lnTo>
                <a:lnTo>
                  <a:pt x="250031" y="44649"/>
                </a:lnTo>
                <a:lnTo>
                  <a:pt x="250031" y="1786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23242" y="26789"/>
                </a:lnTo>
                <a:lnTo>
                  <a:pt x="214313" y="62508"/>
                </a:lnTo>
                <a:lnTo>
                  <a:pt x="214313" y="98227"/>
                </a:lnTo>
                <a:lnTo>
                  <a:pt x="214313" y="142876"/>
                </a:lnTo>
                <a:lnTo>
                  <a:pt x="223242" y="178594"/>
                </a:lnTo>
                <a:lnTo>
                  <a:pt x="241102" y="223243"/>
                </a:lnTo>
                <a:lnTo>
                  <a:pt x="267891" y="258961"/>
                </a:lnTo>
                <a:lnTo>
                  <a:pt x="285750" y="285751"/>
                </a:lnTo>
                <a:lnTo>
                  <a:pt x="312538" y="303610"/>
                </a:lnTo>
                <a:lnTo>
                  <a:pt x="339327" y="312540"/>
                </a:lnTo>
                <a:lnTo>
                  <a:pt x="348257" y="303610"/>
                </a:lnTo>
                <a:lnTo>
                  <a:pt x="348257" y="294680"/>
                </a:lnTo>
                <a:lnTo>
                  <a:pt x="339327" y="276821"/>
                </a:lnTo>
                <a:lnTo>
                  <a:pt x="339327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2" name="Freeform 8241"/>
          <p:cNvSpPr/>
          <p:nvPr/>
        </p:nvSpPr>
        <p:spPr bwMode="auto">
          <a:xfrm>
            <a:off x="7965281" y="2509242"/>
            <a:ext cx="303610" cy="35720"/>
          </a:xfrm>
          <a:custGeom>
            <a:avLst/>
            <a:gdLst/>
            <a:ahLst/>
            <a:cxnLst/>
            <a:rect l="0" t="0" r="0" b="0"/>
            <a:pathLst>
              <a:path w="303610" h="35720">
                <a:moveTo>
                  <a:pt x="0" y="35719"/>
                </a:moveTo>
                <a:lnTo>
                  <a:pt x="8930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98227" y="35719"/>
                </a:lnTo>
                <a:lnTo>
                  <a:pt x="142875" y="26789"/>
                </a:lnTo>
                <a:lnTo>
                  <a:pt x="196453" y="26789"/>
                </a:lnTo>
                <a:lnTo>
                  <a:pt x="241101" y="17860"/>
                </a:lnTo>
                <a:lnTo>
                  <a:pt x="276820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3" name="Freeform 8242"/>
          <p:cNvSpPr/>
          <p:nvPr/>
        </p:nvSpPr>
        <p:spPr bwMode="auto">
          <a:xfrm>
            <a:off x="8251030" y="2482453"/>
            <a:ext cx="187525" cy="116087"/>
          </a:xfrm>
          <a:custGeom>
            <a:avLst/>
            <a:gdLst/>
            <a:ahLst/>
            <a:cxnLst/>
            <a:rect l="0" t="0" r="0" b="0"/>
            <a:pathLst>
              <a:path w="187525" h="116087">
                <a:moveTo>
                  <a:pt x="0" y="89297"/>
                </a:move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17860" y="116086"/>
                </a:lnTo>
                <a:lnTo>
                  <a:pt x="35719" y="116086"/>
                </a:lnTo>
                <a:lnTo>
                  <a:pt x="53579" y="116086"/>
                </a:lnTo>
                <a:lnTo>
                  <a:pt x="62508" y="116086"/>
                </a:lnTo>
                <a:lnTo>
                  <a:pt x="80368" y="107156"/>
                </a:lnTo>
                <a:lnTo>
                  <a:pt x="89297" y="107156"/>
                </a:lnTo>
                <a:lnTo>
                  <a:pt x="89297" y="89297"/>
                </a:lnTo>
                <a:lnTo>
                  <a:pt x="98227" y="80367"/>
                </a:lnTo>
                <a:lnTo>
                  <a:pt x="89297" y="71438"/>
                </a:lnTo>
                <a:lnTo>
                  <a:pt x="89297" y="53578"/>
                </a:lnTo>
                <a:lnTo>
                  <a:pt x="71438" y="44649"/>
                </a:lnTo>
                <a:lnTo>
                  <a:pt x="62508" y="35719"/>
                </a:lnTo>
                <a:lnTo>
                  <a:pt x="53579" y="35719"/>
                </a:lnTo>
                <a:lnTo>
                  <a:pt x="53579" y="35719"/>
                </a:lnTo>
                <a:lnTo>
                  <a:pt x="53579" y="35719"/>
                </a:lnTo>
                <a:lnTo>
                  <a:pt x="62508" y="35719"/>
                </a:lnTo>
                <a:lnTo>
                  <a:pt x="80368" y="44649"/>
                </a:lnTo>
                <a:lnTo>
                  <a:pt x="89297" y="44649"/>
                </a:lnTo>
                <a:lnTo>
                  <a:pt x="107157" y="4464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33946" y="44649"/>
                </a:lnTo>
                <a:lnTo>
                  <a:pt x="133946" y="44649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5" y="53578"/>
                </a:lnTo>
                <a:lnTo>
                  <a:pt x="151805" y="44649"/>
                </a:lnTo>
                <a:lnTo>
                  <a:pt x="151805" y="44649"/>
                </a:lnTo>
                <a:lnTo>
                  <a:pt x="151805" y="44649"/>
                </a:lnTo>
                <a:lnTo>
                  <a:pt x="160735" y="44649"/>
                </a:lnTo>
                <a:lnTo>
                  <a:pt x="169665" y="44649"/>
                </a:lnTo>
                <a:lnTo>
                  <a:pt x="178594" y="35719"/>
                </a:lnTo>
                <a:lnTo>
                  <a:pt x="178594" y="26789"/>
                </a:lnTo>
                <a:lnTo>
                  <a:pt x="187524" y="17860"/>
                </a:lnTo>
                <a:lnTo>
                  <a:pt x="187524" y="893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4" name="Freeform 8243"/>
          <p:cNvSpPr/>
          <p:nvPr/>
        </p:nvSpPr>
        <p:spPr bwMode="auto">
          <a:xfrm>
            <a:off x="7259836" y="3429000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17859" y="26789"/>
                </a:lnTo>
                <a:lnTo>
                  <a:pt x="35719" y="53578"/>
                </a:lnTo>
                <a:lnTo>
                  <a:pt x="62508" y="80367"/>
                </a:lnTo>
                <a:lnTo>
                  <a:pt x="80367" y="98226"/>
                </a:lnTo>
                <a:lnTo>
                  <a:pt x="107156" y="125015"/>
                </a:lnTo>
                <a:lnTo>
                  <a:pt x="125016" y="142875"/>
                </a:lnTo>
                <a:lnTo>
                  <a:pt x="142875" y="160734"/>
                </a:lnTo>
                <a:lnTo>
                  <a:pt x="151805" y="160734"/>
                </a:lnTo>
                <a:lnTo>
                  <a:pt x="151805" y="160734"/>
                </a:lnTo>
                <a:lnTo>
                  <a:pt x="151805" y="151804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5" name="Freeform 8244"/>
          <p:cNvSpPr/>
          <p:nvPr/>
        </p:nvSpPr>
        <p:spPr bwMode="auto">
          <a:xfrm>
            <a:off x="7358063" y="3330773"/>
            <a:ext cx="196454" cy="241103"/>
          </a:xfrm>
          <a:custGeom>
            <a:avLst/>
            <a:gdLst/>
            <a:ahLst/>
            <a:cxnLst/>
            <a:rect l="0" t="0" r="0" b="0"/>
            <a:pathLst>
              <a:path w="196454" h="241103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53578"/>
                </a:lnTo>
                <a:lnTo>
                  <a:pt x="35718" y="80367"/>
                </a:lnTo>
                <a:lnTo>
                  <a:pt x="44648" y="107156"/>
                </a:lnTo>
                <a:lnTo>
                  <a:pt x="62507" y="142875"/>
                </a:lnTo>
                <a:lnTo>
                  <a:pt x="80367" y="178594"/>
                </a:lnTo>
                <a:lnTo>
                  <a:pt x="107156" y="196453"/>
                </a:lnTo>
                <a:lnTo>
                  <a:pt x="133945" y="214313"/>
                </a:lnTo>
                <a:lnTo>
                  <a:pt x="151804" y="232172"/>
                </a:lnTo>
                <a:lnTo>
                  <a:pt x="178593" y="241102"/>
                </a:lnTo>
                <a:lnTo>
                  <a:pt x="187523" y="241102"/>
                </a:lnTo>
                <a:lnTo>
                  <a:pt x="196453" y="232172"/>
                </a:lnTo>
                <a:lnTo>
                  <a:pt x="196453" y="232172"/>
                </a:lnTo>
                <a:lnTo>
                  <a:pt x="178593" y="214313"/>
                </a:lnTo>
                <a:lnTo>
                  <a:pt x="151804" y="205383"/>
                </a:lnTo>
                <a:lnTo>
                  <a:pt x="107156" y="187523"/>
                </a:lnTo>
                <a:lnTo>
                  <a:pt x="107156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6" name="Freeform 8245"/>
          <p:cNvSpPr/>
          <p:nvPr/>
        </p:nvSpPr>
        <p:spPr bwMode="auto">
          <a:xfrm>
            <a:off x="7241977" y="3437929"/>
            <a:ext cx="339329" cy="133947"/>
          </a:xfrm>
          <a:custGeom>
            <a:avLst/>
            <a:gdLst/>
            <a:ahLst/>
            <a:cxnLst/>
            <a:rect l="0" t="0" r="0" b="0"/>
            <a:pathLst>
              <a:path w="339329" h="133947">
                <a:moveTo>
                  <a:pt x="0" y="107157"/>
                </a:moveTo>
                <a:lnTo>
                  <a:pt x="0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44648" y="133946"/>
                </a:lnTo>
                <a:lnTo>
                  <a:pt x="80367" y="125016"/>
                </a:lnTo>
                <a:lnTo>
                  <a:pt x="125015" y="116086"/>
                </a:lnTo>
                <a:lnTo>
                  <a:pt x="178593" y="98227"/>
                </a:lnTo>
                <a:lnTo>
                  <a:pt x="232171" y="71438"/>
                </a:lnTo>
                <a:lnTo>
                  <a:pt x="276820" y="53578"/>
                </a:lnTo>
                <a:lnTo>
                  <a:pt x="312539" y="26789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7" name="Freeform 8246"/>
          <p:cNvSpPr/>
          <p:nvPr/>
        </p:nvSpPr>
        <p:spPr bwMode="auto">
          <a:xfrm>
            <a:off x="7554516" y="3303984"/>
            <a:ext cx="258962" cy="250032"/>
          </a:xfrm>
          <a:custGeom>
            <a:avLst/>
            <a:gdLst/>
            <a:ahLst/>
            <a:cxnLst/>
            <a:rect l="0" t="0" r="0" b="0"/>
            <a:pathLst>
              <a:path w="258962" h="250032">
                <a:moveTo>
                  <a:pt x="26789" y="98227"/>
                </a:moveTo>
                <a:lnTo>
                  <a:pt x="17859" y="107156"/>
                </a:lnTo>
                <a:lnTo>
                  <a:pt x="17859" y="125016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32172"/>
                </a:lnTo>
                <a:lnTo>
                  <a:pt x="17859" y="241102"/>
                </a:lnTo>
                <a:lnTo>
                  <a:pt x="35718" y="250031"/>
                </a:lnTo>
                <a:lnTo>
                  <a:pt x="44648" y="241102"/>
                </a:lnTo>
                <a:lnTo>
                  <a:pt x="53578" y="232172"/>
                </a:lnTo>
                <a:lnTo>
                  <a:pt x="71437" y="214312"/>
                </a:lnTo>
                <a:lnTo>
                  <a:pt x="80367" y="196453"/>
                </a:lnTo>
                <a:lnTo>
                  <a:pt x="89297" y="169664"/>
                </a:lnTo>
                <a:lnTo>
                  <a:pt x="89297" y="142875"/>
                </a:lnTo>
                <a:lnTo>
                  <a:pt x="80367" y="116086"/>
                </a:lnTo>
                <a:lnTo>
                  <a:pt x="80367" y="98227"/>
                </a:lnTo>
                <a:lnTo>
                  <a:pt x="71437" y="89297"/>
                </a:lnTo>
                <a:lnTo>
                  <a:pt x="62507" y="98227"/>
                </a:lnTo>
                <a:lnTo>
                  <a:pt x="53578" y="107156"/>
                </a:lnTo>
                <a:lnTo>
                  <a:pt x="53578" y="125016"/>
                </a:lnTo>
                <a:lnTo>
                  <a:pt x="62507" y="151805"/>
                </a:lnTo>
                <a:lnTo>
                  <a:pt x="71437" y="169664"/>
                </a:lnTo>
                <a:lnTo>
                  <a:pt x="80367" y="187523"/>
                </a:lnTo>
                <a:lnTo>
                  <a:pt x="98226" y="205383"/>
                </a:lnTo>
                <a:lnTo>
                  <a:pt x="107156" y="214312"/>
                </a:lnTo>
                <a:lnTo>
                  <a:pt x="125015" y="223242"/>
                </a:lnTo>
                <a:lnTo>
                  <a:pt x="133945" y="214312"/>
                </a:lnTo>
                <a:lnTo>
                  <a:pt x="142875" y="205383"/>
                </a:lnTo>
                <a:lnTo>
                  <a:pt x="151804" y="187523"/>
                </a:lnTo>
                <a:lnTo>
                  <a:pt x="151804" y="169664"/>
                </a:lnTo>
                <a:lnTo>
                  <a:pt x="151804" y="142875"/>
                </a:lnTo>
                <a:lnTo>
                  <a:pt x="151804" y="116086"/>
                </a:lnTo>
                <a:lnTo>
                  <a:pt x="151804" y="89297"/>
                </a:lnTo>
                <a:lnTo>
                  <a:pt x="160734" y="71437"/>
                </a:lnTo>
                <a:lnTo>
                  <a:pt x="160734" y="71437"/>
                </a:lnTo>
                <a:lnTo>
                  <a:pt x="160734" y="71437"/>
                </a:lnTo>
                <a:lnTo>
                  <a:pt x="169664" y="80367"/>
                </a:lnTo>
                <a:lnTo>
                  <a:pt x="178593" y="98227"/>
                </a:lnTo>
                <a:lnTo>
                  <a:pt x="187523" y="125016"/>
                </a:lnTo>
                <a:lnTo>
                  <a:pt x="187523" y="142875"/>
                </a:lnTo>
                <a:lnTo>
                  <a:pt x="196453" y="160734"/>
                </a:lnTo>
                <a:lnTo>
                  <a:pt x="205382" y="169664"/>
                </a:lnTo>
                <a:lnTo>
                  <a:pt x="205382" y="178594"/>
                </a:lnTo>
                <a:lnTo>
                  <a:pt x="205382" y="178594"/>
                </a:lnTo>
                <a:lnTo>
                  <a:pt x="205382" y="169664"/>
                </a:lnTo>
                <a:lnTo>
                  <a:pt x="205382" y="151805"/>
                </a:lnTo>
                <a:lnTo>
                  <a:pt x="205382" y="133945"/>
                </a:lnTo>
                <a:lnTo>
                  <a:pt x="214312" y="98227"/>
                </a:lnTo>
                <a:lnTo>
                  <a:pt x="223242" y="71437"/>
                </a:lnTo>
                <a:lnTo>
                  <a:pt x="232172" y="44648"/>
                </a:lnTo>
                <a:lnTo>
                  <a:pt x="241101" y="17859"/>
                </a:lnTo>
                <a:lnTo>
                  <a:pt x="250031" y="893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8" name="Freeform 8247"/>
          <p:cNvSpPr/>
          <p:nvPr/>
        </p:nvSpPr>
        <p:spPr bwMode="auto">
          <a:xfrm>
            <a:off x="7786688" y="3205757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26789" y="89297"/>
                </a:moveTo>
                <a:lnTo>
                  <a:pt x="17859" y="89297"/>
                </a:lnTo>
                <a:lnTo>
                  <a:pt x="8929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29" y="133946"/>
                </a:lnTo>
                <a:lnTo>
                  <a:pt x="26789" y="142875"/>
                </a:lnTo>
                <a:lnTo>
                  <a:pt x="44648" y="160735"/>
                </a:lnTo>
                <a:lnTo>
                  <a:pt x="71437" y="169664"/>
                </a:lnTo>
                <a:lnTo>
                  <a:pt x="80367" y="178594"/>
                </a:lnTo>
                <a:lnTo>
                  <a:pt x="98226" y="178594"/>
                </a:lnTo>
                <a:lnTo>
                  <a:pt x="116085" y="178594"/>
                </a:lnTo>
                <a:lnTo>
                  <a:pt x="125015" y="169664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33945" y="98227"/>
                </a:lnTo>
                <a:lnTo>
                  <a:pt x="142875" y="62508"/>
                </a:lnTo>
                <a:lnTo>
                  <a:pt x="151804" y="35719"/>
                </a:lnTo>
                <a:lnTo>
                  <a:pt x="151804" y="1786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49" name="Freeform 8248"/>
          <p:cNvSpPr/>
          <p:nvPr/>
        </p:nvSpPr>
        <p:spPr bwMode="auto">
          <a:xfrm>
            <a:off x="7956352" y="320575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0" name="Freeform 8249"/>
          <p:cNvSpPr/>
          <p:nvPr/>
        </p:nvSpPr>
        <p:spPr bwMode="auto">
          <a:xfrm>
            <a:off x="7947422" y="3178968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53578" y="44649"/>
                </a:moveTo>
                <a:lnTo>
                  <a:pt x="5357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17860"/>
                </a:lnTo>
                <a:lnTo>
                  <a:pt x="17859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44648" y="142875"/>
                </a:lnTo>
                <a:lnTo>
                  <a:pt x="62508" y="125016"/>
                </a:lnTo>
                <a:lnTo>
                  <a:pt x="71437" y="98227"/>
                </a:lnTo>
                <a:lnTo>
                  <a:pt x="89297" y="71438"/>
                </a:lnTo>
                <a:lnTo>
                  <a:pt x="98226" y="44649"/>
                </a:lnTo>
                <a:lnTo>
                  <a:pt x="98226" y="17860"/>
                </a:lnTo>
                <a:lnTo>
                  <a:pt x="98226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1" name="Freeform 8250"/>
          <p:cNvSpPr/>
          <p:nvPr/>
        </p:nvSpPr>
        <p:spPr bwMode="auto">
          <a:xfrm>
            <a:off x="8054578" y="3071812"/>
            <a:ext cx="250032" cy="187525"/>
          </a:xfrm>
          <a:custGeom>
            <a:avLst/>
            <a:gdLst/>
            <a:ahLst/>
            <a:cxnLst/>
            <a:rect l="0" t="0" r="0" b="0"/>
            <a:pathLst>
              <a:path w="250032" h="187525">
                <a:moveTo>
                  <a:pt x="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89" y="178594"/>
                </a:lnTo>
                <a:lnTo>
                  <a:pt x="35719" y="187524"/>
                </a:lnTo>
                <a:lnTo>
                  <a:pt x="44649" y="187524"/>
                </a:lnTo>
                <a:lnTo>
                  <a:pt x="53578" y="187524"/>
                </a:lnTo>
                <a:lnTo>
                  <a:pt x="71438" y="178594"/>
                </a:lnTo>
                <a:lnTo>
                  <a:pt x="80367" y="160734"/>
                </a:lnTo>
                <a:lnTo>
                  <a:pt x="89297" y="142875"/>
                </a:lnTo>
                <a:lnTo>
                  <a:pt x="98227" y="116086"/>
                </a:lnTo>
                <a:lnTo>
                  <a:pt x="107156" y="89297"/>
                </a:lnTo>
                <a:lnTo>
                  <a:pt x="116086" y="71438"/>
                </a:lnTo>
                <a:lnTo>
                  <a:pt x="125016" y="62508"/>
                </a:lnTo>
                <a:lnTo>
                  <a:pt x="133945" y="62508"/>
                </a:lnTo>
                <a:lnTo>
                  <a:pt x="133945" y="71438"/>
                </a:lnTo>
                <a:lnTo>
                  <a:pt x="142874" y="89297"/>
                </a:lnTo>
                <a:lnTo>
                  <a:pt x="142874" y="107156"/>
                </a:lnTo>
                <a:lnTo>
                  <a:pt x="151804" y="125016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60734" y="151805"/>
                </a:lnTo>
                <a:lnTo>
                  <a:pt x="160734" y="142875"/>
                </a:lnTo>
                <a:lnTo>
                  <a:pt x="169663" y="133945"/>
                </a:lnTo>
                <a:lnTo>
                  <a:pt x="178593" y="116086"/>
                </a:lnTo>
                <a:lnTo>
                  <a:pt x="187523" y="98227"/>
                </a:lnTo>
                <a:lnTo>
                  <a:pt x="196452" y="62508"/>
                </a:lnTo>
                <a:lnTo>
                  <a:pt x="205382" y="35719"/>
                </a:lnTo>
                <a:lnTo>
                  <a:pt x="214312" y="17859"/>
                </a:lnTo>
                <a:lnTo>
                  <a:pt x="223242" y="0"/>
                </a:lnTo>
                <a:lnTo>
                  <a:pt x="223242" y="0"/>
                </a:lnTo>
                <a:lnTo>
                  <a:pt x="232171" y="0"/>
                </a:lnTo>
                <a:lnTo>
                  <a:pt x="232171" y="8930"/>
                </a:lnTo>
                <a:lnTo>
                  <a:pt x="241101" y="17859"/>
                </a:lnTo>
                <a:lnTo>
                  <a:pt x="250031" y="26789"/>
                </a:lnTo>
                <a:lnTo>
                  <a:pt x="250031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2" name="Freeform 8251"/>
          <p:cNvSpPr/>
          <p:nvPr/>
        </p:nvSpPr>
        <p:spPr bwMode="auto">
          <a:xfrm>
            <a:off x="8295679" y="2830711"/>
            <a:ext cx="107157" cy="357188"/>
          </a:xfrm>
          <a:custGeom>
            <a:avLst/>
            <a:gdLst/>
            <a:ahLst/>
            <a:cxnLst/>
            <a:rect l="0" t="0" r="0" b="0"/>
            <a:pathLst>
              <a:path w="107157" h="357188">
                <a:moveTo>
                  <a:pt x="71437" y="187523"/>
                </a:moveTo>
                <a:lnTo>
                  <a:pt x="71437" y="187523"/>
                </a:lnTo>
                <a:lnTo>
                  <a:pt x="62508" y="196453"/>
                </a:lnTo>
                <a:lnTo>
                  <a:pt x="53578" y="205382"/>
                </a:lnTo>
                <a:lnTo>
                  <a:pt x="35719" y="232171"/>
                </a:lnTo>
                <a:lnTo>
                  <a:pt x="26789" y="258960"/>
                </a:lnTo>
                <a:lnTo>
                  <a:pt x="8930" y="294679"/>
                </a:lnTo>
                <a:lnTo>
                  <a:pt x="8930" y="321468"/>
                </a:lnTo>
                <a:lnTo>
                  <a:pt x="0" y="348257"/>
                </a:lnTo>
                <a:lnTo>
                  <a:pt x="0" y="357187"/>
                </a:lnTo>
                <a:lnTo>
                  <a:pt x="8930" y="357187"/>
                </a:lnTo>
                <a:lnTo>
                  <a:pt x="17859" y="357187"/>
                </a:lnTo>
                <a:lnTo>
                  <a:pt x="26789" y="339328"/>
                </a:lnTo>
                <a:lnTo>
                  <a:pt x="44648" y="312539"/>
                </a:lnTo>
                <a:lnTo>
                  <a:pt x="53578" y="276820"/>
                </a:lnTo>
                <a:lnTo>
                  <a:pt x="71437" y="241101"/>
                </a:lnTo>
                <a:lnTo>
                  <a:pt x="80367" y="196453"/>
                </a:lnTo>
                <a:lnTo>
                  <a:pt x="89297" y="151804"/>
                </a:lnTo>
                <a:lnTo>
                  <a:pt x="98226" y="107156"/>
                </a:lnTo>
                <a:lnTo>
                  <a:pt x="107156" y="62507"/>
                </a:lnTo>
                <a:lnTo>
                  <a:pt x="107156" y="26789"/>
                </a:lnTo>
                <a:lnTo>
                  <a:pt x="98226" y="8929"/>
                </a:lnTo>
                <a:lnTo>
                  <a:pt x="98226" y="0"/>
                </a:lnTo>
                <a:lnTo>
                  <a:pt x="89297" y="8929"/>
                </a:lnTo>
                <a:lnTo>
                  <a:pt x="80367" y="26789"/>
                </a:lnTo>
                <a:lnTo>
                  <a:pt x="71437" y="53578"/>
                </a:lnTo>
                <a:lnTo>
                  <a:pt x="71437" y="89296"/>
                </a:lnTo>
                <a:lnTo>
                  <a:pt x="71437" y="133945"/>
                </a:lnTo>
                <a:lnTo>
                  <a:pt x="71437" y="178593"/>
                </a:lnTo>
                <a:lnTo>
                  <a:pt x="80367" y="223242"/>
                </a:lnTo>
                <a:lnTo>
                  <a:pt x="80367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3" name="Freeform 8252"/>
          <p:cNvSpPr/>
          <p:nvPr/>
        </p:nvSpPr>
        <p:spPr bwMode="auto">
          <a:xfrm>
            <a:off x="7492008" y="3607593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9297"/>
                </a:lnTo>
                <a:lnTo>
                  <a:pt x="26789" y="125016"/>
                </a:lnTo>
                <a:lnTo>
                  <a:pt x="35719" y="169664"/>
                </a:lnTo>
                <a:lnTo>
                  <a:pt x="35719" y="205383"/>
                </a:lnTo>
                <a:lnTo>
                  <a:pt x="44648" y="250032"/>
                </a:lnTo>
                <a:lnTo>
                  <a:pt x="53578" y="267891"/>
                </a:lnTo>
                <a:lnTo>
                  <a:pt x="53578" y="285750"/>
                </a:lnTo>
                <a:lnTo>
                  <a:pt x="53578" y="294680"/>
                </a:lnTo>
                <a:lnTo>
                  <a:pt x="62508" y="285750"/>
                </a:lnTo>
                <a:lnTo>
                  <a:pt x="53578" y="267891"/>
                </a:lnTo>
                <a:lnTo>
                  <a:pt x="53578" y="241102"/>
                </a:lnTo>
                <a:lnTo>
                  <a:pt x="44648" y="205383"/>
                </a:lnTo>
                <a:lnTo>
                  <a:pt x="35719" y="160735"/>
                </a:lnTo>
                <a:lnTo>
                  <a:pt x="26789" y="107157"/>
                </a:lnTo>
                <a:lnTo>
                  <a:pt x="8930" y="62508"/>
                </a:lnTo>
                <a:lnTo>
                  <a:pt x="8930" y="26789"/>
                </a:lnTo>
                <a:lnTo>
                  <a:pt x="0" y="893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35719"/>
                </a:lnTo>
                <a:lnTo>
                  <a:pt x="44648" y="62508"/>
                </a:lnTo>
                <a:lnTo>
                  <a:pt x="62508" y="89297"/>
                </a:lnTo>
                <a:lnTo>
                  <a:pt x="89297" y="125016"/>
                </a:lnTo>
                <a:lnTo>
                  <a:pt x="116086" y="151805"/>
                </a:lnTo>
                <a:lnTo>
                  <a:pt x="133945" y="169664"/>
                </a:lnTo>
                <a:lnTo>
                  <a:pt x="160734" y="187524"/>
                </a:lnTo>
                <a:lnTo>
                  <a:pt x="178594" y="196453"/>
                </a:lnTo>
                <a:lnTo>
                  <a:pt x="196453" y="205383"/>
                </a:lnTo>
                <a:lnTo>
                  <a:pt x="205383" y="214313"/>
                </a:lnTo>
                <a:lnTo>
                  <a:pt x="196453" y="214313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4" name="Freeform 8253"/>
          <p:cNvSpPr/>
          <p:nvPr/>
        </p:nvSpPr>
        <p:spPr bwMode="auto">
          <a:xfrm>
            <a:off x="7411641" y="3741539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0" y="107156"/>
                </a:moveTo>
                <a:lnTo>
                  <a:pt x="8929" y="107156"/>
                </a:lnTo>
                <a:lnTo>
                  <a:pt x="26789" y="107156"/>
                </a:lnTo>
                <a:lnTo>
                  <a:pt x="53578" y="98226"/>
                </a:lnTo>
                <a:lnTo>
                  <a:pt x="89297" y="89297"/>
                </a:lnTo>
                <a:lnTo>
                  <a:pt x="133945" y="71437"/>
                </a:lnTo>
                <a:lnTo>
                  <a:pt x="178593" y="53578"/>
                </a:lnTo>
                <a:lnTo>
                  <a:pt x="214312" y="35718"/>
                </a:lnTo>
                <a:lnTo>
                  <a:pt x="241101" y="1785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5" name="Freeform 8254"/>
          <p:cNvSpPr/>
          <p:nvPr/>
        </p:nvSpPr>
        <p:spPr bwMode="auto">
          <a:xfrm>
            <a:off x="7661672" y="3652242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44648"/>
                </a:moveTo>
                <a:lnTo>
                  <a:pt x="0" y="44648"/>
                </a:lnTo>
                <a:lnTo>
                  <a:pt x="8930" y="53578"/>
                </a:lnTo>
                <a:lnTo>
                  <a:pt x="17859" y="71437"/>
                </a:lnTo>
                <a:lnTo>
                  <a:pt x="35719" y="89297"/>
                </a:lnTo>
                <a:lnTo>
                  <a:pt x="53578" y="107156"/>
                </a:lnTo>
                <a:lnTo>
                  <a:pt x="62508" y="125015"/>
                </a:lnTo>
                <a:lnTo>
                  <a:pt x="71437" y="133945"/>
                </a:lnTo>
                <a:lnTo>
                  <a:pt x="80367" y="142875"/>
                </a:lnTo>
                <a:lnTo>
                  <a:pt x="80367" y="142875"/>
                </a:lnTo>
                <a:lnTo>
                  <a:pt x="80367" y="133945"/>
                </a:lnTo>
                <a:lnTo>
                  <a:pt x="80367" y="125015"/>
                </a:lnTo>
                <a:lnTo>
                  <a:pt x="80367" y="98226"/>
                </a:lnTo>
                <a:lnTo>
                  <a:pt x="71437" y="71437"/>
                </a:lnTo>
                <a:lnTo>
                  <a:pt x="71437" y="44648"/>
                </a:lnTo>
                <a:lnTo>
                  <a:pt x="80367" y="17859"/>
                </a:lnTo>
                <a:lnTo>
                  <a:pt x="80367" y="8929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6" name="Freeform 8255"/>
          <p:cNvSpPr/>
          <p:nvPr/>
        </p:nvSpPr>
        <p:spPr bwMode="auto">
          <a:xfrm>
            <a:off x="7786688" y="3616523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0715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62507" y="89297"/>
                </a:lnTo>
                <a:lnTo>
                  <a:pt x="71437" y="62508"/>
                </a:lnTo>
                <a:lnTo>
                  <a:pt x="80367" y="35719"/>
                </a:lnTo>
                <a:lnTo>
                  <a:pt x="8036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7" name="Freeform 8256"/>
          <p:cNvSpPr/>
          <p:nvPr/>
        </p:nvSpPr>
        <p:spPr bwMode="auto">
          <a:xfrm>
            <a:off x="7849195" y="3500437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893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4287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9297" y="125016"/>
                </a:lnTo>
                <a:lnTo>
                  <a:pt x="107157" y="125016"/>
                </a:lnTo>
                <a:lnTo>
                  <a:pt x="125016" y="125016"/>
                </a:lnTo>
                <a:lnTo>
                  <a:pt x="142875" y="133945"/>
                </a:lnTo>
                <a:lnTo>
                  <a:pt x="160735" y="133945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8" name="Freeform 8257"/>
          <p:cNvSpPr/>
          <p:nvPr/>
        </p:nvSpPr>
        <p:spPr bwMode="auto">
          <a:xfrm>
            <a:off x="7518797" y="3982640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71437" y="893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6250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62508" y="62508"/>
                </a:lnTo>
                <a:lnTo>
                  <a:pt x="89297" y="62508"/>
                </a:lnTo>
                <a:lnTo>
                  <a:pt x="116086" y="62508"/>
                </a:lnTo>
                <a:lnTo>
                  <a:pt x="133945" y="80367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33945" y="142875"/>
                </a:lnTo>
                <a:lnTo>
                  <a:pt x="107156" y="178594"/>
                </a:lnTo>
                <a:lnTo>
                  <a:pt x="80367" y="205383"/>
                </a:lnTo>
                <a:lnTo>
                  <a:pt x="53578" y="223242"/>
                </a:lnTo>
                <a:lnTo>
                  <a:pt x="26789" y="241102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14313"/>
                </a:lnTo>
                <a:lnTo>
                  <a:pt x="8930" y="196453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59" name="Freeform 8258"/>
          <p:cNvSpPr/>
          <p:nvPr/>
        </p:nvSpPr>
        <p:spPr bwMode="auto">
          <a:xfrm>
            <a:off x="7661672" y="3893343"/>
            <a:ext cx="267892" cy="312540"/>
          </a:xfrm>
          <a:custGeom>
            <a:avLst/>
            <a:gdLst/>
            <a:ahLst/>
            <a:cxnLst/>
            <a:rect l="0" t="0" r="0" b="0"/>
            <a:pathLst>
              <a:path w="267892" h="312540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53578" y="160735"/>
                </a:lnTo>
                <a:lnTo>
                  <a:pt x="62508" y="151805"/>
                </a:lnTo>
                <a:lnTo>
                  <a:pt x="71437" y="133946"/>
                </a:lnTo>
                <a:lnTo>
                  <a:pt x="80367" y="125016"/>
                </a:lnTo>
                <a:lnTo>
                  <a:pt x="80367" y="107157"/>
                </a:lnTo>
                <a:lnTo>
                  <a:pt x="80367" y="98227"/>
                </a:lnTo>
                <a:lnTo>
                  <a:pt x="71437" y="89297"/>
                </a:lnTo>
                <a:lnTo>
                  <a:pt x="62508" y="80368"/>
                </a:lnTo>
                <a:lnTo>
                  <a:pt x="53578" y="71438"/>
                </a:lnTo>
                <a:lnTo>
                  <a:pt x="44648" y="80368"/>
                </a:lnTo>
                <a:lnTo>
                  <a:pt x="35719" y="98227"/>
                </a:lnTo>
                <a:lnTo>
                  <a:pt x="35719" y="116086"/>
                </a:lnTo>
                <a:lnTo>
                  <a:pt x="44648" y="142875"/>
                </a:lnTo>
                <a:lnTo>
                  <a:pt x="44648" y="169664"/>
                </a:lnTo>
                <a:lnTo>
                  <a:pt x="53578" y="196453"/>
                </a:lnTo>
                <a:lnTo>
                  <a:pt x="71437" y="214313"/>
                </a:lnTo>
                <a:lnTo>
                  <a:pt x="80367" y="223243"/>
                </a:lnTo>
                <a:lnTo>
                  <a:pt x="98226" y="223243"/>
                </a:lnTo>
                <a:lnTo>
                  <a:pt x="107156" y="214313"/>
                </a:lnTo>
                <a:lnTo>
                  <a:pt x="116086" y="205383"/>
                </a:lnTo>
                <a:lnTo>
                  <a:pt x="125016" y="178594"/>
                </a:lnTo>
                <a:lnTo>
                  <a:pt x="133945" y="15180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42875" y="80368"/>
                </a:lnTo>
                <a:lnTo>
                  <a:pt x="142875" y="62508"/>
                </a:lnTo>
                <a:lnTo>
                  <a:pt x="151805" y="62508"/>
                </a:lnTo>
                <a:lnTo>
                  <a:pt x="151805" y="71438"/>
                </a:lnTo>
                <a:lnTo>
                  <a:pt x="160734" y="98227"/>
                </a:lnTo>
                <a:lnTo>
                  <a:pt x="169664" y="133946"/>
                </a:lnTo>
                <a:lnTo>
                  <a:pt x="178594" y="169664"/>
                </a:lnTo>
                <a:lnTo>
                  <a:pt x="187523" y="205383"/>
                </a:lnTo>
                <a:lnTo>
                  <a:pt x="196453" y="241102"/>
                </a:lnTo>
                <a:lnTo>
                  <a:pt x="214312" y="267891"/>
                </a:lnTo>
                <a:lnTo>
                  <a:pt x="232172" y="285750"/>
                </a:lnTo>
                <a:lnTo>
                  <a:pt x="250031" y="303610"/>
                </a:lnTo>
                <a:lnTo>
                  <a:pt x="258961" y="312539"/>
                </a:lnTo>
                <a:lnTo>
                  <a:pt x="267891" y="303610"/>
                </a:lnTo>
                <a:lnTo>
                  <a:pt x="267891" y="294680"/>
                </a:lnTo>
                <a:lnTo>
                  <a:pt x="258961" y="258961"/>
                </a:lnTo>
                <a:lnTo>
                  <a:pt x="241101" y="223243"/>
                </a:lnTo>
                <a:lnTo>
                  <a:pt x="214312" y="178594"/>
                </a:lnTo>
                <a:lnTo>
                  <a:pt x="196453" y="125016"/>
                </a:lnTo>
                <a:lnTo>
                  <a:pt x="178594" y="89297"/>
                </a:lnTo>
                <a:lnTo>
                  <a:pt x="178594" y="53578"/>
                </a:lnTo>
                <a:lnTo>
                  <a:pt x="178594" y="26789"/>
                </a:lnTo>
                <a:lnTo>
                  <a:pt x="187523" y="8930"/>
                </a:lnTo>
                <a:lnTo>
                  <a:pt x="205383" y="0"/>
                </a:lnTo>
                <a:lnTo>
                  <a:pt x="223242" y="0"/>
                </a:lnTo>
                <a:lnTo>
                  <a:pt x="250031" y="0"/>
                </a:lnTo>
                <a:lnTo>
                  <a:pt x="258961" y="8930"/>
                </a:lnTo>
                <a:lnTo>
                  <a:pt x="267891" y="17860"/>
                </a:lnTo>
                <a:lnTo>
                  <a:pt x="267891" y="35719"/>
                </a:lnTo>
                <a:lnTo>
                  <a:pt x="258961" y="53578"/>
                </a:lnTo>
                <a:lnTo>
                  <a:pt x="250031" y="71438"/>
                </a:lnTo>
                <a:lnTo>
                  <a:pt x="232172" y="89297"/>
                </a:lnTo>
                <a:lnTo>
                  <a:pt x="214312" y="98227"/>
                </a:lnTo>
                <a:lnTo>
                  <a:pt x="205383" y="98227"/>
                </a:lnTo>
                <a:lnTo>
                  <a:pt x="205383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0" name="Freeform 8259"/>
          <p:cNvSpPr/>
          <p:nvPr/>
        </p:nvSpPr>
        <p:spPr bwMode="auto">
          <a:xfrm>
            <a:off x="7938492" y="3714750"/>
            <a:ext cx="303610" cy="205383"/>
          </a:xfrm>
          <a:custGeom>
            <a:avLst/>
            <a:gdLst/>
            <a:ahLst/>
            <a:cxnLst/>
            <a:rect l="0" t="0" r="0" b="0"/>
            <a:pathLst>
              <a:path w="303610" h="205383">
                <a:moveTo>
                  <a:pt x="35719" y="80367"/>
                </a:moveTo>
                <a:lnTo>
                  <a:pt x="26789" y="80367"/>
                </a:lnTo>
                <a:lnTo>
                  <a:pt x="17860" y="89296"/>
                </a:lnTo>
                <a:lnTo>
                  <a:pt x="893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35719" y="205382"/>
                </a:lnTo>
                <a:lnTo>
                  <a:pt x="44649" y="205382"/>
                </a:lnTo>
                <a:lnTo>
                  <a:pt x="53578" y="196453"/>
                </a:lnTo>
                <a:lnTo>
                  <a:pt x="62508" y="187523"/>
                </a:lnTo>
                <a:lnTo>
                  <a:pt x="71438" y="169664"/>
                </a:lnTo>
                <a:lnTo>
                  <a:pt x="80367" y="151804"/>
                </a:lnTo>
                <a:lnTo>
                  <a:pt x="80367" y="133945"/>
                </a:lnTo>
                <a:lnTo>
                  <a:pt x="80367" y="116086"/>
                </a:lnTo>
                <a:lnTo>
                  <a:pt x="80367" y="98226"/>
                </a:lnTo>
                <a:lnTo>
                  <a:pt x="80367" y="89296"/>
                </a:lnTo>
                <a:lnTo>
                  <a:pt x="71438" y="89296"/>
                </a:lnTo>
                <a:lnTo>
                  <a:pt x="71438" y="98226"/>
                </a:lnTo>
                <a:lnTo>
                  <a:pt x="62508" y="107156"/>
                </a:lnTo>
                <a:lnTo>
                  <a:pt x="71438" y="125015"/>
                </a:lnTo>
                <a:lnTo>
                  <a:pt x="71438" y="142875"/>
                </a:lnTo>
                <a:lnTo>
                  <a:pt x="80367" y="151804"/>
                </a:lnTo>
                <a:lnTo>
                  <a:pt x="89297" y="169664"/>
                </a:lnTo>
                <a:lnTo>
                  <a:pt x="98227" y="169664"/>
                </a:lnTo>
                <a:lnTo>
                  <a:pt x="107156" y="178593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42875" y="125015"/>
                </a:lnTo>
                <a:lnTo>
                  <a:pt x="142875" y="107156"/>
                </a:lnTo>
                <a:lnTo>
                  <a:pt x="151805" y="80367"/>
                </a:lnTo>
                <a:lnTo>
                  <a:pt x="160735" y="62507"/>
                </a:lnTo>
                <a:lnTo>
                  <a:pt x="160735" y="53578"/>
                </a:lnTo>
                <a:lnTo>
                  <a:pt x="160735" y="44648"/>
                </a:lnTo>
                <a:lnTo>
                  <a:pt x="169664" y="53578"/>
                </a:lnTo>
                <a:lnTo>
                  <a:pt x="178594" y="62507"/>
                </a:lnTo>
                <a:lnTo>
                  <a:pt x="187524" y="80367"/>
                </a:lnTo>
                <a:lnTo>
                  <a:pt x="196453" y="98226"/>
                </a:lnTo>
                <a:lnTo>
                  <a:pt x="214313" y="116086"/>
                </a:lnTo>
                <a:lnTo>
                  <a:pt x="223242" y="133945"/>
                </a:lnTo>
                <a:lnTo>
                  <a:pt x="232172" y="142875"/>
                </a:lnTo>
                <a:lnTo>
                  <a:pt x="241102" y="151804"/>
                </a:lnTo>
                <a:lnTo>
                  <a:pt x="241102" y="151804"/>
                </a:lnTo>
                <a:lnTo>
                  <a:pt x="250031" y="142875"/>
                </a:lnTo>
                <a:lnTo>
                  <a:pt x="250031" y="125015"/>
                </a:lnTo>
                <a:lnTo>
                  <a:pt x="258960" y="107156"/>
                </a:lnTo>
                <a:lnTo>
                  <a:pt x="258960" y="80367"/>
                </a:lnTo>
                <a:lnTo>
                  <a:pt x="267890" y="44648"/>
                </a:lnTo>
                <a:lnTo>
                  <a:pt x="267890" y="26789"/>
                </a:lnTo>
                <a:lnTo>
                  <a:pt x="285749" y="8929"/>
                </a:lnTo>
                <a:lnTo>
                  <a:pt x="294679" y="0"/>
                </a:lnTo>
                <a:lnTo>
                  <a:pt x="294679" y="0"/>
                </a:lnTo>
                <a:lnTo>
                  <a:pt x="303609" y="8929"/>
                </a:lnTo>
                <a:lnTo>
                  <a:pt x="303609" y="8929"/>
                </a:lnTo>
                <a:lnTo>
                  <a:pt x="30360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1" name="Freeform 8260"/>
          <p:cNvSpPr/>
          <p:nvPr/>
        </p:nvSpPr>
        <p:spPr bwMode="auto">
          <a:xfrm>
            <a:off x="8259960" y="3491507"/>
            <a:ext cx="187525" cy="312540"/>
          </a:xfrm>
          <a:custGeom>
            <a:avLst/>
            <a:gdLst/>
            <a:ahLst/>
            <a:cxnLst/>
            <a:rect l="0" t="0" r="0" b="0"/>
            <a:pathLst>
              <a:path w="187525" h="312540">
                <a:moveTo>
                  <a:pt x="8930" y="205383"/>
                </a:moveTo>
                <a:lnTo>
                  <a:pt x="8930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0" y="294680"/>
                </a:lnTo>
                <a:lnTo>
                  <a:pt x="0" y="303610"/>
                </a:lnTo>
                <a:lnTo>
                  <a:pt x="0" y="312539"/>
                </a:lnTo>
                <a:lnTo>
                  <a:pt x="8930" y="312539"/>
                </a:lnTo>
                <a:lnTo>
                  <a:pt x="17860" y="312539"/>
                </a:lnTo>
                <a:lnTo>
                  <a:pt x="26789" y="294680"/>
                </a:lnTo>
                <a:lnTo>
                  <a:pt x="35719" y="285750"/>
                </a:lnTo>
                <a:lnTo>
                  <a:pt x="44649" y="267891"/>
                </a:lnTo>
                <a:lnTo>
                  <a:pt x="53578" y="258961"/>
                </a:lnTo>
                <a:lnTo>
                  <a:pt x="62508" y="250032"/>
                </a:lnTo>
                <a:lnTo>
                  <a:pt x="62508" y="241102"/>
                </a:lnTo>
                <a:lnTo>
                  <a:pt x="62508" y="241102"/>
                </a:lnTo>
                <a:lnTo>
                  <a:pt x="71438" y="250032"/>
                </a:lnTo>
                <a:lnTo>
                  <a:pt x="71438" y="250032"/>
                </a:lnTo>
                <a:lnTo>
                  <a:pt x="71438" y="250032"/>
                </a:lnTo>
                <a:lnTo>
                  <a:pt x="80367" y="250032"/>
                </a:lnTo>
                <a:lnTo>
                  <a:pt x="89297" y="241102"/>
                </a:lnTo>
                <a:lnTo>
                  <a:pt x="89297" y="223243"/>
                </a:lnTo>
                <a:lnTo>
                  <a:pt x="98227" y="214313"/>
                </a:lnTo>
                <a:lnTo>
                  <a:pt x="98227" y="196454"/>
                </a:lnTo>
                <a:lnTo>
                  <a:pt x="107156" y="178594"/>
                </a:lnTo>
                <a:lnTo>
                  <a:pt x="107156" y="151805"/>
                </a:lnTo>
                <a:lnTo>
                  <a:pt x="116086" y="133946"/>
                </a:lnTo>
                <a:lnTo>
                  <a:pt x="116086" y="98227"/>
                </a:lnTo>
                <a:lnTo>
                  <a:pt x="116086" y="71438"/>
                </a:lnTo>
                <a:lnTo>
                  <a:pt x="116086" y="4464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07156" y="53579"/>
                </a:lnTo>
                <a:lnTo>
                  <a:pt x="98227" y="89297"/>
                </a:lnTo>
                <a:lnTo>
                  <a:pt x="98227" y="116086"/>
                </a:lnTo>
                <a:lnTo>
                  <a:pt x="98227" y="151805"/>
                </a:lnTo>
                <a:lnTo>
                  <a:pt x="98227" y="178594"/>
                </a:lnTo>
                <a:lnTo>
                  <a:pt x="107156" y="187524"/>
                </a:lnTo>
                <a:lnTo>
                  <a:pt x="116086" y="196454"/>
                </a:lnTo>
                <a:lnTo>
                  <a:pt x="125016" y="196454"/>
                </a:lnTo>
                <a:lnTo>
                  <a:pt x="133945" y="187524"/>
                </a:lnTo>
                <a:lnTo>
                  <a:pt x="142875" y="178594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51805" y="125016"/>
                </a:lnTo>
                <a:lnTo>
                  <a:pt x="160735" y="107157"/>
                </a:lnTo>
                <a:lnTo>
                  <a:pt x="160735" y="98227"/>
                </a:lnTo>
                <a:lnTo>
                  <a:pt x="160735" y="107157"/>
                </a:lnTo>
                <a:lnTo>
                  <a:pt x="160735" y="116086"/>
                </a:lnTo>
                <a:lnTo>
                  <a:pt x="169664" y="133946"/>
                </a:lnTo>
                <a:lnTo>
                  <a:pt x="169664" y="151805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87524" y="169664"/>
                </a:lnTo>
                <a:lnTo>
                  <a:pt x="187524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2" name="Freeform 8261"/>
          <p:cNvSpPr/>
          <p:nvPr/>
        </p:nvSpPr>
        <p:spPr bwMode="auto">
          <a:xfrm>
            <a:off x="8331398" y="3482578"/>
            <a:ext cx="107157" cy="71438"/>
          </a:xfrm>
          <a:custGeom>
            <a:avLst/>
            <a:gdLst/>
            <a:ahLst/>
            <a:cxnLst/>
            <a:rect l="0" t="0" r="0" b="0"/>
            <a:pathLst>
              <a:path w="107157" h="71438">
                <a:moveTo>
                  <a:pt x="0" y="71437"/>
                </a:moveTo>
                <a:lnTo>
                  <a:pt x="8929" y="62508"/>
                </a:lnTo>
                <a:lnTo>
                  <a:pt x="17859" y="62508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35718"/>
                </a:lnTo>
                <a:lnTo>
                  <a:pt x="80367" y="17859"/>
                </a:lnTo>
                <a:lnTo>
                  <a:pt x="9822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3" name="Freeform 8262"/>
          <p:cNvSpPr/>
          <p:nvPr/>
        </p:nvSpPr>
        <p:spPr bwMode="auto">
          <a:xfrm>
            <a:off x="7706320" y="4107656"/>
            <a:ext cx="294681" cy="258962"/>
          </a:xfrm>
          <a:custGeom>
            <a:avLst/>
            <a:gdLst/>
            <a:ahLst/>
            <a:cxnLst/>
            <a:rect l="0" t="0" r="0" b="0"/>
            <a:pathLst>
              <a:path w="294681" h="258962">
                <a:moveTo>
                  <a:pt x="0" y="116086"/>
                </a:move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9664"/>
                </a:lnTo>
                <a:lnTo>
                  <a:pt x="17860" y="187523"/>
                </a:lnTo>
                <a:lnTo>
                  <a:pt x="26789" y="205383"/>
                </a:lnTo>
                <a:lnTo>
                  <a:pt x="26789" y="223242"/>
                </a:lnTo>
                <a:lnTo>
                  <a:pt x="35719" y="24110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32172"/>
                </a:lnTo>
                <a:lnTo>
                  <a:pt x="35719" y="214312"/>
                </a:lnTo>
                <a:lnTo>
                  <a:pt x="35719" y="187523"/>
                </a:lnTo>
                <a:lnTo>
                  <a:pt x="35719" y="151805"/>
                </a:lnTo>
                <a:lnTo>
                  <a:pt x="35719" y="107156"/>
                </a:lnTo>
                <a:lnTo>
                  <a:pt x="35719" y="71437"/>
                </a:lnTo>
                <a:lnTo>
                  <a:pt x="44649" y="44648"/>
                </a:lnTo>
                <a:lnTo>
                  <a:pt x="53578" y="35719"/>
                </a:lnTo>
                <a:lnTo>
                  <a:pt x="62508" y="44648"/>
                </a:lnTo>
                <a:lnTo>
                  <a:pt x="71438" y="62508"/>
                </a:lnTo>
                <a:lnTo>
                  <a:pt x="80368" y="89297"/>
                </a:lnTo>
                <a:lnTo>
                  <a:pt x="89297" y="133945"/>
                </a:lnTo>
                <a:lnTo>
                  <a:pt x="98227" y="169664"/>
                </a:lnTo>
                <a:lnTo>
                  <a:pt x="107157" y="205383"/>
                </a:lnTo>
                <a:lnTo>
                  <a:pt x="107157" y="232172"/>
                </a:lnTo>
                <a:lnTo>
                  <a:pt x="116086" y="250031"/>
                </a:lnTo>
                <a:lnTo>
                  <a:pt x="116086" y="258961"/>
                </a:lnTo>
                <a:lnTo>
                  <a:pt x="125016" y="250031"/>
                </a:lnTo>
                <a:lnTo>
                  <a:pt x="125016" y="232172"/>
                </a:lnTo>
                <a:lnTo>
                  <a:pt x="125016" y="205383"/>
                </a:lnTo>
                <a:lnTo>
                  <a:pt x="133946" y="160734"/>
                </a:lnTo>
                <a:lnTo>
                  <a:pt x="142875" y="116086"/>
                </a:lnTo>
                <a:lnTo>
                  <a:pt x="151805" y="71437"/>
                </a:lnTo>
                <a:lnTo>
                  <a:pt x="160735" y="35719"/>
                </a:lnTo>
                <a:lnTo>
                  <a:pt x="160735" y="8930"/>
                </a:lnTo>
                <a:lnTo>
                  <a:pt x="169664" y="0"/>
                </a:lnTo>
                <a:lnTo>
                  <a:pt x="169664" y="8930"/>
                </a:lnTo>
                <a:lnTo>
                  <a:pt x="178594" y="35719"/>
                </a:lnTo>
                <a:lnTo>
                  <a:pt x="178594" y="62508"/>
                </a:lnTo>
                <a:lnTo>
                  <a:pt x="187524" y="98226"/>
                </a:lnTo>
                <a:lnTo>
                  <a:pt x="196453" y="133945"/>
                </a:lnTo>
                <a:lnTo>
                  <a:pt x="205383" y="160734"/>
                </a:lnTo>
                <a:lnTo>
                  <a:pt x="223243" y="178594"/>
                </a:lnTo>
                <a:lnTo>
                  <a:pt x="232172" y="187523"/>
                </a:lnTo>
                <a:lnTo>
                  <a:pt x="250032" y="187523"/>
                </a:lnTo>
                <a:lnTo>
                  <a:pt x="267891" y="169664"/>
                </a:lnTo>
                <a:lnTo>
                  <a:pt x="276821" y="151805"/>
                </a:lnTo>
                <a:lnTo>
                  <a:pt x="294680" y="125015"/>
                </a:lnTo>
                <a:lnTo>
                  <a:pt x="294680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4" name="Freeform 8263"/>
          <p:cNvSpPr/>
          <p:nvPr/>
        </p:nvSpPr>
        <p:spPr bwMode="auto">
          <a:xfrm>
            <a:off x="7974211" y="3857625"/>
            <a:ext cx="535781" cy="375047"/>
          </a:xfrm>
          <a:custGeom>
            <a:avLst/>
            <a:gdLst/>
            <a:ahLst/>
            <a:cxnLst/>
            <a:rect l="0" t="0" r="0" b="0"/>
            <a:pathLst>
              <a:path w="535781" h="375047">
                <a:moveTo>
                  <a:pt x="0" y="321468"/>
                </a:moveTo>
                <a:lnTo>
                  <a:pt x="0" y="330398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75046"/>
                </a:lnTo>
                <a:lnTo>
                  <a:pt x="17859" y="375046"/>
                </a:lnTo>
                <a:lnTo>
                  <a:pt x="35719" y="366117"/>
                </a:lnTo>
                <a:lnTo>
                  <a:pt x="53578" y="357187"/>
                </a:lnTo>
                <a:lnTo>
                  <a:pt x="71437" y="339328"/>
                </a:lnTo>
                <a:lnTo>
                  <a:pt x="80367" y="321468"/>
                </a:lnTo>
                <a:lnTo>
                  <a:pt x="89297" y="303609"/>
                </a:lnTo>
                <a:lnTo>
                  <a:pt x="89297" y="285750"/>
                </a:lnTo>
                <a:lnTo>
                  <a:pt x="80367" y="267890"/>
                </a:lnTo>
                <a:lnTo>
                  <a:pt x="71437" y="250031"/>
                </a:lnTo>
                <a:lnTo>
                  <a:pt x="62508" y="241101"/>
                </a:lnTo>
                <a:lnTo>
                  <a:pt x="62508" y="241101"/>
                </a:lnTo>
                <a:lnTo>
                  <a:pt x="53578" y="258961"/>
                </a:lnTo>
                <a:lnTo>
                  <a:pt x="44648" y="276820"/>
                </a:lnTo>
                <a:lnTo>
                  <a:pt x="53578" y="303609"/>
                </a:lnTo>
                <a:lnTo>
                  <a:pt x="53578" y="321468"/>
                </a:lnTo>
                <a:lnTo>
                  <a:pt x="62508" y="348257"/>
                </a:lnTo>
                <a:lnTo>
                  <a:pt x="71437" y="366117"/>
                </a:lnTo>
                <a:lnTo>
                  <a:pt x="80367" y="375046"/>
                </a:lnTo>
                <a:lnTo>
                  <a:pt x="89297" y="375046"/>
                </a:lnTo>
                <a:lnTo>
                  <a:pt x="98227" y="375046"/>
                </a:lnTo>
                <a:lnTo>
                  <a:pt x="107156" y="366117"/>
                </a:lnTo>
                <a:lnTo>
                  <a:pt x="116086" y="348257"/>
                </a:lnTo>
                <a:lnTo>
                  <a:pt x="133945" y="321468"/>
                </a:lnTo>
                <a:lnTo>
                  <a:pt x="151805" y="294679"/>
                </a:lnTo>
                <a:lnTo>
                  <a:pt x="169664" y="258961"/>
                </a:lnTo>
                <a:lnTo>
                  <a:pt x="178594" y="223242"/>
                </a:lnTo>
                <a:lnTo>
                  <a:pt x="178594" y="196453"/>
                </a:lnTo>
                <a:lnTo>
                  <a:pt x="187523" y="187523"/>
                </a:lnTo>
                <a:lnTo>
                  <a:pt x="187523" y="178593"/>
                </a:lnTo>
                <a:lnTo>
                  <a:pt x="196453" y="187523"/>
                </a:lnTo>
                <a:lnTo>
                  <a:pt x="196453" y="196453"/>
                </a:lnTo>
                <a:lnTo>
                  <a:pt x="196453" y="214312"/>
                </a:lnTo>
                <a:lnTo>
                  <a:pt x="214312" y="241101"/>
                </a:lnTo>
                <a:lnTo>
                  <a:pt x="223241" y="258961"/>
                </a:lnTo>
                <a:lnTo>
                  <a:pt x="223241" y="276820"/>
                </a:lnTo>
                <a:lnTo>
                  <a:pt x="232171" y="294679"/>
                </a:lnTo>
                <a:lnTo>
                  <a:pt x="250030" y="294679"/>
                </a:lnTo>
                <a:lnTo>
                  <a:pt x="258960" y="294679"/>
                </a:lnTo>
                <a:lnTo>
                  <a:pt x="267890" y="294679"/>
                </a:lnTo>
                <a:lnTo>
                  <a:pt x="276819" y="276820"/>
                </a:lnTo>
                <a:lnTo>
                  <a:pt x="276819" y="250031"/>
                </a:lnTo>
                <a:lnTo>
                  <a:pt x="285749" y="223242"/>
                </a:lnTo>
                <a:lnTo>
                  <a:pt x="285749" y="196453"/>
                </a:lnTo>
                <a:lnTo>
                  <a:pt x="285749" y="169664"/>
                </a:lnTo>
                <a:lnTo>
                  <a:pt x="285749" y="151804"/>
                </a:lnTo>
                <a:lnTo>
                  <a:pt x="294679" y="142875"/>
                </a:lnTo>
                <a:lnTo>
                  <a:pt x="294679" y="142875"/>
                </a:lnTo>
                <a:lnTo>
                  <a:pt x="294679" y="142875"/>
                </a:lnTo>
                <a:lnTo>
                  <a:pt x="303609" y="160734"/>
                </a:lnTo>
                <a:lnTo>
                  <a:pt x="303609" y="178593"/>
                </a:lnTo>
                <a:lnTo>
                  <a:pt x="303609" y="196453"/>
                </a:lnTo>
                <a:lnTo>
                  <a:pt x="312538" y="214312"/>
                </a:lnTo>
                <a:lnTo>
                  <a:pt x="312538" y="223242"/>
                </a:lnTo>
                <a:lnTo>
                  <a:pt x="321468" y="241101"/>
                </a:lnTo>
                <a:lnTo>
                  <a:pt x="321468" y="241101"/>
                </a:lnTo>
                <a:lnTo>
                  <a:pt x="330398" y="241101"/>
                </a:lnTo>
                <a:lnTo>
                  <a:pt x="330398" y="232171"/>
                </a:lnTo>
                <a:lnTo>
                  <a:pt x="339327" y="214312"/>
                </a:lnTo>
                <a:lnTo>
                  <a:pt x="339327" y="196453"/>
                </a:lnTo>
                <a:lnTo>
                  <a:pt x="339327" y="178593"/>
                </a:lnTo>
                <a:lnTo>
                  <a:pt x="339327" y="160734"/>
                </a:lnTo>
                <a:lnTo>
                  <a:pt x="348257" y="142875"/>
                </a:lnTo>
                <a:lnTo>
                  <a:pt x="357187" y="142875"/>
                </a:lnTo>
                <a:lnTo>
                  <a:pt x="357187" y="142875"/>
                </a:lnTo>
                <a:lnTo>
                  <a:pt x="357187" y="151804"/>
                </a:lnTo>
                <a:lnTo>
                  <a:pt x="366116" y="169664"/>
                </a:lnTo>
                <a:lnTo>
                  <a:pt x="366116" y="178593"/>
                </a:lnTo>
                <a:lnTo>
                  <a:pt x="375046" y="187523"/>
                </a:lnTo>
                <a:lnTo>
                  <a:pt x="375046" y="196453"/>
                </a:lnTo>
                <a:lnTo>
                  <a:pt x="383976" y="196453"/>
                </a:lnTo>
                <a:lnTo>
                  <a:pt x="383976" y="196453"/>
                </a:lnTo>
                <a:lnTo>
                  <a:pt x="392905" y="187523"/>
                </a:lnTo>
                <a:lnTo>
                  <a:pt x="401835" y="178593"/>
                </a:lnTo>
                <a:lnTo>
                  <a:pt x="401835" y="160734"/>
                </a:lnTo>
                <a:lnTo>
                  <a:pt x="401835" y="151804"/>
                </a:lnTo>
                <a:lnTo>
                  <a:pt x="392905" y="133945"/>
                </a:lnTo>
                <a:lnTo>
                  <a:pt x="392905" y="116086"/>
                </a:lnTo>
                <a:lnTo>
                  <a:pt x="383976" y="98226"/>
                </a:lnTo>
                <a:lnTo>
                  <a:pt x="383976" y="89296"/>
                </a:lnTo>
                <a:lnTo>
                  <a:pt x="383976" y="80367"/>
                </a:lnTo>
                <a:lnTo>
                  <a:pt x="383976" y="80367"/>
                </a:lnTo>
                <a:lnTo>
                  <a:pt x="383976" y="89296"/>
                </a:lnTo>
                <a:lnTo>
                  <a:pt x="383976" y="89296"/>
                </a:lnTo>
                <a:lnTo>
                  <a:pt x="392905" y="89296"/>
                </a:lnTo>
                <a:lnTo>
                  <a:pt x="392905" y="98226"/>
                </a:lnTo>
                <a:lnTo>
                  <a:pt x="401835" y="89296"/>
                </a:lnTo>
                <a:lnTo>
                  <a:pt x="410765" y="89296"/>
                </a:lnTo>
                <a:lnTo>
                  <a:pt x="410765" y="80367"/>
                </a:lnTo>
                <a:lnTo>
                  <a:pt x="410765" y="80367"/>
                </a:lnTo>
                <a:lnTo>
                  <a:pt x="410765" y="80367"/>
                </a:lnTo>
                <a:lnTo>
                  <a:pt x="419694" y="80367"/>
                </a:lnTo>
                <a:lnTo>
                  <a:pt x="419694" y="80367"/>
                </a:lnTo>
                <a:lnTo>
                  <a:pt x="419694" y="89296"/>
                </a:lnTo>
                <a:lnTo>
                  <a:pt x="428624" y="98226"/>
                </a:lnTo>
                <a:lnTo>
                  <a:pt x="428624" y="107156"/>
                </a:lnTo>
                <a:lnTo>
                  <a:pt x="428624" y="116086"/>
                </a:lnTo>
                <a:lnTo>
                  <a:pt x="428624" y="116086"/>
                </a:lnTo>
                <a:lnTo>
                  <a:pt x="428624" y="125015"/>
                </a:lnTo>
                <a:lnTo>
                  <a:pt x="428624" y="116086"/>
                </a:lnTo>
                <a:lnTo>
                  <a:pt x="428624" y="116086"/>
                </a:lnTo>
                <a:lnTo>
                  <a:pt x="428624" y="98226"/>
                </a:lnTo>
                <a:lnTo>
                  <a:pt x="437554" y="89296"/>
                </a:lnTo>
                <a:lnTo>
                  <a:pt x="437554" y="71437"/>
                </a:lnTo>
                <a:lnTo>
                  <a:pt x="437554" y="53578"/>
                </a:lnTo>
                <a:lnTo>
                  <a:pt x="446484" y="35718"/>
                </a:lnTo>
                <a:lnTo>
                  <a:pt x="446484" y="26789"/>
                </a:lnTo>
                <a:lnTo>
                  <a:pt x="455413" y="26789"/>
                </a:lnTo>
                <a:lnTo>
                  <a:pt x="455413" y="26789"/>
                </a:lnTo>
                <a:lnTo>
                  <a:pt x="455413" y="26789"/>
                </a:lnTo>
                <a:lnTo>
                  <a:pt x="446484" y="35718"/>
                </a:lnTo>
                <a:lnTo>
                  <a:pt x="455413" y="53578"/>
                </a:lnTo>
                <a:lnTo>
                  <a:pt x="455413" y="53578"/>
                </a:lnTo>
                <a:lnTo>
                  <a:pt x="464343" y="62507"/>
                </a:lnTo>
                <a:lnTo>
                  <a:pt x="464343" y="71437"/>
                </a:lnTo>
                <a:lnTo>
                  <a:pt x="464343" y="62507"/>
                </a:lnTo>
                <a:lnTo>
                  <a:pt x="464343" y="62507"/>
                </a:lnTo>
                <a:lnTo>
                  <a:pt x="473273" y="53578"/>
                </a:lnTo>
                <a:lnTo>
                  <a:pt x="473273" y="35718"/>
                </a:lnTo>
                <a:lnTo>
                  <a:pt x="473273" y="26789"/>
                </a:lnTo>
                <a:lnTo>
                  <a:pt x="473273" y="17859"/>
                </a:lnTo>
                <a:lnTo>
                  <a:pt x="482202" y="8929"/>
                </a:lnTo>
                <a:lnTo>
                  <a:pt x="482202" y="0"/>
                </a:lnTo>
                <a:lnTo>
                  <a:pt x="482202" y="8929"/>
                </a:lnTo>
                <a:lnTo>
                  <a:pt x="491132" y="17859"/>
                </a:lnTo>
                <a:lnTo>
                  <a:pt x="491132" y="26789"/>
                </a:lnTo>
                <a:lnTo>
                  <a:pt x="491132" y="44648"/>
                </a:lnTo>
                <a:lnTo>
                  <a:pt x="500062" y="62507"/>
                </a:lnTo>
                <a:lnTo>
                  <a:pt x="500062" y="80367"/>
                </a:lnTo>
                <a:lnTo>
                  <a:pt x="508991" y="89296"/>
                </a:lnTo>
                <a:lnTo>
                  <a:pt x="517921" y="107156"/>
                </a:lnTo>
                <a:lnTo>
                  <a:pt x="517921" y="125015"/>
                </a:lnTo>
                <a:lnTo>
                  <a:pt x="526851" y="133945"/>
                </a:lnTo>
                <a:lnTo>
                  <a:pt x="535780" y="151804"/>
                </a:lnTo>
                <a:lnTo>
                  <a:pt x="535780" y="169664"/>
                </a:lnTo>
                <a:lnTo>
                  <a:pt x="535780" y="178593"/>
                </a:lnTo>
                <a:lnTo>
                  <a:pt x="526851" y="187523"/>
                </a:lnTo>
                <a:lnTo>
                  <a:pt x="517921" y="187523"/>
                </a:lnTo>
                <a:lnTo>
                  <a:pt x="508991" y="187523"/>
                </a:lnTo>
                <a:lnTo>
                  <a:pt x="500062" y="187523"/>
                </a:lnTo>
                <a:lnTo>
                  <a:pt x="491132" y="187523"/>
                </a:lnTo>
                <a:lnTo>
                  <a:pt x="491132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5" name="Freeform 8264"/>
          <p:cNvSpPr/>
          <p:nvPr/>
        </p:nvSpPr>
        <p:spPr bwMode="auto">
          <a:xfrm>
            <a:off x="7045523" y="4134445"/>
            <a:ext cx="428626" cy="250032"/>
          </a:xfrm>
          <a:custGeom>
            <a:avLst/>
            <a:gdLst/>
            <a:ahLst/>
            <a:cxnLst/>
            <a:rect l="0" t="0" r="0" b="0"/>
            <a:pathLst>
              <a:path w="428626" h="250032">
                <a:moveTo>
                  <a:pt x="8930" y="107156"/>
                </a:move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17860" y="62508"/>
                </a:lnTo>
                <a:lnTo>
                  <a:pt x="35719" y="44648"/>
                </a:lnTo>
                <a:lnTo>
                  <a:pt x="62508" y="17859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8930"/>
                </a:lnTo>
                <a:lnTo>
                  <a:pt x="151805" y="26789"/>
                </a:lnTo>
                <a:lnTo>
                  <a:pt x="151805" y="62508"/>
                </a:lnTo>
                <a:lnTo>
                  <a:pt x="142875" y="107156"/>
                </a:lnTo>
                <a:lnTo>
                  <a:pt x="125016" y="151805"/>
                </a:lnTo>
                <a:lnTo>
                  <a:pt x="107157" y="196453"/>
                </a:lnTo>
                <a:lnTo>
                  <a:pt x="89297" y="223242"/>
                </a:lnTo>
                <a:lnTo>
                  <a:pt x="80368" y="250031"/>
                </a:lnTo>
                <a:lnTo>
                  <a:pt x="71438" y="250031"/>
                </a:lnTo>
                <a:lnTo>
                  <a:pt x="80368" y="241101"/>
                </a:lnTo>
                <a:lnTo>
                  <a:pt x="98227" y="223242"/>
                </a:lnTo>
                <a:lnTo>
                  <a:pt x="142875" y="196453"/>
                </a:lnTo>
                <a:lnTo>
                  <a:pt x="187524" y="169664"/>
                </a:lnTo>
                <a:lnTo>
                  <a:pt x="241102" y="151805"/>
                </a:lnTo>
                <a:lnTo>
                  <a:pt x="294680" y="133945"/>
                </a:lnTo>
                <a:lnTo>
                  <a:pt x="348258" y="125016"/>
                </a:lnTo>
                <a:lnTo>
                  <a:pt x="383977" y="125016"/>
                </a:lnTo>
                <a:lnTo>
                  <a:pt x="410766" y="116086"/>
                </a:lnTo>
                <a:lnTo>
                  <a:pt x="428625" y="116086"/>
                </a:lnTo>
                <a:lnTo>
                  <a:pt x="428625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6" name="Freeform 8265"/>
          <p:cNvSpPr/>
          <p:nvPr/>
        </p:nvSpPr>
        <p:spPr bwMode="auto">
          <a:xfrm>
            <a:off x="7652742" y="4518421"/>
            <a:ext cx="267892" cy="455416"/>
          </a:xfrm>
          <a:custGeom>
            <a:avLst/>
            <a:gdLst/>
            <a:ahLst/>
            <a:cxnLst/>
            <a:rect l="0" t="0" r="0" b="0"/>
            <a:pathLst>
              <a:path w="267892" h="455416">
                <a:moveTo>
                  <a:pt x="35719" y="187524"/>
                </a:moveTo>
                <a:lnTo>
                  <a:pt x="35719" y="178594"/>
                </a:lnTo>
                <a:lnTo>
                  <a:pt x="26789" y="169665"/>
                </a:lnTo>
                <a:lnTo>
                  <a:pt x="17860" y="169665"/>
                </a:lnTo>
                <a:lnTo>
                  <a:pt x="17860" y="160735"/>
                </a:lnTo>
                <a:lnTo>
                  <a:pt x="8930" y="178594"/>
                </a:lnTo>
                <a:lnTo>
                  <a:pt x="0" y="205383"/>
                </a:lnTo>
                <a:lnTo>
                  <a:pt x="0" y="241102"/>
                </a:lnTo>
                <a:lnTo>
                  <a:pt x="0" y="285750"/>
                </a:lnTo>
                <a:lnTo>
                  <a:pt x="0" y="330399"/>
                </a:lnTo>
                <a:lnTo>
                  <a:pt x="8930" y="375048"/>
                </a:lnTo>
                <a:lnTo>
                  <a:pt x="17860" y="410767"/>
                </a:lnTo>
                <a:lnTo>
                  <a:pt x="26789" y="437556"/>
                </a:lnTo>
                <a:lnTo>
                  <a:pt x="26789" y="446485"/>
                </a:lnTo>
                <a:lnTo>
                  <a:pt x="44649" y="455415"/>
                </a:lnTo>
                <a:lnTo>
                  <a:pt x="53578" y="446485"/>
                </a:lnTo>
                <a:lnTo>
                  <a:pt x="62508" y="428626"/>
                </a:lnTo>
                <a:lnTo>
                  <a:pt x="80367" y="392907"/>
                </a:lnTo>
                <a:lnTo>
                  <a:pt x="80367" y="357188"/>
                </a:lnTo>
                <a:lnTo>
                  <a:pt x="89297" y="294680"/>
                </a:lnTo>
                <a:lnTo>
                  <a:pt x="98227" y="232172"/>
                </a:lnTo>
                <a:lnTo>
                  <a:pt x="98227" y="169665"/>
                </a:lnTo>
                <a:lnTo>
                  <a:pt x="89297" y="107157"/>
                </a:lnTo>
                <a:lnTo>
                  <a:pt x="89297" y="5357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26790"/>
                </a:lnTo>
                <a:lnTo>
                  <a:pt x="89297" y="71438"/>
                </a:lnTo>
                <a:lnTo>
                  <a:pt x="89297" y="125016"/>
                </a:lnTo>
                <a:lnTo>
                  <a:pt x="98227" y="187524"/>
                </a:lnTo>
                <a:lnTo>
                  <a:pt x="116086" y="241102"/>
                </a:lnTo>
                <a:lnTo>
                  <a:pt x="125016" y="285750"/>
                </a:lnTo>
                <a:lnTo>
                  <a:pt x="142875" y="321469"/>
                </a:lnTo>
                <a:lnTo>
                  <a:pt x="169664" y="339329"/>
                </a:lnTo>
                <a:lnTo>
                  <a:pt x="187524" y="348258"/>
                </a:lnTo>
                <a:lnTo>
                  <a:pt x="205383" y="348258"/>
                </a:lnTo>
                <a:lnTo>
                  <a:pt x="232172" y="330399"/>
                </a:lnTo>
                <a:lnTo>
                  <a:pt x="250031" y="303610"/>
                </a:lnTo>
                <a:lnTo>
                  <a:pt x="267891" y="276821"/>
                </a:lnTo>
                <a:lnTo>
                  <a:pt x="267891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7" name="Freeform 8266"/>
          <p:cNvSpPr/>
          <p:nvPr/>
        </p:nvSpPr>
        <p:spPr bwMode="auto">
          <a:xfrm>
            <a:off x="7849195" y="4393406"/>
            <a:ext cx="348258" cy="437556"/>
          </a:xfrm>
          <a:custGeom>
            <a:avLst/>
            <a:gdLst/>
            <a:ahLst/>
            <a:cxnLst/>
            <a:rect l="0" t="0" r="0" b="0"/>
            <a:pathLst>
              <a:path w="348258" h="437556">
                <a:moveTo>
                  <a:pt x="44649" y="223242"/>
                </a:moveTo>
                <a:lnTo>
                  <a:pt x="35719" y="223242"/>
                </a:lnTo>
                <a:lnTo>
                  <a:pt x="26789" y="241101"/>
                </a:lnTo>
                <a:lnTo>
                  <a:pt x="17860" y="258961"/>
                </a:lnTo>
                <a:lnTo>
                  <a:pt x="8930" y="285750"/>
                </a:lnTo>
                <a:lnTo>
                  <a:pt x="8930" y="321469"/>
                </a:lnTo>
                <a:lnTo>
                  <a:pt x="0" y="357187"/>
                </a:lnTo>
                <a:lnTo>
                  <a:pt x="8930" y="383976"/>
                </a:lnTo>
                <a:lnTo>
                  <a:pt x="8930" y="410765"/>
                </a:lnTo>
                <a:lnTo>
                  <a:pt x="8930" y="428625"/>
                </a:lnTo>
                <a:lnTo>
                  <a:pt x="17860" y="437555"/>
                </a:lnTo>
                <a:lnTo>
                  <a:pt x="26789" y="428625"/>
                </a:lnTo>
                <a:lnTo>
                  <a:pt x="35719" y="419695"/>
                </a:lnTo>
                <a:lnTo>
                  <a:pt x="53578" y="401836"/>
                </a:lnTo>
                <a:lnTo>
                  <a:pt x="53578" y="375047"/>
                </a:lnTo>
                <a:lnTo>
                  <a:pt x="62508" y="348258"/>
                </a:lnTo>
                <a:lnTo>
                  <a:pt x="71438" y="312539"/>
                </a:lnTo>
                <a:lnTo>
                  <a:pt x="71438" y="285750"/>
                </a:lnTo>
                <a:lnTo>
                  <a:pt x="71438" y="276820"/>
                </a:lnTo>
                <a:lnTo>
                  <a:pt x="80368" y="276820"/>
                </a:lnTo>
                <a:lnTo>
                  <a:pt x="89297" y="285750"/>
                </a:lnTo>
                <a:lnTo>
                  <a:pt x="107157" y="303609"/>
                </a:lnTo>
                <a:lnTo>
                  <a:pt x="116086" y="321469"/>
                </a:lnTo>
                <a:lnTo>
                  <a:pt x="133946" y="339328"/>
                </a:lnTo>
                <a:lnTo>
                  <a:pt x="142875" y="357187"/>
                </a:lnTo>
                <a:lnTo>
                  <a:pt x="160735" y="357187"/>
                </a:lnTo>
                <a:lnTo>
                  <a:pt x="169664" y="348258"/>
                </a:lnTo>
                <a:lnTo>
                  <a:pt x="187524" y="339328"/>
                </a:lnTo>
                <a:lnTo>
                  <a:pt x="187524" y="312539"/>
                </a:lnTo>
                <a:lnTo>
                  <a:pt x="196453" y="285750"/>
                </a:lnTo>
                <a:lnTo>
                  <a:pt x="196453" y="250031"/>
                </a:lnTo>
                <a:lnTo>
                  <a:pt x="196453" y="214312"/>
                </a:lnTo>
                <a:lnTo>
                  <a:pt x="187524" y="169664"/>
                </a:lnTo>
                <a:lnTo>
                  <a:pt x="178594" y="125015"/>
                </a:lnTo>
                <a:lnTo>
                  <a:pt x="169664" y="80367"/>
                </a:lnTo>
                <a:lnTo>
                  <a:pt x="160735" y="35719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17859"/>
                </a:lnTo>
                <a:lnTo>
                  <a:pt x="116086" y="44648"/>
                </a:lnTo>
                <a:lnTo>
                  <a:pt x="107157" y="80367"/>
                </a:lnTo>
                <a:lnTo>
                  <a:pt x="116086" y="125015"/>
                </a:lnTo>
                <a:lnTo>
                  <a:pt x="125016" y="169664"/>
                </a:lnTo>
                <a:lnTo>
                  <a:pt x="151805" y="214312"/>
                </a:lnTo>
                <a:lnTo>
                  <a:pt x="178594" y="250031"/>
                </a:lnTo>
                <a:lnTo>
                  <a:pt x="214313" y="276820"/>
                </a:lnTo>
                <a:lnTo>
                  <a:pt x="250032" y="294680"/>
                </a:lnTo>
                <a:lnTo>
                  <a:pt x="285750" y="312539"/>
                </a:lnTo>
                <a:lnTo>
                  <a:pt x="312539" y="312539"/>
                </a:lnTo>
                <a:lnTo>
                  <a:pt x="330399" y="312539"/>
                </a:lnTo>
                <a:lnTo>
                  <a:pt x="339328" y="303609"/>
                </a:lnTo>
                <a:lnTo>
                  <a:pt x="330399" y="294680"/>
                </a:lnTo>
                <a:lnTo>
                  <a:pt x="312539" y="285750"/>
                </a:lnTo>
                <a:lnTo>
                  <a:pt x="276821" y="267890"/>
                </a:lnTo>
                <a:lnTo>
                  <a:pt x="223243" y="241101"/>
                </a:lnTo>
                <a:lnTo>
                  <a:pt x="178594" y="223242"/>
                </a:lnTo>
                <a:lnTo>
                  <a:pt x="125016" y="205383"/>
                </a:lnTo>
                <a:lnTo>
                  <a:pt x="89297" y="196453"/>
                </a:lnTo>
                <a:lnTo>
                  <a:pt x="62508" y="196453"/>
                </a:lnTo>
                <a:lnTo>
                  <a:pt x="4464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53578" y="205383"/>
                </a:lnTo>
                <a:lnTo>
                  <a:pt x="80368" y="196453"/>
                </a:lnTo>
                <a:lnTo>
                  <a:pt x="116086" y="178594"/>
                </a:lnTo>
                <a:lnTo>
                  <a:pt x="169664" y="160734"/>
                </a:lnTo>
                <a:lnTo>
                  <a:pt x="214313" y="142875"/>
                </a:lnTo>
                <a:lnTo>
                  <a:pt x="258961" y="125015"/>
                </a:lnTo>
                <a:lnTo>
                  <a:pt x="294680" y="116086"/>
                </a:lnTo>
                <a:lnTo>
                  <a:pt x="330399" y="107156"/>
                </a:lnTo>
                <a:lnTo>
                  <a:pt x="348257" y="107156"/>
                </a:lnTo>
                <a:lnTo>
                  <a:pt x="348257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8" name="Freeform 8267"/>
          <p:cNvSpPr/>
          <p:nvPr/>
        </p:nvSpPr>
        <p:spPr bwMode="auto">
          <a:xfrm>
            <a:off x="8197452" y="4545211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98226"/>
                </a:lnTo>
                <a:lnTo>
                  <a:pt x="26789" y="116085"/>
                </a:lnTo>
                <a:lnTo>
                  <a:pt x="44649" y="125015"/>
                </a:lnTo>
                <a:lnTo>
                  <a:pt x="53578" y="133945"/>
                </a:lnTo>
                <a:lnTo>
                  <a:pt x="53578" y="125015"/>
                </a:lnTo>
                <a:lnTo>
                  <a:pt x="62508" y="116085"/>
                </a:lnTo>
                <a:lnTo>
                  <a:pt x="80368" y="98226"/>
                </a:lnTo>
                <a:lnTo>
                  <a:pt x="80368" y="80367"/>
                </a:lnTo>
                <a:lnTo>
                  <a:pt x="89297" y="53578"/>
                </a:lnTo>
                <a:lnTo>
                  <a:pt x="98227" y="26789"/>
                </a:lnTo>
                <a:lnTo>
                  <a:pt x="98227" y="17859"/>
                </a:lnTo>
                <a:lnTo>
                  <a:pt x="107157" y="1785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16086" y="80367"/>
                </a:lnTo>
                <a:lnTo>
                  <a:pt x="116086" y="107156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10715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69" name="Freeform 8268"/>
          <p:cNvSpPr/>
          <p:nvPr/>
        </p:nvSpPr>
        <p:spPr bwMode="auto">
          <a:xfrm>
            <a:off x="8001000" y="510778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0" name="Freeform 8269"/>
          <p:cNvSpPr/>
          <p:nvPr/>
        </p:nvSpPr>
        <p:spPr bwMode="auto">
          <a:xfrm>
            <a:off x="7813477" y="5018484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53579"/>
                </a:lnTo>
                <a:lnTo>
                  <a:pt x="26789" y="80368"/>
                </a:lnTo>
                <a:lnTo>
                  <a:pt x="44648" y="116086"/>
                </a:lnTo>
                <a:lnTo>
                  <a:pt x="62507" y="142875"/>
                </a:lnTo>
                <a:lnTo>
                  <a:pt x="71437" y="169664"/>
                </a:lnTo>
                <a:lnTo>
                  <a:pt x="89296" y="187524"/>
                </a:lnTo>
                <a:lnTo>
                  <a:pt x="98226" y="187524"/>
                </a:lnTo>
                <a:lnTo>
                  <a:pt x="116086" y="187524"/>
                </a:lnTo>
                <a:lnTo>
                  <a:pt x="142875" y="169664"/>
                </a:lnTo>
                <a:lnTo>
                  <a:pt x="160734" y="151805"/>
                </a:lnTo>
                <a:lnTo>
                  <a:pt x="169664" y="116086"/>
                </a:lnTo>
                <a:lnTo>
                  <a:pt x="169664" y="80368"/>
                </a:lnTo>
                <a:lnTo>
                  <a:pt x="169664" y="44649"/>
                </a:lnTo>
                <a:lnTo>
                  <a:pt x="169664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1" name="Freeform 8270"/>
          <p:cNvSpPr/>
          <p:nvPr/>
        </p:nvSpPr>
        <p:spPr bwMode="auto">
          <a:xfrm>
            <a:off x="7822406" y="4938117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0" y="53578"/>
                </a:move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1786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2" name="Freeform 8271"/>
          <p:cNvSpPr/>
          <p:nvPr/>
        </p:nvSpPr>
        <p:spPr bwMode="auto">
          <a:xfrm>
            <a:off x="7983141" y="4947047"/>
            <a:ext cx="232172" cy="169665"/>
          </a:xfrm>
          <a:custGeom>
            <a:avLst/>
            <a:gdLst/>
            <a:ahLst/>
            <a:cxnLst/>
            <a:rect l="0" t="0" r="0" b="0"/>
            <a:pathLst>
              <a:path w="232172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17859" y="44648"/>
                </a:lnTo>
                <a:lnTo>
                  <a:pt x="35718" y="71437"/>
                </a:lnTo>
                <a:lnTo>
                  <a:pt x="44648" y="98226"/>
                </a:lnTo>
                <a:lnTo>
                  <a:pt x="62507" y="125016"/>
                </a:lnTo>
                <a:lnTo>
                  <a:pt x="71437" y="142875"/>
                </a:lnTo>
                <a:lnTo>
                  <a:pt x="80367" y="160734"/>
                </a:lnTo>
                <a:lnTo>
                  <a:pt x="8036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98226" y="151805"/>
                </a:lnTo>
                <a:lnTo>
                  <a:pt x="98226" y="133945"/>
                </a:lnTo>
                <a:lnTo>
                  <a:pt x="98226" y="107156"/>
                </a:lnTo>
                <a:lnTo>
                  <a:pt x="98226" y="71437"/>
                </a:lnTo>
                <a:lnTo>
                  <a:pt x="107156" y="44648"/>
                </a:lnTo>
                <a:lnTo>
                  <a:pt x="116086" y="17859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8930"/>
                </a:lnTo>
                <a:lnTo>
                  <a:pt x="196453" y="26789"/>
                </a:lnTo>
                <a:lnTo>
                  <a:pt x="205382" y="44648"/>
                </a:lnTo>
                <a:lnTo>
                  <a:pt x="205382" y="62508"/>
                </a:lnTo>
                <a:lnTo>
                  <a:pt x="214311" y="80367"/>
                </a:lnTo>
                <a:lnTo>
                  <a:pt x="223241" y="89297"/>
                </a:lnTo>
                <a:lnTo>
                  <a:pt x="232171" y="89297"/>
                </a:lnTo>
                <a:lnTo>
                  <a:pt x="232171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" name="Freeform 8272"/>
          <p:cNvSpPr/>
          <p:nvPr/>
        </p:nvSpPr>
        <p:spPr bwMode="auto">
          <a:xfrm>
            <a:off x="8224241" y="4830961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4464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26789" y="107156"/>
                </a:lnTo>
                <a:lnTo>
                  <a:pt x="35719" y="116086"/>
                </a:lnTo>
                <a:lnTo>
                  <a:pt x="62508" y="107156"/>
                </a:lnTo>
                <a:lnTo>
                  <a:pt x="89297" y="107156"/>
                </a:lnTo>
                <a:lnTo>
                  <a:pt x="107157" y="107156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33946" y="125016"/>
                </a:lnTo>
                <a:lnTo>
                  <a:pt x="133946" y="133945"/>
                </a:lnTo>
                <a:lnTo>
                  <a:pt x="125016" y="151805"/>
                </a:lnTo>
                <a:lnTo>
                  <a:pt x="107157" y="160734"/>
                </a:lnTo>
                <a:lnTo>
                  <a:pt x="89297" y="169664"/>
                </a:lnTo>
                <a:lnTo>
                  <a:pt x="62508" y="169664"/>
                </a:lnTo>
                <a:lnTo>
                  <a:pt x="44649" y="169664"/>
                </a:lnTo>
                <a:lnTo>
                  <a:pt x="26789" y="151805"/>
                </a:lnTo>
                <a:lnTo>
                  <a:pt x="26789" y="133945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" name="Freeform 8273"/>
          <p:cNvSpPr/>
          <p:nvPr/>
        </p:nvSpPr>
        <p:spPr bwMode="auto">
          <a:xfrm>
            <a:off x="8268890" y="4634507"/>
            <a:ext cx="178595" cy="312541"/>
          </a:xfrm>
          <a:custGeom>
            <a:avLst/>
            <a:gdLst/>
            <a:ahLst/>
            <a:cxnLst/>
            <a:rect l="0" t="0" r="0" b="0"/>
            <a:pathLst>
              <a:path w="178595" h="312541">
                <a:moveTo>
                  <a:pt x="62508" y="71438"/>
                </a:moveTo>
                <a:lnTo>
                  <a:pt x="62508" y="62508"/>
                </a:lnTo>
                <a:lnTo>
                  <a:pt x="62508" y="4464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26789"/>
                </a:lnTo>
                <a:lnTo>
                  <a:pt x="62508" y="53579"/>
                </a:lnTo>
                <a:lnTo>
                  <a:pt x="71437" y="89297"/>
                </a:lnTo>
                <a:lnTo>
                  <a:pt x="80367" y="133946"/>
                </a:lnTo>
                <a:lnTo>
                  <a:pt x="89297" y="178594"/>
                </a:lnTo>
                <a:lnTo>
                  <a:pt x="107156" y="214313"/>
                </a:lnTo>
                <a:lnTo>
                  <a:pt x="116086" y="241102"/>
                </a:lnTo>
                <a:lnTo>
                  <a:pt x="125015" y="267891"/>
                </a:lnTo>
                <a:lnTo>
                  <a:pt x="133945" y="294681"/>
                </a:lnTo>
                <a:lnTo>
                  <a:pt x="133945" y="303610"/>
                </a:lnTo>
                <a:lnTo>
                  <a:pt x="133945" y="312540"/>
                </a:lnTo>
                <a:lnTo>
                  <a:pt x="133945" y="312540"/>
                </a:lnTo>
                <a:lnTo>
                  <a:pt x="125015" y="294681"/>
                </a:lnTo>
                <a:lnTo>
                  <a:pt x="116086" y="285751"/>
                </a:lnTo>
                <a:lnTo>
                  <a:pt x="98226" y="258962"/>
                </a:lnTo>
                <a:lnTo>
                  <a:pt x="80367" y="241102"/>
                </a:lnTo>
                <a:lnTo>
                  <a:pt x="62508" y="214313"/>
                </a:lnTo>
                <a:lnTo>
                  <a:pt x="35719" y="187524"/>
                </a:lnTo>
                <a:lnTo>
                  <a:pt x="17859" y="169664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69664"/>
                </a:lnTo>
                <a:lnTo>
                  <a:pt x="26789" y="169664"/>
                </a:lnTo>
                <a:lnTo>
                  <a:pt x="44648" y="160735"/>
                </a:lnTo>
                <a:lnTo>
                  <a:pt x="62508" y="142875"/>
                </a:lnTo>
                <a:lnTo>
                  <a:pt x="89297" y="12501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33945" y="80368"/>
                </a:lnTo>
                <a:lnTo>
                  <a:pt x="142875" y="80368"/>
                </a:lnTo>
                <a:lnTo>
                  <a:pt x="151805" y="89297"/>
                </a:lnTo>
                <a:lnTo>
                  <a:pt x="151805" y="107157"/>
                </a:lnTo>
                <a:lnTo>
                  <a:pt x="151805" y="133946"/>
                </a:lnTo>
                <a:lnTo>
                  <a:pt x="151805" y="160735"/>
                </a:lnTo>
                <a:lnTo>
                  <a:pt x="151805" y="187524"/>
                </a:lnTo>
                <a:lnTo>
                  <a:pt x="151805" y="214313"/>
                </a:lnTo>
                <a:lnTo>
                  <a:pt x="151805" y="223243"/>
                </a:lnTo>
                <a:lnTo>
                  <a:pt x="160734" y="223243"/>
                </a:lnTo>
                <a:lnTo>
                  <a:pt x="160734" y="214313"/>
                </a:lnTo>
                <a:lnTo>
                  <a:pt x="160734" y="205383"/>
                </a:lnTo>
                <a:lnTo>
                  <a:pt x="169664" y="187524"/>
                </a:lnTo>
                <a:lnTo>
                  <a:pt x="169664" y="160735"/>
                </a:lnTo>
                <a:lnTo>
                  <a:pt x="178594" y="125016"/>
                </a:lnTo>
                <a:lnTo>
                  <a:pt x="178594" y="98227"/>
                </a:lnTo>
                <a:lnTo>
                  <a:pt x="178594" y="8036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80368"/>
                </a:lnTo>
                <a:lnTo>
                  <a:pt x="178594" y="89297"/>
                </a:lnTo>
                <a:lnTo>
                  <a:pt x="178594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5" name="Freeform 8274"/>
          <p:cNvSpPr/>
          <p:nvPr/>
        </p:nvSpPr>
        <p:spPr bwMode="auto">
          <a:xfrm>
            <a:off x="8465343" y="4804171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90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6" name="Freeform 8275"/>
          <p:cNvSpPr/>
          <p:nvPr/>
        </p:nvSpPr>
        <p:spPr bwMode="auto">
          <a:xfrm>
            <a:off x="6724055" y="232172"/>
            <a:ext cx="1821656" cy="1187649"/>
          </a:xfrm>
          <a:custGeom>
            <a:avLst/>
            <a:gdLst/>
            <a:ahLst/>
            <a:cxnLst/>
            <a:rect l="0" t="0" r="0" b="0"/>
            <a:pathLst>
              <a:path w="1821656" h="1187649">
                <a:moveTo>
                  <a:pt x="1732358" y="98226"/>
                </a:moveTo>
                <a:lnTo>
                  <a:pt x="1732358" y="89297"/>
                </a:lnTo>
                <a:lnTo>
                  <a:pt x="1732358" y="89297"/>
                </a:lnTo>
                <a:lnTo>
                  <a:pt x="1741288" y="71437"/>
                </a:lnTo>
                <a:lnTo>
                  <a:pt x="1732358" y="62508"/>
                </a:lnTo>
                <a:lnTo>
                  <a:pt x="1732358" y="44648"/>
                </a:lnTo>
                <a:lnTo>
                  <a:pt x="1723429" y="35719"/>
                </a:lnTo>
                <a:lnTo>
                  <a:pt x="1714499" y="26789"/>
                </a:lnTo>
                <a:lnTo>
                  <a:pt x="1705569" y="17859"/>
                </a:lnTo>
                <a:lnTo>
                  <a:pt x="1687710" y="8930"/>
                </a:lnTo>
                <a:lnTo>
                  <a:pt x="1678780" y="8930"/>
                </a:lnTo>
                <a:lnTo>
                  <a:pt x="1643061" y="0"/>
                </a:lnTo>
                <a:lnTo>
                  <a:pt x="1598413" y="0"/>
                </a:lnTo>
                <a:lnTo>
                  <a:pt x="1535905" y="8930"/>
                </a:lnTo>
                <a:lnTo>
                  <a:pt x="1455539" y="8930"/>
                </a:lnTo>
                <a:lnTo>
                  <a:pt x="1357312" y="17859"/>
                </a:lnTo>
                <a:lnTo>
                  <a:pt x="1259086" y="35719"/>
                </a:lnTo>
                <a:lnTo>
                  <a:pt x="1160859" y="44648"/>
                </a:lnTo>
                <a:lnTo>
                  <a:pt x="1053703" y="62508"/>
                </a:lnTo>
                <a:lnTo>
                  <a:pt x="955476" y="80367"/>
                </a:lnTo>
                <a:lnTo>
                  <a:pt x="857250" y="107156"/>
                </a:lnTo>
                <a:lnTo>
                  <a:pt x="759023" y="133945"/>
                </a:lnTo>
                <a:lnTo>
                  <a:pt x="660797" y="169664"/>
                </a:lnTo>
                <a:lnTo>
                  <a:pt x="571500" y="214312"/>
                </a:lnTo>
                <a:lnTo>
                  <a:pt x="482203" y="258961"/>
                </a:lnTo>
                <a:lnTo>
                  <a:pt x="401836" y="312539"/>
                </a:lnTo>
                <a:lnTo>
                  <a:pt x="330398" y="375047"/>
                </a:lnTo>
                <a:lnTo>
                  <a:pt x="250031" y="437555"/>
                </a:lnTo>
                <a:lnTo>
                  <a:pt x="187523" y="508992"/>
                </a:lnTo>
                <a:lnTo>
                  <a:pt x="125015" y="580429"/>
                </a:lnTo>
                <a:lnTo>
                  <a:pt x="80367" y="642937"/>
                </a:lnTo>
                <a:lnTo>
                  <a:pt x="44648" y="714375"/>
                </a:lnTo>
                <a:lnTo>
                  <a:pt x="17859" y="776883"/>
                </a:lnTo>
                <a:lnTo>
                  <a:pt x="0" y="839390"/>
                </a:lnTo>
                <a:lnTo>
                  <a:pt x="0" y="892969"/>
                </a:lnTo>
                <a:lnTo>
                  <a:pt x="0" y="946547"/>
                </a:lnTo>
                <a:lnTo>
                  <a:pt x="26789" y="1000125"/>
                </a:lnTo>
                <a:lnTo>
                  <a:pt x="44648" y="1044773"/>
                </a:lnTo>
                <a:lnTo>
                  <a:pt x="89297" y="1080492"/>
                </a:lnTo>
                <a:lnTo>
                  <a:pt x="125015" y="1116211"/>
                </a:lnTo>
                <a:lnTo>
                  <a:pt x="187523" y="1143000"/>
                </a:lnTo>
                <a:lnTo>
                  <a:pt x="241101" y="1160859"/>
                </a:lnTo>
                <a:lnTo>
                  <a:pt x="312539" y="1178718"/>
                </a:lnTo>
                <a:lnTo>
                  <a:pt x="392906" y="1187648"/>
                </a:lnTo>
                <a:lnTo>
                  <a:pt x="491133" y="1187648"/>
                </a:lnTo>
                <a:lnTo>
                  <a:pt x="589359" y="1178718"/>
                </a:lnTo>
                <a:lnTo>
                  <a:pt x="696515" y="1169789"/>
                </a:lnTo>
                <a:lnTo>
                  <a:pt x="803672" y="1151930"/>
                </a:lnTo>
                <a:lnTo>
                  <a:pt x="919758" y="1134070"/>
                </a:lnTo>
                <a:lnTo>
                  <a:pt x="1035843" y="1107281"/>
                </a:lnTo>
                <a:lnTo>
                  <a:pt x="1160859" y="1080492"/>
                </a:lnTo>
                <a:lnTo>
                  <a:pt x="1294804" y="1044773"/>
                </a:lnTo>
                <a:lnTo>
                  <a:pt x="1419820" y="1009055"/>
                </a:lnTo>
                <a:lnTo>
                  <a:pt x="1535905" y="973336"/>
                </a:lnTo>
                <a:lnTo>
                  <a:pt x="1625202" y="919758"/>
                </a:lnTo>
                <a:lnTo>
                  <a:pt x="1696640" y="875109"/>
                </a:lnTo>
                <a:lnTo>
                  <a:pt x="1759147" y="821531"/>
                </a:lnTo>
                <a:lnTo>
                  <a:pt x="1821655" y="759023"/>
                </a:lnTo>
                <a:lnTo>
                  <a:pt x="1821655" y="7590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7" name="Freeform 8276"/>
          <p:cNvSpPr/>
          <p:nvPr/>
        </p:nvSpPr>
        <p:spPr bwMode="auto">
          <a:xfrm>
            <a:off x="8590359" y="116086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71437" y="8930"/>
                </a:moveTo>
                <a:lnTo>
                  <a:pt x="53578" y="8930"/>
                </a:lnTo>
                <a:lnTo>
                  <a:pt x="2678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pic>
        <p:nvPicPr>
          <p:cNvPr id="46083" name="Picture 4" descr="appc-02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65125" y="5167313"/>
            <a:ext cx="82454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Figure C.2 The pipeline can be thought of as a series of data paths shifted in time. This shows the overlap among the parts of the data path, with clock cycle 5 (CC 5) showing the steady-state situation. Because the register file is used as a source in the ID stage and as a destination in the WB stage, it appears twice. We show that it is read in one part of the stage and written in another by using a solid line, on the right or left, respectively, and a dashed line on the other side. The abbreviation IM is used for instruction memory, DM for data memory, and CC for clock cycle.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1775" cy="66675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Figure C.9 (new slide) Data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20788"/>
            <a:ext cx="7607300" cy="4870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8132" name="Picture 4" descr="appc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59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Footer Placeholder 2"/>
          <p:cNvSpPr txBox="1">
            <a:spLocks/>
          </p:cNvSpPr>
          <p:nvPr/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73063" y="5446713"/>
            <a:ext cx="82454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Figure C.9 The load instruction can bypass its results to the AND and OR instructions, but not to the DSUB, since that would mean forwarding the result in “negative time.”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C-23 Events 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6338"/>
            <a:ext cx="7315200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8686800" cy="287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905000"/>
            <a:ext cx="90884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terms interrupt, fault, and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terms interrupt, fault, and exception are used, although not in a consistent fashion. We use the term exception to cover all these mechanisms, including the following: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I/ O device request Invoking an operating system service from a user program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Tracing instruction execution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Breakpoint (programmer-requested interrupt)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Integer arithmetic overflow FP arithmetic anomaly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Page fault (not in main memory)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Misaligned memory accesses (if alignment is required)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Memory protection violation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Using an undefined or unimplemented instruction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Hardware malfunctions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Power failure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File System Hierarchy</a:t>
            </a:r>
          </a:p>
          <a:p>
            <a:pPr>
              <a:defRPr/>
            </a:pPr>
            <a:r>
              <a:rPr lang="en-US" dirty="0" smtClean="0"/>
              <a:t>Basic Commands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/>
              <a:t>l</a:t>
            </a:r>
            <a:r>
              <a:rPr lang="en-US" dirty="0" smtClean="0"/>
              <a:t>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mv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cp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r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pwd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gcc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./</a:t>
            </a:r>
            <a:r>
              <a:rPr lang="en-US" dirty="0" err="1" smtClean="0"/>
              <a:t>a.out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Editors: </a:t>
            </a:r>
            <a:r>
              <a:rPr lang="en-US" dirty="0" err="1" smtClean="0"/>
              <a:t>emacs</a:t>
            </a:r>
            <a:r>
              <a:rPr lang="en-US" dirty="0" smtClean="0"/>
              <a:t>, vim, </a:t>
            </a:r>
            <a:r>
              <a:rPr lang="en-US" dirty="0" err="1" smtClean="0"/>
              <a:t>nano</a:t>
            </a:r>
            <a:r>
              <a:rPr lang="en-US" dirty="0" smtClean="0"/>
              <a:t>, </a:t>
            </a:r>
            <a:r>
              <a:rPr lang="en-US" dirty="0" err="1" smtClean="0"/>
              <a:t>pico</a:t>
            </a:r>
            <a:r>
              <a:rPr lang="en-US" dirty="0" smtClean="0"/>
              <a:t>, </a:t>
            </a:r>
            <a:r>
              <a:rPr lang="en-US" dirty="0" err="1" smtClean="0"/>
              <a:t>gedit</a:t>
            </a:r>
            <a:r>
              <a:rPr lang="en-US" dirty="0" smtClean="0"/>
              <a:t>, </a:t>
            </a:r>
            <a:r>
              <a:rPr lang="en-US" dirty="0" err="1" smtClean="0"/>
              <a:t>kate</a:t>
            </a:r>
            <a:r>
              <a:rPr lang="en-US" dirty="0" smtClean="0"/>
              <a:t>, …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Linux - lscpu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0"/>
            <a:ext cx="4787900" cy="644525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cocsce-l1d39-16&gt; </a:t>
            </a:r>
            <a:r>
              <a:rPr lang="en-US" sz="1800" dirty="0" err="1" smtClean="0"/>
              <a:t>lscpu</a:t>
            </a:r>
            <a:endParaRPr lang="en-US" sz="1800" dirty="0" smtClean="0"/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Architecture:          x86_64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 op-mode(s):        32-bit, 64-bit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Byte Order:            Little Endian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CPU(s):                8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On-line CPU(s) list:   0-7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Thread(s) per core:    2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Core(s) per socket:    4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Socket(s):             1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NUMA node(s):          1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Vendor ID:             </a:t>
            </a:r>
            <a:r>
              <a:rPr lang="en-US" sz="1800" dirty="0" err="1" smtClean="0"/>
              <a:t>GenuineIntel</a:t>
            </a:r>
            <a:endParaRPr lang="en-US" sz="1800" dirty="0" smtClean="0"/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 family:            6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Model:                 60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Stepping:              3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CPU MHz:               800.156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BogoMIPS</a:t>
            </a:r>
            <a:r>
              <a:rPr lang="en-US" sz="1800" dirty="0" smtClean="0"/>
              <a:t>:              7184.02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Virtualization:        VT-x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L1d cache:             32K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L1i cache:             32K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L2 cache:              256K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L3 cache:              8192K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NUMA node0 CPU(s):     0-7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 –k ls   |    grep “^ls”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028700"/>
            <a:ext cx="8777287" cy="5448300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sz="1800" dirty="0" smtClean="0"/>
              <a:t>cocsce-l1d39-16&gt; man -k ls | grep "^ls"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lsattr</a:t>
            </a:r>
            <a:r>
              <a:rPr lang="en-US" sz="1800" dirty="0" smtClean="0"/>
              <a:t> (1)           - list file attributes on a Linux second extended file </a:t>
            </a:r>
            <a:r>
              <a:rPr lang="en-US" sz="1800" dirty="0" err="1" smtClean="0"/>
              <a:t>sy</a:t>
            </a:r>
            <a:r>
              <a:rPr lang="en-US" sz="1800" dirty="0" smtClean="0"/>
              <a:t>...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lsb</a:t>
            </a:r>
            <a:r>
              <a:rPr lang="en-US" sz="1800" dirty="0" smtClean="0"/>
              <a:t> (8)              - Linux Standard Base support for </a:t>
            </a:r>
            <a:r>
              <a:rPr lang="en-US" sz="1800" dirty="0" err="1" smtClean="0"/>
              <a:t>Debian</a:t>
            </a:r>
            <a:endParaRPr lang="en-US" sz="1800" dirty="0" smtClean="0"/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lsb_release</a:t>
            </a:r>
            <a:r>
              <a:rPr lang="en-US" sz="1800" dirty="0" smtClean="0"/>
              <a:t> (1)      - print distribution-specific information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lsblk</a:t>
            </a:r>
            <a:r>
              <a:rPr lang="en-US" sz="1800" dirty="0" smtClean="0"/>
              <a:t> (8)            - list block devices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lscpu</a:t>
            </a:r>
            <a:r>
              <a:rPr lang="en-US" sz="1800" dirty="0" smtClean="0"/>
              <a:t> (1)            - display information on CPU architecture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lsdiff</a:t>
            </a:r>
            <a:r>
              <a:rPr lang="en-US" sz="1800" dirty="0" smtClean="0"/>
              <a:t> (1)           - show which files are modified by a patch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lsearch</a:t>
            </a:r>
            <a:r>
              <a:rPr lang="en-US" sz="1800" dirty="0" smtClean="0"/>
              <a:t> (3)          - linear search of an array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lseek</a:t>
            </a:r>
            <a:r>
              <a:rPr lang="en-US" sz="1800" dirty="0" smtClean="0"/>
              <a:t> (2)            - reposition read/write file offset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lshw</a:t>
            </a:r>
            <a:r>
              <a:rPr lang="en-US" sz="1800" dirty="0" smtClean="0"/>
              <a:t> (1)             - list hardware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lsinitramfs</a:t>
            </a:r>
            <a:r>
              <a:rPr lang="en-US" sz="1800" dirty="0" smtClean="0"/>
              <a:t> (8)      - list content of an </a:t>
            </a:r>
            <a:r>
              <a:rPr lang="en-US" sz="1800" dirty="0" err="1" smtClean="0"/>
              <a:t>initramfs</a:t>
            </a:r>
            <a:r>
              <a:rPr lang="en-US" sz="1800" dirty="0" smtClean="0"/>
              <a:t> image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lsmod</a:t>
            </a:r>
            <a:r>
              <a:rPr lang="en-US" sz="1800" dirty="0" smtClean="0"/>
              <a:t> (8)            - Show the status of modules in the Linux Kernel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lsof</a:t>
            </a:r>
            <a:r>
              <a:rPr lang="en-US" sz="1800" dirty="0" smtClean="0"/>
              <a:t> (8)             - list open files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lspci</a:t>
            </a:r>
            <a:r>
              <a:rPr lang="en-US" sz="1800" dirty="0" smtClean="0"/>
              <a:t> (8)            - list all PCI devices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lspcmcia</a:t>
            </a:r>
            <a:r>
              <a:rPr lang="en-US" sz="1800" dirty="0" smtClean="0"/>
              <a:t> (8)         - display extended PCMCIA debugging information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lspgpot</a:t>
            </a:r>
            <a:r>
              <a:rPr lang="en-US" sz="1800" dirty="0" smtClean="0"/>
              <a:t> (1)          - extracts the </a:t>
            </a:r>
            <a:r>
              <a:rPr lang="en-US" sz="1800" dirty="0" err="1" smtClean="0"/>
              <a:t>ownertrust</a:t>
            </a:r>
            <a:r>
              <a:rPr lang="en-US" sz="1800" dirty="0" smtClean="0"/>
              <a:t> values from PGP keyrings and li...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lstopo</a:t>
            </a:r>
            <a:r>
              <a:rPr lang="en-US" sz="1800" dirty="0" smtClean="0"/>
              <a:t> (1)           - Show the topology of the system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lstopo</a:t>
            </a:r>
            <a:r>
              <a:rPr lang="en-US" sz="1800" dirty="0" smtClean="0"/>
              <a:t>-no-graphics (1) - Show the topology of the system</a:t>
            </a:r>
          </a:p>
          <a:p>
            <a:pPr>
              <a:spcBef>
                <a:spcPts val="300"/>
              </a:spcBef>
              <a:defRPr/>
            </a:pPr>
            <a:r>
              <a:rPr lang="en-US" sz="1800" dirty="0" err="1" smtClean="0"/>
              <a:t>lsusb</a:t>
            </a:r>
            <a:r>
              <a:rPr lang="en-US" sz="1800" dirty="0" smtClean="0"/>
              <a:t> (8)            - list USB devices</a:t>
            </a:r>
          </a:p>
          <a:p>
            <a:pPr>
              <a:spcBef>
                <a:spcPts val="300"/>
              </a:spcBef>
              <a:defRPr/>
            </a:pPr>
            <a:endParaRPr lang="en-US" sz="18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247650"/>
            <a:ext cx="9045575" cy="781050"/>
          </a:xfrm>
        </p:spPr>
        <p:txBody>
          <a:bodyPr/>
          <a:lstStyle/>
          <a:p>
            <a:r>
              <a:rPr lang="en-US" altLang="en-US" sz="3200" smtClean="0"/>
              <a:t>Appendix </a:t>
            </a:r>
            <a:r>
              <a:rPr lang="en-US" altLang="en-US" sz="3200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/>
              <a:t> – Instruction Set Architecture(ISA)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77287" cy="52244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Memory Addressing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Big Endian </a:t>
            </a:r>
            <a:r>
              <a:rPr lang="en-US" dirty="0" err="1" smtClean="0"/>
              <a:t>vs</a:t>
            </a:r>
            <a:r>
              <a:rPr lang="en-US" dirty="0" smtClean="0"/>
              <a:t> Little Endian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alignment</a:t>
            </a:r>
          </a:p>
          <a:p>
            <a:pPr marL="0" indent="0">
              <a:defRPr/>
            </a:pPr>
            <a:r>
              <a:rPr lang="en-US" dirty="0" smtClean="0"/>
              <a:t>Address Modes – fig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.6 (next slide)</a:t>
            </a:r>
          </a:p>
          <a:p>
            <a:pPr marL="0" indent="0">
              <a:defRPr/>
            </a:pPr>
            <a:r>
              <a:rPr lang="en-US" dirty="0" smtClean="0"/>
              <a:t>Frequency of 80x86 Instruction Execution – fig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.7,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.13</a:t>
            </a:r>
          </a:p>
          <a:p>
            <a:pPr marL="0" indent="0">
              <a:defRPr/>
            </a:pPr>
            <a:r>
              <a:rPr lang="en-US" dirty="0" smtClean="0"/>
              <a:t>Role of Compilers – 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Optimization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Register allocation</a:t>
            </a:r>
          </a:p>
          <a:p>
            <a:pPr marL="0" indent="0">
              <a:defRPr/>
            </a:pPr>
            <a:r>
              <a:rPr lang="en-US" dirty="0" smtClean="0"/>
              <a:t>MIPS review: Appendix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.9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r>
              <a:rPr lang="en-US" dirty="0" smtClean="0"/>
              <a:t>Registers: 32 integer reg. R0-R31(R0=0), float/double </a:t>
            </a:r>
            <a:r>
              <a:rPr lang="en-US" dirty="0" err="1" smtClean="0"/>
              <a:t>regs</a:t>
            </a:r>
            <a:r>
              <a:rPr lang="en-US" dirty="0" smtClean="0"/>
              <a:t> F0-F31</a:t>
            </a:r>
          </a:p>
          <a:p>
            <a:pPr marL="701675" lvl="1" indent="-342900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4875609" y="1741289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777383" y="1705570"/>
            <a:ext cx="125016" cy="196454"/>
          </a:xfrm>
          <a:custGeom>
            <a:avLst/>
            <a:gdLst/>
            <a:ahLst/>
            <a:cxnLst/>
            <a:rect l="0" t="0" r="0" b="0"/>
            <a:pathLst>
              <a:path w="125016" h="196454">
                <a:moveTo>
                  <a:pt x="89297" y="893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17859" y="187524"/>
                </a:lnTo>
                <a:lnTo>
                  <a:pt x="35719" y="196453"/>
                </a:lnTo>
                <a:lnTo>
                  <a:pt x="53578" y="187524"/>
                </a:lnTo>
                <a:lnTo>
                  <a:pt x="80367" y="178594"/>
                </a:lnTo>
                <a:lnTo>
                  <a:pt x="98226" y="160734"/>
                </a:lnTo>
                <a:lnTo>
                  <a:pt x="116086" y="133945"/>
                </a:lnTo>
                <a:lnTo>
                  <a:pt x="125015" y="107156"/>
                </a:lnTo>
                <a:lnTo>
                  <a:pt x="125015" y="89297"/>
                </a:lnTo>
                <a:lnTo>
                  <a:pt x="125015" y="62508"/>
                </a:lnTo>
                <a:lnTo>
                  <a:pt x="107156" y="44649"/>
                </a:lnTo>
                <a:lnTo>
                  <a:pt x="89297" y="35719"/>
                </a:lnTo>
                <a:lnTo>
                  <a:pt x="62508" y="35719"/>
                </a:lnTo>
                <a:lnTo>
                  <a:pt x="35719" y="44649"/>
                </a:lnTo>
                <a:lnTo>
                  <a:pt x="17859" y="5357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964906" y="1705570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35719" y="17859"/>
                </a:move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51805"/>
                </a:lnTo>
                <a:lnTo>
                  <a:pt x="35719" y="169664"/>
                </a:lnTo>
                <a:lnTo>
                  <a:pt x="44649" y="178594"/>
                </a:lnTo>
                <a:lnTo>
                  <a:pt x="53578" y="178594"/>
                </a:lnTo>
                <a:lnTo>
                  <a:pt x="53578" y="169664"/>
                </a:lnTo>
                <a:lnTo>
                  <a:pt x="62508" y="160734"/>
                </a:lnTo>
                <a:lnTo>
                  <a:pt x="62508" y="133945"/>
                </a:lnTo>
                <a:lnTo>
                  <a:pt x="62508" y="107156"/>
                </a:lnTo>
                <a:lnTo>
                  <a:pt x="71438" y="80367"/>
                </a:lnTo>
                <a:lnTo>
                  <a:pt x="80367" y="44649"/>
                </a:lnTo>
                <a:lnTo>
                  <a:pt x="89297" y="26789"/>
                </a:lnTo>
                <a:lnTo>
                  <a:pt x="107157" y="8930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098852" y="1553765"/>
            <a:ext cx="553641" cy="348259"/>
          </a:xfrm>
          <a:custGeom>
            <a:avLst/>
            <a:gdLst/>
            <a:ahLst/>
            <a:cxnLst/>
            <a:rect l="0" t="0" r="0" b="0"/>
            <a:pathLst>
              <a:path w="553641" h="348259">
                <a:moveTo>
                  <a:pt x="116086" y="116086"/>
                </a:moveTo>
                <a:lnTo>
                  <a:pt x="107156" y="116086"/>
                </a:lnTo>
                <a:lnTo>
                  <a:pt x="89296" y="133946"/>
                </a:lnTo>
                <a:lnTo>
                  <a:pt x="71437" y="151805"/>
                </a:lnTo>
                <a:lnTo>
                  <a:pt x="53578" y="178594"/>
                </a:lnTo>
                <a:lnTo>
                  <a:pt x="35718" y="214313"/>
                </a:lnTo>
                <a:lnTo>
                  <a:pt x="17859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8929" y="339329"/>
                </a:lnTo>
                <a:lnTo>
                  <a:pt x="17859" y="348258"/>
                </a:lnTo>
                <a:lnTo>
                  <a:pt x="35718" y="348258"/>
                </a:lnTo>
                <a:lnTo>
                  <a:pt x="53578" y="330399"/>
                </a:lnTo>
                <a:lnTo>
                  <a:pt x="80367" y="312539"/>
                </a:lnTo>
                <a:lnTo>
                  <a:pt x="107156" y="285750"/>
                </a:lnTo>
                <a:lnTo>
                  <a:pt x="125015" y="250032"/>
                </a:lnTo>
                <a:lnTo>
                  <a:pt x="151804" y="205383"/>
                </a:lnTo>
                <a:lnTo>
                  <a:pt x="169664" y="160735"/>
                </a:lnTo>
                <a:lnTo>
                  <a:pt x="178593" y="116086"/>
                </a:lnTo>
                <a:lnTo>
                  <a:pt x="178593" y="80368"/>
                </a:lnTo>
                <a:lnTo>
                  <a:pt x="187523" y="44649"/>
                </a:lnTo>
                <a:lnTo>
                  <a:pt x="178593" y="17860"/>
                </a:lnTo>
                <a:lnTo>
                  <a:pt x="16966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26789"/>
                </a:lnTo>
                <a:lnTo>
                  <a:pt x="116086" y="53579"/>
                </a:lnTo>
                <a:lnTo>
                  <a:pt x="98226" y="98227"/>
                </a:lnTo>
                <a:lnTo>
                  <a:pt x="89296" y="142875"/>
                </a:lnTo>
                <a:lnTo>
                  <a:pt x="89296" y="196454"/>
                </a:lnTo>
                <a:lnTo>
                  <a:pt x="98226" y="241102"/>
                </a:lnTo>
                <a:lnTo>
                  <a:pt x="116086" y="276821"/>
                </a:lnTo>
                <a:lnTo>
                  <a:pt x="142875" y="303610"/>
                </a:lnTo>
                <a:lnTo>
                  <a:pt x="178593" y="321469"/>
                </a:lnTo>
                <a:lnTo>
                  <a:pt x="214312" y="330399"/>
                </a:lnTo>
                <a:lnTo>
                  <a:pt x="241101" y="330399"/>
                </a:lnTo>
                <a:lnTo>
                  <a:pt x="276820" y="321469"/>
                </a:lnTo>
                <a:lnTo>
                  <a:pt x="303609" y="294680"/>
                </a:lnTo>
                <a:lnTo>
                  <a:pt x="321468" y="267891"/>
                </a:lnTo>
                <a:lnTo>
                  <a:pt x="339328" y="241102"/>
                </a:lnTo>
                <a:lnTo>
                  <a:pt x="339328" y="205383"/>
                </a:lnTo>
                <a:lnTo>
                  <a:pt x="330398" y="187524"/>
                </a:lnTo>
                <a:lnTo>
                  <a:pt x="312539" y="169664"/>
                </a:lnTo>
                <a:lnTo>
                  <a:pt x="294679" y="169664"/>
                </a:lnTo>
                <a:lnTo>
                  <a:pt x="276820" y="178594"/>
                </a:lnTo>
                <a:lnTo>
                  <a:pt x="258961" y="205383"/>
                </a:lnTo>
                <a:lnTo>
                  <a:pt x="250031" y="232172"/>
                </a:lnTo>
                <a:lnTo>
                  <a:pt x="241101" y="258961"/>
                </a:lnTo>
                <a:lnTo>
                  <a:pt x="241101" y="285750"/>
                </a:lnTo>
                <a:lnTo>
                  <a:pt x="241101" y="303610"/>
                </a:lnTo>
                <a:lnTo>
                  <a:pt x="250031" y="321469"/>
                </a:lnTo>
                <a:lnTo>
                  <a:pt x="267890" y="330399"/>
                </a:lnTo>
                <a:lnTo>
                  <a:pt x="294679" y="330399"/>
                </a:lnTo>
                <a:lnTo>
                  <a:pt x="312539" y="321469"/>
                </a:lnTo>
                <a:lnTo>
                  <a:pt x="339328" y="303610"/>
                </a:lnTo>
                <a:lnTo>
                  <a:pt x="366117" y="285750"/>
                </a:lnTo>
                <a:lnTo>
                  <a:pt x="392906" y="258961"/>
                </a:lnTo>
                <a:lnTo>
                  <a:pt x="410765" y="232172"/>
                </a:lnTo>
                <a:lnTo>
                  <a:pt x="419695" y="214313"/>
                </a:lnTo>
                <a:lnTo>
                  <a:pt x="428625" y="205383"/>
                </a:lnTo>
                <a:lnTo>
                  <a:pt x="428625" y="214313"/>
                </a:lnTo>
                <a:lnTo>
                  <a:pt x="419695" y="223243"/>
                </a:lnTo>
                <a:lnTo>
                  <a:pt x="419695" y="241102"/>
                </a:lnTo>
                <a:lnTo>
                  <a:pt x="410765" y="267891"/>
                </a:lnTo>
                <a:lnTo>
                  <a:pt x="410765" y="294680"/>
                </a:lnTo>
                <a:lnTo>
                  <a:pt x="410765" y="312539"/>
                </a:lnTo>
                <a:lnTo>
                  <a:pt x="410765" y="321469"/>
                </a:lnTo>
                <a:lnTo>
                  <a:pt x="410765" y="330399"/>
                </a:lnTo>
                <a:lnTo>
                  <a:pt x="419695" y="330399"/>
                </a:lnTo>
                <a:lnTo>
                  <a:pt x="428625" y="321469"/>
                </a:lnTo>
                <a:lnTo>
                  <a:pt x="446484" y="303610"/>
                </a:lnTo>
                <a:lnTo>
                  <a:pt x="464343" y="276821"/>
                </a:lnTo>
                <a:lnTo>
                  <a:pt x="491132" y="250032"/>
                </a:lnTo>
                <a:lnTo>
                  <a:pt x="517921" y="232172"/>
                </a:lnTo>
                <a:lnTo>
                  <a:pt x="535781" y="214313"/>
                </a:lnTo>
                <a:lnTo>
                  <a:pt x="553640" y="214313"/>
                </a:lnTo>
                <a:lnTo>
                  <a:pt x="553640" y="214313"/>
                </a:lnTo>
                <a:lnTo>
                  <a:pt x="553640" y="223243"/>
                </a:lnTo>
                <a:lnTo>
                  <a:pt x="553640" y="232172"/>
                </a:lnTo>
                <a:lnTo>
                  <a:pt x="553640" y="241102"/>
                </a:lnTo>
                <a:lnTo>
                  <a:pt x="55364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32859" y="1526976"/>
            <a:ext cx="348259" cy="526853"/>
          </a:xfrm>
          <a:custGeom>
            <a:avLst/>
            <a:gdLst/>
            <a:ahLst/>
            <a:cxnLst/>
            <a:rect l="0" t="0" r="0" b="0"/>
            <a:pathLst>
              <a:path w="348259" h="526853">
                <a:moveTo>
                  <a:pt x="107157" y="125016"/>
                </a:moveTo>
                <a:lnTo>
                  <a:pt x="89297" y="133946"/>
                </a:lnTo>
                <a:lnTo>
                  <a:pt x="62508" y="151805"/>
                </a:lnTo>
                <a:lnTo>
                  <a:pt x="35719" y="178594"/>
                </a:lnTo>
                <a:lnTo>
                  <a:pt x="1786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67891"/>
                </a:lnTo>
                <a:lnTo>
                  <a:pt x="26789" y="285750"/>
                </a:lnTo>
                <a:lnTo>
                  <a:pt x="62508" y="294680"/>
                </a:lnTo>
                <a:lnTo>
                  <a:pt x="89297" y="285750"/>
                </a:lnTo>
                <a:lnTo>
                  <a:pt x="125016" y="276821"/>
                </a:lnTo>
                <a:lnTo>
                  <a:pt x="142875" y="267891"/>
                </a:lnTo>
                <a:lnTo>
                  <a:pt x="160735" y="241102"/>
                </a:lnTo>
                <a:lnTo>
                  <a:pt x="160735" y="214313"/>
                </a:lnTo>
                <a:lnTo>
                  <a:pt x="151805" y="187524"/>
                </a:lnTo>
                <a:lnTo>
                  <a:pt x="133946" y="151805"/>
                </a:lnTo>
                <a:lnTo>
                  <a:pt x="107157" y="125016"/>
                </a:lnTo>
                <a:lnTo>
                  <a:pt x="80368" y="107157"/>
                </a:lnTo>
                <a:lnTo>
                  <a:pt x="53579" y="89297"/>
                </a:lnTo>
                <a:lnTo>
                  <a:pt x="3571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35719" y="53578"/>
                </a:lnTo>
                <a:lnTo>
                  <a:pt x="62508" y="44649"/>
                </a:lnTo>
                <a:lnTo>
                  <a:pt x="98227" y="26789"/>
                </a:lnTo>
                <a:lnTo>
                  <a:pt x="133946" y="17860"/>
                </a:lnTo>
                <a:lnTo>
                  <a:pt x="178594" y="0"/>
                </a:lnTo>
                <a:lnTo>
                  <a:pt x="214313" y="0"/>
                </a:lnTo>
                <a:lnTo>
                  <a:pt x="241102" y="0"/>
                </a:lnTo>
                <a:lnTo>
                  <a:pt x="250032" y="26789"/>
                </a:lnTo>
                <a:lnTo>
                  <a:pt x="250032" y="62508"/>
                </a:lnTo>
                <a:lnTo>
                  <a:pt x="241102" y="116086"/>
                </a:lnTo>
                <a:lnTo>
                  <a:pt x="232172" y="178594"/>
                </a:lnTo>
                <a:lnTo>
                  <a:pt x="214313" y="250032"/>
                </a:lnTo>
                <a:lnTo>
                  <a:pt x="205383" y="321469"/>
                </a:lnTo>
                <a:lnTo>
                  <a:pt x="205383" y="392907"/>
                </a:lnTo>
                <a:lnTo>
                  <a:pt x="205383" y="446485"/>
                </a:lnTo>
                <a:lnTo>
                  <a:pt x="223243" y="482203"/>
                </a:lnTo>
                <a:lnTo>
                  <a:pt x="241102" y="508993"/>
                </a:lnTo>
                <a:lnTo>
                  <a:pt x="267891" y="526852"/>
                </a:lnTo>
                <a:lnTo>
                  <a:pt x="294680" y="517922"/>
                </a:lnTo>
                <a:lnTo>
                  <a:pt x="321469" y="491133"/>
                </a:lnTo>
                <a:lnTo>
                  <a:pt x="339329" y="446485"/>
                </a:lnTo>
                <a:lnTo>
                  <a:pt x="348258" y="392907"/>
                </a:lnTo>
                <a:lnTo>
                  <a:pt x="339329" y="339328"/>
                </a:lnTo>
                <a:lnTo>
                  <a:pt x="303610" y="294680"/>
                </a:lnTo>
                <a:lnTo>
                  <a:pt x="258961" y="267891"/>
                </a:lnTo>
                <a:lnTo>
                  <a:pt x="214313" y="267891"/>
                </a:lnTo>
                <a:lnTo>
                  <a:pt x="169664" y="276821"/>
                </a:lnTo>
                <a:lnTo>
                  <a:pt x="133946" y="303610"/>
                </a:lnTo>
                <a:lnTo>
                  <a:pt x="116086" y="330399"/>
                </a:lnTo>
                <a:lnTo>
                  <a:pt x="125016" y="348258"/>
                </a:lnTo>
                <a:lnTo>
                  <a:pt x="142875" y="357188"/>
                </a:lnTo>
                <a:lnTo>
                  <a:pt x="142875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88273" y="1473398"/>
            <a:ext cx="205384" cy="392907"/>
          </a:xfrm>
          <a:custGeom>
            <a:avLst/>
            <a:gdLst/>
            <a:ahLst/>
            <a:cxnLst/>
            <a:rect l="0" t="0" r="0" b="0"/>
            <a:pathLst>
              <a:path w="205384" h="392907">
                <a:moveTo>
                  <a:pt x="17860" y="0"/>
                </a:moveTo>
                <a:lnTo>
                  <a:pt x="1786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9297"/>
                </a:lnTo>
                <a:lnTo>
                  <a:pt x="17860" y="125016"/>
                </a:lnTo>
                <a:lnTo>
                  <a:pt x="17860" y="169664"/>
                </a:lnTo>
                <a:lnTo>
                  <a:pt x="17860" y="214313"/>
                </a:lnTo>
                <a:lnTo>
                  <a:pt x="17860" y="250031"/>
                </a:lnTo>
                <a:lnTo>
                  <a:pt x="17860" y="294680"/>
                </a:lnTo>
                <a:lnTo>
                  <a:pt x="8930" y="321469"/>
                </a:lnTo>
                <a:lnTo>
                  <a:pt x="8930" y="348258"/>
                </a:lnTo>
                <a:lnTo>
                  <a:pt x="0" y="357188"/>
                </a:lnTo>
                <a:lnTo>
                  <a:pt x="0" y="348258"/>
                </a:lnTo>
                <a:lnTo>
                  <a:pt x="8930" y="321469"/>
                </a:lnTo>
                <a:lnTo>
                  <a:pt x="26790" y="294680"/>
                </a:lnTo>
                <a:lnTo>
                  <a:pt x="53579" y="250031"/>
                </a:lnTo>
                <a:lnTo>
                  <a:pt x="89297" y="214313"/>
                </a:lnTo>
                <a:lnTo>
                  <a:pt x="125016" y="178594"/>
                </a:lnTo>
                <a:lnTo>
                  <a:pt x="160735" y="169664"/>
                </a:lnTo>
                <a:lnTo>
                  <a:pt x="187524" y="169664"/>
                </a:lnTo>
                <a:lnTo>
                  <a:pt x="205383" y="187524"/>
                </a:lnTo>
                <a:lnTo>
                  <a:pt x="205383" y="223242"/>
                </a:lnTo>
                <a:lnTo>
                  <a:pt x="196454" y="258961"/>
                </a:lnTo>
                <a:lnTo>
                  <a:pt x="169665" y="303610"/>
                </a:lnTo>
                <a:lnTo>
                  <a:pt x="142875" y="339328"/>
                </a:lnTo>
                <a:lnTo>
                  <a:pt x="116086" y="366117"/>
                </a:lnTo>
                <a:lnTo>
                  <a:pt x="89297" y="383977"/>
                </a:lnTo>
                <a:lnTo>
                  <a:pt x="80368" y="392906"/>
                </a:lnTo>
                <a:lnTo>
                  <a:pt x="80368" y="375047"/>
                </a:lnTo>
                <a:lnTo>
                  <a:pt x="80368" y="348258"/>
                </a:lnTo>
                <a:lnTo>
                  <a:pt x="80368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411516" y="1660922"/>
            <a:ext cx="133946" cy="375048"/>
          </a:xfrm>
          <a:custGeom>
            <a:avLst/>
            <a:gdLst/>
            <a:ahLst/>
            <a:cxnLst/>
            <a:rect l="0" t="0" r="0" b="0"/>
            <a:pathLst>
              <a:path w="133946" h="375048">
                <a:moveTo>
                  <a:pt x="53578" y="0"/>
                </a:moveTo>
                <a:lnTo>
                  <a:pt x="53578" y="8929"/>
                </a:lnTo>
                <a:lnTo>
                  <a:pt x="44648" y="26789"/>
                </a:lnTo>
                <a:lnTo>
                  <a:pt x="35718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51804"/>
                </a:lnTo>
                <a:lnTo>
                  <a:pt x="26789" y="133945"/>
                </a:lnTo>
                <a:lnTo>
                  <a:pt x="44648" y="107156"/>
                </a:lnTo>
                <a:lnTo>
                  <a:pt x="71437" y="80367"/>
                </a:lnTo>
                <a:lnTo>
                  <a:pt x="89297" y="53578"/>
                </a:lnTo>
                <a:lnTo>
                  <a:pt x="107156" y="35718"/>
                </a:lnTo>
                <a:lnTo>
                  <a:pt x="125015" y="26789"/>
                </a:lnTo>
                <a:lnTo>
                  <a:pt x="125015" y="35718"/>
                </a:lnTo>
                <a:lnTo>
                  <a:pt x="125015" y="53578"/>
                </a:lnTo>
                <a:lnTo>
                  <a:pt x="125015" y="80367"/>
                </a:lnTo>
                <a:lnTo>
                  <a:pt x="133945" y="125015"/>
                </a:lnTo>
                <a:lnTo>
                  <a:pt x="133945" y="169664"/>
                </a:lnTo>
                <a:lnTo>
                  <a:pt x="133945" y="214312"/>
                </a:lnTo>
                <a:lnTo>
                  <a:pt x="133945" y="267890"/>
                </a:lnTo>
                <a:lnTo>
                  <a:pt x="133945" y="303609"/>
                </a:lnTo>
                <a:lnTo>
                  <a:pt x="125015" y="339328"/>
                </a:lnTo>
                <a:lnTo>
                  <a:pt x="116086" y="366117"/>
                </a:lnTo>
                <a:lnTo>
                  <a:pt x="98226" y="375047"/>
                </a:lnTo>
                <a:lnTo>
                  <a:pt x="89297" y="375047"/>
                </a:lnTo>
                <a:lnTo>
                  <a:pt x="71437" y="366117"/>
                </a:lnTo>
                <a:lnTo>
                  <a:pt x="71437" y="339328"/>
                </a:lnTo>
                <a:lnTo>
                  <a:pt x="71437" y="294679"/>
                </a:lnTo>
                <a:lnTo>
                  <a:pt x="71437" y="250031"/>
                </a:lnTo>
                <a:lnTo>
                  <a:pt x="71437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99039" y="1598414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107156" y="89297"/>
                </a:moveTo>
                <a:lnTo>
                  <a:pt x="107156" y="8036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44648"/>
                </a:lnTo>
                <a:lnTo>
                  <a:pt x="80367" y="71437"/>
                </a:lnTo>
                <a:lnTo>
                  <a:pt x="80367" y="107156"/>
                </a:lnTo>
                <a:lnTo>
                  <a:pt x="80367" y="133945"/>
                </a:lnTo>
                <a:lnTo>
                  <a:pt x="80367" y="169664"/>
                </a:lnTo>
                <a:lnTo>
                  <a:pt x="89297" y="187523"/>
                </a:lnTo>
                <a:lnTo>
                  <a:pt x="89297" y="214312"/>
                </a:lnTo>
                <a:lnTo>
                  <a:pt x="80367" y="232172"/>
                </a:lnTo>
                <a:lnTo>
                  <a:pt x="80367" y="250031"/>
                </a:lnTo>
                <a:lnTo>
                  <a:pt x="62508" y="258961"/>
                </a:lnTo>
                <a:lnTo>
                  <a:pt x="44649" y="258961"/>
                </a:lnTo>
                <a:lnTo>
                  <a:pt x="26789" y="250031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61547" y="1366242"/>
            <a:ext cx="98227" cy="508993"/>
          </a:xfrm>
          <a:custGeom>
            <a:avLst/>
            <a:gdLst/>
            <a:ahLst/>
            <a:cxnLst/>
            <a:rect l="0" t="0" r="0" b="0"/>
            <a:pathLst>
              <a:path w="98227" h="508993">
                <a:moveTo>
                  <a:pt x="1785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60"/>
                </a:lnTo>
                <a:lnTo>
                  <a:pt x="17859" y="44648"/>
                </a:lnTo>
                <a:lnTo>
                  <a:pt x="17859" y="80367"/>
                </a:lnTo>
                <a:lnTo>
                  <a:pt x="8930" y="125016"/>
                </a:lnTo>
                <a:lnTo>
                  <a:pt x="0" y="187523"/>
                </a:lnTo>
                <a:lnTo>
                  <a:pt x="0" y="250031"/>
                </a:lnTo>
                <a:lnTo>
                  <a:pt x="0" y="321469"/>
                </a:lnTo>
                <a:lnTo>
                  <a:pt x="0" y="375047"/>
                </a:lnTo>
                <a:lnTo>
                  <a:pt x="17859" y="428625"/>
                </a:lnTo>
                <a:lnTo>
                  <a:pt x="35719" y="464344"/>
                </a:lnTo>
                <a:lnTo>
                  <a:pt x="44648" y="491133"/>
                </a:lnTo>
                <a:lnTo>
                  <a:pt x="62508" y="508992"/>
                </a:lnTo>
                <a:lnTo>
                  <a:pt x="80367" y="508992"/>
                </a:lnTo>
                <a:lnTo>
                  <a:pt x="89297" y="491133"/>
                </a:lnTo>
                <a:lnTo>
                  <a:pt x="98226" y="455414"/>
                </a:lnTo>
                <a:lnTo>
                  <a:pt x="98226" y="401836"/>
                </a:lnTo>
                <a:lnTo>
                  <a:pt x="98226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500813" y="1643062"/>
            <a:ext cx="258961" cy="8931"/>
          </a:xfrm>
          <a:custGeom>
            <a:avLst/>
            <a:gdLst/>
            <a:ahLst/>
            <a:cxnLst/>
            <a:rect l="0" t="0" r="0" b="0"/>
            <a:pathLst>
              <a:path w="258961" h="8931">
                <a:moveTo>
                  <a:pt x="0" y="8930"/>
                </a:moveTo>
                <a:lnTo>
                  <a:pt x="8929" y="8930"/>
                </a:lnTo>
                <a:lnTo>
                  <a:pt x="35718" y="0"/>
                </a:lnTo>
                <a:lnTo>
                  <a:pt x="71437" y="0"/>
                </a:lnTo>
                <a:lnTo>
                  <a:pt x="116085" y="0"/>
                </a:lnTo>
                <a:lnTo>
                  <a:pt x="169664" y="0"/>
                </a:lnTo>
                <a:lnTo>
                  <a:pt x="214312" y="0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77633" y="1651992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71437" y="44648"/>
                </a:lnTo>
                <a:lnTo>
                  <a:pt x="98226" y="44648"/>
                </a:lnTo>
                <a:lnTo>
                  <a:pt x="116086" y="35719"/>
                </a:lnTo>
                <a:lnTo>
                  <a:pt x="133945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35719"/>
                </a:lnTo>
                <a:lnTo>
                  <a:pt x="2678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51805"/>
                </a:lnTo>
                <a:lnTo>
                  <a:pt x="26789" y="160734"/>
                </a:lnTo>
                <a:lnTo>
                  <a:pt x="44648" y="169664"/>
                </a:lnTo>
                <a:lnTo>
                  <a:pt x="80367" y="160734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956227" y="1651992"/>
            <a:ext cx="133946" cy="133946"/>
          </a:xfrm>
          <a:custGeom>
            <a:avLst/>
            <a:gdLst/>
            <a:ahLst/>
            <a:cxnLst/>
            <a:rect l="0" t="0" r="0" b="0"/>
            <a:pathLst>
              <a:path w="133946" h="133946">
                <a:moveTo>
                  <a:pt x="1785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17859" y="62508"/>
                </a:lnTo>
                <a:lnTo>
                  <a:pt x="44648" y="80367"/>
                </a:lnTo>
                <a:lnTo>
                  <a:pt x="71437" y="89297"/>
                </a:lnTo>
                <a:lnTo>
                  <a:pt x="98226" y="98227"/>
                </a:lnTo>
                <a:lnTo>
                  <a:pt x="125015" y="107156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07156" y="125016"/>
                </a:lnTo>
                <a:lnTo>
                  <a:pt x="80367" y="133945"/>
                </a:lnTo>
                <a:lnTo>
                  <a:pt x="44648" y="125016"/>
                </a:lnTo>
                <a:lnTo>
                  <a:pt x="17859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13414" y="1500187"/>
            <a:ext cx="401837" cy="232173"/>
          </a:xfrm>
          <a:custGeom>
            <a:avLst/>
            <a:gdLst/>
            <a:ahLst/>
            <a:cxnLst/>
            <a:rect l="0" t="0" r="0" b="0"/>
            <a:pathLst>
              <a:path w="401837" h="232173">
                <a:moveTo>
                  <a:pt x="62508" y="26789"/>
                </a:moveTo>
                <a:lnTo>
                  <a:pt x="53578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17859" y="80367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62508" y="205383"/>
                </a:lnTo>
                <a:lnTo>
                  <a:pt x="80367" y="187524"/>
                </a:lnTo>
                <a:lnTo>
                  <a:pt x="98227" y="160735"/>
                </a:lnTo>
                <a:lnTo>
                  <a:pt x="125016" y="125016"/>
                </a:lnTo>
                <a:lnTo>
                  <a:pt x="133945" y="98227"/>
                </a:lnTo>
                <a:lnTo>
                  <a:pt x="151805" y="71438"/>
                </a:lnTo>
                <a:lnTo>
                  <a:pt x="151805" y="62508"/>
                </a:lnTo>
                <a:lnTo>
                  <a:pt x="151805" y="71438"/>
                </a:lnTo>
                <a:lnTo>
                  <a:pt x="142875" y="80367"/>
                </a:lnTo>
                <a:lnTo>
                  <a:pt x="133945" y="107157"/>
                </a:lnTo>
                <a:lnTo>
                  <a:pt x="125016" y="133946"/>
                </a:lnTo>
                <a:lnTo>
                  <a:pt x="116086" y="169664"/>
                </a:lnTo>
                <a:lnTo>
                  <a:pt x="107156" y="196453"/>
                </a:lnTo>
                <a:lnTo>
                  <a:pt x="107156" y="214313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33945" y="232172"/>
                </a:lnTo>
                <a:lnTo>
                  <a:pt x="151805" y="214313"/>
                </a:lnTo>
                <a:lnTo>
                  <a:pt x="169664" y="187524"/>
                </a:lnTo>
                <a:lnTo>
                  <a:pt x="196453" y="169664"/>
                </a:lnTo>
                <a:lnTo>
                  <a:pt x="214313" y="151805"/>
                </a:lnTo>
                <a:lnTo>
                  <a:pt x="232172" y="133946"/>
                </a:lnTo>
                <a:lnTo>
                  <a:pt x="241102" y="133946"/>
                </a:lnTo>
                <a:lnTo>
                  <a:pt x="250031" y="142875"/>
                </a:lnTo>
                <a:lnTo>
                  <a:pt x="258961" y="151805"/>
                </a:lnTo>
                <a:lnTo>
                  <a:pt x="267891" y="169664"/>
                </a:lnTo>
                <a:lnTo>
                  <a:pt x="285750" y="178594"/>
                </a:lnTo>
                <a:lnTo>
                  <a:pt x="303609" y="196453"/>
                </a:lnTo>
                <a:lnTo>
                  <a:pt x="321469" y="196453"/>
                </a:lnTo>
                <a:lnTo>
                  <a:pt x="339328" y="196453"/>
                </a:lnTo>
                <a:lnTo>
                  <a:pt x="357188" y="187524"/>
                </a:lnTo>
                <a:lnTo>
                  <a:pt x="375047" y="169664"/>
                </a:lnTo>
                <a:lnTo>
                  <a:pt x="383977" y="142875"/>
                </a:lnTo>
                <a:lnTo>
                  <a:pt x="401836" y="107157"/>
                </a:lnTo>
                <a:lnTo>
                  <a:pt x="401836" y="53578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393781" y="1259086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8930" y="44648"/>
                </a:moveTo>
                <a:lnTo>
                  <a:pt x="893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188148" y="2134195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90" y="11608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125641" y="2027039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1785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35718" y="8930"/>
                </a:lnTo>
                <a:lnTo>
                  <a:pt x="6250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331023" y="2125265"/>
            <a:ext cx="187525" cy="142876"/>
          </a:xfrm>
          <a:custGeom>
            <a:avLst/>
            <a:gdLst/>
            <a:ahLst/>
            <a:cxnLst/>
            <a:rect l="0" t="0" r="0" b="0"/>
            <a:pathLst>
              <a:path w="187525" h="142876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16086"/>
                </a:lnTo>
                <a:lnTo>
                  <a:pt x="17860" y="89297"/>
                </a:lnTo>
                <a:lnTo>
                  <a:pt x="26790" y="62508"/>
                </a:lnTo>
                <a:lnTo>
                  <a:pt x="44649" y="35719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26789"/>
                </a:lnTo>
                <a:lnTo>
                  <a:pt x="107157" y="53579"/>
                </a:lnTo>
                <a:lnTo>
                  <a:pt x="116086" y="80368"/>
                </a:lnTo>
                <a:lnTo>
                  <a:pt x="116086" y="107157"/>
                </a:lnTo>
                <a:lnTo>
                  <a:pt x="125016" y="133946"/>
                </a:lnTo>
                <a:lnTo>
                  <a:pt x="133946" y="142875"/>
                </a:lnTo>
                <a:lnTo>
                  <a:pt x="151805" y="142875"/>
                </a:lnTo>
                <a:lnTo>
                  <a:pt x="169665" y="133946"/>
                </a:lnTo>
                <a:lnTo>
                  <a:pt x="178594" y="107157"/>
                </a:lnTo>
                <a:lnTo>
                  <a:pt x="187524" y="71438"/>
                </a:lnTo>
                <a:lnTo>
                  <a:pt x="187524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518547" y="1964531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44648"/>
                </a:lnTo>
                <a:lnTo>
                  <a:pt x="0" y="71438"/>
                </a:lnTo>
                <a:lnTo>
                  <a:pt x="8930" y="107156"/>
                </a:lnTo>
                <a:lnTo>
                  <a:pt x="17859" y="142875"/>
                </a:lnTo>
                <a:lnTo>
                  <a:pt x="35719" y="178594"/>
                </a:lnTo>
                <a:lnTo>
                  <a:pt x="44648" y="205383"/>
                </a:lnTo>
                <a:lnTo>
                  <a:pt x="62508" y="232172"/>
                </a:lnTo>
                <a:lnTo>
                  <a:pt x="71437" y="250031"/>
                </a:lnTo>
                <a:lnTo>
                  <a:pt x="80367" y="258961"/>
                </a:lnTo>
                <a:lnTo>
                  <a:pt x="80367" y="267891"/>
                </a:lnTo>
                <a:lnTo>
                  <a:pt x="71437" y="258961"/>
                </a:lnTo>
                <a:lnTo>
                  <a:pt x="53578" y="250031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402461" y="2125265"/>
            <a:ext cx="267892" cy="8931"/>
          </a:xfrm>
          <a:custGeom>
            <a:avLst/>
            <a:gdLst/>
            <a:ahLst/>
            <a:cxnLst/>
            <a:rect l="0" t="0" r="0" b="0"/>
            <a:pathLst>
              <a:path w="267892" h="8931">
                <a:moveTo>
                  <a:pt x="0" y="0"/>
                </a:moveTo>
                <a:lnTo>
                  <a:pt x="0" y="0"/>
                </a:lnTo>
                <a:lnTo>
                  <a:pt x="1785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116086" y="0"/>
                </a:lnTo>
                <a:lnTo>
                  <a:pt x="160734" y="0"/>
                </a:lnTo>
                <a:lnTo>
                  <a:pt x="205383" y="0"/>
                </a:lnTo>
                <a:lnTo>
                  <a:pt x="232172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616773" y="2116336"/>
            <a:ext cx="169666" cy="133946"/>
          </a:xfrm>
          <a:custGeom>
            <a:avLst/>
            <a:gdLst/>
            <a:ahLst/>
            <a:cxnLst/>
            <a:rect l="0" t="0" r="0" b="0"/>
            <a:pathLst>
              <a:path w="169666" h="133946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35719" y="71437"/>
                </a:lnTo>
                <a:lnTo>
                  <a:pt x="44649" y="71437"/>
                </a:lnTo>
                <a:lnTo>
                  <a:pt x="62508" y="62508"/>
                </a:lnTo>
                <a:lnTo>
                  <a:pt x="80368" y="53578"/>
                </a:lnTo>
                <a:lnTo>
                  <a:pt x="98227" y="44648"/>
                </a:lnTo>
                <a:lnTo>
                  <a:pt x="107157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80368" y="8929"/>
                </a:lnTo>
                <a:lnTo>
                  <a:pt x="62508" y="26789"/>
                </a:lnTo>
                <a:lnTo>
                  <a:pt x="53579" y="44648"/>
                </a:lnTo>
                <a:lnTo>
                  <a:pt x="44649" y="71437"/>
                </a:lnTo>
                <a:lnTo>
                  <a:pt x="44649" y="98226"/>
                </a:lnTo>
                <a:lnTo>
                  <a:pt x="44649" y="116086"/>
                </a:lnTo>
                <a:lnTo>
                  <a:pt x="62508" y="125015"/>
                </a:lnTo>
                <a:lnTo>
                  <a:pt x="80368" y="133945"/>
                </a:lnTo>
                <a:lnTo>
                  <a:pt x="98227" y="133945"/>
                </a:lnTo>
                <a:lnTo>
                  <a:pt x="125016" y="125015"/>
                </a:lnTo>
                <a:lnTo>
                  <a:pt x="151805" y="116086"/>
                </a:lnTo>
                <a:lnTo>
                  <a:pt x="169665" y="89297"/>
                </a:lnTo>
                <a:lnTo>
                  <a:pt x="169665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786438" y="2116336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62507" y="0"/>
                </a:moveTo>
                <a:lnTo>
                  <a:pt x="53578" y="0"/>
                </a:lnTo>
                <a:lnTo>
                  <a:pt x="44648" y="892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17859" y="89297"/>
                </a:lnTo>
                <a:lnTo>
                  <a:pt x="35718" y="80367"/>
                </a:lnTo>
                <a:lnTo>
                  <a:pt x="62507" y="71437"/>
                </a:lnTo>
                <a:lnTo>
                  <a:pt x="80367" y="53578"/>
                </a:lnTo>
                <a:lnTo>
                  <a:pt x="89296" y="35718"/>
                </a:lnTo>
                <a:lnTo>
                  <a:pt x="98226" y="2678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98226" y="26789"/>
                </a:lnTo>
                <a:lnTo>
                  <a:pt x="107156" y="44648"/>
                </a:lnTo>
                <a:lnTo>
                  <a:pt x="116085" y="62508"/>
                </a:lnTo>
                <a:lnTo>
                  <a:pt x="125015" y="89297"/>
                </a:lnTo>
                <a:lnTo>
                  <a:pt x="142875" y="116086"/>
                </a:lnTo>
                <a:lnTo>
                  <a:pt x="151804" y="151804"/>
                </a:lnTo>
                <a:lnTo>
                  <a:pt x="160734" y="178593"/>
                </a:lnTo>
                <a:lnTo>
                  <a:pt x="160734" y="205383"/>
                </a:lnTo>
                <a:lnTo>
                  <a:pt x="151804" y="232172"/>
                </a:lnTo>
                <a:lnTo>
                  <a:pt x="125015" y="250031"/>
                </a:lnTo>
                <a:lnTo>
                  <a:pt x="98226" y="258961"/>
                </a:lnTo>
                <a:lnTo>
                  <a:pt x="62507" y="258961"/>
                </a:lnTo>
                <a:lnTo>
                  <a:pt x="35718" y="258961"/>
                </a:lnTo>
                <a:lnTo>
                  <a:pt x="17859" y="241101"/>
                </a:lnTo>
                <a:lnTo>
                  <a:pt x="0" y="214312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38242" y="2080617"/>
            <a:ext cx="366118" cy="160735"/>
          </a:xfrm>
          <a:custGeom>
            <a:avLst/>
            <a:gdLst/>
            <a:ahLst/>
            <a:cxnLst/>
            <a:rect l="0" t="0" r="0" b="0"/>
            <a:pathLst>
              <a:path w="366118" h="160735">
                <a:moveTo>
                  <a:pt x="62508" y="71437"/>
                </a:moveTo>
                <a:lnTo>
                  <a:pt x="53578" y="71437"/>
                </a:lnTo>
                <a:lnTo>
                  <a:pt x="35719" y="80367"/>
                </a:lnTo>
                <a:lnTo>
                  <a:pt x="1786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9" y="8036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35719"/>
                </a:lnTo>
                <a:lnTo>
                  <a:pt x="89297" y="35719"/>
                </a:lnTo>
                <a:lnTo>
                  <a:pt x="71438" y="44648"/>
                </a:lnTo>
                <a:lnTo>
                  <a:pt x="62508" y="62508"/>
                </a:lnTo>
                <a:lnTo>
                  <a:pt x="53578" y="80367"/>
                </a:lnTo>
                <a:lnTo>
                  <a:pt x="44649" y="98227"/>
                </a:lnTo>
                <a:lnTo>
                  <a:pt x="44649" y="125016"/>
                </a:lnTo>
                <a:lnTo>
                  <a:pt x="53578" y="142875"/>
                </a:lnTo>
                <a:lnTo>
                  <a:pt x="62508" y="151805"/>
                </a:lnTo>
                <a:lnTo>
                  <a:pt x="71438" y="160734"/>
                </a:lnTo>
                <a:lnTo>
                  <a:pt x="89297" y="160734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33946" y="116086"/>
                </a:lnTo>
                <a:lnTo>
                  <a:pt x="151805" y="98227"/>
                </a:lnTo>
                <a:lnTo>
                  <a:pt x="160735" y="71437"/>
                </a:lnTo>
                <a:lnTo>
                  <a:pt x="178594" y="44648"/>
                </a:lnTo>
                <a:lnTo>
                  <a:pt x="187524" y="35719"/>
                </a:lnTo>
                <a:lnTo>
                  <a:pt x="196453" y="26789"/>
                </a:lnTo>
                <a:lnTo>
                  <a:pt x="205383" y="35719"/>
                </a:lnTo>
                <a:lnTo>
                  <a:pt x="214313" y="44648"/>
                </a:lnTo>
                <a:lnTo>
                  <a:pt x="214313" y="62508"/>
                </a:lnTo>
                <a:lnTo>
                  <a:pt x="223242" y="80367"/>
                </a:lnTo>
                <a:lnTo>
                  <a:pt x="223242" y="98227"/>
                </a:lnTo>
                <a:lnTo>
                  <a:pt x="223242" y="116086"/>
                </a:lnTo>
                <a:lnTo>
                  <a:pt x="223242" y="125016"/>
                </a:lnTo>
                <a:lnTo>
                  <a:pt x="232172" y="133945"/>
                </a:lnTo>
                <a:lnTo>
                  <a:pt x="232172" y="133945"/>
                </a:lnTo>
                <a:lnTo>
                  <a:pt x="241102" y="116086"/>
                </a:lnTo>
                <a:lnTo>
                  <a:pt x="250031" y="107156"/>
                </a:lnTo>
                <a:lnTo>
                  <a:pt x="267891" y="80367"/>
                </a:lnTo>
                <a:lnTo>
                  <a:pt x="285750" y="53578"/>
                </a:lnTo>
                <a:lnTo>
                  <a:pt x="312539" y="26789"/>
                </a:lnTo>
                <a:lnTo>
                  <a:pt x="330399" y="8930"/>
                </a:lnTo>
                <a:lnTo>
                  <a:pt x="348258" y="0"/>
                </a:lnTo>
                <a:lnTo>
                  <a:pt x="357188" y="0"/>
                </a:lnTo>
                <a:lnTo>
                  <a:pt x="366117" y="8930"/>
                </a:lnTo>
                <a:lnTo>
                  <a:pt x="357188" y="17859"/>
                </a:lnTo>
                <a:lnTo>
                  <a:pt x="348258" y="35719"/>
                </a:lnTo>
                <a:lnTo>
                  <a:pt x="34825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295430" y="1937742"/>
            <a:ext cx="285751" cy="383978"/>
          </a:xfrm>
          <a:custGeom>
            <a:avLst/>
            <a:gdLst/>
            <a:ahLst/>
            <a:cxnLst/>
            <a:rect l="0" t="0" r="0" b="0"/>
            <a:pathLst>
              <a:path w="285751" h="383978">
                <a:moveTo>
                  <a:pt x="285750" y="8930"/>
                </a:moveTo>
                <a:lnTo>
                  <a:pt x="276820" y="8930"/>
                </a:lnTo>
                <a:lnTo>
                  <a:pt x="258961" y="0"/>
                </a:lnTo>
                <a:lnTo>
                  <a:pt x="241101" y="0"/>
                </a:lnTo>
                <a:lnTo>
                  <a:pt x="223242" y="0"/>
                </a:lnTo>
                <a:lnTo>
                  <a:pt x="205383" y="8930"/>
                </a:lnTo>
                <a:lnTo>
                  <a:pt x="187523" y="26789"/>
                </a:lnTo>
                <a:lnTo>
                  <a:pt x="160734" y="62508"/>
                </a:lnTo>
                <a:lnTo>
                  <a:pt x="142875" y="116086"/>
                </a:lnTo>
                <a:lnTo>
                  <a:pt x="116086" y="169664"/>
                </a:lnTo>
                <a:lnTo>
                  <a:pt x="89297" y="241102"/>
                </a:lnTo>
                <a:lnTo>
                  <a:pt x="62508" y="294680"/>
                </a:lnTo>
                <a:lnTo>
                  <a:pt x="35718" y="339328"/>
                </a:lnTo>
                <a:lnTo>
                  <a:pt x="8929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8929" y="357187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482953" y="1893094"/>
            <a:ext cx="196454" cy="339329"/>
          </a:xfrm>
          <a:custGeom>
            <a:avLst/>
            <a:gdLst/>
            <a:ahLst/>
            <a:cxnLst/>
            <a:rect l="0" t="0" r="0" b="0"/>
            <a:pathLst>
              <a:path w="196454" h="339329">
                <a:moveTo>
                  <a:pt x="178594" y="71437"/>
                </a:moveTo>
                <a:lnTo>
                  <a:pt x="178594" y="71437"/>
                </a:lnTo>
                <a:lnTo>
                  <a:pt x="187524" y="62507"/>
                </a:lnTo>
                <a:lnTo>
                  <a:pt x="187524" y="44648"/>
                </a:lnTo>
                <a:lnTo>
                  <a:pt x="187524" y="26789"/>
                </a:lnTo>
                <a:lnTo>
                  <a:pt x="196453" y="17859"/>
                </a:lnTo>
                <a:lnTo>
                  <a:pt x="187524" y="8929"/>
                </a:lnTo>
                <a:lnTo>
                  <a:pt x="178594" y="0"/>
                </a:lnTo>
                <a:lnTo>
                  <a:pt x="169664" y="8929"/>
                </a:lnTo>
                <a:lnTo>
                  <a:pt x="151805" y="26789"/>
                </a:lnTo>
                <a:lnTo>
                  <a:pt x="133945" y="62507"/>
                </a:lnTo>
                <a:lnTo>
                  <a:pt x="116086" y="89296"/>
                </a:lnTo>
                <a:lnTo>
                  <a:pt x="107156" y="133945"/>
                </a:lnTo>
                <a:lnTo>
                  <a:pt x="98227" y="169664"/>
                </a:lnTo>
                <a:lnTo>
                  <a:pt x="107156" y="205382"/>
                </a:lnTo>
                <a:lnTo>
                  <a:pt x="116086" y="241101"/>
                </a:lnTo>
                <a:lnTo>
                  <a:pt x="133945" y="276820"/>
                </a:lnTo>
                <a:lnTo>
                  <a:pt x="142875" y="303609"/>
                </a:lnTo>
                <a:lnTo>
                  <a:pt x="142875" y="321468"/>
                </a:lnTo>
                <a:lnTo>
                  <a:pt x="133945" y="330398"/>
                </a:lnTo>
                <a:lnTo>
                  <a:pt x="116086" y="339328"/>
                </a:lnTo>
                <a:lnTo>
                  <a:pt x="80367" y="339328"/>
                </a:lnTo>
                <a:lnTo>
                  <a:pt x="44649" y="321468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57938" y="2018109"/>
            <a:ext cx="455415" cy="89298"/>
          </a:xfrm>
          <a:custGeom>
            <a:avLst/>
            <a:gdLst/>
            <a:ahLst/>
            <a:cxnLst/>
            <a:rect l="0" t="0" r="0" b="0"/>
            <a:pathLst>
              <a:path w="455415" h="89298">
                <a:moveTo>
                  <a:pt x="0" y="89297"/>
                </a:moveTo>
                <a:lnTo>
                  <a:pt x="8929" y="89297"/>
                </a:lnTo>
                <a:lnTo>
                  <a:pt x="35718" y="89297"/>
                </a:lnTo>
                <a:lnTo>
                  <a:pt x="80367" y="80367"/>
                </a:lnTo>
                <a:lnTo>
                  <a:pt x="133945" y="80367"/>
                </a:lnTo>
                <a:lnTo>
                  <a:pt x="205382" y="71438"/>
                </a:lnTo>
                <a:lnTo>
                  <a:pt x="267890" y="62508"/>
                </a:lnTo>
                <a:lnTo>
                  <a:pt x="339328" y="53578"/>
                </a:lnTo>
                <a:lnTo>
                  <a:pt x="383976" y="44649"/>
                </a:lnTo>
                <a:lnTo>
                  <a:pt x="428625" y="35719"/>
                </a:lnTo>
                <a:lnTo>
                  <a:pt x="446484" y="17860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724055" y="1928812"/>
            <a:ext cx="98227" cy="285751"/>
          </a:xfrm>
          <a:custGeom>
            <a:avLst/>
            <a:gdLst/>
            <a:ahLst/>
            <a:cxnLst/>
            <a:rect l="0" t="0" r="0" b="0"/>
            <a:pathLst>
              <a:path w="98227" h="285751">
                <a:moveTo>
                  <a:pt x="0" y="0"/>
                </a:moveTo>
                <a:lnTo>
                  <a:pt x="0" y="8930"/>
                </a:lnTo>
                <a:lnTo>
                  <a:pt x="8929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35718" y="116086"/>
                </a:lnTo>
                <a:lnTo>
                  <a:pt x="44648" y="151805"/>
                </a:lnTo>
                <a:lnTo>
                  <a:pt x="53578" y="187524"/>
                </a:lnTo>
                <a:lnTo>
                  <a:pt x="53578" y="223242"/>
                </a:lnTo>
                <a:lnTo>
                  <a:pt x="62508" y="250032"/>
                </a:lnTo>
                <a:lnTo>
                  <a:pt x="62508" y="267891"/>
                </a:lnTo>
                <a:lnTo>
                  <a:pt x="71437" y="285750"/>
                </a:lnTo>
                <a:lnTo>
                  <a:pt x="80367" y="285750"/>
                </a:lnTo>
                <a:lnTo>
                  <a:pt x="98226" y="276821"/>
                </a:lnTo>
                <a:lnTo>
                  <a:pt x="98226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858000" y="2053828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26789" y="35719"/>
                </a:moveTo>
                <a:lnTo>
                  <a:pt x="17859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42875"/>
                </a:lnTo>
                <a:lnTo>
                  <a:pt x="44648" y="142875"/>
                </a:lnTo>
                <a:lnTo>
                  <a:pt x="62508" y="125016"/>
                </a:lnTo>
                <a:lnTo>
                  <a:pt x="80367" y="107156"/>
                </a:lnTo>
                <a:lnTo>
                  <a:pt x="98227" y="80367"/>
                </a:lnTo>
                <a:lnTo>
                  <a:pt x="98227" y="53578"/>
                </a:lnTo>
                <a:lnTo>
                  <a:pt x="98227" y="26789"/>
                </a:lnTo>
                <a:lnTo>
                  <a:pt x="89297" y="8930"/>
                </a:lnTo>
                <a:lnTo>
                  <a:pt x="7143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26789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991945" y="1866304"/>
            <a:ext cx="357189" cy="303611"/>
          </a:xfrm>
          <a:custGeom>
            <a:avLst/>
            <a:gdLst/>
            <a:ahLst/>
            <a:cxnLst/>
            <a:rect l="0" t="0" r="0" b="0"/>
            <a:pathLst>
              <a:path w="357189" h="303611">
                <a:moveTo>
                  <a:pt x="53578" y="142875"/>
                </a:moveTo>
                <a:lnTo>
                  <a:pt x="44649" y="142875"/>
                </a:lnTo>
                <a:lnTo>
                  <a:pt x="26789" y="151805"/>
                </a:lnTo>
                <a:lnTo>
                  <a:pt x="17860" y="16966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0" y="232172"/>
                </a:lnTo>
                <a:lnTo>
                  <a:pt x="17860" y="241102"/>
                </a:lnTo>
                <a:lnTo>
                  <a:pt x="26789" y="250032"/>
                </a:lnTo>
                <a:lnTo>
                  <a:pt x="44649" y="250032"/>
                </a:lnTo>
                <a:lnTo>
                  <a:pt x="62508" y="241102"/>
                </a:lnTo>
                <a:lnTo>
                  <a:pt x="80368" y="241102"/>
                </a:lnTo>
                <a:lnTo>
                  <a:pt x="89297" y="241102"/>
                </a:lnTo>
                <a:lnTo>
                  <a:pt x="98227" y="241102"/>
                </a:lnTo>
                <a:lnTo>
                  <a:pt x="98227" y="250032"/>
                </a:lnTo>
                <a:lnTo>
                  <a:pt x="98227" y="250032"/>
                </a:lnTo>
                <a:lnTo>
                  <a:pt x="107157" y="258961"/>
                </a:lnTo>
                <a:lnTo>
                  <a:pt x="107157" y="258961"/>
                </a:lnTo>
                <a:lnTo>
                  <a:pt x="116086" y="258961"/>
                </a:lnTo>
                <a:lnTo>
                  <a:pt x="125016" y="250032"/>
                </a:lnTo>
                <a:lnTo>
                  <a:pt x="151805" y="241102"/>
                </a:lnTo>
                <a:lnTo>
                  <a:pt x="160735" y="223243"/>
                </a:lnTo>
                <a:lnTo>
                  <a:pt x="178594" y="214313"/>
                </a:lnTo>
                <a:lnTo>
                  <a:pt x="187524" y="187524"/>
                </a:lnTo>
                <a:lnTo>
                  <a:pt x="196453" y="160735"/>
                </a:lnTo>
                <a:lnTo>
                  <a:pt x="205383" y="133946"/>
                </a:lnTo>
                <a:lnTo>
                  <a:pt x="205383" y="98227"/>
                </a:lnTo>
                <a:lnTo>
                  <a:pt x="205383" y="71438"/>
                </a:lnTo>
                <a:lnTo>
                  <a:pt x="205383" y="35719"/>
                </a:lnTo>
                <a:lnTo>
                  <a:pt x="196453" y="17860"/>
                </a:lnTo>
                <a:lnTo>
                  <a:pt x="187524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78594" y="35719"/>
                </a:lnTo>
                <a:lnTo>
                  <a:pt x="178594" y="62508"/>
                </a:lnTo>
                <a:lnTo>
                  <a:pt x="187524" y="98227"/>
                </a:lnTo>
                <a:lnTo>
                  <a:pt x="196453" y="142875"/>
                </a:lnTo>
                <a:lnTo>
                  <a:pt x="214313" y="178594"/>
                </a:lnTo>
                <a:lnTo>
                  <a:pt x="223243" y="214313"/>
                </a:lnTo>
                <a:lnTo>
                  <a:pt x="250032" y="250032"/>
                </a:lnTo>
                <a:lnTo>
                  <a:pt x="258961" y="276821"/>
                </a:lnTo>
                <a:lnTo>
                  <a:pt x="276821" y="303610"/>
                </a:lnTo>
                <a:lnTo>
                  <a:pt x="285750" y="303610"/>
                </a:lnTo>
                <a:lnTo>
                  <a:pt x="285750" y="303610"/>
                </a:lnTo>
                <a:lnTo>
                  <a:pt x="276821" y="294680"/>
                </a:lnTo>
                <a:lnTo>
                  <a:pt x="258961" y="276821"/>
                </a:lnTo>
                <a:lnTo>
                  <a:pt x="232172" y="241102"/>
                </a:lnTo>
                <a:lnTo>
                  <a:pt x="205383" y="196454"/>
                </a:lnTo>
                <a:lnTo>
                  <a:pt x="178594" y="160735"/>
                </a:lnTo>
                <a:lnTo>
                  <a:pt x="160735" y="125016"/>
                </a:lnTo>
                <a:lnTo>
                  <a:pt x="151805" y="98227"/>
                </a:lnTo>
                <a:lnTo>
                  <a:pt x="151805" y="89297"/>
                </a:lnTo>
                <a:lnTo>
                  <a:pt x="169664" y="89297"/>
                </a:lnTo>
                <a:lnTo>
                  <a:pt x="187524" y="98227"/>
                </a:lnTo>
                <a:lnTo>
                  <a:pt x="223243" y="107157"/>
                </a:lnTo>
                <a:lnTo>
                  <a:pt x="258961" y="116086"/>
                </a:lnTo>
                <a:lnTo>
                  <a:pt x="294680" y="125016"/>
                </a:lnTo>
                <a:lnTo>
                  <a:pt x="330399" y="133946"/>
                </a:lnTo>
                <a:lnTo>
                  <a:pt x="357188" y="133946"/>
                </a:lnTo>
                <a:lnTo>
                  <a:pt x="357188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492008" y="1910953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2678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60734"/>
                </a:lnTo>
                <a:lnTo>
                  <a:pt x="17859" y="169664"/>
                </a:lnTo>
                <a:lnTo>
                  <a:pt x="26789" y="178594"/>
                </a:lnTo>
                <a:lnTo>
                  <a:pt x="26789" y="169664"/>
                </a:lnTo>
                <a:lnTo>
                  <a:pt x="26789" y="151805"/>
                </a:lnTo>
                <a:lnTo>
                  <a:pt x="26789" y="133945"/>
                </a:lnTo>
                <a:lnTo>
                  <a:pt x="26789" y="107156"/>
                </a:lnTo>
                <a:lnTo>
                  <a:pt x="35719" y="71437"/>
                </a:lnTo>
                <a:lnTo>
                  <a:pt x="44648" y="44648"/>
                </a:lnTo>
                <a:lnTo>
                  <a:pt x="62508" y="17859"/>
                </a:lnTo>
                <a:lnTo>
                  <a:pt x="8036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0" name="Freeform 10239"/>
          <p:cNvSpPr/>
          <p:nvPr/>
        </p:nvSpPr>
        <p:spPr bwMode="auto">
          <a:xfrm>
            <a:off x="7643813" y="1919883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0"/>
                </a:moveTo>
                <a:lnTo>
                  <a:pt x="8929" y="8929"/>
                </a:lnTo>
                <a:lnTo>
                  <a:pt x="892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1" name="Freeform 10240"/>
          <p:cNvSpPr/>
          <p:nvPr/>
        </p:nvSpPr>
        <p:spPr bwMode="auto">
          <a:xfrm>
            <a:off x="7572375" y="1919883"/>
            <a:ext cx="312540" cy="285751"/>
          </a:xfrm>
          <a:custGeom>
            <a:avLst/>
            <a:gdLst/>
            <a:ahLst/>
            <a:cxnLst/>
            <a:rect l="0" t="0" r="0" b="0"/>
            <a:pathLst>
              <a:path w="312540" h="285751">
                <a:moveTo>
                  <a:pt x="26789" y="71437"/>
                </a:moveTo>
                <a:lnTo>
                  <a:pt x="17859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26789" y="89296"/>
                </a:lnTo>
                <a:lnTo>
                  <a:pt x="35719" y="89296"/>
                </a:lnTo>
                <a:lnTo>
                  <a:pt x="53578" y="98226"/>
                </a:lnTo>
                <a:lnTo>
                  <a:pt x="71438" y="98226"/>
                </a:lnTo>
                <a:lnTo>
                  <a:pt x="89297" y="89296"/>
                </a:lnTo>
                <a:lnTo>
                  <a:pt x="98227" y="80367"/>
                </a:lnTo>
                <a:lnTo>
                  <a:pt x="107156" y="71437"/>
                </a:lnTo>
                <a:lnTo>
                  <a:pt x="107156" y="62507"/>
                </a:lnTo>
                <a:lnTo>
                  <a:pt x="107156" y="44648"/>
                </a:lnTo>
                <a:lnTo>
                  <a:pt x="107156" y="35718"/>
                </a:lnTo>
                <a:lnTo>
                  <a:pt x="98227" y="35718"/>
                </a:lnTo>
                <a:lnTo>
                  <a:pt x="98227" y="3571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71437"/>
                </a:lnTo>
                <a:lnTo>
                  <a:pt x="98227" y="89296"/>
                </a:lnTo>
                <a:lnTo>
                  <a:pt x="98227" y="10715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42875" y="133945"/>
                </a:lnTo>
                <a:lnTo>
                  <a:pt x="160734" y="133945"/>
                </a:lnTo>
                <a:lnTo>
                  <a:pt x="178594" y="116086"/>
                </a:lnTo>
                <a:lnTo>
                  <a:pt x="187523" y="107156"/>
                </a:lnTo>
                <a:lnTo>
                  <a:pt x="196453" y="98226"/>
                </a:lnTo>
                <a:lnTo>
                  <a:pt x="205383" y="89296"/>
                </a:lnTo>
                <a:lnTo>
                  <a:pt x="205383" y="89296"/>
                </a:lnTo>
                <a:lnTo>
                  <a:pt x="205383" y="98226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96453" y="160734"/>
                </a:lnTo>
                <a:lnTo>
                  <a:pt x="196453" y="187523"/>
                </a:lnTo>
                <a:lnTo>
                  <a:pt x="187523" y="214312"/>
                </a:lnTo>
                <a:lnTo>
                  <a:pt x="178594" y="241101"/>
                </a:lnTo>
                <a:lnTo>
                  <a:pt x="178594" y="267890"/>
                </a:lnTo>
                <a:lnTo>
                  <a:pt x="169664" y="276820"/>
                </a:lnTo>
                <a:lnTo>
                  <a:pt x="160734" y="285750"/>
                </a:lnTo>
                <a:lnTo>
                  <a:pt x="160734" y="276820"/>
                </a:lnTo>
                <a:lnTo>
                  <a:pt x="151805" y="258961"/>
                </a:lnTo>
                <a:lnTo>
                  <a:pt x="151805" y="232171"/>
                </a:lnTo>
                <a:lnTo>
                  <a:pt x="151805" y="196453"/>
                </a:lnTo>
                <a:lnTo>
                  <a:pt x="160734" y="151804"/>
                </a:lnTo>
                <a:lnTo>
                  <a:pt x="169664" y="107156"/>
                </a:lnTo>
                <a:lnTo>
                  <a:pt x="187523" y="62507"/>
                </a:lnTo>
                <a:lnTo>
                  <a:pt x="214313" y="26789"/>
                </a:lnTo>
                <a:lnTo>
                  <a:pt x="250031" y="8929"/>
                </a:lnTo>
                <a:lnTo>
                  <a:pt x="276820" y="0"/>
                </a:lnTo>
                <a:lnTo>
                  <a:pt x="294680" y="0"/>
                </a:lnTo>
                <a:lnTo>
                  <a:pt x="312539" y="8929"/>
                </a:lnTo>
                <a:lnTo>
                  <a:pt x="303609" y="26789"/>
                </a:lnTo>
                <a:lnTo>
                  <a:pt x="294680" y="35718"/>
                </a:lnTo>
                <a:lnTo>
                  <a:pt x="267891" y="53578"/>
                </a:lnTo>
                <a:lnTo>
                  <a:pt x="250031" y="71437"/>
                </a:lnTo>
                <a:lnTo>
                  <a:pt x="232172" y="8036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71437"/>
                </a:lnTo>
                <a:lnTo>
                  <a:pt x="223242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3" name="Freeform 10242"/>
          <p:cNvSpPr/>
          <p:nvPr/>
        </p:nvSpPr>
        <p:spPr bwMode="auto">
          <a:xfrm>
            <a:off x="7920633" y="2044898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4" name="Freeform 10243"/>
          <p:cNvSpPr/>
          <p:nvPr/>
        </p:nvSpPr>
        <p:spPr bwMode="auto">
          <a:xfrm>
            <a:off x="5795367" y="910828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26789" y="17859"/>
                </a:moveTo>
                <a:lnTo>
                  <a:pt x="17860" y="1785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5" name="Freeform 10244"/>
          <p:cNvSpPr/>
          <p:nvPr/>
        </p:nvSpPr>
        <p:spPr bwMode="auto">
          <a:xfrm>
            <a:off x="5875734" y="919758"/>
            <a:ext cx="133947" cy="178594"/>
          </a:xfrm>
          <a:custGeom>
            <a:avLst/>
            <a:gdLst/>
            <a:ahLst/>
            <a:cxnLst/>
            <a:rect l="0" t="0" r="0" b="0"/>
            <a:pathLst>
              <a:path w="133947" h="178594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0734"/>
                </a:lnTo>
                <a:lnTo>
                  <a:pt x="44649" y="169664"/>
                </a:lnTo>
                <a:lnTo>
                  <a:pt x="62508" y="178593"/>
                </a:lnTo>
                <a:lnTo>
                  <a:pt x="89297" y="169664"/>
                </a:lnTo>
                <a:lnTo>
                  <a:pt x="107157" y="160734"/>
                </a:lnTo>
                <a:lnTo>
                  <a:pt x="125016" y="151804"/>
                </a:lnTo>
                <a:lnTo>
                  <a:pt x="133946" y="133945"/>
                </a:lnTo>
                <a:lnTo>
                  <a:pt x="133946" y="107156"/>
                </a:lnTo>
                <a:lnTo>
                  <a:pt x="125016" y="89297"/>
                </a:lnTo>
                <a:lnTo>
                  <a:pt x="107157" y="62508"/>
                </a:lnTo>
                <a:lnTo>
                  <a:pt x="80368" y="44648"/>
                </a:lnTo>
                <a:lnTo>
                  <a:pt x="62508" y="35718"/>
                </a:lnTo>
                <a:lnTo>
                  <a:pt x="44649" y="35718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6" name="Freeform 10245"/>
          <p:cNvSpPr/>
          <p:nvPr/>
        </p:nvSpPr>
        <p:spPr bwMode="auto">
          <a:xfrm>
            <a:off x="6125766" y="884039"/>
            <a:ext cx="35719" cy="205384"/>
          </a:xfrm>
          <a:custGeom>
            <a:avLst/>
            <a:gdLst/>
            <a:ahLst/>
            <a:cxnLst/>
            <a:rect l="0" t="0" r="0" b="0"/>
            <a:pathLst>
              <a:path w="35719" h="205384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17859" y="160734"/>
                </a:lnTo>
                <a:lnTo>
                  <a:pt x="26789" y="178594"/>
                </a:lnTo>
                <a:lnTo>
                  <a:pt x="26789" y="196453"/>
                </a:lnTo>
                <a:lnTo>
                  <a:pt x="35718" y="20538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7" name="Freeform 10246"/>
          <p:cNvSpPr/>
          <p:nvPr/>
        </p:nvSpPr>
        <p:spPr bwMode="auto">
          <a:xfrm>
            <a:off x="4009430" y="910828"/>
            <a:ext cx="169665" cy="357189"/>
          </a:xfrm>
          <a:custGeom>
            <a:avLst/>
            <a:gdLst/>
            <a:ahLst/>
            <a:cxnLst/>
            <a:rect l="0" t="0" r="0" b="0"/>
            <a:pathLst>
              <a:path w="169665" h="357189">
                <a:moveTo>
                  <a:pt x="53578" y="0"/>
                </a:moveTo>
                <a:lnTo>
                  <a:pt x="44648" y="0"/>
                </a:lnTo>
                <a:lnTo>
                  <a:pt x="35718" y="17859"/>
                </a:lnTo>
                <a:lnTo>
                  <a:pt x="26789" y="44648"/>
                </a:lnTo>
                <a:lnTo>
                  <a:pt x="8929" y="98227"/>
                </a:lnTo>
                <a:lnTo>
                  <a:pt x="8929" y="160734"/>
                </a:lnTo>
                <a:lnTo>
                  <a:pt x="0" y="223242"/>
                </a:lnTo>
                <a:lnTo>
                  <a:pt x="0" y="285750"/>
                </a:lnTo>
                <a:lnTo>
                  <a:pt x="8929" y="330399"/>
                </a:lnTo>
                <a:lnTo>
                  <a:pt x="26789" y="348258"/>
                </a:lnTo>
                <a:lnTo>
                  <a:pt x="53578" y="357188"/>
                </a:lnTo>
                <a:lnTo>
                  <a:pt x="80367" y="339328"/>
                </a:lnTo>
                <a:lnTo>
                  <a:pt x="116086" y="312539"/>
                </a:lnTo>
                <a:lnTo>
                  <a:pt x="142875" y="267891"/>
                </a:lnTo>
                <a:lnTo>
                  <a:pt x="160734" y="214313"/>
                </a:lnTo>
                <a:lnTo>
                  <a:pt x="169664" y="169664"/>
                </a:lnTo>
                <a:lnTo>
                  <a:pt x="169664" y="116086"/>
                </a:lnTo>
                <a:lnTo>
                  <a:pt x="160734" y="71438"/>
                </a:lnTo>
                <a:lnTo>
                  <a:pt x="133945" y="35719"/>
                </a:lnTo>
                <a:lnTo>
                  <a:pt x="107156" y="26789"/>
                </a:lnTo>
                <a:lnTo>
                  <a:pt x="71437" y="44648"/>
                </a:lnTo>
                <a:lnTo>
                  <a:pt x="44648" y="71438"/>
                </a:lnTo>
                <a:lnTo>
                  <a:pt x="17859" y="116086"/>
                </a:lnTo>
                <a:lnTo>
                  <a:pt x="8929" y="160734"/>
                </a:lnTo>
                <a:lnTo>
                  <a:pt x="17859" y="205383"/>
                </a:lnTo>
                <a:lnTo>
                  <a:pt x="35718" y="241102"/>
                </a:lnTo>
                <a:lnTo>
                  <a:pt x="71437" y="267891"/>
                </a:lnTo>
                <a:lnTo>
                  <a:pt x="107156" y="267891"/>
                </a:lnTo>
                <a:lnTo>
                  <a:pt x="107156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8" name="Freeform 10247"/>
          <p:cNvSpPr/>
          <p:nvPr/>
        </p:nvSpPr>
        <p:spPr bwMode="auto">
          <a:xfrm>
            <a:off x="4223742" y="937617"/>
            <a:ext cx="187525" cy="294681"/>
          </a:xfrm>
          <a:custGeom>
            <a:avLst/>
            <a:gdLst/>
            <a:ahLst/>
            <a:cxnLst/>
            <a:rect l="0" t="0" r="0" b="0"/>
            <a:pathLst>
              <a:path w="187525" h="294681">
                <a:moveTo>
                  <a:pt x="62508" y="0"/>
                </a:moveTo>
                <a:lnTo>
                  <a:pt x="53578" y="8930"/>
                </a:lnTo>
                <a:lnTo>
                  <a:pt x="35719" y="35719"/>
                </a:lnTo>
                <a:lnTo>
                  <a:pt x="17860" y="71438"/>
                </a:lnTo>
                <a:lnTo>
                  <a:pt x="0" y="116086"/>
                </a:lnTo>
                <a:lnTo>
                  <a:pt x="0" y="169664"/>
                </a:lnTo>
                <a:lnTo>
                  <a:pt x="0" y="214313"/>
                </a:lnTo>
                <a:lnTo>
                  <a:pt x="17860" y="258961"/>
                </a:lnTo>
                <a:lnTo>
                  <a:pt x="35719" y="285750"/>
                </a:lnTo>
                <a:lnTo>
                  <a:pt x="71438" y="294680"/>
                </a:lnTo>
                <a:lnTo>
                  <a:pt x="98227" y="294680"/>
                </a:lnTo>
                <a:lnTo>
                  <a:pt x="133946" y="276820"/>
                </a:lnTo>
                <a:lnTo>
                  <a:pt x="160735" y="250031"/>
                </a:lnTo>
                <a:lnTo>
                  <a:pt x="187524" y="214313"/>
                </a:lnTo>
                <a:lnTo>
                  <a:pt x="187524" y="178594"/>
                </a:lnTo>
                <a:lnTo>
                  <a:pt x="178594" y="142875"/>
                </a:lnTo>
                <a:lnTo>
                  <a:pt x="160735" y="107156"/>
                </a:lnTo>
                <a:lnTo>
                  <a:pt x="125016" y="80367"/>
                </a:lnTo>
                <a:lnTo>
                  <a:pt x="89297" y="71438"/>
                </a:lnTo>
                <a:lnTo>
                  <a:pt x="53578" y="71438"/>
                </a:lnTo>
                <a:lnTo>
                  <a:pt x="26789" y="98227"/>
                </a:lnTo>
                <a:lnTo>
                  <a:pt x="17860" y="125016"/>
                </a:lnTo>
                <a:lnTo>
                  <a:pt x="17860" y="160734"/>
                </a:lnTo>
                <a:lnTo>
                  <a:pt x="35719" y="187524"/>
                </a:lnTo>
                <a:lnTo>
                  <a:pt x="62508" y="214313"/>
                </a:lnTo>
                <a:lnTo>
                  <a:pt x="98227" y="223242"/>
                </a:lnTo>
                <a:lnTo>
                  <a:pt x="98227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9" name="Freeform 10248"/>
          <p:cNvSpPr/>
          <p:nvPr/>
        </p:nvSpPr>
        <p:spPr bwMode="auto">
          <a:xfrm>
            <a:off x="4402336" y="1000125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44648" y="53578"/>
                </a:moveTo>
                <a:lnTo>
                  <a:pt x="35719" y="71437"/>
                </a:lnTo>
                <a:lnTo>
                  <a:pt x="26789" y="98226"/>
                </a:lnTo>
                <a:lnTo>
                  <a:pt x="17859" y="133945"/>
                </a:lnTo>
                <a:lnTo>
                  <a:pt x="17859" y="160734"/>
                </a:lnTo>
                <a:lnTo>
                  <a:pt x="26789" y="178594"/>
                </a:lnTo>
                <a:lnTo>
                  <a:pt x="35719" y="196453"/>
                </a:lnTo>
                <a:lnTo>
                  <a:pt x="53578" y="187523"/>
                </a:lnTo>
                <a:lnTo>
                  <a:pt x="80367" y="178594"/>
                </a:lnTo>
                <a:lnTo>
                  <a:pt x="107156" y="160734"/>
                </a:lnTo>
                <a:lnTo>
                  <a:pt x="133945" y="125016"/>
                </a:lnTo>
                <a:lnTo>
                  <a:pt x="151805" y="98226"/>
                </a:lnTo>
                <a:lnTo>
                  <a:pt x="151805" y="62508"/>
                </a:lnTo>
                <a:lnTo>
                  <a:pt x="151805" y="26789"/>
                </a:lnTo>
                <a:lnTo>
                  <a:pt x="133945" y="0"/>
                </a:lnTo>
                <a:lnTo>
                  <a:pt x="107156" y="0"/>
                </a:lnTo>
                <a:lnTo>
                  <a:pt x="71437" y="0"/>
                </a:lnTo>
                <a:lnTo>
                  <a:pt x="35719" y="26789"/>
                </a:lnTo>
                <a:lnTo>
                  <a:pt x="17859" y="53578"/>
                </a:lnTo>
                <a:lnTo>
                  <a:pt x="0" y="89297"/>
                </a:lnTo>
                <a:lnTo>
                  <a:pt x="8930" y="116086"/>
                </a:lnTo>
                <a:lnTo>
                  <a:pt x="26789" y="133945"/>
                </a:lnTo>
                <a:lnTo>
                  <a:pt x="53578" y="14287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0" name="Freeform 10249"/>
          <p:cNvSpPr/>
          <p:nvPr/>
        </p:nvSpPr>
        <p:spPr bwMode="auto">
          <a:xfrm>
            <a:off x="4634508" y="1125141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35718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1" name="Freeform 10250"/>
          <p:cNvSpPr/>
          <p:nvPr/>
        </p:nvSpPr>
        <p:spPr bwMode="auto">
          <a:xfrm>
            <a:off x="4732734" y="1125141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8930" y="17859"/>
                </a:move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2" name="Freeform 10251"/>
          <p:cNvSpPr/>
          <p:nvPr/>
        </p:nvSpPr>
        <p:spPr bwMode="auto">
          <a:xfrm>
            <a:off x="4920258" y="1098351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26790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90"/>
                </a:lnTo>
                <a:lnTo>
                  <a:pt x="26789" y="17860"/>
                </a:lnTo>
                <a:lnTo>
                  <a:pt x="3571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3" name="Freeform 10252"/>
          <p:cNvSpPr/>
          <p:nvPr/>
        </p:nvSpPr>
        <p:spPr bwMode="auto">
          <a:xfrm>
            <a:off x="5072063" y="109835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4" name="Freeform 10253"/>
          <p:cNvSpPr/>
          <p:nvPr/>
        </p:nvSpPr>
        <p:spPr bwMode="auto">
          <a:xfrm>
            <a:off x="5339953" y="946547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17860" y="133945"/>
                </a:lnTo>
                <a:lnTo>
                  <a:pt x="35719" y="151804"/>
                </a:lnTo>
                <a:lnTo>
                  <a:pt x="53578" y="151804"/>
                </a:lnTo>
                <a:lnTo>
                  <a:pt x="71438" y="160734"/>
                </a:lnTo>
                <a:lnTo>
                  <a:pt x="89297" y="151804"/>
                </a:lnTo>
                <a:lnTo>
                  <a:pt x="107156" y="142875"/>
                </a:lnTo>
                <a:lnTo>
                  <a:pt x="116086" y="116086"/>
                </a:lnTo>
                <a:lnTo>
                  <a:pt x="116086" y="89297"/>
                </a:lnTo>
                <a:lnTo>
                  <a:pt x="107156" y="62508"/>
                </a:lnTo>
                <a:lnTo>
                  <a:pt x="89297" y="35719"/>
                </a:lnTo>
                <a:lnTo>
                  <a:pt x="62508" y="1785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5" name="Freeform 10254"/>
          <p:cNvSpPr/>
          <p:nvPr/>
        </p:nvSpPr>
        <p:spPr bwMode="auto">
          <a:xfrm>
            <a:off x="5304234" y="113407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6" name="Freeform 10255"/>
          <p:cNvSpPr/>
          <p:nvPr/>
        </p:nvSpPr>
        <p:spPr bwMode="auto">
          <a:xfrm>
            <a:off x="5295305" y="1053703"/>
            <a:ext cx="1009055" cy="250032"/>
          </a:xfrm>
          <a:custGeom>
            <a:avLst/>
            <a:gdLst/>
            <a:ahLst/>
            <a:cxnLst/>
            <a:rect l="0" t="0" r="0" b="0"/>
            <a:pathLst>
              <a:path w="1009055" h="250032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32172"/>
                </a:lnTo>
                <a:lnTo>
                  <a:pt x="8929" y="241102"/>
                </a:lnTo>
                <a:lnTo>
                  <a:pt x="17859" y="250031"/>
                </a:lnTo>
                <a:lnTo>
                  <a:pt x="17859" y="250031"/>
                </a:lnTo>
                <a:lnTo>
                  <a:pt x="26789" y="241102"/>
                </a:lnTo>
                <a:lnTo>
                  <a:pt x="35718" y="232172"/>
                </a:lnTo>
                <a:lnTo>
                  <a:pt x="53578" y="223242"/>
                </a:lnTo>
                <a:lnTo>
                  <a:pt x="80367" y="214313"/>
                </a:lnTo>
                <a:lnTo>
                  <a:pt x="107156" y="205383"/>
                </a:lnTo>
                <a:lnTo>
                  <a:pt x="142875" y="196453"/>
                </a:lnTo>
                <a:lnTo>
                  <a:pt x="196453" y="187524"/>
                </a:lnTo>
                <a:lnTo>
                  <a:pt x="250031" y="178594"/>
                </a:lnTo>
                <a:lnTo>
                  <a:pt x="303609" y="178594"/>
                </a:lnTo>
                <a:lnTo>
                  <a:pt x="375047" y="169664"/>
                </a:lnTo>
                <a:lnTo>
                  <a:pt x="446484" y="160734"/>
                </a:lnTo>
                <a:lnTo>
                  <a:pt x="508992" y="151805"/>
                </a:lnTo>
                <a:lnTo>
                  <a:pt x="580429" y="142875"/>
                </a:lnTo>
                <a:lnTo>
                  <a:pt x="651867" y="133945"/>
                </a:lnTo>
                <a:lnTo>
                  <a:pt x="714375" y="125016"/>
                </a:lnTo>
                <a:lnTo>
                  <a:pt x="785812" y="125016"/>
                </a:lnTo>
                <a:lnTo>
                  <a:pt x="839390" y="116086"/>
                </a:lnTo>
                <a:lnTo>
                  <a:pt x="884039" y="125016"/>
                </a:lnTo>
                <a:lnTo>
                  <a:pt x="928687" y="125016"/>
                </a:lnTo>
                <a:lnTo>
                  <a:pt x="955476" y="125016"/>
                </a:lnTo>
                <a:lnTo>
                  <a:pt x="982265" y="125016"/>
                </a:lnTo>
                <a:lnTo>
                  <a:pt x="1000125" y="125016"/>
                </a:lnTo>
                <a:lnTo>
                  <a:pt x="1009054" y="125016"/>
                </a:lnTo>
                <a:lnTo>
                  <a:pt x="1009054" y="125016"/>
                </a:lnTo>
                <a:lnTo>
                  <a:pt x="1009054" y="125016"/>
                </a:lnTo>
                <a:lnTo>
                  <a:pt x="1009054" y="125016"/>
                </a:lnTo>
                <a:lnTo>
                  <a:pt x="1000125" y="125016"/>
                </a:lnTo>
                <a:lnTo>
                  <a:pt x="1000125" y="125016"/>
                </a:lnTo>
                <a:lnTo>
                  <a:pt x="991195" y="125016"/>
                </a:lnTo>
                <a:lnTo>
                  <a:pt x="991195" y="125016"/>
                </a:lnTo>
                <a:lnTo>
                  <a:pt x="991195" y="125016"/>
                </a:lnTo>
                <a:lnTo>
                  <a:pt x="991195" y="125016"/>
                </a:lnTo>
                <a:lnTo>
                  <a:pt x="991195" y="116086"/>
                </a:lnTo>
                <a:lnTo>
                  <a:pt x="991195" y="107156"/>
                </a:lnTo>
                <a:lnTo>
                  <a:pt x="991195" y="89297"/>
                </a:lnTo>
                <a:lnTo>
                  <a:pt x="982265" y="71438"/>
                </a:lnTo>
                <a:lnTo>
                  <a:pt x="964406" y="53578"/>
                </a:lnTo>
                <a:lnTo>
                  <a:pt x="955476" y="35719"/>
                </a:lnTo>
                <a:lnTo>
                  <a:pt x="937617" y="26789"/>
                </a:lnTo>
                <a:lnTo>
                  <a:pt x="928687" y="17859"/>
                </a:lnTo>
                <a:lnTo>
                  <a:pt x="928687" y="8930"/>
                </a:lnTo>
                <a:lnTo>
                  <a:pt x="928687" y="0"/>
                </a:lnTo>
                <a:lnTo>
                  <a:pt x="92868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7" name="Freeform 10256"/>
          <p:cNvSpPr/>
          <p:nvPr/>
        </p:nvSpPr>
        <p:spPr bwMode="auto">
          <a:xfrm>
            <a:off x="4607719" y="1241227"/>
            <a:ext cx="589360" cy="160735"/>
          </a:xfrm>
          <a:custGeom>
            <a:avLst/>
            <a:gdLst/>
            <a:ahLst/>
            <a:cxnLst/>
            <a:rect l="0" t="0" r="0" b="0"/>
            <a:pathLst>
              <a:path w="589360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8" y="133945"/>
                </a:lnTo>
                <a:lnTo>
                  <a:pt x="71437" y="151804"/>
                </a:lnTo>
                <a:lnTo>
                  <a:pt x="80367" y="160734"/>
                </a:lnTo>
                <a:lnTo>
                  <a:pt x="89297" y="160734"/>
                </a:lnTo>
                <a:lnTo>
                  <a:pt x="98226" y="160734"/>
                </a:lnTo>
                <a:lnTo>
                  <a:pt x="125015" y="151804"/>
                </a:lnTo>
                <a:lnTo>
                  <a:pt x="151804" y="142875"/>
                </a:lnTo>
                <a:lnTo>
                  <a:pt x="196453" y="125015"/>
                </a:lnTo>
                <a:lnTo>
                  <a:pt x="241101" y="116086"/>
                </a:lnTo>
                <a:lnTo>
                  <a:pt x="294679" y="98226"/>
                </a:lnTo>
                <a:lnTo>
                  <a:pt x="348258" y="98226"/>
                </a:lnTo>
                <a:lnTo>
                  <a:pt x="401836" y="89296"/>
                </a:lnTo>
                <a:lnTo>
                  <a:pt x="446484" y="89296"/>
                </a:lnTo>
                <a:lnTo>
                  <a:pt x="482203" y="80367"/>
                </a:lnTo>
                <a:lnTo>
                  <a:pt x="508992" y="80367"/>
                </a:lnTo>
                <a:lnTo>
                  <a:pt x="535781" y="80367"/>
                </a:lnTo>
                <a:lnTo>
                  <a:pt x="544711" y="80367"/>
                </a:lnTo>
                <a:lnTo>
                  <a:pt x="553640" y="80367"/>
                </a:lnTo>
                <a:lnTo>
                  <a:pt x="553640" y="80367"/>
                </a:lnTo>
                <a:lnTo>
                  <a:pt x="562570" y="71437"/>
                </a:lnTo>
                <a:lnTo>
                  <a:pt x="562570" y="71437"/>
                </a:lnTo>
                <a:lnTo>
                  <a:pt x="562570" y="71437"/>
                </a:lnTo>
                <a:lnTo>
                  <a:pt x="571500" y="71437"/>
                </a:lnTo>
                <a:lnTo>
                  <a:pt x="571500" y="71437"/>
                </a:lnTo>
                <a:lnTo>
                  <a:pt x="580429" y="71437"/>
                </a:lnTo>
                <a:lnTo>
                  <a:pt x="589359" y="71437"/>
                </a:lnTo>
                <a:lnTo>
                  <a:pt x="589359" y="71437"/>
                </a:lnTo>
                <a:lnTo>
                  <a:pt x="589359" y="71437"/>
                </a:lnTo>
                <a:lnTo>
                  <a:pt x="589359" y="71437"/>
                </a:lnTo>
                <a:lnTo>
                  <a:pt x="580429" y="62507"/>
                </a:lnTo>
                <a:lnTo>
                  <a:pt x="571500" y="62507"/>
                </a:lnTo>
                <a:lnTo>
                  <a:pt x="562570" y="53578"/>
                </a:lnTo>
                <a:lnTo>
                  <a:pt x="553640" y="44648"/>
                </a:lnTo>
                <a:lnTo>
                  <a:pt x="544711" y="35718"/>
                </a:lnTo>
                <a:lnTo>
                  <a:pt x="544711" y="17859"/>
                </a:lnTo>
                <a:lnTo>
                  <a:pt x="544711" y="0"/>
                </a:lnTo>
                <a:lnTo>
                  <a:pt x="54471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8" name="Freeform 10257"/>
          <p:cNvSpPr/>
          <p:nvPr/>
        </p:nvSpPr>
        <p:spPr bwMode="auto">
          <a:xfrm>
            <a:off x="3973711" y="1276945"/>
            <a:ext cx="500063" cy="214314"/>
          </a:xfrm>
          <a:custGeom>
            <a:avLst/>
            <a:gdLst/>
            <a:ahLst/>
            <a:cxnLst/>
            <a:rect l="0" t="0" r="0" b="0"/>
            <a:pathLst>
              <a:path w="500063" h="214314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80368"/>
                </a:lnTo>
                <a:lnTo>
                  <a:pt x="17859" y="107157"/>
                </a:lnTo>
                <a:lnTo>
                  <a:pt x="17859" y="133945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8" y="205383"/>
                </a:lnTo>
                <a:lnTo>
                  <a:pt x="53578" y="214313"/>
                </a:lnTo>
                <a:lnTo>
                  <a:pt x="71437" y="205383"/>
                </a:lnTo>
                <a:lnTo>
                  <a:pt x="80367" y="196453"/>
                </a:lnTo>
                <a:lnTo>
                  <a:pt x="107156" y="187524"/>
                </a:lnTo>
                <a:lnTo>
                  <a:pt x="133945" y="169664"/>
                </a:lnTo>
                <a:lnTo>
                  <a:pt x="160734" y="151805"/>
                </a:lnTo>
                <a:lnTo>
                  <a:pt x="196453" y="142875"/>
                </a:lnTo>
                <a:lnTo>
                  <a:pt x="232172" y="133945"/>
                </a:lnTo>
                <a:lnTo>
                  <a:pt x="258961" y="133945"/>
                </a:lnTo>
                <a:lnTo>
                  <a:pt x="294680" y="133945"/>
                </a:lnTo>
                <a:lnTo>
                  <a:pt x="321469" y="142875"/>
                </a:lnTo>
                <a:lnTo>
                  <a:pt x="357187" y="142875"/>
                </a:lnTo>
                <a:lnTo>
                  <a:pt x="383977" y="151805"/>
                </a:lnTo>
                <a:lnTo>
                  <a:pt x="410766" y="151805"/>
                </a:lnTo>
                <a:lnTo>
                  <a:pt x="437555" y="151805"/>
                </a:lnTo>
                <a:lnTo>
                  <a:pt x="464344" y="151805"/>
                </a:lnTo>
                <a:lnTo>
                  <a:pt x="482203" y="142875"/>
                </a:lnTo>
                <a:lnTo>
                  <a:pt x="491133" y="142875"/>
                </a:lnTo>
                <a:lnTo>
                  <a:pt x="500062" y="133945"/>
                </a:lnTo>
                <a:lnTo>
                  <a:pt x="500062" y="125016"/>
                </a:lnTo>
                <a:lnTo>
                  <a:pt x="500062" y="116086"/>
                </a:lnTo>
                <a:lnTo>
                  <a:pt x="491133" y="116086"/>
                </a:lnTo>
                <a:lnTo>
                  <a:pt x="482203" y="116086"/>
                </a:lnTo>
                <a:lnTo>
                  <a:pt x="473273" y="116086"/>
                </a:lnTo>
                <a:lnTo>
                  <a:pt x="464344" y="116086"/>
                </a:lnTo>
                <a:lnTo>
                  <a:pt x="464344" y="116086"/>
                </a:lnTo>
                <a:lnTo>
                  <a:pt x="464344" y="116086"/>
                </a:lnTo>
                <a:lnTo>
                  <a:pt x="464344" y="107157"/>
                </a:lnTo>
                <a:lnTo>
                  <a:pt x="464344" y="107157"/>
                </a:lnTo>
                <a:lnTo>
                  <a:pt x="464344" y="89297"/>
                </a:lnTo>
                <a:lnTo>
                  <a:pt x="464344" y="71438"/>
                </a:lnTo>
                <a:lnTo>
                  <a:pt x="464344" y="53578"/>
                </a:lnTo>
                <a:lnTo>
                  <a:pt x="464344" y="35719"/>
                </a:lnTo>
                <a:lnTo>
                  <a:pt x="464344" y="26789"/>
                </a:lnTo>
                <a:lnTo>
                  <a:pt x="455414" y="8930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9" name="Freeform 10258"/>
          <p:cNvSpPr/>
          <p:nvPr/>
        </p:nvSpPr>
        <p:spPr bwMode="auto">
          <a:xfrm>
            <a:off x="3312914" y="1044773"/>
            <a:ext cx="169665" cy="223244"/>
          </a:xfrm>
          <a:custGeom>
            <a:avLst/>
            <a:gdLst/>
            <a:ahLst/>
            <a:cxnLst/>
            <a:rect l="0" t="0" r="0" b="0"/>
            <a:pathLst>
              <a:path w="169665" h="22324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116086"/>
                </a:lnTo>
                <a:lnTo>
                  <a:pt x="0" y="151805"/>
                </a:lnTo>
                <a:lnTo>
                  <a:pt x="17859" y="187524"/>
                </a:lnTo>
                <a:lnTo>
                  <a:pt x="35719" y="205383"/>
                </a:lnTo>
                <a:lnTo>
                  <a:pt x="53578" y="223243"/>
                </a:lnTo>
                <a:lnTo>
                  <a:pt x="71438" y="223243"/>
                </a:lnTo>
                <a:lnTo>
                  <a:pt x="89297" y="205383"/>
                </a:lnTo>
                <a:lnTo>
                  <a:pt x="107156" y="187524"/>
                </a:lnTo>
                <a:lnTo>
                  <a:pt x="125016" y="151805"/>
                </a:lnTo>
                <a:lnTo>
                  <a:pt x="125016" y="116086"/>
                </a:lnTo>
                <a:lnTo>
                  <a:pt x="125016" y="80368"/>
                </a:lnTo>
                <a:lnTo>
                  <a:pt x="116086" y="53578"/>
                </a:lnTo>
                <a:lnTo>
                  <a:pt x="98227" y="26789"/>
                </a:lnTo>
                <a:lnTo>
                  <a:pt x="71438" y="17860"/>
                </a:lnTo>
                <a:lnTo>
                  <a:pt x="5357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30" y="89297"/>
                </a:lnTo>
                <a:lnTo>
                  <a:pt x="17859" y="116086"/>
                </a:lnTo>
                <a:lnTo>
                  <a:pt x="35719" y="133946"/>
                </a:lnTo>
                <a:lnTo>
                  <a:pt x="62508" y="151805"/>
                </a:lnTo>
                <a:lnTo>
                  <a:pt x="98227" y="151805"/>
                </a:lnTo>
                <a:lnTo>
                  <a:pt x="133945" y="142875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0" name="Freeform 10259"/>
          <p:cNvSpPr/>
          <p:nvPr/>
        </p:nvSpPr>
        <p:spPr bwMode="auto">
          <a:xfrm>
            <a:off x="3482578" y="1009055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0367" y="0"/>
                </a:moveTo>
                <a:lnTo>
                  <a:pt x="71438" y="17859"/>
                </a:lnTo>
                <a:lnTo>
                  <a:pt x="53578" y="35718"/>
                </a:lnTo>
                <a:lnTo>
                  <a:pt x="35719" y="71437"/>
                </a:lnTo>
                <a:lnTo>
                  <a:pt x="17860" y="116086"/>
                </a:lnTo>
                <a:lnTo>
                  <a:pt x="8930" y="151804"/>
                </a:lnTo>
                <a:lnTo>
                  <a:pt x="8930" y="187523"/>
                </a:lnTo>
                <a:lnTo>
                  <a:pt x="8930" y="205382"/>
                </a:lnTo>
                <a:lnTo>
                  <a:pt x="26789" y="223242"/>
                </a:lnTo>
                <a:lnTo>
                  <a:pt x="44649" y="232172"/>
                </a:lnTo>
                <a:lnTo>
                  <a:pt x="71438" y="223242"/>
                </a:lnTo>
                <a:lnTo>
                  <a:pt x="98227" y="214312"/>
                </a:lnTo>
                <a:lnTo>
                  <a:pt x="116086" y="196453"/>
                </a:lnTo>
                <a:lnTo>
                  <a:pt x="133945" y="169664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25016" y="98226"/>
                </a:lnTo>
                <a:lnTo>
                  <a:pt x="98227" y="80367"/>
                </a:lnTo>
                <a:lnTo>
                  <a:pt x="71438" y="89296"/>
                </a:lnTo>
                <a:lnTo>
                  <a:pt x="35719" y="98226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3"/>
                </a:lnTo>
                <a:lnTo>
                  <a:pt x="35719" y="187523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1" name="Freeform 10260"/>
          <p:cNvSpPr/>
          <p:nvPr/>
        </p:nvSpPr>
        <p:spPr bwMode="auto">
          <a:xfrm>
            <a:off x="3625453" y="1009055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62508" y="0"/>
                </a:moveTo>
                <a:lnTo>
                  <a:pt x="53578" y="8929"/>
                </a:lnTo>
                <a:lnTo>
                  <a:pt x="35719" y="26789"/>
                </a:lnTo>
                <a:lnTo>
                  <a:pt x="17860" y="4464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60734"/>
                </a:lnTo>
                <a:lnTo>
                  <a:pt x="26789" y="169664"/>
                </a:lnTo>
                <a:lnTo>
                  <a:pt x="44649" y="178593"/>
                </a:lnTo>
                <a:lnTo>
                  <a:pt x="62508" y="169664"/>
                </a:lnTo>
                <a:lnTo>
                  <a:pt x="80367" y="160734"/>
                </a:lnTo>
                <a:lnTo>
                  <a:pt x="98227" y="142875"/>
                </a:lnTo>
                <a:lnTo>
                  <a:pt x="107156" y="125015"/>
                </a:lnTo>
                <a:lnTo>
                  <a:pt x="107156" y="107156"/>
                </a:lnTo>
                <a:lnTo>
                  <a:pt x="98227" y="80367"/>
                </a:lnTo>
                <a:lnTo>
                  <a:pt x="89297" y="53578"/>
                </a:lnTo>
                <a:lnTo>
                  <a:pt x="71438" y="35718"/>
                </a:lnTo>
                <a:lnTo>
                  <a:pt x="44649" y="26789"/>
                </a:lnTo>
                <a:lnTo>
                  <a:pt x="26789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17860" y="80367"/>
                </a:lnTo>
                <a:lnTo>
                  <a:pt x="35719" y="98226"/>
                </a:lnTo>
                <a:lnTo>
                  <a:pt x="35719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2" name="Freeform 10261"/>
          <p:cNvSpPr/>
          <p:nvPr/>
        </p:nvSpPr>
        <p:spPr bwMode="auto">
          <a:xfrm>
            <a:off x="3357563" y="1312664"/>
            <a:ext cx="473274" cy="258962"/>
          </a:xfrm>
          <a:custGeom>
            <a:avLst/>
            <a:gdLst/>
            <a:ahLst/>
            <a:cxnLst/>
            <a:rect l="0" t="0" r="0" b="0"/>
            <a:pathLst>
              <a:path w="473274" h="258962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33945"/>
                </a:lnTo>
                <a:lnTo>
                  <a:pt x="1785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35718" y="250031"/>
                </a:lnTo>
                <a:lnTo>
                  <a:pt x="44648" y="258961"/>
                </a:lnTo>
                <a:lnTo>
                  <a:pt x="62507" y="258961"/>
                </a:lnTo>
                <a:lnTo>
                  <a:pt x="80367" y="250031"/>
                </a:lnTo>
                <a:lnTo>
                  <a:pt x="116085" y="232172"/>
                </a:lnTo>
                <a:lnTo>
                  <a:pt x="160734" y="214312"/>
                </a:lnTo>
                <a:lnTo>
                  <a:pt x="205382" y="187523"/>
                </a:lnTo>
                <a:lnTo>
                  <a:pt x="258960" y="178594"/>
                </a:lnTo>
                <a:lnTo>
                  <a:pt x="303609" y="169664"/>
                </a:lnTo>
                <a:lnTo>
                  <a:pt x="357187" y="160734"/>
                </a:lnTo>
                <a:lnTo>
                  <a:pt x="401835" y="160734"/>
                </a:lnTo>
                <a:lnTo>
                  <a:pt x="428625" y="169664"/>
                </a:lnTo>
                <a:lnTo>
                  <a:pt x="446484" y="169664"/>
                </a:lnTo>
                <a:lnTo>
                  <a:pt x="455414" y="178594"/>
                </a:lnTo>
                <a:lnTo>
                  <a:pt x="464343" y="187523"/>
                </a:lnTo>
                <a:lnTo>
                  <a:pt x="464343" y="187523"/>
                </a:lnTo>
                <a:lnTo>
                  <a:pt x="464343" y="178594"/>
                </a:lnTo>
                <a:lnTo>
                  <a:pt x="464343" y="178594"/>
                </a:lnTo>
                <a:lnTo>
                  <a:pt x="464343" y="169664"/>
                </a:lnTo>
                <a:lnTo>
                  <a:pt x="464343" y="160734"/>
                </a:lnTo>
                <a:lnTo>
                  <a:pt x="464343" y="151805"/>
                </a:lnTo>
                <a:lnTo>
                  <a:pt x="464343" y="133945"/>
                </a:lnTo>
                <a:lnTo>
                  <a:pt x="473273" y="133945"/>
                </a:lnTo>
                <a:lnTo>
                  <a:pt x="473273" y="125015"/>
                </a:lnTo>
                <a:lnTo>
                  <a:pt x="473273" y="116086"/>
                </a:lnTo>
                <a:lnTo>
                  <a:pt x="473273" y="107156"/>
                </a:lnTo>
                <a:lnTo>
                  <a:pt x="464343" y="98226"/>
                </a:lnTo>
                <a:lnTo>
                  <a:pt x="464343" y="80367"/>
                </a:lnTo>
                <a:lnTo>
                  <a:pt x="455414" y="62508"/>
                </a:lnTo>
                <a:lnTo>
                  <a:pt x="455414" y="44649"/>
                </a:lnTo>
                <a:lnTo>
                  <a:pt x="455414" y="26789"/>
                </a:lnTo>
                <a:lnTo>
                  <a:pt x="455414" y="8930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Address Modes – fig </a:t>
            </a:r>
            <a:r>
              <a:rPr lang="en-US" altLang="en-US" smtClean="0">
                <a:solidFill>
                  <a:srgbClr val="FF0000"/>
                </a:solidFill>
              </a:rPr>
              <a:t>A</a:t>
            </a:r>
            <a:r>
              <a:rPr lang="en-US" altLang="en-US" smtClean="0"/>
              <a:t>.6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Register</a:t>
            </a:r>
          </a:p>
          <a:p>
            <a:pPr>
              <a:defRPr/>
            </a:pPr>
            <a:r>
              <a:rPr lang="en-US" dirty="0" smtClean="0"/>
              <a:t>Immediate</a:t>
            </a:r>
          </a:p>
          <a:p>
            <a:pPr>
              <a:defRPr/>
            </a:pPr>
            <a:r>
              <a:rPr lang="en-US" dirty="0" smtClean="0"/>
              <a:t>Displacement</a:t>
            </a:r>
          </a:p>
          <a:p>
            <a:pPr>
              <a:defRPr/>
            </a:pPr>
            <a:r>
              <a:rPr lang="en-US" dirty="0" smtClean="0"/>
              <a:t>Register Indirect</a:t>
            </a:r>
          </a:p>
          <a:p>
            <a:pPr>
              <a:defRPr/>
            </a:pPr>
            <a:r>
              <a:rPr lang="en-US" dirty="0" smtClean="0"/>
              <a:t>Indexed</a:t>
            </a:r>
          </a:p>
          <a:p>
            <a:pPr>
              <a:defRPr/>
            </a:pPr>
            <a:r>
              <a:rPr lang="en-US" dirty="0" smtClean="0"/>
              <a:t>Direct</a:t>
            </a:r>
          </a:p>
          <a:p>
            <a:pPr>
              <a:defRPr/>
            </a:pPr>
            <a:r>
              <a:rPr lang="en-US" dirty="0" smtClean="0"/>
              <a:t>Memory Indirect</a:t>
            </a:r>
          </a:p>
          <a:p>
            <a:pPr>
              <a:defRPr/>
            </a:pPr>
            <a:r>
              <a:rPr lang="en-US" dirty="0" err="1" smtClean="0"/>
              <a:t>Autoincrement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scaled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1893094" y="1393031"/>
            <a:ext cx="348259" cy="35720"/>
          </a:xfrm>
          <a:custGeom>
            <a:avLst/>
            <a:gdLst/>
            <a:ahLst/>
            <a:cxnLst/>
            <a:rect l="0" t="0" r="0" b="0"/>
            <a:pathLst>
              <a:path w="348259" h="35720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89297" y="0"/>
                </a:lnTo>
                <a:lnTo>
                  <a:pt x="133945" y="0"/>
                </a:lnTo>
                <a:lnTo>
                  <a:pt x="196453" y="0"/>
                </a:lnTo>
                <a:lnTo>
                  <a:pt x="250031" y="8930"/>
                </a:lnTo>
                <a:lnTo>
                  <a:pt x="303609" y="17859"/>
                </a:lnTo>
                <a:lnTo>
                  <a:pt x="348258" y="35719"/>
                </a:lnTo>
                <a:lnTo>
                  <a:pt x="34825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777133" y="1339453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44648" y="0"/>
                </a:moveTo>
                <a:lnTo>
                  <a:pt x="35719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30" y="8036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44648" y="178594"/>
                </a:lnTo>
                <a:lnTo>
                  <a:pt x="71437" y="178594"/>
                </a:lnTo>
                <a:lnTo>
                  <a:pt x="98226" y="169664"/>
                </a:lnTo>
                <a:lnTo>
                  <a:pt x="125015" y="151805"/>
                </a:lnTo>
                <a:lnTo>
                  <a:pt x="151805" y="125016"/>
                </a:lnTo>
                <a:lnTo>
                  <a:pt x="169664" y="98226"/>
                </a:lnTo>
                <a:lnTo>
                  <a:pt x="169664" y="71437"/>
                </a:lnTo>
                <a:lnTo>
                  <a:pt x="160734" y="35719"/>
                </a:lnTo>
                <a:lnTo>
                  <a:pt x="133945" y="17860"/>
                </a:lnTo>
                <a:lnTo>
                  <a:pt x="98226" y="8930"/>
                </a:lnTo>
                <a:lnTo>
                  <a:pt x="71437" y="17860"/>
                </a:lnTo>
                <a:lnTo>
                  <a:pt x="35719" y="26789"/>
                </a:lnTo>
                <a:lnTo>
                  <a:pt x="17859" y="44649"/>
                </a:lnTo>
                <a:lnTo>
                  <a:pt x="8930" y="62508"/>
                </a:lnTo>
                <a:lnTo>
                  <a:pt x="26789" y="8036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62883" y="1312664"/>
            <a:ext cx="133946" cy="339329"/>
          </a:xfrm>
          <a:custGeom>
            <a:avLst/>
            <a:gdLst/>
            <a:ahLst/>
            <a:cxnLst/>
            <a:rect l="0" t="0" r="0" b="0"/>
            <a:pathLst>
              <a:path w="133946" h="339329">
                <a:moveTo>
                  <a:pt x="89297" y="26789"/>
                </a:moveTo>
                <a:lnTo>
                  <a:pt x="71437" y="35719"/>
                </a:lnTo>
                <a:lnTo>
                  <a:pt x="62508" y="44649"/>
                </a:lnTo>
                <a:lnTo>
                  <a:pt x="44648" y="71438"/>
                </a:lnTo>
                <a:lnTo>
                  <a:pt x="26789" y="107156"/>
                </a:lnTo>
                <a:lnTo>
                  <a:pt x="8930" y="151805"/>
                </a:lnTo>
                <a:lnTo>
                  <a:pt x="8930" y="187523"/>
                </a:lnTo>
                <a:lnTo>
                  <a:pt x="0" y="232172"/>
                </a:lnTo>
                <a:lnTo>
                  <a:pt x="8930" y="267890"/>
                </a:lnTo>
                <a:lnTo>
                  <a:pt x="8930" y="303609"/>
                </a:lnTo>
                <a:lnTo>
                  <a:pt x="17859" y="321469"/>
                </a:lnTo>
                <a:lnTo>
                  <a:pt x="26789" y="339328"/>
                </a:lnTo>
                <a:lnTo>
                  <a:pt x="35719" y="339328"/>
                </a:lnTo>
                <a:lnTo>
                  <a:pt x="35719" y="321469"/>
                </a:lnTo>
                <a:lnTo>
                  <a:pt x="35719" y="294680"/>
                </a:lnTo>
                <a:lnTo>
                  <a:pt x="26789" y="241101"/>
                </a:lnTo>
                <a:lnTo>
                  <a:pt x="17859" y="187523"/>
                </a:lnTo>
                <a:lnTo>
                  <a:pt x="17859" y="125015"/>
                </a:lnTo>
                <a:lnTo>
                  <a:pt x="26789" y="80367"/>
                </a:lnTo>
                <a:lnTo>
                  <a:pt x="35719" y="35719"/>
                </a:lnTo>
                <a:lnTo>
                  <a:pt x="62508" y="17859"/>
                </a:lnTo>
                <a:lnTo>
                  <a:pt x="80367" y="0"/>
                </a:lnTo>
                <a:lnTo>
                  <a:pt x="98226" y="0"/>
                </a:lnTo>
                <a:lnTo>
                  <a:pt x="125015" y="1785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25015" y="80367"/>
                </a:lnTo>
                <a:lnTo>
                  <a:pt x="107156" y="98226"/>
                </a:lnTo>
                <a:lnTo>
                  <a:pt x="89297" y="116086"/>
                </a:lnTo>
                <a:lnTo>
                  <a:pt x="80367" y="133945"/>
                </a:lnTo>
                <a:lnTo>
                  <a:pt x="71437" y="142875"/>
                </a:lnTo>
                <a:lnTo>
                  <a:pt x="71437" y="133945"/>
                </a:lnTo>
                <a:lnTo>
                  <a:pt x="71437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259336" y="1339453"/>
            <a:ext cx="357188" cy="178595"/>
          </a:xfrm>
          <a:custGeom>
            <a:avLst/>
            <a:gdLst/>
            <a:ahLst/>
            <a:cxnLst/>
            <a:rect l="0" t="0" r="0" b="0"/>
            <a:pathLst>
              <a:path w="357188" h="178595">
                <a:moveTo>
                  <a:pt x="8930" y="89297"/>
                </a:move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17859" y="98226"/>
                </a:lnTo>
                <a:lnTo>
                  <a:pt x="35719" y="80367"/>
                </a:lnTo>
                <a:lnTo>
                  <a:pt x="44648" y="53578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42875"/>
                </a:lnTo>
                <a:lnTo>
                  <a:pt x="26789" y="142875"/>
                </a:lnTo>
                <a:lnTo>
                  <a:pt x="53578" y="133945"/>
                </a:lnTo>
                <a:lnTo>
                  <a:pt x="71437" y="125016"/>
                </a:lnTo>
                <a:lnTo>
                  <a:pt x="98227" y="107156"/>
                </a:lnTo>
                <a:lnTo>
                  <a:pt x="125016" y="80367"/>
                </a:lnTo>
                <a:lnTo>
                  <a:pt x="142875" y="53578"/>
                </a:lnTo>
                <a:lnTo>
                  <a:pt x="160734" y="26789"/>
                </a:lnTo>
                <a:lnTo>
                  <a:pt x="169664" y="17860"/>
                </a:lnTo>
                <a:lnTo>
                  <a:pt x="178594" y="8930"/>
                </a:lnTo>
                <a:lnTo>
                  <a:pt x="178594" y="17860"/>
                </a:lnTo>
                <a:lnTo>
                  <a:pt x="178594" y="35719"/>
                </a:lnTo>
                <a:lnTo>
                  <a:pt x="178594" y="6250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78594" y="178594"/>
                </a:lnTo>
                <a:lnTo>
                  <a:pt x="187523" y="178594"/>
                </a:lnTo>
                <a:lnTo>
                  <a:pt x="196453" y="169664"/>
                </a:lnTo>
                <a:lnTo>
                  <a:pt x="214312" y="151805"/>
                </a:lnTo>
                <a:lnTo>
                  <a:pt x="232172" y="116086"/>
                </a:lnTo>
                <a:lnTo>
                  <a:pt x="250031" y="80367"/>
                </a:lnTo>
                <a:lnTo>
                  <a:pt x="267891" y="53578"/>
                </a:lnTo>
                <a:lnTo>
                  <a:pt x="294680" y="26789"/>
                </a:lnTo>
                <a:lnTo>
                  <a:pt x="312539" y="8930"/>
                </a:lnTo>
                <a:lnTo>
                  <a:pt x="330398" y="0"/>
                </a:lnTo>
                <a:lnTo>
                  <a:pt x="339328" y="0"/>
                </a:lnTo>
                <a:lnTo>
                  <a:pt x="348258" y="0"/>
                </a:lnTo>
                <a:lnTo>
                  <a:pt x="357187" y="8930"/>
                </a:lnTo>
                <a:lnTo>
                  <a:pt x="357187" y="8930"/>
                </a:lnTo>
                <a:lnTo>
                  <a:pt x="35718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34383" y="1178719"/>
            <a:ext cx="634009" cy="348258"/>
          </a:xfrm>
          <a:custGeom>
            <a:avLst/>
            <a:gdLst/>
            <a:ahLst/>
            <a:cxnLst/>
            <a:rect l="0" t="0" r="0" b="0"/>
            <a:pathLst>
              <a:path w="634009" h="348258">
                <a:moveTo>
                  <a:pt x="71437" y="133945"/>
                </a:moveTo>
                <a:lnTo>
                  <a:pt x="62508" y="133945"/>
                </a:lnTo>
                <a:lnTo>
                  <a:pt x="62508" y="142875"/>
                </a:lnTo>
                <a:lnTo>
                  <a:pt x="53578" y="160734"/>
                </a:lnTo>
                <a:lnTo>
                  <a:pt x="44648" y="187523"/>
                </a:lnTo>
                <a:lnTo>
                  <a:pt x="26789" y="214312"/>
                </a:lnTo>
                <a:lnTo>
                  <a:pt x="17859" y="258960"/>
                </a:lnTo>
                <a:lnTo>
                  <a:pt x="0" y="285750"/>
                </a:lnTo>
                <a:lnTo>
                  <a:pt x="0" y="321468"/>
                </a:lnTo>
                <a:lnTo>
                  <a:pt x="0" y="339328"/>
                </a:lnTo>
                <a:lnTo>
                  <a:pt x="8930" y="348257"/>
                </a:lnTo>
                <a:lnTo>
                  <a:pt x="17859" y="348257"/>
                </a:lnTo>
                <a:lnTo>
                  <a:pt x="44648" y="330398"/>
                </a:lnTo>
                <a:lnTo>
                  <a:pt x="71437" y="312539"/>
                </a:lnTo>
                <a:lnTo>
                  <a:pt x="107156" y="276820"/>
                </a:lnTo>
                <a:lnTo>
                  <a:pt x="133945" y="241101"/>
                </a:lnTo>
                <a:lnTo>
                  <a:pt x="169664" y="205383"/>
                </a:lnTo>
                <a:lnTo>
                  <a:pt x="196453" y="169664"/>
                </a:lnTo>
                <a:lnTo>
                  <a:pt x="214312" y="151804"/>
                </a:lnTo>
                <a:lnTo>
                  <a:pt x="214312" y="151804"/>
                </a:lnTo>
                <a:lnTo>
                  <a:pt x="214312" y="160734"/>
                </a:lnTo>
                <a:lnTo>
                  <a:pt x="205383" y="178594"/>
                </a:lnTo>
                <a:lnTo>
                  <a:pt x="196453" y="214312"/>
                </a:lnTo>
                <a:lnTo>
                  <a:pt x="187523" y="250031"/>
                </a:lnTo>
                <a:lnTo>
                  <a:pt x="178594" y="285750"/>
                </a:lnTo>
                <a:lnTo>
                  <a:pt x="169664" y="312539"/>
                </a:lnTo>
                <a:lnTo>
                  <a:pt x="169664" y="339328"/>
                </a:lnTo>
                <a:lnTo>
                  <a:pt x="169664" y="348257"/>
                </a:lnTo>
                <a:lnTo>
                  <a:pt x="178594" y="348257"/>
                </a:lnTo>
                <a:lnTo>
                  <a:pt x="196453" y="348257"/>
                </a:lnTo>
                <a:lnTo>
                  <a:pt x="214312" y="321468"/>
                </a:lnTo>
                <a:lnTo>
                  <a:pt x="241101" y="294679"/>
                </a:lnTo>
                <a:lnTo>
                  <a:pt x="267890" y="250031"/>
                </a:lnTo>
                <a:lnTo>
                  <a:pt x="285750" y="214312"/>
                </a:lnTo>
                <a:lnTo>
                  <a:pt x="303609" y="187523"/>
                </a:lnTo>
                <a:lnTo>
                  <a:pt x="321469" y="169664"/>
                </a:lnTo>
                <a:lnTo>
                  <a:pt x="330398" y="169664"/>
                </a:lnTo>
                <a:lnTo>
                  <a:pt x="330398" y="178594"/>
                </a:lnTo>
                <a:lnTo>
                  <a:pt x="330398" y="196453"/>
                </a:lnTo>
                <a:lnTo>
                  <a:pt x="321469" y="223242"/>
                </a:lnTo>
                <a:lnTo>
                  <a:pt x="321469" y="250031"/>
                </a:lnTo>
                <a:lnTo>
                  <a:pt x="321469" y="276820"/>
                </a:lnTo>
                <a:lnTo>
                  <a:pt x="312539" y="294679"/>
                </a:lnTo>
                <a:lnTo>
                  <a:pt x="321469" y="312539"/>
                </a:lnTo>
                <a:lnTo>
                  <a:pt x="330398" y="321468"/>
                </a:lnTo>
                <a:lnTo>
                  <a:pt x="339328" y="330398"/>
                </a:lnTo>
                <a:lnTo>
                  <a:pt x="357187" y="321468"/>
                </a:lnTo>
                <a:lnTo>
                  <a:pt x="375047" y="303609"/>
                </a:lnTo>
                <a:lnTo>
                  <a:pt x="392906" y="285750"/>
                </a:lnTo>
                <a:lnTo>
                  <a:pt x="419695" y="258960"/>
                </a:lnTo>
                <a:lnTo>
                  <a:pt x="437555" y="241101"/>
                </a:lnTo>
                <a:lnTo>
                  <a:pt x="446484" y="232171"/>
                </a:lnTo>
                <a:lnTo>
                  <a:pt x="455414" y="232171"/>
                </a:lnTo>
                <a:lnTo>
                  <a:pt x="455414" y="241101"/>
                </a:lnTo>
                <a:lnTo>
                  <a:pt x="455414" y="250031"/>
                </a:lnTo>
                <a:lnTo>
                  <a:pt x="455414" y="267890"/>
                </a:lnTo>
                <a:lnTo>
                  <a:pt x="455414" y="285750"/>
                </a:lnTo>
                <a:lnTo>
                  <a:pt x="455414" y="303609"/>
                </a:lnTo>
                <a:lnTo>
                  <a:pt x="455414" y="312539"/>
                </a:lnTo>
                <a:lnTo>
                  <a:pt x="455414" y="312539"/>
                </a:lnTo>
                <a:lnTo>
                  <a:pt x="464344" y="321468"/>
                </a:lnTo>
                <a:lnTo>
                  <a:pt x="473273" y="312539"/>
                </a:lnTo>
                <a:lnTo>
                  <a:pt x="482203" y="294679"/>
                </a:lnTo>
                <a:lnTo>
                  <a:pt x="500062" y="276820"/>
                </a:lnTo>
                <a:lnTo>
                  <a:pt x="517922" y="250031"/>
                </a:lnTo>
                <a:lnTo>
                  <a:pt x="526851" y="223242"/>
                </a:lnTo>
                <a:lnTo>
                  <a:pt x="526851" y="196453"/>
                </a:lnTo>
                <a:lnTo>
                  <a:pt x="535781" y="178594"/>
                </a:lnTo>
                <a:lnTo>
                  <a:pt x="526851" y="169664"/>
                </a:lnTo>
                <a:lnTo>
                  <a:pt x="517922" y="178594"/>
                </a:lnTo>
                <a:lnTo>
                  <a:pt x="500062" y="196453"/>
                </a:lnTo>
                <a:lnTo>
                  <a:pt x="482203" y="223242"/>
                </a:lnTo>
                <a:lnTo>
                  <a:pt x="473273" y="258960"/>
                </a:lnTo>
                <a:lnTo>
                  <a:pt x="455414" y="285750"/>
                </a:lnTo>
                <a:lnTo>
                  <a:pt x="455414" y="312539"/>
                </a:lnTo>
                <a:lnTo>
                  <a:pt x="455414" y="339328"/>
                </a:lnTo>
                <a:lnTo>
                  <a:pt x="455414" y="348257"/>
                </a:lnTo>
                <a:lnTo>
                  <a:pt x="473273" y="348257"/>
                </a:lnTo>
                <a:lnTo>
                  <a:pt x="491133" y="339328"/>
                </a:lnTo>
                <a:lnTo>
                  <a:pt x="508992" y="321468"/>
                </a:lnTo>
                <a:lnTo>
                  <a:pt x="535781" y="294679"/>
                </a:lnTo>
                <a:lnTo>
                  <a:pt x="553640" y="258960"/>
                </a:lnTo>
                <a:lnTo>
                  <a:pt x="571500" y="214312"/>
                </a:lnTo>
                <a:lnTo>
                  <a:pt x="589359" y="160734"/>
                </a:lnTo>
                <a:lnTo>
                  <a:pt x="598289" y="107156"/>
                </a:lnTo>
                <a:lnTo>
                  <a:pt x="598289" y="62508"/>
                </a:lnTo>
                <a:lnTo>
                  <a:pt x="598289" y="26789"/>
                </a:lnTo>
                <a:lnTo>
                  <a:pt x="589359" y="8929"/>
                </a:lnTo>
                <a:lnTo>
                  <a:pt x="580430" y="0"/>
                </a:lnTo>
                <a:lnTo>
                  <a:pt x="562570" y="8929"/>
                </a:lnTo>
                <a:lnTo>
                  <a:pt x="544711" y="35718"/>
                </a:lnTo>
                <a:lnTo>
                  <a:pt x="526851" y="62508"/>
                </a:lnTo>
                <a:lnTo>
                  <a:pt x="517922" y="107156"/>
                </a:lnTo>
                <a:lnTo>
                  <a:pt x="508992" y="151804"/>
                </a:lnTo>
                <a:lnTo>
                  <a:pt x="517922" y="187523"/>
                </a:lnTo>
                <a:lnTo>
                  <a:pt x="535781" y="223242"/>
                </a:lnTo>
                <a:lnTo>
                  <a:pt x="553640" y="250031"/>
                </a:lnTo>
                <a:lnTo>
                  <a:pt x="580430" y="267890"/>
                </a:lnTo>
                <a:lnTo>
                  <a:pt x="607219" y="285750"/>
                </a:lnTo>
                <a:lnTo>
                  <a:pt x="634008" y="285750"/>
                </a:lnTo>
                <a:lnTo>
                  <a:pt x="63400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134195" y="1928812"/>
            <a:ext cx="312540" cy="44650"/>
          </a:xfrm>
          <a:custGeom>
            <a:avLst/>
            <a:gdLst/>
            <a:ahLst/>
            <a:cxnLst/>
            <a:rect l="0" t="0" r="0" b="0"/>
            <a:pathLst>
              <a:path w="312540" h="44650">
                <a:moveTo>
                  <a:pt x="0" y="44649"/>
                </a:moveTo>
                <a:lnTo>
                  <a:pt x="8930" y="44649"/>
                </a:lnTo>
                <a:lnTo>
                  <a:pt x="17860" y="44649"/>
                </a:lnTo>
                <a:lnTo>
                  <a:pt x="44649" y="35719"/>
                </a:lnTo>
                <a:lnTo>
                  <a:pt x="80368" y="26789"/>
                </a:lnTo>
                <a:lnTo>
                  <a:pt x="133946" y="17860"/>
                </a:lnTo>
                <a:lnTo>
                  <a:pt x="187524" y="8930"/>
                </a:lnTo>
                <a:lnTo>
                  <a:pt x="241102" y="0"/>
                </a:lnTo>
                <a:lnTo>
                  <a:pt x="28575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28938" y="1893094"/>
            <a:ext cx="392907" cy="294680"/>
          </a:xfrm>
          <a:custGeom>
            <a:avLst/>
            <a:gdLst/>
            <a:ahLst/>
            <a:cxnLst/>
            <a:rect l="0" t="0" r="0" b="0"/>
            <a:pathLst>
              <a:path w="392907" h="294680">
                <a:moveTo>
                  <a:pt x="89296" y="0"/>
                </a:moveTo>
                <a:lnTo>
                  <a:pt x="80367" y="0"/>
                </a:lnTo>
                <a:lnTo>
                  <a:pt x="62507" y="8929"/>
                </a:lnTo>
                <a:lnTo>
                  <a:pt x="44648" y="17859"/>
                </a:lnTo>
                <a:lnTo>
                  <a:pt x="26789" y="44648"/>
                </a:lnTo>
                <a:lnTo>
                  <a:pt x="8929" y="80367"/>
                </a:lnTo>
                <a:lnTo>
                  <a:pt x="0" y="125015"/>
                </a:lnTo>
                <a:lnTo>
                  <a:pt x="0" y="160734"/>
                </a:lnTo>
                <a:lnTo>
                  <a:pt x="8929" y="187523"/>
                </a:lnTo>
                <a:lnTo>
                  <a:pt x="26789" y="205382"/>
                </a:lnTo>
                <a:lnTo>
                  <a:pt x="53578" y="205382"/>
                </a:lnTo>
                <a:lnTo>
                  <a:pt x="89296" y="196453"/>
                </a:lnTo>
                <a:lnTo>
                  <a:pt x="125015" y="169664"/>
                </a:lnTo>
                <a:lnTo>
                  <a:pt x="160734" y="142875"/>
                </a:lnTo>
                <a:lnTo>
                  <a:pt x="187523" y="116085"/>
                </a:lnTo>
                <a:lnTo>
                  <a:pt x="196453" y="89296"/>
                </a:lnTo>
                <a:lnTo>
                  <a:pt x="196453" y="62507"/>
                </a:lnTo>
                <a:lnTo>
                  <a:pt x="187523" y="44648"/>
                </a:lnTo>
                <a:lnTo>
                  <a:pt x="169664" y="35718"/>
                </a:lnTo>
                <a:lnTo>
                  <a:pt x="142875" y="35718"/>
                </a:lnTo>
                <a:lnTo>
                  <a:pt x="116085" y="53578"/>
                </a:lnTo>
                <a:lnTo>
                  <a:pt x="98226" y="71437"/>
                </a:lnTo>
                <a:lnTo>
                  <a:pt x="80367" y="98226"/>
                </a:lnTo>
                <a:lnTo>
                  <a:pt x="71437" y="116085"/>
                </a:lnTo>
                <a:lnTo>
                  <a:pt x="71437" y="133945"/>
                </a:lnTo>
                <a:lnTo>
                  <a:pt x="80367" y="142875"/>
                </a:lnTo>
                <a:lnTo>
                  <a:pt x="98226" y="133945"/>
                </a:lnTo>
                <a:lnTo>
                  <a:pt x="116085" y="125015"/>
                </a:lnTo>
                <a:lnTo>
                  <a:pt x="142875" y="107156"/>
                </a:lnTo>
                <a:lnTo>
                  <a:pt x="169664" y="80367"/>
                </a:lnTo>
                <a:lnTo>
                  <a:pt x="196453" y="53578"/>
                </a:lnTo>
                <a:lnTo>
                  <a:pt x="214312" y="35718"/>
                </a:lnTo>
                <a:lnTo>
                  <a:pt x="232171" y="17859"/>
                </a:lnTo>
                <a:lnTo>
                  <a:pt x="241101" y="8929"/>
                </a:lnTo>
                <a:lnTo>
                  <a:pt x="250031" y="17859"/>
                </a:lnTo>
                <a:lnTo>
                  <a:pt x="250031" y="35718"/>
                </a:lnTo>
                <a:lnTo>
                  <a:pt x="258960" y="71437"/>
                </a:lnTo>
                <a:lnTo>
                  <a:pt x="258960" y="107156"/>
                </a:lnTo>
                <a:lnTo>
                  <a:pt x="267890" y="142875"/>
                </a:lnTo>
                <a:lnTo>
                  <a:pt x="276820" y="187523"/>
                </a:lnTo>
                <a:lnTo>
                  <a:pt x="276820" y="223242"/>
                </a:lnTo>
                <a:lnTo>
                  <a:pt x="285750" y="250031"/>
                </a:lnTo>
                <a:lnTo>
                  <a:pt x="285750" y="276820"/>
                </a:lnTo>
                <a:lnTo>
                  <a:pt x="294679" y="294679"/>
                </a:lnTo>
                <a:lnTo>
                  <a:pt x="294679" y="294679"/>
                </a:lnTo>
                <a:lnTo>
                  <a:pt x="294679" y="294679"/>
                </a:lnTo>
                <a:lnTo>
                  <a:pt x="294679" y="276820"/>
                </a:lnTo>
                <a:lnTo>
                  <a:pt x="285750" y="241101"/>
                </a:lnTo>
                <a:lnTo>
                  <a:pt x="276820" y="205382"/>
                </a:lnTo>
                <a:lnTo>
                  <a:pt x="276820" y="151804"/>
                </a:lnTo>
                <a:lnTo>
                  <a:pt x="276820" y="107156"/>
                </a:lnTo>
                <a:lnTo>
                  <a:pt x="294679" y="62507"/>
                </a:lnTo>
                <a:lnTo>
                  <a:pt x="303609" y="35718"/>
                </a:lnTo>
                <a:lnTo>
                  <a:pt x="330398" y="17859"/>
                </a:lnTo>
                <a:lnTo>
                  <a:pt x="348257" y="8929"/>
                </a:lnTo>
                <a:lnTo>
                  <a:pt x="375046" y="17859"/>
                </a:lnTo>
                <a:lnTo>
                  <a:pt x="383976" y="35718"/>
                </a:lnTo>
                <a:lnTo>
                  <a:pt x="392906" y="62507"/>
                </a:lnTo>
                <a:lnTo>
                  <a:pt x="383976" y="89296"/>
                </a:lnTo>
                <a:lnTo>
                  <a:pt x="366117" y="116085"/>
                </a:lnTo>
                <a:lnTo>
                  <a:pt x="348257" y="133945"/>
                </a:lnTo>
                <a:lnTo>
                  <a:pt x="330398" y="151804"/>
                </a:lnTo>
                <a:lnTo>
                  <a:pt x="321468" y="160734"/>
                </a:lnTo>
                <a:lnTo>
                  <a:pt x="321468" y="151804"/>
                </a:lnTo>
                <a:lnTo>
                  <a:pt x="330398" y="133945"/>
                </a:lnTo>
                <a:lnTo>
                  <a:pt x="348257" y="98226"/>
                </a:lnTo>
                <a:lnTo>
                  <a:pt x="348257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66492" y="1884164"/>
            <a:ext cx="410767" cy="187524"/>
          </a:xfrm>
          <a:custGeom>
            <a:avLst/>
            <a:gdLst/>
            <a:ahLst/>
            <a:cxnLst/>
            <a:rect l="0" t="0" r="0" b="0"/>
            <a:pathLst>
              <a:path w="410767" h="187524">
                <a:moveTo>
                  <a:pt x="44649" y="98226"/>
                </a:moveTo>
                <a:lnTo>
                  <a:pt x="35719" y="107156"/>
                </a:lnTo>
                <a:lnTo>
                  <a:pt x="1786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42875"/>
                </a:lnTo>
                <a:lnTo>
                  <a:pt x="17860" y="133945"/>
                </a:lnTo>
                <a:lnTo>
                  <a:pt x="35719" y="125015"/>
                </a:lnTo>
                <a:lnTo>
                  <a:pt x="62508" y="98226"/>
                </a:lnTo>
                <a:lnTo>
                  <a:pt x="80367" y="80367"/>
                </a:lnTo>
                <a:lnTo>
                  <a:pt x="98227" y="44648"/>
                </a:lnTo>
                <a:lnTo>
                  <a:pt x="10715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17859"/>
                </a:lnTo>
                <a:lnTo>
                  <a:pt x="71438" y="44648"/>
                </a:lnTo>
                <a:lnTo>
                  <a:pt x="62508" y="71437"/>
                </a:lnTo>
                <a:lnTo>
                  <a:pt x="53578" y="107156"/>
                </a:lnTo>
                <a:lnTo>
                  <a:pt x="44649" y="142875"/>
                </a:lnTo>
                <a:lnTo>
                  <a:pt x="53578" y="160734"/>
                </a:lnTo>
                <a:lnTo>
                  <a:pt x="62508" y="178594"/>
                </a:lnTo>
                <a:lnTo>
                  <a:pt x="80367" y="187523"/>
                </a:lnTo>
                <a:lnTo>
                  <a:pt x="107156" y="187523"/>
                </a:lnTo>
                <a:lnTo>
                  <a:pt x="133946" y="178594"/>
                </a:lnTo>
                <a:lnTo>
                  <a:pt x="160735" y="160734"/>
                </a:lnTo>
                <a:lnTo>
                  <a:pt x="187524" y="125015"/>
                </a:lnTo>
                <a:lnTo>
                  <a:pt x="205383" y="98226"/>
                </a:lnTo>
                <a:lnTo>
                  <a:pt x="223242" y="62508"/>
                </a:lnTo>
                <a:lnTo>
                  <a:pt x="241102" y="26789"/>
                </a:lnTo>
                <a:lnTo>
                  <a:pt x="250031" y="8930"/>
                </a:lnTo>
                <a:lnTo>
                  <a:pt x="258961" y="0"/>
                </a:lnTo>
                <a:lnTo>
                  <a:pt x="258961" y="8930"/>
                </a:lnTo>
                <a:lnTo>
                  <a:pt x="258961" y="26789"/>
                </a:lnTo>
                <a:lnTo>
                  <a:pt x="250031" y="44648"/>
                </a:lnTo>
                <a:lnTo>
                  <a:pt x="250031" y="71437"/>
                </a:lnTo>
                <a:lnTo>
                  <a:pt x="241102" y="98226"/>
                </a:lnTo>
                <a:lnTo>
                  <a:pt x="241102" y="125015"/>
                </a:lnTo>
                <a:lnTo>
                  <a:pt x="241102" y="142875"/>
                </a:lnTo>
                <a:lnTo>
                  <a:pt x="250031" y="151805"/>
                </a:lnTo>
                <a:lnTo>
                  <a:pt x="258961" y="151805"/>
                </a:lnTo>
                <a:lnTo>
                  <a:pt x="267891" y="142875"/>
                </a:lnTo>
                <a:lnTo>
                  <a:pt x="285750" y="125015"/>
                </a:lnTo>
                <a:lnTo>
                  <a:pt x="312539" y="98226"/>
                </a:lnTo>
                <a:lnTo>
                  <a:pt x="330399" y="71437"/>
                </a:lnTo>
                <a:lnTo>
                  <a:pt x="357188" y="35719"/>
                </a:lnTo>
                <a:lnTo>
                  <a:pt x="375047" y="8930"/>
                </a:lnTo>
                <a:lnTo>
                  <a:pt x="392906" y="0"/>
                </a:lnTo>
                <a:lnTo>
                  <a:pt x="401836" y="0"/>
                </a:lnTo>
                <a:lnTo>
                  <a:pt x="410766" y="17859"/>
                </a:lnTo>
                <a:lnTo>
                  <a:pt x="410766" y="35719"/>
                </a:lnTo>
                <a:lnTo>
                  <a:pt x="401836" y="62508"/>
                </a:lnTo>
                <a:lnTo>
                  <a:pt x="401836" y="80367"/>
                </a:lnTo>
                <a:lnTo>
                  <a:pt x="401836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812977" y="1678781"/>
            <a:ext cx="723305" cy="366118"/>
          </a:xfrm>
          <a:custGeom>
            <a:avLst/>
            <a:gdLst/>
            <a:ahLst/>
            <a:cxnLst/>
            <a:rect l="0" t="0" r="0" b="0"/>
            <a:pathLst>
              <a:path w="723305" h="366118">
                <a:moveTo>
                  <a:pt x="53578" y="178594"/>
                </a:moveTo>
                <a:lnTo>
                  <a:pt x="53578" y="178594"/>
                </a:lnTo>
                <a:lnTo>
                  <a:pt x="53578" y="187523"/>
                </a:lnTo>
                <a:lnTo>
                  <a:pt x="44648" y="205383"/>
                </a:lnTo>
                <a:lnTo>
                  <a:pt x="35718" y="223242"/>
                </a:lnTo>
                <a:lnTo>
                  <a:pt x="26789" y="250031"/>
                </a:lnTo>
                <a:lnTo>
                  <a:pt x="17859" y="285750"/>
                </a:lnTo>
                <a:lnTo>
                  <a:pt x="8929" y="312539"/>
                </a:lnTo>
                <a:lnTo>
                  <a:pt x="0" y="330398"/>
                </a:lnTo>
                <a:lnTo>
                  <a:pt x="0" y="357188"/>
                </a:lnTo>
                <a:lnTo>
                  <a:pt x="8929" y="366117"/>
                </a:lnTo>
                <a:lnTo>
                  <a:pt x="17859" y="366117"/>
                </a:lnTo>
                <a:lnTo>
                  <a:pt x="35718" y="366117"/>
                </a:lnTo>
                <a:lnTo>
                  <a:pt x="62507" y="348258"/>
                </a:lnTo>
                <a:lnTo>
                  <a:pt x="80367" y="330398"/>
                </a:lnTo>
                <a:lnTo>
                  <a:pt x="116086" y="294680"/>
                </a:lnTo>
                <a:lnTo>
                  <a:pt x="133945" y="267891"/>
                </a:lnTo>
                <a:lnTo>
                  <a:pt x="160734" y="241102"/>
                </a:lnTo>
                <a:lnTo>
                  <a:pt x="169664" y="223242"/>
                </a:lnTo>
                <a:lnTo>
                  <a:pt x="178593" y="214313"/>
                </a:lnTo>
                <a:lnTo>
                  <a:pt x="178593" y="214313"/>
                </a:lnTo>
                <a:lnTo>
                  <a:pt x="178593" y="232172"/>
                </a:lnTo>
                <a:lnTo>
                  <a:pt x="169664" y="250031"/>
                </a:lnTo>
                <a:lnTo>
                  <a:pt x="160734" y="276820"/>
                </a:lnTo>
                <a:lnTo>
                  <a:pt x="160734" y="294680"/>
                </a:lnTo>
                <a:lnTo>
                  <a:pt x="160734" y="312539"/>
                </a:lnTo>
                <a:lnTo>
                  <a:pt x="160734" y="330398"/>
                </a:lnTo>
                <a:lnTo>
                  <a:pt x="160734" y="339328"/>
                </a:lnTo>
                <a:lnTo>
                  <a:pt x="178593" y="348258"/>
                </a:lnTo>
                <a:lnTo>
                  <a:pt x="196453" y="339328"/>
                </a:lnTo>
                <a:lnTo>
                  <a:pt x="223242" y="330398"/>
                </a:lnTo>
                <a:lnTo>
                  <a:pt x="250031" y="303609"/>
                </a:lnTo>
                <a:lnTo>
                  <a:pt x="276820" y="285750"/>
                </a:lnTo>
                <a:lnTo>
                  <a:pt x="303609" y="258961"/>
                </a:lnTo>
                <a:lnTo>
                  <a:pt x="330398" y="232172"/>
                </a:lnTo>
                <a:lnTo>
                  <a:pt x="339328" y="223242"/>
                </a:lnTo>
                <a:lnTo>
                  <a:pt x="348257" y="214313"/>
                </a:lnTo>
                <a:lnTo>
                  <a:pt x="348257" y="223242"/>
                </a:lnTo>
                <a:lnTo>
                  <a:pt x="348257" y="241102"/>
                </a:lnTo>
                <a:lnTo>
                  <a:pt x="339328" y="258961"/>
                </a:lnTo>
                <a:lnTo>
                  <a:pt x="339328" y="285750"/>
                </a:lnTo>
                <a:lnTo>
                  <a:pt x="330398" y="303609"/>
                </a:lnTo>
                <a:lnTo>
                  <a:pt x="330398" y="312539"/>
                </a:lnTo>
                <a:lnTo>
                  <a:pt x="339328" y="321469"/>
                </a:lnTo>
                <a:lnTo>
                  <a:pt x="348257" y="330398"/>
                </a:lnTo>
                <a:lnTo>
                  <a:pt x="366117" y="330398"/>
                </a:lnTo>
                <a:lnTo>
                  <a:pt x="392906" y="321469"/>
                </a:lnTo>
                <a:lnTo>
                  <a:pt x="410765" y="303609"/>
                </a:lnTo>
                <a:lnTo>
                  <a:pt x="437554" y="294680"/>
                </a:lnTo>
                <a:lnTo>
                  <a:pt x="464343" y="276820"/>
                </a:lnTo>
                <a:lnTo>
                  <a:pt x="482203" y="258961"/>
                </a:lnTo>
                <a:lnTo>
                  <a:pt x="508992" y="250031"/>
                </a:lnTo>
                <a:lnTo>
                  <a:pt x="517921" y="250031"/>
                </a:lnTo>
                <a:lnTo>
                  <a:pt x="517921" y="250031"/>
                </a:lnTo>
                <a:lnTo>
                  <a:pt x="517921" y="258961"/>
                </a:lnTo>
                <a:lnTo>
                  <a:pt x="517921" y="276820"/>
                </a:lnTo>
                <a:lnTo>
                  <a:pt x="517921" y="285750"/>
                </a:lnTo>
                <a:lnTo>
                  <a:pt x="508992" y="303609"/>
                </a:lnTo>
                <a:lnTo>
                  <a:pt x="500062" y="312539"/>
                </a:lnTo>
                <a:lnTo>
                  <a:pt x="500062" y="321469"/>
                </a:lnTo>
                <a:lnTo>
                  <a:pt x="508992" y="321469"/>
                </a:lnTo>
                <a:lnTo>
                  <a:pt x="517921" y="312539"/>
                </a:lnTo>
                <a:lnTo>
                  <a:pt x="526851" y="303609"/>
                </a:lnTo>
                <a:lnTo>
                  <a:pt x="544711" y="276820"/>
                </a:lnTo>
                <a:lnTo>
                  <a:pt x="553640" y="250031"/>
                </a:lnTo>
                <a:lnTo>
                  <a:pt x="562570" y="223242"/>
                </a:lnTo>
                <a:lnTo>
                  <a:pt x="562570" y="196453"/>
                </a:lnTo>
                <a:lnTo>
                  <a:pt x="562570" y="169664"/>
                </a:lnTo>
                <a:lnTo>
                  <a:pt x="553640" y="160734"/>
                </a:lnTo>
                <a:lnTo>
                  <a:pt x="535781" y="169664"/>
                </a:lnTo>
                <a:lnTo>
                  <a:pt x="508992" y="187523"/>
                </a:lnTo>
                <a:lnTo>
                  <a:pt x="482203" y="214313"/>
                </a:lnTo>
                <a:lnTo>
                  <a:pt x="464343" y="241102"/>
                </a:lnTo>
                <a:lnTo>
                  <a:pt x="446484" y="267891"/>
                </a:lnTo>
                <a:lnTo>
                  <a:pt x="446484" y="294680"/>
                </a:lnTo>
                <a:lnTo>
                  <a:pt x="446484" y="312539"/>
                </a:lnTo>
                <a:lnTo>
                  <a:pt x="455414" y="321469"/>
                </a:lnTo>
                <a:lnTo>
                  <a:pt x="473273" y="330398"/>
                </a:lnTo>
                <a:lnTo>
                  <a:pt x="500062" y="321469"/>
                </a:lnTo>
                <a:lnTo>
                  <a:pt x="535781" y="312539"/>
                </a:lnTo>
                <a:lnTo>
                  <a:pt x="580429" y="285750"/>
                </a:lnTo>
                <a:lnTo>
                  <a:pt x="616148" y="258961"/>
                </a:lnTo>
                <a:lnTo>
                  <a:pt x="651867" y="223242"/>
                </a:lnTo>
                <a:lnTo>
                  <a:pt x="687586" y="178594"/>
                </a:lnTo>
                <a:lnTo>
                  <a:pt x="705445" y="133945"/>
                </a:lnTo>
                <a:lnTo>
                  <a:pt x="723304" y="89297"/>
                </a:lnTo>
                <a:lnTo>
                  <a:pt x="723304" y="53578"/>
                </a:lnTo>
                <a:lnTo>
                  <a:pt x="714375" y="26789"/>
                </a:lnTo>
                <a:lnTo>
                  <a:pt x="696515" y="8930"/>
                </a:lnTo>
                <a:lnTo>
                  <a:pt x="678656" y="0"/>
                </a:lnTo>
                <a:lnTo>
                  <a:pt x="642937" y="17859"/>
                </a:lnTo>
                <a:lnTo>
                  <a:pt x="616148" y="44648"/>
                </a:lnTo>
                <a:lnTo>
                  <a:pt x="598289" y="80367"/>
                </a:lnTo>
                <a:lnTo>
                  <a:pt x="589359" y="125016"/>
                </a:lnTo>
                <a:lnTo>
                  <a:pt x="589359" y="169664"/>
                </a:lnTo>
                <a:lnTo>
                  <a:pt x="607218" y="205383"/>
                </a:lnTo>
                <a:lnTo>
                  <a:pt x="642937" y="232172"/>
                </a:lnTo>
                <a:lnTo>
                  <a:pt x="687586" y="241102"/>
                </a:lnTo>
                <a:lnTo>
                  <a:pt x="687586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59523" y="1794867"/>
            <a:ext cx="375048" cy="196454"/>
          </a:xfrm>
          <a:custGeom>
            <a:avLst/>
            <a:gdLst/>
            <a:ahLst/>
            <a:cxnLst/>
            <a:rect l="0" t="0" r="0" b="0"/>
            <a:pathLst>
              <a:path w="375048" h="196454">
                <a:moveTo>
                  <a:pt x="8930" y="5357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7"/>
                </a:lnTo>
                <a:lnTo>
                  <a:pt x="17860" y="125016"/>
                </a:lnTo>
                <a:lnTo>
                  <a:pt x="26790" y="142875"/>
                </a:lnTo>
                <a:lnTo>
                  <a:pt x="35719" y="160734"/>
                </a:lnTo>
                <a:lnTo>
                  <a:pt x="44649" y="169664"/>
                </a:lnTo>
                <a:lnTo>
                  <a:pt x="62508" y="178594"/>
                </a:lnTo>
                <a:lnTo>
                  <a:pt x="71438" y="169664"/>
                </a:lnTo>
                <a:lnTo>
                  <a:pt x="89297" y="160734"/>
                </a:lnTo>
                <a:lnTo>
                  <a:pt x="107157" y="133945"/>
                </a:lnTo>
                <a:lnTo>
                  <a:pt x="116086" y="107156"/>
                </a:lnTo>
                <a:lnTo>
                  <a:pt x="133946" y="80367"/>
                </a:lnTo>
                <a:lnTo>
                  <a:pt x="142875" y="53578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35719"/>
                </a:lnTo>
                <a:lnTo>
                  <a:pt x="151805" y="53578"/>
                </a:lnTo>
                <a:lnTo>
                  <a:pt x="151805" y="80367"/>
                </a:lnTo>
                <a:lnTo>
                  <a:pt x="142875" y="116086"/>
                </a:lnTo>
                <a:lnTo>
                  <a:pt x="133946" y="142875"/>
                </a:lnTo>
                <a:lnTo>
                  <a:pt x="133946" y="169664"/>
                </a:lnTo>
                <a:lnTo>
                  <a:pt x="133946" y="187523"/>
                </a:lnTo>
                <a:lnTo>
                  <a:pt x="133946" y="187523"/>
                </a:lnTo>
                <a:lnTo>
                  <a:pt x="142875" y="196453"/>
                </a:lnTo>
                <a:lnTo>
                  <a:pt x="151805" y="187523"/>
                </a:lnTo>
                <a:lnTo>
                  <a:pt x="169665" y="169664"/>
                </a:lnTo>
                <a:lnTo>
                  <a:pt x="187524" y="142875"/>
                </a:lnTo>
                <a:lnTo>
                  <a:pt x="205383" y="116086"/>
                </a:lnTo>
                <a:lnTo>
                  <a:pt x="223243" y="107156"/>
                </a:lnTo>
                <a:lnTo>
                  <a:pt x="232172" y="98227"/>
                </a:lnTo>
                <a:lnTo>
                  <a:pt x="241102" y="107156"/>
                </a:lnTo>
                <a:lnTo>
                  <a:pt x="258961" y="125016"/>
                </a:lnTo>
                <a:lnTo>
                  <a:pt x="258961" y="142875"/>
                </a:lnTo>
                <a:lnTo>
                  <a:pt x="276821" y="160734"/>
                </a:lnTo>
                <a:lnTo>
                  <a:pt x="285750" y="169664"/>
                </a:lnTo>
                <a:lnTo>
                  <a:pt x="303610" y="169664"/>
                </a:lnTo>
                <a:lnTo>
                  <a:pt x="321469" y="169664"/>
                </a:lnTo>
                <a:lnTo>
                  <a:pt x="339329" y="151805"/>
                </a:lnTo>
                <a:lnTo>
                  <a:pt x="348258" y="133945"/>
                </a:lnTo>
                <a:lnTo>
                  <a:pt x="366118" y="98227"/>
                </a:lnTo>
                <a:lnTo>
                  <a:pt x="375047" y="53578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857750" y="1580554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26789" y="44649"/>
                </a:moveTo>
                <a:lnTo>
                  <a:pt x="17859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90"/>
                </a:lnTo>
                <a:lnTo>
                  <a:pt x="26789" y="1786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402461" y="1696640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80368"/>
                </a:lnTo>
                <a:lnTo>
                  <a:pt x="26789" y="107157"/>
                </a:lnTo>
                <a:lnTo>
                  <a:pt x="35719" y="142875"/>
                </a:lnTo>
                <a:lnTo>
                  <a:pt x="44648" y="169664"/>
                </a:lnTo>
                <a:lnTo>
                  <a:pt x="53578" y="196454"/>
                </a:lnTo>
                <a:lnTo>
                  <a:pt x="62508" y="205383"/>
                </a:lnTo>
                <a:lnTo>
                  <a:pt x="71437" y="205383"/>
                </a:lnTo>
                <a:lnTo>
                  <a:pt x="80367" y="205383"/>
                </a:lnTo>
                <a:lnTo>
                  <a:pt x="89297" y="178594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357813" y="1607344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456039" y="1634133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0"/>
                </a:move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36406" y="1732359"/>
            <a:ext cx="223243" cy="178595"/>
          </a:xfrm>
          <a:custGeom>
            <a:avLst/>
            <a:gdLst/>
            <a:ahLst/>
            <a:cxnLst/>
            <a:rect l="0" t="0" r="0" b="0"/>
            <a:pathLst>
              <a:path w="223243" h="178595">
                <a:moveTo>
                  <a:pt x="17860" y="44649"/>
                </a:moveTo>
                <a:lnTo>
                  <a:pt x="17860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60" y="160735"/>
                </a:lnTo>
                <a:lnTo>
                  <a:pt x="26789" y="142875"/>
                </a:lnTo>
                <a:lnTo>
                  <a:pt x="44649" y="116086"/>
                </a:lnTo>
                <a:lnTo>
                  <a:pt x="62508" y="80367"/>
                </a:lnTo>
                <a:lnTo>
                  <a:pt x="89297" y="44649"/>
                </a:lnTo>
                <a:lnTo>
                  <a:pt x="107157" y="1786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17860"/>
                </a:lnTo>
                <a:lnTo>
                  <a:pt x="151805" y="44649"/>
                </a:lnTo>
                <a:lnTo>
                  <a:pt x="151805" y="71438"/>
                </a:lnTo>
                <a:lnTo>
                  <a:pt x="160735" y="107156"/>
                </a:lnTo>
                <a:lnTo>
                  <a:pt x="160735" y="133945"/>
                </a:lnTo>
                <a:lnTo>
                  <a:pt x="160735" y="160735"/>
                </a:lnTo>
                <a:lnTo>
                  <a:pt x="169664" y="169664"/>
                </a:lnTo>
                <a:lnTo>
                  <a:pt x="178594" y="178594"/>
                </a:lnTo>
                <a:lnTo>
                  <a:pt x="187524" y="169664"/>
                </a:lnTo>
                <a:lnTo>
                  <a:pt x="205383" y="151805"/>
                </a:lnTo>
                <a:lnTo>
                  <a:pt x="223242" y="125016"/>
                </a:lnTo>
                <a:lnTo>
                  <a:pt x="223242" y="12501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768578" y="1678781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98227" y="0"/>
                </a:moveTo>
                <a:lnTo>
                  <a:pt x="98227" y="8930"/>
                </a:lnTo>
                <a:lnTo>
                  <a:pt x="89297" y="8930"/>
                </a:lnTo>
                <a:lnTo>
                  <a:pt x="8036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44649" y="98227"/>
                </a:lnTo>
                <a:lnTo>
                  <a:pt x="62508" y="116086"/>
                </a:lnTo>
                <a:lnTo>
                  <a:pt x="89297" y="133945"/>
                </a:lnTo>
                <a:lnTo>
                  <a:pt x="107156" y="160734"/>
                </a:lnTo>
                <a:lnTo>
                  <a:pt x="125016" y="178594"/>
                </a:lnTo>
                <a:lnTo>
                  <a:pt x="133945" y="205383"/>
                </a:lnTo>
                <a:lnTo>
                  <a:pt x="133945" y="223242"/>
                </a:lnTo>
                <a:lnTo>
                  <a:pt x="116086" y="241102"/>
                </a:lnTo>
                <a:lnTo>
                  <a:pt x="89297" y="250031"/>
                </a:lnTo>
                <a:lnTo>
                  <a:pt x="62508" y="250031"/>
                </a:lnTo>
                <a:lnTo>
                  <a:pt x="35719" y="241102"/>
                </a:lnTo>
                <a:lnTo>
                  <a:pt x="17860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938242" y="1526976"/>
            <a:ext cx="89298" cy="339329"/>
          </a:xfrm>
          <a:custGeom>
            <a:avLst/>
            <a:gdLst/>
            <a:ahLst/>
            <a:cxnLst/>
            <a:rect l="0" t="0" r="0" b="0"/>
            <a:pathLst>
              <a:path w="89298" h="339329">
                <a:moveTo>
                  <a:pt x="89297" y="0"/>
                </a:move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35719" y="53578"/>
                </a:lnTo>
                <a:lnTo>
                  <a:pt x="26789" y="80368"/>
                </a:lnTo>
                <a:lnTo>
                  <a:pt x="17860" y="125016"/>
                </a:lnTo>
                <a:lnTo>
                  <a:pt x="17860" y="169664"/>
                </a:lnTo>
                <a:lnTo>
                  <a:pt x="26789" y="214313"/>
                </a:lnTo>
                <a:lnTo>
                  <a:pt x="35719" y="250032"/>
                </a:lnTo>
                <a:lnTo>
                  <a:pt x="44649" y="285750"/>
                </a:lnTo>
                <a:lnTo>
                  <a:pt x="53578" y="312539"/>
                </a:lnTo>
                <a:lnTo>
                  <a:pt x="62508" y="330399"/>
                </a:lnTo>
                <a:lnTo>
                  <a:pt x="71438" y="339328"/>
                </a:lnTo>
                <a:lnTo>
                  <a:pt x="62508" y="339328"/>
                </a:lnTo>
                <a:lnTo>
                  <a:pt x="53578" y="330399"/>
                </a:lnTo>
                <a:lnTo>
                  <a:pt x="26789" y="31253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50719" y="1651992"/>
            <a:ext cx="464345" cy="223243"/>
          </a:xfrm>
          <a:custGeom>
            <a:avLst/>
            <a:gdLst/>
            <a:ahLst/>
            <a:cxnLst/>
            <a:rect l="0" t="0" r="0" b="0"/>
            <a:pathLst>
              <a:path w="464345" h="223243">
                <a:moveTo>
                  <a:pt x="0" y="35719"/>
                </a:moveTo>
                <a:lnTo>
                  <a:pt x="8929" y="35719"/>
                </a:lnTo>
                <a:lnTo>
                  <a:pt x="26789" y="35719"/>
                </a:lnTo>
                <a:lnTo>
                  <a:pt x="62508" y="26789"/>
                </a:lnTo>
                <a:lnTo>
                  <a:pt x="107156" y="26789"/>
                </a:lnTo>
                <a:lnTo>
                  <a:pt x="160734" y="17859"/>
                </a:lnTo>
                <a:lnTo>
                  <a:pt x="214312" y="8930"/>
                </a:lnTo>
                <a:lnTo>
                  <a:pt x="267890" y="0"/>
                </a:lnTo>
                <a:lnTo>
                  <a:pt x="321469" y="0"/>
                </a:lnTo>
                <a:lnTo>
                  <a:pt x="357187" y="0"/>
                </a:lnTo>
                <a:lnTo>
                  <a:pt x="383976" y="0"/>
                </a:lnTo>
                <a:lnTo>
                  <a:pt x="392906" y="17859"/>
                </a:lnTo>
                <a:lnTo>
                  <a:pt x="401836" y="35719"/>
                </a:lnTo>
                <a:lnTo>
                  <a:pt x="392906" y="71437"/>
                </a:lnTo>
                <a:lnTo>
                  <a:pt x="383976" y="98227"/>
                </a:lnTo>
                <a:lnTo>
                  <a:pt x="366117" y="133945"/>
                </a:lnTo>
                <a:lnTo>
                  <a:pt x="357187" y="169664"/>
                </a:lnTo>
                <a:lnTo>
                  <a:pt x="348258" y="196453"/>
                </a:lnTo>
                <a:lnTo>
                  <a:pt x="348258" y="214312"/>
                </a:lnTo>
                <a:lnTo>
                  <a:pt x="357187" y="223242"/>
                </a:lnTo>
                <a:lnTo>
                  <a:pt x="366117" y="214312"/>
                </a:lnTo>
                <a:lnTo>
                  <a:pt x="383976" y="196453"/>
                </a:lnTo>
                <a:lnTo>
                  <a:pt x="401836" y="169664"/>
                </a:lnTo>
                <a:lnTo>
                  <a:pt x="419695" y="142875"/>
                </a:lnTo>
                <a:lnTo>
                  <a:pt x="437554" y="107156"/>
                </a:lnTo>
                <a:lnTo>
                  <a:pt x="446484" y="80367"/>
                </a:lnTo>
                <a:lnTo>
                  <a:pt x="455414" y="53578"/>
                </a:lnTo>
                <a:lnTo>
                  <a:pt x="464344" y="35719"/>
                </a:lnTo>
                <a:lnTo>
                  <a:pt x="464344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241852" y="1714500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51804"/>
                </a:lnTo>
                <a:lnTo>
                  <a:pt x="26789" y="142875"/>
                </a:lnTo>
                <a:lnTo>
                  <a:pt x="35718" y="133945"/>
                </a:lnTo>
                <a:lnTo>
                  <a:pt x="53578" y="107156"/>
                </a:lnTo>
                <a:lnTo>
                  <a:pt x="80367" y="80367"/>
                </a:lnTo>
                <a:lnTo>
                  <a:pt x="98226" y="5357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33945" y="26789"/>
                </a:lnTo>
                <a:lnTo>
                  <a:pt x="125015" y="44648"/>
                </a:lnTo>
                <a:lnTo>
                  <a:pt x="116086" y="71437"/>
                </a:lnTo>
                <a:lnTo>
                  <a:pt x="107156" y="89297"/>
                </a:lnTo>
                <a:lnTo>
                  <a:pt x="98226" y="107156"/>
                </a:lnTo>
                <a:lnTo>
                  <a:pt x="98226" y="133945"/>
                </a:lnTo>
                <a:lnTo>
                  <a:pt x="98226" y="14287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25015" y="125015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447234" y="1482328"/>
            <a:ext cx="294681" cy="339329"/>
          </a:xfrm>
          <a:custGeom>
            <a:avLst/>
            <a:gdLst/>
            <a:ahLst/>
            <a:cxnLst/>
            <a:rect l="0" t="0" r="0" b="0"/>
            <a:pathLst>
              <a:path w="294681" h="339329">
                <a:moveTo>
                  <a:pt x="71438" y="250031"/>
                </a:moveTo>
                <a:lnTo>
                  <a:pt x="53579" y="258961"/>
                </a:lnTo>
                <a:lnTo>
                  <a:pt x="35719" y="267891"/>
                </a:lnTo>
                <a:lnTo>
                  <a:pt x="17860" y="285750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8"/>
                </a:lnTo>
                <a:lnTo>
                  <a:pt x="17860" y="330398"/>
                </a:lnTo>
                <a:lnTo>
                  <a:pt x="35719" y="339328"/>
                </a:lnTo>
                <a:lnTo>
                  <a:pt x="71438" y="330398"/>
                </a:lnTo>
                <a:lnTo>
                  <a:pt x="107157" y="321469"/>
                </a:lnTo>
                <a:lnTo>
                  <a:pt x="142875" y="303609"/>
                </a:lnTo>
                <a:lnTo>
                  <a:pt x="178594" y="285750"/>
                </a:lnTo>
                <a:lnTo>
                  <a:pt x="205383" y="258961"/>
                </a:lnTo>
                <a:lnTo>
                  <a:pt x="232172" y="223242"/>
                </a:lnTo>
                <a:lnTo>
                  <a:pt x="258961" y="187523"/>
                </a:lnTo>
                <a:lnTo>
                  <a:pt x="276821" y="151805"/>
                </a:lnTo>
                <a:lnTo>
                  <a:pt x="285750" y="107156"/>
                </a:lnTo>
                <a:lnTo>
                  <a:pt x="294680" y="71437"/>
                </a:lnTo>
                <a:lnTo>
                  <a:pt x="285750" y="35719"/>
                </a:lnTo>
                <a:lnTo>
                  <a:pt x="276821" y="8930"/>
                </a:lnTo>
                <a:lnTo>
                  <a:pt x="258961" y="0"/>
                </a:lnTo>
                <a:lnTo>
                  <a:pt x="250032" y="8930"/>
                </a:lnTo>
                <a:lnTo>
                  <a:pt x="232172" y="35719"/>
                </a:lnTo>
                <a:lnTo>
                  <a:pt x="214313" y="62508"/>
                </a:lnTo>
                <a:lnTo>
                  <a:pt x="196454" y="107156"/>
                </a:lnTo>
                <a:lnTo>
                  <a:pt x="187524" y="151805"/>
                </a:lnTo>
                <a:lnTo>
                  <a:pt x="187524" y="187523"/>
                </a:lnTo>
                <a:lnTo>
                  <a:pt x="196454" y="232172"/>
                </a:lnTo>
                <a:lnTo>
                  <a:pt x="196454" y="267891"/>
                </a:lnTo>
                <a:lnTo>
                  <a:pt x="214313" y="294680"/>
                </a:lnTo>
                <a:lnTo>
                  <a:pt x="223243" y="312539"/>
                </a:lnTo>
                <a:lnTo>
                  <a:pt x="241102" y="321469"/>
                </a:lnTo>
                <a:lnTo>
                  <a:pt x="250032" y="330398"/>
                </a:lnTo>
                <a:lnTo>
                  <a:pt x="250032" y="321469"/>
                </a:lnTo>
                <a:lnTo>
                  <a:pt x="258961" y="312539"/>
                </a:lnTo>
                <a:lnTo>
                  <a:pt x="250032" y="285750"/>
                </a:lnTo>
                <a:lnTo>
                  <a:pt x="232172" y="250031"/>
                </a:lnTo>
                <a:lnTo>
                  <a:pt x="232172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545461" y="1589484"/>
            <a:ext cx="321470" cy="223243"/>
          </a:xfrm>
          <a:custGeom>
            <a:avLst/>
            <a:gdLst/>
            <a:ahLst/>
            <a:cxnLst/>
            <a:rect l="0" t="0" r="0" b="0"/>
            <a:pathLst>
              <a:path w="321470" h="223243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17860"/>
                </a:lnTo>
                <a:lnTo>
                  <a:pt x="89297" y="17860"/>
                </a:lnTo>
                <a:lnTo>
                  <a:pt x="133945" y="26789"/>
                </a:lnTo>
                <a:lnTo>
                  <a:pt x="187523" y="35719"/>
                </a:lnTo>
                <a:lnTo>
                  <a:pt x="232172" y="35719"/>
                </a:lnTo>
                <a:lnTo>
                  <a:pt x="267891" y="44649"/>
                </a:lnTo>
                <a:lnTo>
                  <a:pt x="294680" y="53578"/>
                </a:lnTo>
                <a:lnTo>
                  <a:pt x="312539" y="62508"/>
                </a:lnTo>
                <a:lnTo>
                  <a:pt x="321469" y="80367"/>
                </a:lnTo>
                <a:lnTo>
                  <a:pt x="312539" y="107156"/>
                </a:lnTo>
                <a:lnTo>
                  <a:pt x="294680" y="133945"/>
                </a:lnTo>
                <a:lnTo>
                  <a:pt x="267891" y="160735"/>
                </a:lnTo>
                <a:lnTo>
                  <a:pt x="250031" y="187524"/>
                </a:lnTo>
                <a:lnTo>
                  <a:pt x="232172" y="205383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41102" y="205383"/>
                </a:lnTo>
                <a:lnTo>
                  <a:pt x="241102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813352" y="1455539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44648" y="44648"/>
                </a:moveTo>
                <a:lnTo>
                  <a:pt x="35718" y="35719"/>
                </a:lnTo>
                <a:lnTo>
                  <a:pt x="26789" y="26789"/>
                </a:lnTo>
                <a:lnTo>
                  <a:pt x="8929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26789"/>
                </a:lnTo>
                <a:lnTo>
                  <a:pt x="80367" y="44648"/>
                </a:lnTo>
                <a:lnTo>
                  <a:pt x="80367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20508" y="1669851"/>
            <a:ext cx="205384" cy="44650"/>
          </a:xfrm>
          <a:custGeom>
            <a:avLst/>
            <a:gdLst/>
            <a:ahLst/>
            <a:cxnLst/>
            <a:rect l="0" t="0" r="0" b="0"/>
            <a:pathLst>
              <a:path w="205384" h="4465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35719"/>
                </a:lnTo>
                <a:lnTo>
                  <a:pt x="53578" y="26789"/>
                </a:lnTo>
                <a:lnTo>
                  <a:pt x="80367" y="17860"/>
                </a:lnTo>
                <a:lnTo>
                  <a:pt x="98226" y="17860"/>
                </a:lnTo>
                <a:lnTo>
                  <a:pt x="116086" y="893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51805" y="26789"/>
                </a:lnTo>
                <a:lnTo>
                  <a:pt x="160734" y="35719"/>
                </a:lnTo>
                <a:lnTo>
                  <a:pt x="169664" y="44649"/>
                </a:lnTo>
                <a:lnTo>
                  <a:pt x="178594" y="44649"/>
                </a:lnTo>
                <a:lnTo>
                  <a:pt x="196453" y="44649"/>
                </a:lnTo>
                <a:lnTo>
                  <a:pt x="205383" y="44649"/>
                </a:lnTo>
                <a:lnTo>
                  <a:pt x="205383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678906" y="2509242"/>
            <a:ext cx="196454" cy="35720"/>
          </a:xfrm>
          <a:custGeom>
            <a:avLst/>
            <a:gdLst/>
            <a:ahLst/>
            <a:cxnLst/>
            <a:rect l="0" t="0" r="0" b="0"/>
            <a:pathLst>
              <a:path w="196454" h="35720">
                <a:moveTo>
                  <a:pt x="0" y="0"/>
                </a:moveTo>
                <a:lnTo>
                  <a:pt x="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17860"/>
                </a:lnTo>
                <a:lnTo>
                  <a:pt x="116086" y="26789"/>
                </a:lnTo>
                <a:lnTo>
                  <a:pt x="151805" y="35719"/>
                </a:lnTo>
                <a:lnTo>
                  <a:pt x="196453" y="35719"/>
                </a:lnTo>
                <a:lnTo>
                  <a:pt x="196453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929063" y="2268140"/>
            <a:ext cx="241102" cy="339330"/>
          </a:xfrm>
          <a:custGeom>
            <a:avLst/>
            <a:gdLst/>
            <a:ahLst/>
            <a:cxnLst/>
            <a:rect l="0" t="0" r="0" b="0"/>
            <a:pathLst>
              <a:path w="241102" h="339330">
                <a:moveTo>
                  <a:pt x="151804" y="223243"/>
                </a:moveTo>
                <a:lnTo>
                  <a:pt x="151804" y="223243"/>
                </a:lnTo>
                <a:lnTo>
                  <a:pt x="142875" y="22324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05383"/>
                </a:lnTo>
                <a:lnTo>
                  <a:pt x="133945" y="196454"/>
                </a:lnTo>
                <a:lnTo>
                  <a:pt x="133945" y="178594"/>
                </a:lnTo>
                <a:lnTo>
                  <a:pt x="133945" y="169664"/>
                </a:lnTo>
                <a:lnTo>
                  <a:pt x="125015" y="151805"/>
                </a:lnTo>
                <a:lnTo>
                  <a:pt x="116085" y="133946"/>
                </a:lnTo>
                <a:lnTo>
                  <a:pt x="107156" y="125016"/>
                </a:lnTo>
                <a:lnTo>
                  <a:pt x="89296" y="116086"/>
                </a:lnTo>
                <a:lnTo>
                  <a:pt x="80367" y="116086"/>
                </a:lnTo>
                <a:lnTo>
                  <a:pt x="62507" y="133946"/>
                </a:lnTo>
                <a:lnTo>
                  <a:pt x="35718" y="151805"/>
                </a:lnTo>
                <a:lnTo>
                  <a:pt x="26789" y="178594"/>
                </a:lnTo>
                <a:lnTo>
                  <a:pt x="8929" y="214313"/>
                </a:lnTo>
                <a:lnTo>
                  <a:pt x="8929" y="250032"/>
                </a:lnTo>
                <a:lnTo>
                  <a:pt x="0" y="276821"/>
                </a:lnTo>
                <a:lnTo>
                  <a:pt x="8929" y="312540"/>
                </a:lnTo>
                <a:lnTo>
                  <a:pt x="17859" y="330399"/>
                </a:lnTo>
                <a:lnTo>
                  <a:pt x="35718" y="330399"/>
                </a:lnTo>
                <a:lnTo>
                  <a:pt x="53578" y="330399"/>
                </a:lnTo>
                <a:lnTo>
                  <a:pt x="71437" y="321469"/>
                </a:lnTo>
                <a:lnTo>
                  <a:pt x="89296" y="303610"/>
                </a:lnTo>
                <a:lnTo>
                  <a:pt x="107156" y="285751"/>
                </a:lnTo>
                <a:lnTo>
                  <a:pt x="125015" y="258962"/>
                </a:lnTo>
                <a:lnTo>
                  <a:pt x="133945" y="223243"/>
                </a:lnTo>
                <a:lnTo>
                  <a:pt x="142875" y="187524"/>
                </a:lnTo>
                <a:lnTo>
                  <a:pt x="151804" y="151805"/>
                </a:lnTo>
                <a:lnTo>
                  <a:pt x="151804" y="116086"/>
                </a:lnTo>
                <a:lnTo>
                  <a:pt x="142875" y="80368"/>
                </a:lnTo>
                <a:lnTo>
                  <a:pt x="142875" y="44649"/>
                </a:lnTo>
                <a:lnTo>
                  <a:pt x="142875" y="26789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17860"/>
                </a:lnTo>
                <a:lnTo>
                  <a:pt x="125015" y="44649"/>
                </a:lnTo>
                <a:lnTo>
                  <a:pt x="125015" y="80368"/>
                </a:lnTo>
                <a:lnTo>
                  <a:pt x="125015" y="125016"/>
                </a:lnTo>
                <a:lnTo>
                  <a:pt x="125015" y="169664"/>
                </a:lnTo>
                <a:lnTo>
                  <a:pt x="142875" y="223243"/>
                </a:lnTo>
                <a:lnTo>
                  <a:pt x="151804" y="267891"/>
                </a:lnTo>
                <a:lnTo>
                  <a:pt x="169664" y="303610"/>
                </a:lnTo>
                <a:lnTo>
                  <a:pt x="187523" y="330399"/>
                </a:lnTo>
                <a:lnTo>
                  <a:pt x="214312" y="339329"/>
                </a:lnTo>
                <a:lnTo>
                  <a:pt x="232171" y="339329"/>
                </a:lnTo>
                <a:lnTo>
                  <a:pt x="241101" y="330399"/>
                </a:lnTo>
                <a:lnTo>
                  <a:pt x="241101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384477" y="2223492"/>
            <a:ext cx="178594" cy="410767"/>
          </a:xfrm>
          <a:custGeom>
            <a:avLst/>
            <a:gdLst/>
            <a:ahLst/>
            <a:cxnLst/>
            <a:rect l="0" t="0" r="0" b="0"/>
            <a:pathLst>
              <a:path w="178594" h="410767">
                <a:moveTo>
                  <a:pt x="125015" y="8930"/>
                </a:moveTo>
                <a:lnTo>
                  <a:pt x="125015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26789"/>
                </a:lnTo>
                <a:lnTo>
                  <a:pt x="62507" y="62508"/>
                </a:lnTo>
                <a:lnTo>
                  <a:pt x="35718" y="116086"/>
                </a:lnTo>
                <a:lnTo>
                  <a:pt x="17859" y="169664"/>
                </a:lnTo>
                <a:lnTo>
                  <a:pt x="0" y="223242"/>
                </a:lnTo>
                <a:lnTo>
                  <a:pt x="0" y="276821"/>
                </a:lnTo>
                <a:lnTo>
                  <a:pt x="8929" y="321469"/>
                </a:lnTo>
                <a:lnTo>
                  <a:pt x="26789" y="357188"/>
                </a:lnTo>
                <a:lnTo>
                  <a:pt x="62507" y="383977"/>
                </a:lnTo>
                <a:lnTo>
                  <a:pt x="98226" y="401836"/>
                </a:lnTo>
                <a:lnTo>
                  <a:pt x="142875" y="410766"/>
                </a:lnTo>
                <a:lnTo>
                  <a:pt x="178593" y="410766"/>
                </a:lnTo>
                <a:lnTo>
                  <a:pt x="178593" y="41076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625578" y="2277070"/>
            <a:ext cx="232173" cy="250033"/>
          </a:xfrm>
          <a:custGeom>
            <a:avLst/>
            <a:gdLst/>
            <a:ahLst/>
            <a:cxnLst/>
            <a:rect l="0" t="0" r="0" b="0"/>
            <a:pathLst>
              <a:path w="232173" h="250033">
                <a:moveTo>
                  <a:pt x="8930" y="71438"/>
                </a:moveTo>
                <a:lnTo>
                  <a:pt x="8930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0367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42875"/>
                </a:lnTo>
                <a:lnTo>
                  <a:pt x="26789" y="178594"/>
                </a:lnTo>
                <a:lnTo>
                  <a:pt x="26789" y="196453"/>
                </a:lnTo>
                <a:lnTo>
                  <a:pt x="35719" y="223243"/>
                </a:lnTo>
                <a:lnTo>
                  <a:pt x="35719" y="241102"/>
                </a:lnTo>
                <a:lnTo>
                  <a:pt x="35719" y="250032"/>
                </a:lnTo>
                <a:lnTo>
                  <a:pt x="26789" y="250032"/>
                </a:lnTo>
                <a:lnTo>
                  <a:pt x="26789" y="250032"/>
                </a:lnTo>
                <a:lnTo>
                  <a:pt x="17860" y="241102"/>
                </a:lnTo>
                <a:lnTo>
                  <a:pt x="17860" y="223243"/>
                </a:lnTo>
                <a:lnTo>
                  <a:pt x="0" y="196453"/>
                </a:lnTo>
                <a:lnTo>
                  <a:pt x="0" y="160734"/>
                </a:lnTo>
                <a:lnTo>
                  <a:pt x="0" y="125016"/>
                </a:lnTo>
                <a:lnTo>
                  <a:pt x="8930" y="89297"/>
                </a:lnTo>
                <a:lnTo>
                  <a:pt x="26789" y="62508"/>
                </a:lnTo>
                <a:lnTo>
                  <a:pt x="53578" y="35719"/>
                </a:lnTo>
                <a:lnTo>
                  <a:pt x="80367" y="17859"/>
                </a:lnTo>
                <a:lnTo>
                  <a:pt x="10715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8930"/>
                </a:lnTo>
                <a:lnTo>
                  <a:pt x="160735" y="17859"/>
                </a:lnTo>
                <a:lnTo>
                  <a:pt x="151805" y="35719"/>
                </a:lnTo>
                <a:lnTo>
                  <a:pt x="133945" y="53578"/>
                </a:lnTo>
                <a:lnTo>
                  <a:pt x="116086" y="80367"/>
                </a:lnTo>
                <a:lnTo>
                  <a:pt x="89297" y="116086"/>
                </a:lnTo>
                <a:lnTo>
                  <a:pt x="71438" y="142875"/>
                </a:lnTo>
                <a:lnTo>
                  <a:pt x="62508" y="169664"/>
                </a:lnTo>
                <a:lnTo>
                  <a:pt x="62508" y="187524"/>
                </a:lnTo>
                <a:lnTo>
                  <a:pt x="71438" y="205383"/>
                </a:lnTo>
                <a:lnTo>
                  <a:pt x="98227" y="214313"/>
                </a:lnTo>
                <a:lnTo>
                  <a:pt x="116086" y="223243"/>
                </a:lnTo>
                <a:lnTo>
                  <a:pt x="151805" y="223243"/>
                </a:lnTo>
                <a:lnTo>
                  <a:pt x="178594" y="223243"/>
                </a:lnTo>
                <a:lnTo>
                  <a:pt x="196453" y="223243"/>
                </a:lnTo>
                <a:lnTo>
                  <a:pt x="223242" y="223243"/>
                </a:lnTo>
                <a:lnTo>
                  <a:pt x="232172" y="223243"/>
                </a:lnTo>
                <a:lnTo>
                  <a:pt x="232172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911328" y="2312789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62508"/>
                </a:lnTo>
                <a:lnTo>
                  <a:pt x="26789" y="98226"/>
                </a:lnTo>
                <a:lnTo>
                  <a:pt x="26789" y="125015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44649" y="187524"/>
                </a:lnTo>
                <a:lnTo>
                  <a:pt x="53578" y="178594"/>
                </a:lnTo>
                <a:lnTo>
                  <a:pt x="53578" y="15180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964906" y="2187773"/>
            <a:ext cx="178595" cy="348259"/>
          </a:xfrm>
          <a:custGeom>
            <a:avLst/>
            <a:gdLst/>
            <a:ahLst/>
            <a:cxnLst/>
            <a:rect l="0" t="0" r="0" b="0"/>
            <a:pathLst>
              <a:path w="178595" h="348259">
                <a:moveTo>
                  <a:pt x="0" y="0"/>
                </a:moveTo>
                <a:lnTo>
                  <a:pt x="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62508" y="35719"/>
                </a:lnTo>
                <a:lnTo>
                  <a:pt x="98227" y="62508"/>
                </a:lnTo>
                <a:lnTo>
                  <a:pt x="133946" y="107156"/>
                </a:lnTo>
                <a:lnTo>
                  <a:pt x="160735" y="142875"/>
                </a:lnTo>
                <a:lnTo>
                  <a:pt x="178594" y="187524"/>
                </a:lnTo>
                <a:lnTo>
                  <a:pt x="178594" y="232172"/>
                </a:lnTo>
                <a:lnTo>
                  <a:pt x="169664" y="276821"/>
                </a:lnTo>
                <a:lnTo>
                  <a:pt x="151805" y="312540"/>
                </a:lnTo>
                <a:lnTo>
                  <a:pt x="133946" y="339329"/>
                </a:lnTo>
                <a:lnTo>
                  <a:pt x="116086" y="348258"/>
                </a:lnTo>
                <a:lnTo>
                  <a:pt x="116086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64" name="Freeform 11263"/>
          <p:cNvSpPr/>
          <p:nvPr/>
        </p:nvSpPr>
        <p:spPr bwMode="auto">
          <a:xfrm>
            <a:off x="4036219" y="2750344"/>
            <a:ext cx="142876" cy="419696"/>
          </a:xfrm>
          <a:custGeom>
            <a:avLst/>
            <a:gdLst/>
            <a:ahLst/>
            <a:cxnLst/>
            <a:rect l="0" t="0" r="0" b="0"/>
            <a:pathLst>
              <a:path w="142876" h="419696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17859"/>
                </a:lnTo>
                <a:lnTo>
                  <a:pt x="53578" y="35719"/>
                </a:lnTo>
                <a:lnTo>
                  <a:pt x="35719" y="62507"/>
                </a:lnTo>
                <a:lnTo>
                  <a:pt x="17859" y="98226"/>
                </a:lnTo>
                <a:lnTo>
                  <a:pt x="8929" y="151804"/>
                </a:lnTo>
                <a:lnTo>
                  <a:pt x="0" y="196452"/>
                </a:lnTo>
                <a:lnTo>
                  <a:pt x="0" y="250031"/>
                </a:lnTo>
                <a:lnTo>
                  <a:pt x="8929" y="294679"/>
                </a:lnTo>
                <a:lnTo>
                  <a:pt x="26789" y="330398"/>
                </a:lnTo>
                <a:lnTo>
                  <a:pt x="44648" y="366117"/>
                </a:lnTo>
                <a:lnTo>
                  <a:pt x="71437" y="392906"/>
                </a:lnTo>
                <a:lnTo>
                  <a:pt x="89297" y="410765"/>
                </a:lnTo>
                <a:lnTo>
                  <a:pt x="116086" y="419695"/>
                </a:lnTo>
                <a:lnTo>
                  <a:pt x="133945" y="419695"/>
                </a:lnTo>
                <a:lnTo>
                  <a:pt x="142875" y="410765"/>
                </a:lnTo>
                <a:lnTo>
                  <a:pt x="142875" y="41076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65" name="Freeform 11264"/>
          <p:cNvSpPr/>
          <p:nvPr/>
        </p:nvSpPr>
        <p:spPr bwMode="auto">
          <a:xfrm>
            <a:off x="4268391" y="2830711"/>
            <a:ext cx="330399" cy="250032"/>
          </a:xfrm>
          <a:custGeom>
            <a:avLst/>
            <a:gdLst/>
            <a:ahLst/>
            <a:cxnLst/>
            <a:rect l="0" t="0" r="0" b="0"/>
            <a:pathLst>
              <a:path w="330399" h="250032">
                <a:moveTo>
                  <a:pt x="8929" y="89296"/>
                </a:moveTo>
                <a:lnTo>
                  <a:pt x="8929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29" y="125015"/>
                </a:lnTo>
                <a:lnTo>
                  <a:pt x="8929" y="151804"/>
                </a:lnTo>
                <a:lnTo>
                  <a:pt x="17859" y="178593"/>
                </a:lnTo>
                <a:lnTo>
                  <a:pt x="17859" y="205382"/>
                </a:lnTo>
                <a:lnTo>
                  <a:pt x="26789" y="223242"/>
                </a:lnTo>
                <a:lnTo>
                  <a:pt x="26789" y="232171"/>
                </a:lnTo>
                <a:lnTo>
                  <a:pt x="26789" y="250031"/>
                </a:lnTo>
                <a:lnTo>
                  <a:pt x="26789" y="250031"/>
                </a:lnTo>
                <a:lnTo>
                  <a:pt x="17859" y="250031"/>
                </a:lnTo>
                <a:lnTo>
                  <a:pt x="17859" y="232171"/>
                </a:lnTo>
                <a:lnTo>
                  <a:pt x="8929" y="214312"/>
                </a:lnTo>
                <a:lnTo>
                  <a:pt x="8929" y="187523"/>
                </a:lnTo>
                <a:lnTo>
                  <a:pt x="8929" y="151804"/>
                </a:lnTo>
                <a:lnTo>
                  <a:pt x="26789" y="116085"/>
                </a:lnTo>
                <a:lnTo>
                  <a:pt x="44648" y="71437"/>
                </a:lnTo>
                <a:lnTo>
                  <a:pt x="71437" y="44648"/>
                </a:lnTo>
                <a:lnTo>
                  <a:pt x="89297" y="17859"/>
                </a:lnTo>
                <a:lnTo>
                  <a:pt x="11608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17859"/>
                </a:lnTo>
                <a:lnTo>
                  <a:pt x="133945" y="35718"/>
                </a:lnTo>
                <a:lnTo>
                  <a:pt x="125015" y="62507"/>
                </a:lnTo>
                <a:lnTo>
                  <a:pt x="107156" y="89296"/>
                </a:lnTo>
                <a:lnTo>
                  <a:pt x="89297" y="116085"/>
                </a:lnTo>
                <a:lnTo>
                  <a:pt x="71437" y="142875"/>
                </a:lnTo>
                <a:lnTo>
                  <a:pt x="62507" y="169664"/>
                </a:lnTo>
                <a:lnTo>
                  <a:pt x="71437" y="187523"/>
                </a:lnTo>
                <a:lnTo>
                  <a:pt x="80367" y="205382"/>
                </a:lnTo>
                <a:lnTo>
                  <a:pt x="116086" y="214312"/>
                </a:lnTo>
                <a:lnTo>
                  <a:pt x="151804" y="232171"/>
                </a:lnTo>
                <a:lnTo>
                  <a:pt x="196453" y="241101"/>
                </a:lnTo>
                <a:lnTo>
                  <a:pt x="241101" y="241101"/>
                </a:lnTo>
                <a:lnTo>
                  <a:pt x="285750" y="250031"/>
                </a:lnTo>
                <a:lnTo>
                  <a:pt x="312539" y="250031"/>
                </a:lnTo>
                <a:lnTo>
                  <a:pt x="330398" y="241101"/>
                </a:lnTo>
                <a:lnTo>
                  <a:pt x="330398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67" name="Freeform 11266"/>
          <p:cNvSpPr/>
          <p:nvPr/>
        </p:nvSpPr>
        <p:spPr bwMode="auto">
          <a:xfrm>
            <a:off x="4616648" y="2794992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17860" y="0"/>
                </a:moveTo>
                <a:lnTo>
                  <a:pt x="1786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17860" y="205383"/>
                </a:lnTo>
                <a:lnTo>
                  <a:pt x="26790" y="223242"/>
                </a:lnTo>
                <a:lnTo>
                  <a:pt x="35719" y="241101"/>
                </a:lnTo>
                <a:lnTo>
                  <a:pt x="44649" y="250031"/>
                </a:lnTo>
                <a:lnTo>
                  <a:pt x="44649" y="241101"/>
                </a:lnTo>
                <a:lnTo>
                  <a:pt x="53579" y="223242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68" name="Freeform 11267"/>
          <p:cNvSpPr/>
          <p:nvPr/>
        </p:nvSpPr>
        <p:spPr bwMode="auto">
          <a:xfrm>
            <a:off x="4750594" y="2741414"/>
            <a:ext cx="169665" cy="366118"/>
          </a:xfrm>
          <a:custGeom>
            <a:avLst/>
            <a:gdLst/>
            <a:ahLst/>
            <a:cxnLst/>
            <a:rect l="0" t="0" r="0" b="0"/>
            <a:pathLst>
              <a:path w="169665" h="366118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44648" y="35719"/>
                </a:lnTo>
                <a:lnTo>
                  <a:pt x="62508" y="71437"/>
                </a:lnTo>
                <a:lnTo>
                  <a:pt x="98226" y="107156"/>
                </a:lnTo>
                <a:lnTo>
                  <a:pt x="125015" y="151804"/>
                </a:lnTo>
                <a:lnTo>
                  <a:pt x="151804" y="196453"/>
                </a:lnTo>
                <a:lnTo>
                  <a:pt x="160734" y="250031"/>
                </a:lnTo>
                <a:lnTo>
                  <a:pt x="169664" y="294679"/>
                </a:lnTo>
                <a:lnTo>
                  <a:pt x="160734" y="330398"/>
                </a:lnTo>
                <a:lnTo>
                  <a:pt x="142875" y="357187"/>
                </a:lnTo>
                <a:lnTo>
                  <a:pt x="125015" y="366117"/>
                </a:lnTo>
                <a:lnTo>
                  <a:pt x="98226" y="366117"/>
                </a:lnTo>
                <a:lnTo>
                  <a:pt x="71437" y="357187"/>
                </a:lnTo>
                <a:lnTo>
                  <a:pt x="71437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69" name="Freeform 11268"/>
          <p:cNvSpPr/>
          <p:nvPr/>
        </p:nvSpPr>
        <p:spPr bwMode="auto">
          <a:xfrm>
            <a:off x="3804047" y="2911078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71437" y="17859"/>
                </a:moveTo>
                <a:lnTo>
                  <a:pt x="7143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17859" y="80367"/>
                </a:lnTo>
                <a:lnTo>
                  <a:pt x="8930" y="116086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05383"/>
                </a:lnTo>
                <a:lnTo>
                  <a:pt x="35719" y="223242"/>
                </a:lnTo>
                <a:lnTo>
                  <a:pt x="71437" y="232172"/>
                </a:lnTo>
                <a:lnTo>
                  <a:pt x="107156" y="223242"/>
                </a:lnTo>
                <a:lnTo>
                  <a:pt x="133945" y="205383"/>
                </a:lnTo>
                <a:lnTo>
                  <a:pt x="160734" y="169664"/>
                </a:lnTo>
                <a:lnTo>
                  <a:pt x="178594" y="142875"/>
                </a:lnTo>
                <a:lnTo>
                  <a:pt x="187523" y="107156"/>
                </a:lnTo>
                <a:lnTo>
                  <a:pt x="178594" y="71437"/>
                </a:lnTo>
                <a:lnTo>
                  <a:pt x="160734" y="35718"/>
                </a:lnTo>
                <a:lnTo>
                  <a:pt x="133945" y="8929"/>
                </a:lnTo>
                <a:lnTo>
                  <a:pt x="107156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26789"/>
                </a:lnTo>
                <a:lnTo>
                  <a:pt x="62508" y="35718"/>
                </a:lnTo>
                <a:lnTo>
                  <a:pt x="80367" y="44648"/>
                </a:lnTo>
                <a:lnTo>
                  <a:pt x="80367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0" name="Freeform 11269"/>
          <p:cNvSpPr/>
          <p:nvPr/>
        </p:nvSpPr>
        <p:spPr bwMode="auto">
          <a:xfrm>
            <a:off x="2794992" y="3473648"/>
            <a:ext cx="241103" cy="196454"/>
          </a:xfrm>
          <a:custGeom>
            <a:avLst/>
            <a:gdLst/>
            <a:ahLst/>
            <a:cxnLst/>
            <a:rect l="0" t="0" r="0" b="0"/>
            <a:pathLst>
              <a:path w="241103" h="19645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7859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60" y="125016"/>
                </a:lnTo>
                <a:lnTo>
                  <a:pt x="17860" y="98227"/>
                </a:lnTo>
                <a:lnTo>
                  <a:pt x="26789" y="71438"/>
                </a:lnTo>
                <a:lnTo>
                  <a:pt x="35719" y="44648"/>
                </a:lnTo>
                <a:lnTo>
                  <a:pt x="44649" y="17859"/>
                </a:lnTo>
                <a:lnTo>
                  <a:pt x="5357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98227" y="53578"/>
                </a:lnTo>
                <a:lnTo>
                  <a:pt x="98227" y="8036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107156" y="178594"/>
                </a:lnTo>
                <a:lnTo>
                  <a:pt x="116086" y="160734"/>
                </a:lnTo>
                <a:lnTo>
                  <a:pt x="125016" y="133945"/>
                </a:lnTo>
                <a:lnTo>
                  <a:pt x="133946" y="98227"/>
                </a:lnTo>
                <a:lnTo>
                  <a:pt x="142875" y="62508"/>
                </a:lnTo>
                <a:lnTo>
                  <a:pt x="151805" y="35719"/>
                </a:lnTo>
                <a:lnTo>
                  <a:pt x="169664" y="17859"/>
                </a:lnTo>
                <a:lnTo>
                  <a:pt x="178594" y="8930"/>
                </a:lnTo>
                <a:lnTo>
                  <a:pt x="196453" y="17859"/>
                </a:lnTo>
                <a:lnTo>
                  <a:pt x="205383" y="35719"/>
                </a:lnTo>
                <a:lnTo>
                  <a:pt x="205383" y="62508"/>
                </a:lnTo>
                <a:lnTo>
                  <a:pt x="214313" y="98227"/>
                </a:lnTo>
                <a:lnTo>
                  <a:pt x="214313" y="133945"/>
                </a:lnTo>
                <a:lnTo>
                  <a:pt x="214313" y="160734"/>
                </a:lnTo>
                <a:lnTo>
                  <a:pt x="214313" y="187523"/>
                </a:lnTo>
                <a:lnTo>
                  <a:pt x="214313" y="196453"/>
                </a:lnTo>
                <a:lnTo>
                  <a:pt x="214313" y="196453"/>
                </a:lnTo>
                <a:lnTo>
                  <a:pt x="223242" y="187523"/>
                </a:lnTo>
                <a:lnTo>
                  <a:pt x="232172" y="169664"/>
                </a:lnTo>
                <a:lnTo>
                  <a:pt x="241102" y="142875"/>
                </a:lnTo>
                <a:lnTo>
                  <a:pt x="241102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1" name="Freeform 11270"/>
          <p:cNvSpPr/>
          <p:nvPr/>
        </p:nvSpPr>
        <p:spPr bwMode="auto">
          <a:xfrm>
            <a:off x="3080742" y="3518296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35719" y="0"/>
                </a:moveTo>
                <a:lnTo>
                  <a:pt x="35719" y="8930"/>
                </a:lnTo>
                <a:lnTo>
                  <a:pt x="26789" y="17860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107157"/>
                </a:lnTo>
                <a:lnTo>
                  <a:pt x="0" y="125016"/>
                </a:lnTo>
                <a:lnTo>
                  <a:pt x="0" y="151805"/>
                </a:lnTo>
                <a:lnTo>
                  <a:pt x="17860" y="151805"/>
                </a:lnTo>
                <a:lnTo>
                  <a:pt x="26789" y="151805"/>
                </a:lnTo>
                <a:lnTo>
                  <a:pt x="44649" y="151805"/>
                </a:lnTo>
                <a:lnTo>
                  <a:pt x="53578" y="133946"/>
                </a:lnTo>
                <a:lnTo>
                  <a:pt x="71438" y="107157"/>
                </a:lnTo>
                <a:lnTo>
                  <a:pt x="80367" y="89297"/>
                </a:lnTo>
                <a:lnTo>
                  <a:pt x="80367" y="62508"/>
                </a:lnTo>
                <a:lnTo>
                  <a:pt x="80367" y="44649"/>
                </a:lnTo>
                <a:lnTo>
                  <a:pt x="71438" y="26790"/>
                </a:lnTo>
                <a:lnTo>
                  <a:pt x="53578" y="26790"/>
                </a:lnTo>
                <a:lnTo>
                  <a:pt x="44649" y="35719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9" y="107157"/>
                </a:lnTo>
                <a:lnTo>
                  <a:pt x="44649" y="116086"/>
                </a:lnTo>
                <a:lnTo>
                  <a:pt x="44649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2" name="Freeform 11271"/>
          <p:cNvSpPr/>
          <p:nvPr/>
        </p:nvSpPr>
        <p:spPr bwMode="auto">
          <a:xfrm>
            <a:off x="3223617" y="3527226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0" y="8930"/>
                </a:move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9297"/>
                </a:lnTo>
                <a:lnTo>
                  <a:pt x="44649" y="107156"/>
                </a:lnTo>
                <a:lnTo>
                  <a:pt x="62508" y="125016"/>
                </a:lnTo>
                <a:lnTo>
                  <a:pt x="71438" y="133945"/>
                </a:lnTo>
                <a:lnTo>
                  <a:pt x="89297" y="142875"/>
                </a:lnTo>
                <a:lnTo>
                  <a:pt x="98227" y="133945"/>
                </a:lnTo>
                <a:lnTo>
                  <a:pt x="107156" y="12501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33946" y="53578"/>
                </a:lnTo>
                <a:lnTo>
                  <a:pt x="133946" y="35719"/>
                </a:lnTo>
                <a:lnTo>
                  <a:pt x="133946" y="1786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17860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3" name="Freeform 11272"/>
          <p:cNvSpPr/>
          <p:nvPr/>
        </p:nvSpPr>
        <p:spPr bwMode="auto">
          <a:xfrm>
            <a:off x="3420070" y="3402211"/>
            <a:ext cx="133947" cy="258961"/>
          </a:xfrm>
          <a:custGeom>
            <a:avLst/>
            <a:gdLst/>
            <a:ahLst/>
            <a:cxnLst/>
            <a:rect l="0" t="0" r="0" b="0"/>
            <a:pathLst>
              <a:path w="133947" h="258961">
                <a:moveTo>
                  <a:pt x="0" y="258960"/>
                </a:moveTo>
                <a:lnTo>
                  <a:pt x="0" y="258960"/>
                </a:lnTo>
                <a:lnTo>
                  <a:pt x="0" y="258960"/>
                </a:lnTo>
                <a:lnTo>
                  <a:pt x="0" y="258960"/>
                </a:lnTo>
                <a:lnTo>
                  <a:pt x="0" y="258960"/>
                </a:lnTo>
                <a:lnTo>
                  <a:pt x="8930" y="250031"/>
                </a:lnTo>
                <a:lnTo>
                  <a:pt x="26789" y="241101"/>
                </a:lnTo>
                <a:lnTo>
                  <a:pt x="44649" y="223242"/>
                </a:lnTo>
                <a:lnTo>
                  <a:pt x="71438" y="205382"/>
                </a:lnTo>
                <a:lnTo>
                  <a:pt x="89297" y="178593"/>
                </a:lnTo>
                <a:lnTo>
                  <a:pt x="107157" y="160734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25016" y="80367"/>
                </a:lnTo>
                <a:lnTo>
                  <a:pt x="116086" y="53578"/>
                </a:lnTo>
                <a:lnTo>
                  <a:pt x="107157" y="26789"/>
                </a:lnTo>
                <a:lnTo>
                  <a:pt x="89297" y="8929"/>
                </a:lnTo>
                <a:lnTo>
                  <a:pt x="71438" y="0"/>
                </a:lnTo>
                <a:lnTo>
                  <a:pt x="53578" y="17859"/>
                </a:lnTo>
                <a:lnTo>
                  <a:pt x="44649" y="35718"/>
                </a:lnTo>
                <a:lnTo>
                  <a:pt x="35719" y="71437"/>
                </a:lnTo>
                <a:lnTo>
                  <a:pt x="35719" y="107156"/>
                </a:lnTo>
                <a:lnTo>
                  <a:pt x="44649" y="151804"/>
                </a:lnTo>
                <a:lnTo>
                  <a:pt x="62508" y="187523"/>
                </a:lnTo>
                <a:lnTo>
                  <a:pt x="71438" y="223242"/>
                </a:lnTo>
                <a:lnTo>
                  <a:pt x="89297" y="241101"/>
                </a:lnTo>
                <a:lnTo>
                  <a:pt x="107157" y="258960"/>
                </a:lnTo>
                <a:lnTo>
                  <a:pt x="125016" y="258960"/>
                </a:lnTo>
                <a:lnTo>
                  <a:pt x="133946" y="241101"/>
                </a:lnTo>
                <a:lnTo>
                  <a:pt x="133946" y="223242"/>
                </a:lnTo>
                <a:lnTo>
                  <a:pt x="133946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4" name="Freeform 11273"/>
          <p:cNvSpPr/>
          <p:nvPr/>
        </p:nvSpPr>
        <p:spPr bwMode="auto">
          <a:xfrm>
            <a:off x="3937992" y="3321843"/>
            <a:ext cx="125017" cy="383978"/>
          </a:xfrm>
          <a:custGeom>
            <a:avLst/>
            <a:gdLst/>
            <a:ahLst/>
            <a:cxnLst/>
            <a:rect l="0" t="0" r="0" b="0"/>
            <a:pathLst>
              <a:path w="125017" h="383978">
                <a:moveTo>
                  <a:pt x="44649" y="0"/>
                </a:moveTo>
                <a:lnTo>
                  <a:pt x="4464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71438"/>
                </a:lnTo>
                <a:lnTo>
                  <a:pt x="0" y="116086"/>
                </a:lnTo>
                <a:lnTo>
                  <a:pt x="0" y="169664"/>
                </a:lnTo>
                <a:lnTo>
                  <a:pt x="0" y="223243"/>
                </a:lnTo>
                <a:lnTo>
                  <a:pt x="17860" y="276821"/>
                </a:lnTo>
                <a:lnTo>
                  <a:pt x="35719" y="321469"/>
                </a:lnTo>
                <a:lnTo>
                  <a:pt x="62508" y="357188"/>
                </a:lnTo>
                <a:lnTo>
                  <a:pt x="89297" y="375047"/>
                </a:lnTo>
                <a:lnTo>
                  <a:pt x="107156" y="383977"/>
                </a:lnTo>
                <a:lnTo>
                  <a:pt x="125016" y="383977"/>
                </a:lnTo>
                <a:lnTo>
                  <a:pt x="125016" y="38397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5" name="Freeform 11274"/>
          <p:cNvSpPr/>
          <p:nvPr/>
        </p:nvSpPr>
        <p:spPr bwMode="auto">
          <a:xfrm>
            <a:off x="3786188" y="3384351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53578" y="205383"/>
                </a:moveTo>
                <a:lnTo>
                  <a:pt x="53578" y="205383"/>
                </a:lnTo>
                <a:lnTo>
                  <a:pt x="53578" y="205383"/>
                </a:lnTo>
                <a:lnTo>
                  <a:pt x="53578" y="214313"/>
                </a:lnTo>
                <a:lnTo>
                  <a:pt x="53578" y="214313"/>
                </a:lnTo>
                <a:lnTo>
                  <a:pt x="62507" y="214313"/>
                </a:lnTo>
                <a:lnTo>
                  <a:pt x="62507" y="205383"/>
                </a:lnTo>
                <a:lnTo>
                  <a:pt x="71437" y="187524"/>
                </a:lnTo>
                <a:lnTo>
                  <a:pt x="71437" y="169664"/>
                </a:lnTo>
                <a:lnTo>
                  <a:pt x="80367" y="160735"/>
                </a:lnTo>
                <a:lnTo>
                  <a:pt x="80367" y="142875"/>
                </a:lnTo>
                <a:lnTo>
                  <a:pt x="71437" y="133945"/>
                </a:lnTo>
                <a:lnTo>
                  <a:pt x="62507" y="125016"/>
                </a:lnTo>
                <a:lnTo>
                  <a:pt x="53578" y="125016"/>
                </a:lnTo>
                <a:lnTo>
                  <a:pt x="44648" y="125016"/>
                </a:lnTo>
                <a:lnTo>
                  <a:pt x="35718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76820"/>
                </a:lnTo>
                <a:lnTo>
                  <a:pt x="8929" y="285750"/>
                </a:lnTo>
                <a:lnTo>
                  <a:pt x="17859" y="294680"/>
                </a:lnTo>
                <a:lnTo>
                  <a:pt x="35718" y="285750"/>
                </a:lnTo>
                <a:lnTo>
                  <a:pt x="44648" y="276820"/>
                </a:lnTo>
                <a:lnTo>
                  <a:pt x="62507" y="258961"/>
                </a:lnTo>
                <a:lnTo>
                  <a:pt x="71437" y="241102"/>
                </a:lnTo>
                <a:lnTo>
                  <a:pt x="71437" y="214313"/>
                </a:lnTo>
                <a:lnTo>
                  <a:pt x="80367" y="178594"/>
                </a:lnTo>
                <a:lnTo>
                  <a:pt x="80367" y="151805"/>
                </a:lnTo>
                <a:lnTo>
                  <a:pt x="80367" y="116086"/>
                </a:lnTo>
                <a:lnTo>
                  <a:pt x="80367" y="89297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44649"/>
                </a:lnTo>
                <a:lnTo>
                  <a:pt x="71437" y="80367"/>
                </a:lnTo>
                <a:lnTo>
                  <a:pt x="71437" y="125016"/>
                </a:lnTo>
                <a:lnTo>
                  <a:pt x="80367" y="169664"/>
                </a:lnTo>
                <a:lnTo>
                  <a:pt x="89296" y="205383"/>
                </a:lnTo>
                <a:lnTo>
                  <a:pt x="98226" y="241102"/>
                </a:lnTo>
                <a:lnTo>
                  <a:pt x="107156" y="267891"/>
                </a:lnTo>
                <a:lnTo>
                  <a:pt x="125015" y="276820"/>
                </a:lnTo>
                <a:lnTo>
                  <a:pt x="142875" y="276820"/>
                </a:lnTo>
                <a:lnTo>
                  <a:pt x="142875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6" name="Freeform 11275"/>
          <p:cNvSpPr/>
          <p:nvPr/>
        </p:nvSpPr>
        <p:spPr bwMode="auto">
          <a:xfrm>
            <a:off x="4188023" y="3437929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26790" y="62508"/>
                </a:lnTo>
                <a:lnTo>
                  <a:pt x="35719" y="80367"/>
                </a:lnTo>
                <a:lnTo>
                  <a:pt x="44649" y="98227"/>
                </a:lnTo>
                <a:lnTo>
                  <a:pt x="53579" y="116086"/>
                </a:lnTo>
                <a:lnTo>
                  <a:pt x="53579" y="125016"/>
                </a:lnTo>
                <a:lnTo>
                  <a:pt x="53579" y="133946"/>
                </a:lnTo>
                <a:lnTo>
                  <a:pt x="44649" y="142875"/>
                </a:lnTo>
                <a:lnTo>
                  <a:pt x="44649" y="142875"/>
                </a:lnTo>
                <a:lnTo>
                  <a:pt x="35719" y="133946"/>
                </a:lnTo>
                <a:lnTo>
                  <a:pt x="35719" y="116086"/>
                </a:lnTo>
                <a:lnTo>
                  <a:pt x="35719" y="98227"/>
                </a:lnTo>
                <a:lnTo>
                  <a:pt x="44649" y="80367"/>
                </a:lnTo>
                <a:lnTo>
                  <a:pt x="62508" y="53578"/>
                </a:lnTo>
                <a:lnTo>
                  <a:pt x="80368" y="35719"/>
                </a:lnTo>
                <a:lnTo>
                  <a:pt x="98227" y="1786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33946" y="26789"/>
                </a:lnTo>
                <a:lnTo>
                  <a:pt x="13394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7" name="Freeform 11276"/>
          <p:cNvSpPr/>
          <p:nvPr/>
        </p:nvSpPr>
        <p:spPr bwMode="auto">
          <a:xfrm>
            <a:off x="4420195" y="3420070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8" name="Freeform 11277"/>
          <p:cNvSpPr/>
          <p:nvPr/>
        </p:nvSpPr>
        <p:spPr bwMode="auto">
          <a:xfrm>
            <a:off x="4527352" y="3589734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26789"/>
                </a:lnTo>
                <a:lnTo>
                  <a:pt x="35718" y="44648"/>
                </a:lnTo>
                <a:lnTo>
                  <a:pt x="44648" y="62508"/>
                </a:lnTo>
                <a:lnTo>
                  <a:pt x="62507" y="89297"/>
                </a:lnTo>
                <a:lnTo>
                  <a:pt x="62507" y="116086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79" name="Freeform 11278"/>
          <p:cNvSpPr/>
          <p:nvPr/>
        </p:nvSpPr>
        <p:spPr bwMode="auto">
          <a:xfrm>
            <a:off x="4741664" y="3375421"/>
            <a:ext cx="133946" cy="169666"/>
          </a:xfrm>
          <a:custGeom>
            <a:avLst/>
            <a:gdLst/>
            <a:ahLst/>
            <a:cxnLst/>
            <a:rect l="0" t="0" r="0" b="0"/>
            <a:pathLst>
              <a:path w="133946" h="169666">
                <a:moveTo>
                  <a:pt x="8930" y="71438"/>
                </a:move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9665"/>
                </a:lnTo>
                <a:lnTo>
                  <a:pt x="17859" y="169665"/>
                </a:lnTo>
                <a:lnTo>
                  <a:pt x="17859" y="160735"/>
                </a:lnTo>
                <a:lnTo>
                  <a:pt x="35719" y="151805"/>
                </a:lnTo>
                <a:lnTo>
                  <a:pt x="44649" y="125016"/>
                </a:lnTo>
                <a:lnTo>
                  <a:pt x="62508" y="98227"/>
                </a:lnTo>
                <a:lnTo>
                  <a:pt x="71438" y="62508"/>
                </a:lnTo>
                <a:lnTo>
                  <a:pt x="89297" y="35719"/>
                </a:lnTo>
                <a:lnTo>
                  <a:pt x="9822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33945" y="26790"/>
                </a:lnTo>
                <a:lnTo>
                  <a:pt x="133945" y="267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0" name="Freeform 11279"/>
          <p:cNvSpPr/>
          <p:nvPr/>
        </p:nvSpPr>
        <p:spPr bwMode="auto">
          <a:xfrm>
            <a:off x="4938117" y="3393281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53578"/>
                </a:moveTo>
                <a:lnTo>
                  <a:pt x="0" y="53578"/>
                </a:lnTo>
                <a:lnTo>
                  <a:pt x="8930" y="44648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8" y="26789"/>
                </a:lnTo>
                <a:lnTo>
                  <a:pt x="62508" y="53578"/>
                </a:lnTo>
                <a:lnTo>
                  <a:pt x="44649" y="71437"/>
                </a:lnTo>
                <a:lnTo>
                  <a:pt x="35719" y="9822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44649" y="133945"/>
                </a:lnTo>
                <a:lnTo>
                  <a:pt x="62508" y="125015"/>
                </a:lnTo>
                <a:lnTo>
                  <a:pt x="80367" y="116086"/>
                </a:lnTo>
                <a:lnTo>
                  <a:pt x="98227" y="10715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1" name="Freeform 11280"/>
          <p:cNvSpPr/>
          <p:nvPr/>
        </p:nvSpPr>
        <p:spPr bwMode="auto">
          <a:xfrm>
            <a:off x="5206008" y="3500437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62508" y="35719"/>
                </a:lnTo>
                <a:lnTo>
                  <a:pt x="62508" y="62508"/>
                </a:lnTo>
                <a:lnTo>
                  <a:pt x="44648" y="89297"/>
                </a:lnTo>
                <a:lnTo>
                  <a:pt x="26789" y="116086"/>
                </a:lnTo>
                <a:lnTo>
                  <a:pt x="17859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2" name="Freeform 11281"/>
          <p:cNvSpPr/>
          <p:nvPr/>
        </p:nvSpPr>
        <p:spPr bwMode="auto">
          <a:xfrm>
            <a:off x="5420320" y="3330773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62508" y="893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8" y="89297"/>
                </a:lnTo>
                <a:lnTo>
                  <a:pt x="71438" y="89297"/>
                </a:lnTo>
                <a:lnTo>
                  <a:pt x="80368" y="98227"/>
                </a:lnTo>
                <a:lnTo>
                  <a:pt x="89297" y="116086"/>
                </a:lnTo>
                <a:lnTo>
                  <a:pt x="89297" y="133945"/>
                </a:lnTo>
                <a:lnTo>
                  <a:pt x="80368" y="151805"/>
                </a:lnTo>
                <a:lnTo>
                  <a:pt x="62508" y="169664"/>
                </a:lnTo>
                <a:lnTo>
                  <a:pt x="53578" y="178594"/>
                </a:lnTo>
                <a:lnTo>
                  <a:pt x="44649" y="178594"/>
                </a:lnTo>
                <a:lnTo>
                  <a:pt x="44649" y="178594"/>
                </a:lnTo>
                <a:lnTo>
                  <a:pt x="62508" y="160734"/>
                </a:lnTo>
                <a:lnTo>
                  <a:pt x="80368" y="142875"/>
                </a:lnTo>
                <a:lnTo>
                  <a:pt x="80368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3" name="Freeform 11282"/>
          <p:cNvSpPr/>
          <p:nvPr/>
        </p:nvSpPr>
        <p:spPr bwMode="auto">
          <a:xfrm>
            <a:off x="5661422" y="3187898"/>
            <a:ext cx="142876" cy="321470"/>
          </a:xfrm>
          <a:custGeom>
            <a:avLst/>
            <a:gdLst/>
            <a:ahLst/>
            <a:cxnLst/>
            <a:rect l="0" t="0" r="0" b="0"/>
            <a:pathLst>
              <a:path w="142876" h="321470">
                <a:moveTo>
                  <a:pt x="17859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44648" y="35719"/>
                </a:lnTo>
                <a:lnTo>
                  <a:pt x="71437" y="71438"/>
                </a:lnTo>
                <a:lnTo>
                  <a:pt x="107156" y="107156"/>
                </a:lnTo>
                <a:lnTo>
                  <a:pt x="133945" y="151805"/>
                </a:lnTo>
                <a:lnTo>
                  <a:pt x="142875" y="187523"/>
                </a:lnTo>
                <a:lnTo>
                  <a:pt x="142875" y="241102"/>
                </a:lnTo>
                <a:lnTo>
                  <a:pt x="133945" y="276820"/>
                </a:lnTo>
                <a:lnTo>
                  <a:pt x="107156" y="303609"/>
                </a:lnTo>
                <a:lnTo>
                  <a:pt x="80367" y="321469"/>
                </a:lnTo>
                <a:lnTo>
                  <a:pt x="44648" y="321469"/>
                </a:lnTo>
                <a:lnTo>
                  <a:pt x="44648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4" name="Freeform 11283"/>
          <p:cNvSpPr/>
          <p:nvPr/>
        </p:nvSpPr>
        <p:spPr bwMode="auto">
          <a:xfrm>
            <a:off x="6045398" y="3312914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17860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33946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5" name="Freeform 11284"/>
          <p:cNvSpPr/>
          <p:nvPr/>
        </p:nvSpPr>
        <p:spPr bwMode="auto">
          <a:xfrm>
            <a:off x="6072188" y="3402211"/>
            <a:ext cx="116086" cy="8930"/>
          </a:xfrm>
          <a:custGeom>
            <a:avLst/>
            <a:gdLst/>
            <a:ahLst/>
            <a:cxnLst/>
            <a:rect l="0" t="0" r="0" b="0"/>
            <a:pathLst>
              <a:path w="116086" h="8930">
                <a:moveTo>
                  <a:pt x="0" y="0"/>
                </a:moveTo>
                <a:lnTo>
                  <a:pt x="0" y="0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89296" y="0"/>
                </a:lnTo>
                <a:lnTo>
                  <a:pt x="107156" y="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6" name="Freeform 11285"/>
          <p:cNvSpPr/>
          <p:nvPr/>
        </p:nvSpPr>
        <p:spPr bwMode="auto">
          <a:xfrm>
            <a:off x="6081117" y="333970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7" name="Freeform 11286"/>
          <p:cNvSpPr/>
          <p:nvPr/>
        </p:nvSpPr>
        <p:spPr bwMode="auto">
          <a:xfrm>
            <a:off x="5884664" y="3482578"/>
            <a:ext cx="62509" cy="151805"/>
          </a:xfrm>
          <a:custGeom>
            <a:avLst/>
            <a:gdLst/>
            <a:ahLst/>
            <a:cxnLst/>
            <a:rect l="0" t="0" r="0" b="0"/>
            <a:pathLst>
              <a:path w="62509" h="151805">
                <a:moveTo>
                  <a:pt x="17859" y="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53578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44649" y="89297"/>
                </a:lnTo>
                <a:lnTo>
                  <a:pt x="35719" y="116086"/>
                </a:lnTo>
                <a:lnTo>
                  <a:pt x="17859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8" name="Freeform 11287"/>
          <p:cNvSpPr/>
          <p:nvPr/>
        </p:nvSpPr>
        <p:spPr bwMode="auto">
          <a:xfrm>
            <a:off x="6045398" y="3187898"/>
            <a:ext cx="241103" cy="294681"/>
          </a:xfrm>
          <a:custGeom>
            <a:avLst/>
            <a:gdLst/>
            <a:ahLst/>
            <a:cxnLst/>
            <a:rect l="0" t="0" r="0" b="0"/>
            <a:pathLst>
              <a:path w="241103" h="294681">
                <a:moveTo>
                  <a:pt x="8930" y="142875"/>
                </a:moveTo>
                <a:lnTo>
                  <a:pt x="893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17860" y="169664"/>
                </a:lnTo>
                <a:lnTo>
                  <a:pt x="26790" y="187523"/>
                </a:lnTo>
                <a:lnTo>
                  <a:pt x="35719" y="214313"/>
                </a:lnTo>
                <a:lnTo>
                  <a:pt x="53579" y="232172"/>
                </a:lnTo>
                <a:lnTo>
                  <a:pt x="53579" y="250031"/>
                </a:lnTo>
                <a:lnTo>
                  <a:pt x="62508" y="267891"/>
                </a:lnTo>
                <a:lnTo>
                  <a:pt x="71438" y="285750"/>
                </a:lnTo>
                <a:lnTo>
                  <a:pt x="80368" y="294680"/>
                </a:lnTo>
                <a:lnTo>
                  <a:pt x="80368" y="294680"/>
                </a:lnTo>
                <a:lnTo>
                  <a:pt x="80368" y="294680"/>
                </a:lnTo>
                <a:lnTo>
                  <a:pt x="71438" y="285750"/>
                </a:lnTo>
                <a:lnTo>
                  <a:pt x="62508" y="267891"/>
                </a:lnTo>
                <a:lnTo>
                  <a:pt x="62508" y="250031"/>
                </a:lnTo>
                <a:lnTo>
                  <a:pt x="62508" y="223242"/>
                </a:lnTo>
                <a:lnTo>
                  <a:pt x="71438" y="187523"/>
                </a:lnTo>
                <a:lnTo>
                  <a:pt x="89297" y="160734"/>
                </a:lnTo>
                <a:lnTo>
                  <a:pt x="107157" y="125016"/>
                </a:lnTo>
                <a:lnTo>
                  <a:pt x="133946" y="89297"/>
                </a:lnTo>
                <a:lnTo>
                  <a:pt x="160735" y="62508"/>
                </a:lnTo>
                <a:lnTo>
                  <a:pt x="187524" y="35719"/>
                </a:lnTo>
                <a:lnTo>
                  <a:pt x="205383" y="17859"/>
                </a:lnTo>
                <a:lnTo>
                  <a:pt x="214313" y="8930"/>
                </a:lnTo>
                <a:lnTo>
                  <a:pt x="223243" y="0"/>
                </a:lnTo>
                <a:lnTo>
                  <a:pt x="223243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8930"/>
                </a:lnTo>
                <a:lnTo>
                  <a:pt x="232172" y="8930"/>
                </a:lnTo>
                <a:lnTo>
                  <a:pt x="232172" y="17859"/>
                </a:lnTo>
                <a:lnTo>
                  <a:pt x="232172" y="17859"/>
                </a:lnTo>
                <a:lnTo>
                  <a:pt x="241102" y="17859"/>
                </a:lnTo>
                <a:lnTo>
                  <a:pt x="241102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89" name="Freeform 11288"/>
          <p:cNvSpPr/>
          <p:nvPr/>
        </p:nvSpPr>
        <p:spPr bwMode="auto">
          <a:xfrm>
            <a:off x="6286500" y="3286125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17859" y="53578"/>
                </a:lnTo>
                <a:lnTo>
                  <a:pt x="35719" y="62507"/>
                </a:lnTo>
                <a:lnTo>
                  <a:pt x="53578" y="80367"/>
                </a:lnTo>
                <a:lnTo>
                  <a:pt x="71438" y="89296"/>
                </a:lnTo>
                <a:lnTo>
                  <a:pt x="89297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6" y="142875"/>
                </a:lnTo>
                <a:lnTo>
                  <a:pt x="133945" y="151804"/>
                </a:lnTo>
                <a:lnTo>
                  <a:pt x="133945" y="151804"/>
                </a:lnTo>
                <a:lnTo>
                  <a:pt x="125016" y="151804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0" name="Freeform 11289"/>
          <p:cNvSpPr/>
          <p:nvPr/>
        </p:nvSpPr>
        <p:spPr bwMode="auto">
          <a:xfrm>
            <a:off x="6268641" y="3268265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133945" y="0"/>
                </a:moveTo>
                <a:lnTo>
                  <a:pt x="125015" y="17860"/>
                </a:lnTo>
                <a:lnTo>
                  <a:pt x="98226" y="35719"/>
                </a:lnTo>
                <a:lnTo>
                  <a:pt x="71437" y="71438"/>
                </a:lnTo>
                <a:lnTo>
                  <a:pt x="53578" y="107156"/>
                </a:lnTo>
                <a:lnTo>
                  <a:pt x="2678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8929" y="214313"/>
                </a:lnTo>
                <a:lnTo>
                  <a:pt x="8929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1" name="Freeform 11290"/>
          <p:cNvSpPr/>
          <p:nvPr/>
        </p:nvSpPr>
        <p:spPr bwMode="auto">
          <a:xfrm>
            <a:off x="5893594" y="3795117"/>
            <a:ext cx="285751" cy="196454"/>
          </a:xfrm>
          <a:custGeom>
            <a:avLst/>
            <a:gdLst/>
            <a:ahLst/>
            <a:cxnLst/>
            <a:rect l="0" t="0" r="0" b="0"/>
            <a:pathLst>
              <a:path w="285751" h="196454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69664"/>
                </a:lnTo>
                <a:lnTo>
                  <a:pt x="26789" y="151804"/>
                </a:lnTo>
                <a:lnTo>
                  <a:pt x="35719" y="116086"/>
                </a:lnTo>
                <a:lnTo>
                  <a:pt x="44648" y="89297"/>
                </a:lnTo>
                <a:lnTo>
                  <a:pt x="71437" y="62508"/>
                </a:lnTo>
                <a:lnTo>
                  <a:pt x="89297" y="35719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0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26789"/>
                </a:lnTo>
                <a:lnTo>
                  <a:pt x="151804" y="44648"/>
                </a:lnTo>
                <a:lnTo>
                  <a:pt x="133945" y="62508"/>
                </a:lnTo>
                <a:lnTo>
                  <a:pt x="116086" y="89297"/>
                </a:lnTo>
                <a:lnTo>
                  <a:pt x="98226" y="116086"/>
                </a:lnTo>
                <a:lnTo>
                  <a:pt x="80367" y="133945"/>
                </a:lnTo>
                <a:lnTo>
                  <a:pt x="80367" y="151804"/>
                </a:lnTo>
                <a:lnTo>
                  <a:pt x="80367" y="169664"/>
                </a:lnTo>
                <a:lnTo>
                  <a:pt x="98226" y="178594"/>
                </a:lnTo>
                <a:lnTo>
                  <a:pt x="116086" y="187523"/>
                </a:lnTo>
                <a:lnTo>
                  <a:pt x="151804" y="196453"/>
                </a:lnTo>
                <a:lnTo>
                  <a:pt x="178594" y="196453"/>
                </a:lnTo>
                <a:lnTo>
                  <a:pt x="214312" y="187523"/>
                </a:lnTo>
                <a:lnTo>
                  <a:pt x="241101" y="187523"/>
                </a:lnTo>
                <a:lnTo>
                  <a:pt x="258961" y="178594"/>
                </a:lnTo>
                <a:lnTo>
                  <a:pt x="276820" y="178594"/>
                </a:lnTo>
                <a:lnTo>
                  <a:pt x="285750" y="169664"/>
                </a:lnTo>
                <a:lnTo>
                  <a:pt x="28575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2" name="Freeform 11291"/>
          <p:cNvSpPr/>
          <p:nvPr/>
        </p:nvSpPr>
        <p:spPr bwMode="auto">
          <a:xfrm>
            <a:off x="6170414" y="3830836"/>
            <a:ext cx="196454" cy="125016"/>
          </a:xfrm>
          <a:custGeom>
            <a:avLst/>
            <a:gdLst/>
            <a:ahLst/>
            <a:cxnLst/>
            <a:rect l="0" t="0" r="0" b="0"/>
            <a:pathLst>
              <a:path w="196454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35718"/>
                </a:lnTo>
                <a:lnTo>
                  <a:pt x="53578" y="44648"/>
                </a:lnTo>
                <a:lnTo>
                  <a:pt x="71438" y="62507"/>
                </a:lnTo>
                <a:lnTo>
                  <a:pt x="89297" y="80367"/>
                </a:lnTo>
                <a:lnTo>
                  <a:pt x="107156" y="89296"/>
                </a:lnTo>
                <a:lnTo>
                  <a:pt x="133945" y="107156"/>
                </a:lnTo>
                <a:lnTo>
                  <a:pt x="151805" y="116085"/>
                </a:lnTo>
                <a:lnTo>
                  <a:pt x="160734" y="125015"/>
                </a:lnTo>
                <a:lnTo>
                  <a:pt x="178594" y="125015"/>
                </a:lnTo>
                <a:lnTo>
                  <a:pt x="187524" y="116085"/>
                </a:lnTo>
                <a:lnTo>
                  <a:pt x="196453" y="98226"/>
                </a:lnTo>
                <a:lnTo>
                  <a:pt x="196453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3" name="Freeform 11292"/>
          <p:cNvSpPr/>
          <p:nvPr/>
        </p:nvSpPr>
        <p:spPr bwMode="auto">
          <a:xfrm>
            <a:off x="6188273" y="3857625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98227" y="0"/>
                </a:moveTo>
                <a:lnTo>
                  <a:pt x="89297" y="17859"/>
                </a:lnTo>
                <a:lnTo>
                  <a:pt x="71438" y="44648"/>
                </a:lnTo>
                <a:lnTo>
                  <a:pt x="35719" y="80367"/>
                </a:lnTo>
                <a:lnTo>
                  <a:pt x="1786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17860" y="169664"/>
                </a:lnTo>
                <a:lnTo>
                  <a:pt x="44649" y="160734"/>
                </a:lnTo>
                <a:lnTo>
                  <a:pt x="44649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4" name="Freeform 11293"/>
          <p:cNvSpPr/>
          <p:nvPr/>
        </p:nvSpPr>
        <p:spPr bwMode="auto">
          <a:xfrm>
            <a:off x="6465094" y="3839765"/>
            <a:ext cx="241102" cy="53579"/>
          </a:xfrm>
          <a:custGeom>
            <a:avLst/>
            <a:gdLst/>
            <a:ahLst/>
            <a:cxnLst/>
            <a:rect l="0" t="0" r="0" b="0"/>
            <a:pathLst>
              <a:path w="241102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17859" y="44649"/>
                </a:lnTo>
                <a:lnTo>
                  <a:pt x="53578" y="44649"/>
                </a:lnTo>
                <a:lnTo>
                  <a:pt x="89297" y="35719"/>
                </a:lnTo>
                <a:lnTo>
                  <a:pt x="133945" y="26789"/>
                </a:lnTo>
                <a:lnTo>
                  <a:pt x="169664" y="26789"/>
                </a:lnTo>
                <a:lnTo>
                  <a:pt x="205383" y="17860"/>
                </a:lnTo>
                <a:lnTo>
                  <a:pt x="223242" y="8930"/>
                </a:ln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5" name="Freeform 11294"/>
          <p:cNvSpPr/>
          <p:nvPr/>
        </p:nvSpPr>
        <p:spPr bwMode="auto">
          <a:xfrm>
            <a:off x="6465094" y="3777257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53579"/>
                </a:lnTo>
                <a:lnTo>
                  <a:pt x="26789" y="80368"/>
                </a:lnTo>
                <a:lnTo>
                  <a:pt x="17859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17859" y="142875"/>
                </a:lnTo>
                <a:lnTo>
                  <a:pt x="44648" y="151805"/>
                </a:lnTo>
                <a:lnTo>
                  <a:pt x="71437" y="160735"/>
                </a:lnTo>
                <a:lnTo>
                  <a:pt x="107156" y="160735"/>
                </a:lnTo>
                <a:lnTo>
                  <a:pt x="142875" y="160735"/>
                </a:lnTo>
                <a:lnTo>
                  <a:pt x="169664" y="169664"/>
                </a:lnTo>
                <a:lnTo>
                  <a:pt x="187523" y="169664"/>
                </a:lnTo>
                <a:lnTo>
                  <a:pt x="187523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6" name="Freeform 11295"/>
          <p:cNvSpPr/>
          <p:nvPr/>
        </p:nvSpPr>
        <p:spPr bwMode="auto">
          <a:xfrm>
            <a:off x="4107656" y="3250406"/>
            <a:ext cx="446486" cy="517923"/>
          </a:xfrm>
          <a:custGeom>
            <a:avLst/>
            <a:gdLst/>
            <a:ahLst/>
            <a:cxnLst/>
            <a:rect l="0" t="0" r="0" b="0"/>
            <a:pathLst>
              <a:path w="446486" h="517923">
                <a:moveTo>
                  <a:pt x="410766" y="107156"/>
                </a:moveTo>
                <a:lnTo>
                  <a:pt x="410766" y="107156"/>
                </a:lnTo>
                <a:lnTo>
                  <a:pt x="401836" y="107156"/>
                </a:lnTo>
                <a:lnTo>
                  <a:pt x="401836" y="98226"/>
                </a:lnTo>
                <a:lnTo>
                  <a:pt x="401836" y="89297"/>
                </a:lnTo>
                <a:lnTo>
                  <a:pt x="401836" y="80367"/>
                </a:lnTo>
                <a:lnTo>
                  <a:pt x="401836" y="71437"/>
                </a:lnTo>
                <a:lnTo>
                  <a:pt x="392907" y="62508"/>
                </a:lnTo>
                <a:lnTo>
                  <a:pt x="392907" y="44648"/>
                </a:lnTo>
                <a:lnTo>
                  <a:pt x="383977" y="35719"/>
                </a:lnTo>
                <a:lnTo>
                  <a:pt x="375047" y="17859"/>
                </a:lnTo>
                <a:lnTo>
                  <a:pt x="366117" y="8930"/>
                </a:lnTo>
                <a:lnTo>
                  <a:pt x="348258" y="0"/>
                </a:lnTo>
                <a:lnTo>
                  <a:pt x="330399" y="0"/>
                </a:lnTo>
                <a:lnTo>
                  <a:pt x="303610" y="0"/>
                </a:lnTo>
                <a:lnTo>
                  <a:pt x="276821" y="0"/>
                </a:lnTo>
                <a:lnTo>
                  <a:pt x="250032" y="8930"/>
                </a:lnTo>
                <a:lnTo>
                  <a:pt x="214313" y="26789"/>
                </a:lnTo>
                <a:lnTo>
                  <a:pt x="178594" y="53578"/>
                </a:lnTo>
                <a:lnTo>
                  <a:pt x="142875" y="98226"/>
                </a:lnTo>
                <a:lnTo>
                  <a:pt x="98227" y="142875"/>
                </a:lnTo>
                <a:lnTo>
                  <a:pt x="62508" y="196453"/>
                </a:lnTo>
                <a:lnTo>
                  <a:pt x="26789" y="258961"/>
                </a:lnTo>
                <a:lnTo>
                  <a:pt x="0" y="312539"/>
                </a:lnTo>
                <a:lnTo>
                  <a:pt x="0" y="375047"/>
                </a:lnTo>
                <a:lnTo>
                  <a:pt x="17860" y="428625"/>
                </a:lnTo>
                <a:lnTo>
                  <a:pt x="44649" y="473273"/>
                </a:lnTo>
                <a:lnTo>
                  <a:pt x="89297" y="508992"/>
                </a:lnTo>
                <a:lnTo>
                  <a:pt x="151805" y="517922"/>
                </a:lnTo>
                <a:lnTo>
                  <a:pt x="205383" y="517922"/>
                </a:lnTo>
                <a:lnTo>
                  <a:pt x="258961" y="491133"/>
                </a:lnTo>
                <a:lnTo>
                  <a:pt x="321469" y="455414"/>
                </a:lnTo>
                <a:lnTo>
                  <a:pt x="366117" y="419695"/>
                </a:lnTo>
                <a:lnTo>
                  <a:pt x="410766" y="375047"/>
                </a:lnTo>
                <a:lnTo>
                  <a:pt x="437555" y="330398"/>
                </a:lnTo>
                <a:lnTo>
                  <a:pt x="446485" y="285750"/>
                </a:lnTo>
                <a:lnTo>
                  <a:pt x="437555" y="250031"/>
                </a:lnTo>
                <a:lnTo>
                  <a:pt x="410766" y="205383"/>
                </a:lnTo>
                <a:lnTo>
                  <a:pt x="410766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7" name="Freeform 11296"/>
          <p:cNvSpPr/>
          <p:nvPr/>
        </p:nvSpPr>
        <p:spPr bwMode="auto">
          <a:xfrm>
            <a:off x="4786313" y="3687961"/>
            <a:ext cx="89297" cy="8930"/>
          </a:xfrm>
          <a:custGeom>
            <a:avLst/>
            <a:gdLst/>
            <a:ahLst/>
            <a:cxnLst/>
            <a:rect l="0" t="0" r="0" b="0"/>
            <a:pathLst>
              <a:path w="89297" h="8930">
                <a:moveTo>
                  <a:pt x="0" y="0"/>
                </a:moveTo>
                <a:lnTo>
                  <a:pt x="17859" y="8929"/>
                </a:lnTo>
                <a:lnTo>
                  <a:pt x="44648" y="8929"/>
                </a:lnTo>
                <a:lnTo>
                  <a:pt x="89296" y="8929"/>
                </a:lnTo>
                <a:lnTo>
                  <a:pt x="8929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8" name="Freeform 11297"/>
          <p:cNvSpPr/>
          <p:nvPr/>
        </p:nvSpPr>
        <p:spPr bwMode="auto">
          <a:xfrm>
            <a:off x="6849070" y="3634382"/>
            <a:ext cx="214314" cy="250033"/>
          </a:xfrm>
          <a:custGeom>
            <a:avLst/>
            <a:gdLst/>
            <a:ahLst/>
            <a:cxnLst/>
            <a:rect l="0" t="0" r="0" b="0"/>
            <a:pathLst>
              <a:path w="214314" h="250033">
                <a:moveTo>
                  <a:pt x="0" y="62508"/>
                </a:move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4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32172"/>
                </a:lnTo>
                <a:lnTo>
                  <a:pt x="8930" y="223243"/>
                </a:lnTo>
                <a:lnTo>
                  <a:pt x="8930" y="205383"/>
                </a:lnTo>
                <a:lnTo>
                  <a:pt x="17860" y="169664"/>
                </a:lnTo>
                <a:lnTo>
                  <a:pt x="17860" y="142875"/>
                </a:lnTo>
                <a:lnTo>
                  <a:pt x="26789" y="107157"/>
                </a:lnTo>
                <a:lnTo>
                  <a:pt x="35719" y="71438"/>
                </a:lnTo>
                <a:lnTo>
                  <a:pt x="35719" y="44649"/>
                </a:lnTo>
                <a:lnTo>
                  <a:pt x="44649" y="26789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26789"/>
                </a:lnTo>
                <a:lnTo>
                  <a:pt x="80368" y="44649"/>
                </a:lnTo>
                <a:lnTo>
                  <a:pt x="80368" y="71438"/>
                </a:lnTo>
                <a:lnTo>
                  <a:pt x="89297" y="107157"/>
                </a:lnTo>
                <a:lnTo>
                  <a:pt x="89297" y="142875"/>
                </a:lnTo>
                <a:lnTo>
                  <a:pt x="98227" y="178594"/>
                </a:lnTo>
                <a:lnTo>
                  <a:pt x="98227" y="214313"/>
                </a:lnTo>
                <a:lnTo>
                  <a:pt x="98227" y="232172"/>
                </a:lnTo>
                <a:lnTo>
                  <a:pt x="98227" y="250032"/>
                </a:lnTo>
                <a:lnTo>
                  <a:pt x="107157" y="250032"/>
                </a:lnTo>
                <a:lnTo>
                  <a:pt x="107157" y="250032"/>
                </a:lnTo>
                <a:lnTo>
                  <a:pt x="107157" y="232172"/>
                </a:lnTo>
                <a:lnTo>
                  <a:pt x="116086" y="205383"/>
                </a:lnTo>
                <a:lnTo>
                  <a:pt x="116086" y="178594"/>
                </a:lnTo>
                <a:lnTo>
                  <a:pt x="125016" y="142875"/>
                </a:lnTo>
                <a:lnTo>
                  <a:pt x="125016" y="98227"/>
                </a:lnTo>
                <a:lnTo>
                  <a:pt x="133946" y="62508"/>
                </a:lnTo>
                <a:lnTo>
                  <a:pt x="142875" y="35719"/>
                </a:lnTo>
                <a:lnTo>
                  <a:pt x="15180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78594" y="17860"/>
                </a:lnTo>
                <a:lnTo>
                  <a:pt x="187524" y="44649"/>
                </a:lnTo>
                <a:lnTo>
                  <a:pt x="187524" y="80368"/>
                </a:lnTo>
                <a:lnTo>
                  <a:pt x="196453" y="116086"/>
                </a:lnTo>
                <a:lnTo>
                  <a:pt x="196453" y="151805"/>
                </a:lnTo>
                <a:lnTo>
                  <a:pt x="196453" y="178594"/>
                </a:lnTo>
                <a:lnTo>
                  <a:pt x="196453" y="214313"/>
                </a:lnTo>
                <a:lnTo>
                  <a:pt x="205383" y="232172"/>
                </a:lnTo>
                <a:lnTo>
                  <a:pt x="205383" y="241102"/>
                </a:lnTo>
                <a:lnTo>
                  <a:pt x="214313" y="241102"/>
                </a:lnTo>
                <a:lnTo>
                  <a:pt x="214313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99" name="Freeform 11298"/>
          <p:cNvSpPr/>
          <p:nvPr/>
        </p:nvSpPr>
        <p:spPr bwMode="auto">
          <a:xfrm>
            <a:off x="7179469" y="3482578"/>
            <a:ext cx="133946" cy="482204"/>
          </a:xfrm>
          <a:custGeom>
            <a:avLst/>
            <a:gdLst/>
            <a:ahLst/>
            <a:cxnLst/>
            <a:rect l="0" t="0" r="0" b="0"/>
            <a:pathLst>
              <a:path w="133946" h="482204">
                <a:moveTo>
                  <a:pt x="133945" y="17859"/>
                </a:moveTo>
                <a:lnTo>
                  <a:pt x="125015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9664"/>
                </a:lnTo>
                <a:lnTo>
                  <a:pt x="26789" y="205383"/>
                </a:lnTo>
                <a:lnTo>
                  <a:pt x="26789" y="250031"/>
                </a:lnTo>
                <a:lnTo>
                  <a:pt x="17859" y="294679"/>
                </a:lnTo>
                <a:lnTo>
                  <a:pt x="17859" y="339328"/>
                </a:lnTo>
                <a:lnTo>
                  <a:pt x="8929" y="375047"/>
                </a:lnTo>
                <a:lnTo>
                  <a:pt x="8929" y="410765"/>
                </a:lnTo>
                <a:lnTo>
                  <a:pt x="17859" y="437554"/>
                </a:lnTo>
                <a:lnTo>
                  <a:pt x="26789" y="455414"/>
                </a:lnTo>
                <a:lnTo>
                  <a:pt x="44648" y="473273"/>
                </a:lnTo>
                <a:lnTo>
                  <a:pt x="62508" y="473273"/>
                </a:lnTo>
                <a:lnTo>
                  <a:pt x="89297" y="482203"/>
                </a:lnTo>
                <a:lnTo>
                  <a:pt x="107156" y="473273"/>
                </a:lnTo>
                <a:lnTo>
                  <a:pt x="125015" y="473273"/>
                </a:lnTo>
                <a:lnTo>
                  <a:pt x="133945" y="464343"/>
                </a:lnTo>
                <a:lnTo>
                  <a:pt x="133945" y="4643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0" name="Freeform 11299"/>
          <p:cNvSpPr/>
          <p:nvPr/>
        </p:nvSpPr>
        <p:spPr bwMode="auto">
          <a:xfrm>
            <a:off x="7313414" y="3571875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80367" y="133945"/>
                </a:moveTo>
                <a:lnTo>
                  <a:pt x="80367" y="133945"/>
                </a:lnTo>
                <a:lnTo>
                  <a:pt x="80367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71438" y="116086"/>
                </a:lnTo>
                <a:lnTo>
                  <a:pt x="71438" y="116086"/>
                </a:lnTo>
                <a:lnTo>
                  <a:pt x="62508" y="107156"/>
                </a:lnTo>
                <a:lnTo>
                  <a:pt x="62508" y="107156"/>
                </a:lnTo>
                <a:lnTo>
                  <a:pt x="53578" y="98226"/>
                </a:lnTo>
                <a:lnTo>
                  <a:pt x="44649" y="98226"/>
                </a:lnTo>
                <a:lnTo>
                  <a:pt x="35719" y="98226"/>
                </a:lnTo>
                <a:lnTo>
                  <a:pt x="26789" y="98226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1431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9" y="214312"/>
                </a:lnTo>
                <a:lnTo>
                  <a:pt x="53578" y="196453"/>
                </a:lnTo>
                <a:lnTo>
                  <a:pt x="71438" y="178593"/>
                </a:lnTo>
                <a:lnTo>
                  <a:pt x="80367" y="160734"/>
                </a:lnTo>
                <a:lnTo>
                  <a:pt x="89297" y="133945"/>
                </a:lnTo>
                <a:lnTo>
                  <a:pt x="89297" y="107156"/>
                </a:lnTo>
                <a:lnTo>
                  <a:pt x="89297" y="80367"/>
                </a:lnTo>
                <a:lnTo>
                  <a:pt x="89297" y="53578"/>
                </a:lnTo>
                <a:lnTo>
                  <a:pt x="89297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17859"/>
                </a:lnTo>
                <a:lnTo>
                  <a:pt x="80367" y="53578"/>
                </a:lnTo>
                <a:lnTo>
                  <a:pt x="80367" y="89296"/>
                </a:lnTo>
                <a:lnTo>
                  <a:pt x="80367" y="125015"/>
                </a:lnTo>
                <a:lnTo>
                  <a:pt x="80367" y="169664"/>
                </a:lnTo>
                <a:lnTo>
                  <a:pt x="89297" y="196453"/>
                </a:lnTo>
                <a:lnTo>
                  <a:pt x="98227" y="223242"/>
                </a:lnTo>
                <a:lnTo>
                  <a:pt x="107156" y="241101"/>
                </a:lnTo>
                <a:lnTo>
                  <a:pt x="116086" y="241101"/>
                </a:lnTo>
                <a:lnTo>
                  <a:pt x="125016" y="232171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1" name="Freeform 11300"/>
          <p:cNvSpPr/>
          <p:nvPr/>
        </p:nvSpPr>
        <p:spPr bwMode="auto">
          <a:xfrm>
            <a:off x="7500938" y="3687961"/>
            <a:ext cx="89297" cy="26790"/>
          </a:xfrm>
          <a:custGeom>
            <a:avLst/>
            <a:gdLst/>
            <a:ahLst/>
            <a:cxnLst/>
            <a:rect l="0" t="0" r="0" b="0"/>
            <a:pathLst>
              <a:path w="8929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1785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2" name="Freeform 11301"/>
          <p:cNvSpPr/>
          <p:nvPr/>
        </p:nvSpPr>
        <p:spPr bwMode="auto">
          <a:xfrm>
            <a:off x="7536656" y="3616523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893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60734"/>
                </a:lnTo>
                <a:lnTo>
                  <a:pt x="17860" y="169664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3" name="Freeform 11302"/>
          <p:cNvSpPr/>
          <p:nvPr/>
        </p:nvSpPr>
        <p:spPr bwMode="auto">
          <a:xfrm>
            <a:off x="7697391" y="3491507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35718" y="107157"/>
                </a:moveTo>
                <a:lnTo>
                  <a:pt x="35718" y="107157"/>
                </a:lnTo>
                <a:lnTo>
                  <a:pt x="35718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196454"/>
                </a:lnTo>
                <a:lnTo>
                  <a:pt x="26789" y="214313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8929" y="232172"/>
                </a:lnTo>
                <a:lnTo>
                  <a:pt x="8929" y="214313"/>
                </a:lnTo>
                <a:lnTo>
                  <a:pt x="8929" y="196454"/>
                </a:lnTo>
                <a:lnTo>
                  <a:pt x="0" y="169664"/>
                </a:lnTo>
                <a:lnTo>
                  <a:pt x="8929" y="133946"/>
                </a:lnTo>
                <a:lnTo>
                  <a:pt x="8929" y="107157"/>
                </a:lnTo>
                <a:lnTo>
                  <a:pt x="17859" y="71438"/>
                </a:lnTo>
                <a:lnTo>
                  <a:pt x="26789" y="44649"/>
                </a:lnTo>
                <a:lnTo>
                  <a:pt x="35718" y="26789"/>
                </a:lnTo>
                <a:lnTo>
                  <a:pt x="5357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35719"/>
                </a:lnTo>
                <a:lnTo>
                  <a:pt x="89297" y="53579"/>
                </a:lnTo>
                <a:lnTo>
                  <a:pt x="80367" y="71438"/>
                </a:lnTo>
                <a:lnTo>
                  <a:pt x="71437" y="98227"/>
                </a:lnTo>
                <a:lnTo>
                  <a:pt x="62507" y="125016"/>
                </a:lnTo>
                <a:lnTo>
                  <a:pt x="53578" y="142875"/>
                </a:lnTo>
                <a:lnTo>
                  <a:pt x="44648" y="169664"/>
                </a:lnTo>
                <a:lnTo>
                  <a:pt x="53578" y="187524"/>
                </a:lnTo>
                <a:lnTo>
                  <a:pt x="62507" y="196454"/>
                </a:lnTo>
                <a:lnTo>
                  <a:pt x="71437" y="205383"/>
                </a:lnTo>
                <a:lnTo>
                  <a:pt x="89297" y="214313"/>
                </a:lnTo>
                <a:lnTo>
                  <a:pt x="98226" y="223243"/>
                </a:lnTo>
                <a:lnTo>
                  <a:pt x="116086" y="223243"/>
                </a:lnTo>
                <a:lnTo>
                  <a:pt x="125015" y="232172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4" name="Freeform 11303"/>
          <p:cNvSpPr/>
          <p:nvPr/>
        </p:nvSpPr>
        <p:spPr bwMode="auto">
          <a:xfrm>
            <a:off x="7849195" y="3402211"/>
            <a:ext cx="116087" cy="330399"/>
          </a:xfrm>
          <a:custGeom>
            <a:avLst/>
            <a:gdLst/>
            <a:ahLst/>
            <a:cxnLst/>
            <a:rect l="0" t="0" r="0" b="0"/>
            <a:pathLst>
              <a:path w="116087" h="330399">
                <a:moveTo>
                  <a:pt x="71438" y="8929"/>
                </a:moveTo>
                <a:lnTo>
                  <a:pt x="80368" y="8929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9296"/>
                </a:lnTo>
                <a:lnTo>
                  <a:pt x="26789" y="98226"/>
                </a:lnTo>
                <a:lnTo>
                  <a:pt x="35719" y="107156"/>
                </a:lnTo>
                <a:lnTo>
                  <a:pt x="35719" y="125015"/>
                </a:lnTo>
                <a:lnTo>
                  <a:pt x="35719" y="142875"/>
                </a:lnTo>
                <a:lnTo>
                  <a:pt x="35719" y="160734"/>
                </a:lnTo>
                <a:lnTo>
                  <a:pt x="35719" y="187523"/>
                </a:lnTo>
                <a:lnTo>
                  <a:pt x="26789" y="214312"/>
                </a:lnTo>
                <a:lnTo>
                  <a:pt x="17860" y="232171"/>
                </a:lnTo>
                <a:lnTo>
                  <a:pt x="17860" y="258960"/>
                </a:lnTo>
                <a:lnTo>
                  <a:pt x="17860" y="267890"/>
                </a:lnTo>
                <a:lnTo>
                  <a:pt x="17860" y="276820"/>
                </a:lnTo>
                <a:lnTo>
                  <a:pt x="26789" y="285750"/>
                </a:lnTo>
                <a:lnTo>
                  <a:pt x="35719" y="294679"/>
                </a:lnTo>
                <a:lnTo>
                  <a:pt x="53578" y="294679"/>
                </a:lnTo>
                <a:lnTo>
                  <a:pt x="71438" y="303609"/>
                </a:lnTo>
                <a:lnTo>
                  <a:pt x="89297" y="312539"/>
                </a:lnTo>
                <a:lnTo>
                  <a:pt x="98227" y="321468"/>
                </a:lnTo>
                <a:lnTo>
                  <a:pt x="116086" y="321468"/>
                </a:lnTo>
                <a:lnTo>
                  <a:pt x="116086" y="330398"/>
                </a:lnTo>
                <a:lnTo>
                  <a:pt x="116086" y="330398"/>
                </a:lnTo>
                <a:lnTo>
                  <a:pt x="116086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5" name="Freeform 11304"/>
          <p:cNvSpPr/>
          <p:nvPr/>
        </p:nvSpPr>
        <p:spPr bwMode="auto">
          <a:xfrm>
            <a:off x="7974211" y="3536156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35719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6" name="Freeform 11305"/>
          <p:cNvSpPr/>
          <p:nvPr/>
        </p:nvSpPr>
        <p:spPr bwMode="auto">
          <a:xfrm>
            <a:off x="8117086" y="3545086"/>
            <a:ext cx="1" cy="125016"/>
          </a:xfrm>
          <a:custGeom>
            <a:avLst/>
            <a:gdLst/>
            <a:ahLst/>
            <a:cxnLst/>
            <a:rect l="0" t="0" r="0" b="0"/>
            <a:pathLst>
              <a:path w="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7" name="Freeform 11306"/>
          <p:cNvSpPr/>
          <p:nvPr/>
        </p:nvSpPr>
        <p:spPr bwMode="auto">
          <a:xfrm>
            <a:off x="8090297" y="3411140"/>
            <a:ext cx="178594" cy="348259"/>
          </a:xfrm>
          <a:custGeom>
            <a:avLst/>
            <a:gdLst/>
            <a:ahLst/>
            <a:cxnLst/>
            <a:rect l="0" t="0" r="0" b="0"/>
            <a:pathLst>
              <a:path w="178594" h="34825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5" y="0"/>
                </a:lnTo>
                <a:lnTo>
                  <a:pt x="125015" y="8930"/>
                </a:lnTo>
                <a:lnTo>
                  <a:pt x="142874" y="8930"/>
                </a:lnTo>
                <a:lnTo>
                  <a:pt x="142874" y="17860"/>
                </a:lnTo>
                <a:lnTo>
                  <a:pt x="142874" y="26789"/>
                </a:lnTo>
                <a:lnTo>
                  <a:pt x="142874" y="44649"/>
                </a:lnTo>
                <a:lnTo>
                  <a:pt x="133944" y="62508"/>
                </a:lnTo>
                <a:lnTo>
                  <a:pt x="133944" y="89297"/>
                </a:lnTo>
                <a:lnTo>
                  <a:pt x="133944" y="107156"/>
                </a:lnTo>
                <a:lnTo>
                  <a:pt x="142874" y="133946"/>
                </a:lnTo>
                <a:lnTo>
                  <a:pt x="151804" y="169664"/>
                </a:lnTo>
                <a:lnTo>
                  <a:pt x="160733" y="196453"/>
                </a:lnTo>
                <a:lnTo>
                  <a:pt x="178593" y="223242"/>
                </a:lnTo>
                <a:lnTo>
                  <a:pt x="178593" y="250031"/>
                </a:lnTo>
                <a:lnTo>
                  <a:pt x="178593" y="267891"/>
                </a:lnTo>
                <a:lnTo>
                  <a:pt x="178593" y="294680"/>
                </a:lnTo>
                <a:lnTo>
                  <a:pt x="160733" y="312539"/>
                </a:lnTo>
                <a:lnTo>
                  <a:pt x="142874" y="330399"/>
                </a:lnTo>
                <a:lnTo>
                  <a:pt x="133944" y="339328"/>
                </a:lnTo>
                <a:lnTo>
                  <a:pt x="125015" y="348258"/>
                </a:lnTo>
                <a:lnTo>
                  <a:pt x="116085" y="348258"/>
                </a:lnTo>
                <a:lnTo>
                  <a:pt x="107155" y="348258"/>
                </a:lnTo>
                <a:lnTo>
                  <a:pt x="98226" y="339328"/>
                </a:lnTo>
                <a:lnTo>
                  <a:pt x="98226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8" name="Freeform 11307"/>
          <p:cNvSpPr/>
          <p:nvPr/>
        </p:nvSpPr>
        <p:spPr bwMode="auto">
          <a:xfrm>
            <a:off x="7322344" y="4098726"/>
            <a:ext cx="169665" cy="53579"/>
          </a:xfrm>
          <a:custGeom>
            <a:avLst/>
            <a:gdLst/>
            <a:ahLst/>
            <a:cxnLst/>
            <a:rect l="0" t="0" r="0" b="0"/>
            <a:pathLst>
              <a:path w="169665" h="53579">
                <a:moveTo>
                  <a:pt x="0" y="53578"/>
                </a:moveTo>
                <a:lnTo>
                  <a:pt x="0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44648" y="35719"/>
                </a:lnTo>
                <a:lnTo>
                  <a:pt x="62508" y="35719"/>
                </a:lnTo>
                <a:lnTo>
                  <a:pt x="89297" y="35719"/>
                </a:lnTo>
                <a:lnTo>
                  <a:pt x="116086" y="26789"/>
                </a:lnTo>
                <a:lnTo>
                  <a:pt x="133945" y="26789"/>
                </a:lnTo>
                <a:lnTo>
                  <a:pt x="151804" y="17860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09" name="Freeform 11308"/>
          <p:cNvSpPr/>
          <p:nvPr/>
        </p:nvSpPr>
        <p:spPr bwMode="auto">
          <a:xfrm>
            <a:off x="7375922" y="4045148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0" name="Freeform 11309"/>
          <p:cNvSpPr/>
          <p:nvPr/>
        </p:nvSpPr>
        <p:spPr bwMode="auto">
          <a:xfrm>
            <a:off x="7581305" y="3920132"/>
            <a:ext cx="178594" cy="250033"/>
          </a:xfrm>
          <a:custGeom>
            <a:avLst/>
            <a:gdLst/>
            <a:ahLst/>
            <a:cxnLst/>
            <a:rect l="0" t="0" r="0" b="0"/>
            <a:pathLst>
              <a:path w="178594" h="250033">
                <a:moveTo>
                  <a:pt x="8929" y="53579"/>
                </a:moveTo>
                <a:lnTo>
                  <a:pt x="8929" y="53579"/>
                </a:lnTo>
                <a:lnTo>
                  <a:pt x="8929" y="53579"/>
                </a:lnTo>
                <a:lnTo>
                  <a:pt x="8929" y="62508"/>
                </a:lnTo>
                <a:lnTo>
                  <a:pt x="8929" y="80368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96454"/>
                </a:lnTo>
                <a:lnTo>
                  <a:pt x="26789" y="223243"/>
                </a:lnTo>
                <a:lnTo>
                  <a:pt x="17859" y="241102"/>
                </a:lnTo>
                <a:lnTo>
                  <a:pt x="8929" y="250032"/>
                </a:lnTo>
                <a:lnTo>
                  <a:pt x="8929" y="250032"/>
                </a:lnTo>
                <a:lnTo>
                  <a:pt x="0" y="250032"/>
                </a:lnTo>
                <a:lnTo>
                  <a:pt x="0" y="232172"/>
                </a:lnTo>
                <a:lnTo>
                  <a:pt x="0" y="205383"/>
                </a:lnTo>
                <a:lnTo>
                  <a:pt x="8929" y="178594"/>
                </a:lnTo>
                <a:lnTo>
                  <a:pt x="17859" y="142875"/>
                </a:lnTo>
                <a:lnTo>
                  <a:pt x="26789" y="107157"/>
                </a:lnTo>
                <a:lnTo>
                  <a:pt x="44648" y="71438"/>
                </a:lnTo>
                <a:lnTo>
                  <a:pt x="62508" y="44649"/>
                </a:lnTo>
                <a:lnTo>
                  <a:pt x="80367" y="26789"/>
                </a:lnTo>
                <a:lnTo>
                  <a:pt x="98226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26789"/>
                </a:lnTo>
                <a:lnTo>
                  <a:pt x="116086" y="44649"/>
                </a:lnTo>
                <a:lnTo>
                  <a:pt x="107156" y="62508"/>
                </a:lnTo>
                <a:lnTo>
                  <a:pt x="89297" y="89297"/>
                </a:lnTo>
                <a:lnTo>
                  <a:pt x="80367" y="107157"/>
                </a:lnTo>
                <a:lnTo>
                  <a:pt x="71437" y="125016"/>
                </a:lnTo>
                <a:lnTo>
                  <a:pt x="71437" y="142875"/>
                </a:lnTo>
                <a:lnTo>
                  <a:pt x="71437" y="160735"/>
                </a:lnTo>
                <a:lnTo>
                  <a:pt x="80367" y="178594"/>
                </a:lnTo>
                <a:lnTo>
                  <a:pt x="98226" y="196454"/>
                </a:lnTo>
                <a:lnTo>
                  <a:pt x="116086" y="205383"/>
                </a:lnTo>
                <a:lnTo>
                  <a:pt x="133945" y="214313"/>
                </a:lnTo>
                <a:lnTo>
                  <a:pt x="151804" y="214313"/>
                </a:lnTo>
                <a:lnTo>
                  <a:pt x="169664" y="214313"/>
                </a:lnTo>
                <a:lnTo>
                  <a:pt x="178593" y="214313"/>
                </a:lnTo>
                <a:lnTo>
                  <a:pt x="178593" y="214313"/>
                </a:lnTo>
                <a:lnTo>
                  <a:pt x="178593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1" name="Freeform 11310"/>
          <p:cNvSpPr/>
          <p:nvPr/>
        </p:nvSpPr>
        <p:spPr bwMode="auto">
          <a:xfrm>
            <a:off x="7768828" y="3857625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107156" y="0"/>
                </a:moveTo>
                <a:lnTo>
                  <a:pt x="10715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89296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35719" y="187523"/>
                </a:lnTo>
                <a:lnTo>
                  <a:pt x="35719" y="214312"/>
                </a:lnTo>
                <a:lnTo>
                  <a:pt x="35719" y="232171"/>
                </a:lnTo>
                <a:lnTo>
                  <a:pt x="44649" y="250031"/>
                </a:lnTo>
                <a:lnTo>
                  <a:pt x="53578" y="258961"/>
                </a:lnTo>
                <a:lnTo>
                  <a:pt x="62508" y="267890"/>
                </a:lnTo>
                <a:lnTo>
                  <a:pt x="71438" y="267890"/>
                </a:lnTo>
                <a:lnTo>
                  <a:pt x="80367" y="267890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2" name="Freeform 11311"/>
          <p:cNvSpPr/>
          <p:nvPr/>
        </p:nvSpPr>
        <p:spPr bwMode="auto">
          <a:xfrm>
            <a:off x="7867055" y="3920132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0" y="62508"/>
                </a:move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29" y="62508"/>
                </a:lnTo>
                <a:lnTo>
                  <a:pt x="17859" y="71438"/>
                </a:lnTo>
                <a:lnTo>
                  <a:pt x="17859" y="80368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8" y="125016"/>
                </a:lnTo>
                <a:lnTo>
                  <a:pt x="35718" y="142875"/>
                </a:lnTo>
                <a:lnTo>
                  <a:pt x="35718" y="151805"/>
                </a:lnTo>
                <a:lnTo>
                  <a:pt x="35718" y="151805"/>
                </a:lnTo>
                <a:lnTo>
                  <a:pt x="35718" y="151805"/>
                </a:lnTo>
                <a:lnTo>
                  <a:pt x="35718" y="142875"/>
                </a:lnTo>
                <a:lnTo>
                  <a:pt x="44648" y="125016"/>
                </a:lnTo>
                <a:lnTo>
                  <a:pt x="44648" y="107157"/>
                </a:lnTo>
                <a:lnTo>
                  <a:pt x="44648" y="80368"/>
                </a:lnTo>
                <a:lnTo>
                  <a:pt x="44648" y="62508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3" name="Freeform 11312"/>
          <p:cNvSpPr/>
          <p:nvPr/>
        </p:nvSpPr>
        <p:spPr bwMode="auto">
          <a:xfrm>
            <a:off x="7956352" y="3982640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44648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71438"/>
                </a:lnTo>
                <a:lnTo>
                  <a:pt x="62507" y="62508"/>
                </a:lnTo>
                <a:lnTo>
                  <a:pt x="80367" y="44649"/>
                </a:lnTo>
                <a:lnTo>
                  <a:pt x="80367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4" name="Freeform 11313"/>
          <p:cNvSpPr/>
          <p:nvPr/>
        </p:nvSpPr>
        <p:spPr bwMode="auto">
          <a:xfrm>
            <a:off x="7983141" y="3839765"/>
            <a:ext cx="142876" cy="321470"/>
          </a:xfrm>
          <a:custGeom>
            <a:avLst/>
            <a:gdLst/>
            <a:ahLst/>
            <a:cxnLst/>
            <a:rect l="0" t="0" r="0" b="0"/>
            <a:pathLst>
              <a:path w="142876" h="321470">
                <a:moveTo>
                  <a:pt x="0" y="26789"/>
                </a:moveTo>
                <a:lnTo>
                  <a:pt x="8929" y="26789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98226" y="44649"/>
                </a:lnTo>
                <a:lnTo>
                  <a:pt x="98226" y="71438"/>
                </a:lnTo>
                <a:lnTo>
                  <a:pt x="98226" y="89297"/>
                </a:lnTo>
                <a:lnTo>
                  <a:pt x="98226" y="107156"/>
                </a:lnTo>
                <a:lnTo>
                  <a:pt x="98226" y="133946"/>
                </a:lnTo>
                <a:lnTo>
                  <a:pt x="107156" y="151805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33945" y="205383"/>
                </a:lnTo>
                <a:lnTo>
                  <a:pt x="142875" y="223242"/>
                </a:lnTo>
                <a:lnTo>
                  <a:pt x="142875" y="241102"/>
                </a:lnTo>
                <a:lnTo>
                  <a:pt x="142875" y="267891"/>
                </a:lnTo>
                <a:lnTo>
                  <a:pt x="133945" y="285750"/>
                </a:lnTo>
                <a:lnTo>
                  <a:pt x="125015" y="303610"/>
                </a:lnTo>
                <a:lnTo>
                  <a:pt x="116086" y="321469"/>
                </a:lnTo>
                <a:lnTo>
                  <a:pt x="107156" y="321469"/>
                </a:lnTo>
                <a:lnTo>
                  <a:pt x="107156" y="321469"/>
                </a:lnTo>
                <a:lnTo>
                  <a:pt x="107156" y="312539"/>
                </a:lnTo>
                <a:lnTo>
                  <a:pt x="116086" y="294680"/>
                </a:lnTo>
                <a:lnTo>
                  <a:pt x="116086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5" name="Freeform 11314"/>
          <p:cNvSpPr/>
          <p:nvPr/>
        </p:nvSpPr>
        <p:spPr bwMode="auto">
          <a:xfrm>
            <a:off x="8197452" y="3866554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62508" y="151805"/>
                </a:moveTo>
                <a:lnTo>
                  <a:pt x="62508" y="151805"/>
                </a:lnTo>
                <a:lnTo>
                  <a:pt x="4464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35719" y="125016"/>
                </a:lnTo>
                <a:lnTo>
                  <a:pt x="35719" y="116086"/>
                </a:lnTo>
                <a:lnTo>
                  <a:pt x="35719" y="98227"/>
                </a:lnTo>
                <a:lnTo>
                  <a:pt x="44649" y="71438"/>
                </a:lnTo>
                <a:lnTo>
                  <a:pt x="53578" y="53578"/>
                </a:lnTo>
                <a:lnTo>
                  <a:pt x="53578" y="35719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80368" y="26789"/>
                </a:lnTo>
                <a:lnTo>
                  <a:pt x="89297" y="44649"/>
                </a:lnTo>
                <a:lnTo>
                  <a:pt x="98227" y="62508"/>
                </a:lnTo>
                <a:lnTo>
                  <a:pt x="107157" y="89297"/>
                </a:lnTo>
                <a:lnTo>
                  <a:pt x="116086" y="107157"/>
                </a:lnTo>
                <a:lnTo>
                  <a:pt x="125016" y="125016"/>
                </a:lnTo>
                <a:lnTo>
                  <a:pt x="133946" y="142875"/>
                </a:lnTo>
                <a:lnTo>
                  <a:pt x="133946" y="151805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33946" y="160735"/>
                </a:lnTo>
                <a:lnTo>
                  <a:pt x="142875" y="151805"/>
                </a:lnTo>
                <a:lnTo>
                  <a:pt x="133946" y="142875"/>
                </a:lnTo>
                <a:lnTo>
                  <a:pt x="125016" y="125016"/>
                </a:lnTo>
                <a:lnTo>
                  <a:pt x="107157" y="107157"/>
                </a:lnTo>
                <a:lnTo>
                  <a:pt x="89297" y="89297"/>
                </a:lnTo>
                <a:lnTo>
                  <a:pt x="62508" y="80367"/>
                </a:lnTo>
                <a:lnTo>
                  <a:pt x="35719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35719" y="80367"/>
                </a:lnTo>
                <a:lnTo>
                  <a:pt x="62508" y="80367"/>
                </a:lnTo>
                <a:lnTo>
                  <a:pt x="98227" y="80367"/>
                </a:lnTo>
                <a:lnTo>
                  <a:pt x="116086" y="71438"/>
                </a:lnTo>
                <a:lnTo>
                  <a:pt x="133946" y="71438"/>
                </a:lnTo>
                <a:lnTo>
                  <a:pt x="142875" y="71438"/>
                </a:lnTo>
                <a:lnTo>
                  <a:pt x="142875" y="71438"/>
                </a:lnTo>
                <a:lnTo>
                  <a:pt x="142875" y="71438"/>
                </a:lnTo>
                <a:lnTo>
                  <a:pt x="125016" y="89297"/>
                </a:lnTo>
                <a:lnTo>
                  <a:pt x="98227" y="107157"/>
                </a:lnTo>
                <a:lnTo>
                  <a:pt x="71438" y="125016"/>
                </a:lnTo>
                <a:lnTo>
                  <a:pt x="53578" y="133946"/>
                </a:lnTo>
                <a:lnTo>
                  <a:pt x="35719" y="151805"/>
                </a:lnTo>
                <a:lnTo>
                  <a:pt x="3571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6" name="Freeform 11315"/>
          <p:cNvSpPr/>
          <p:nvPr/>
        </p:nvSpPr>
        <p:spPr bwMode="auto">
          <a:xfrm>
            <a:off x="8384976" y="3857625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44648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9" y="62507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7" name="Freeform 11316"/>
          <p:cNvSpPr/>
          <p:nvPr/>
        </p:nvSpPr>
        <p:spPr bwMode="auto">
          <a:xfrm>
            <a:off x="8376046" y="3286125"/>
            <a:ext cx="133946" cy="776883"/>
          </a:xfrm>
          <a:custGeom>
            <a:avLst/>
            <a:gdLst/>
            <a:ahLst/>
            <a:cxnLst/>
            <a:rect l="0" t="0" r="0" b="0"/>
            <a:pathLst>
              <a:path w="133946" h="776883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26789"/>
                </a:lnTo>
                <a:lnTo>
                  <a:pt x="89297" y="53578"/>
                </a:lnTo>
                <a:lnTo>
                  <a:pt x="80367" y="89296"/>
                </a:lnTo>
                <a:lnTo>
                  <a:pt x="71438" y="133945"/>
                </a:lnTo>
                <a:lnTo>
                  <a:pt x="71438" y="178593"/>
                </a:lnTo>
                <a:lnTo>
                  <a:pt x="71438" y="223242"/>
                </a:lnTo>
                <a:lnTo>
                  <a:pt x="80367" y="267890"/>
                </a:lnTo>
                <a:lnTo>
                  <a:pt x="80367" y="303609"/>
                </a:lnTo>
                <a:lnTo>
                  <a:pt x="89297" y="339328"/>
                </a:lnTo>
                <a:lnTo>
                  <a:pt x="89297" y="383976"/>
                </a:lnTo>
                <a:lnTo>
                  <a:pt x="89297" y="410765"/>
                </a:lnTo>
                <a:lnTo>
                  <a:pt x="98227" y="446484"/>
                </a:lnTo>
                <a:lnTo>
                  <a:pt x="98227" y="482203"/>
                </a:lnTo>
                <a:lnTo>
                  <a:pt x="107156" y="517921"/>
                </a:lnTo>
                <a:lnTo>
                  <a:pt x="116086" y="544711"/>
                </a:lnTo>
                <a:lnTo>
                  <a:pt x="116086" y="571500"/>
                </a:lnTo>
                <a:lnTo>
                  <a:pt x="125016" y="598289"/>
                </a:lnTo>
                <a:lnTo>
                  <a:pt x="133945" y="625078"/>
                </a:lnTo>
                <a:lnTo>
                  <a:pt x="133945" y="642937"/>
                </a:lnTo>
                <a:lnTo>
                  <a:pt x="125016" y="660796"/>
                </a:lnTo>
                <a:lnTo>
                  <a:pt x="116086" y="678656"/>
                </a:lnTo>
                <a:lnTo>
                  <a:pt x="98227" y="687586"/>
                </a:lnTo>
                <a:lnTo>
                  <a:pt x="80367" y="705445"/>
                </a:lnTo>
                <a:lnTo>
                  <a:pt x="71438" y="714375"/>
                </a:lnTo>
                <a:lnTo>
                  <a:pt x="53578" y="732234"/>
                </a:lnTo>
                <a:lnTo>
                  <a:pt x="53578" y="750093"/>
                </a:lnTo>
                <a:lnTo>
                  <a:pt x="53578" y="759023"/>
                </a:lnTo>
                <a:lnTo>
                  <a:pt x="53578" y="776882"/>
                </a:lnTo>
                <a:lnTo>
                  <a:pt x="53578" y="776882"/>
                </a:lnTo>
                <a:lnTo>
                  <a:pt x="62508" y="767953"/>
                </a:lnTo>
                <a:lnTo>
                  <a:pt x="71438" y="750093"/>
                </a:lnTo>
                <a:lnTo>
                  <a:pt x="71438" y="7500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8" name="Freeform 11317"/>
          <p:cNvSpPr/>
          <p:nvPr/>
        </p:nvSpPr>
        <p:spPr bwMode="auto">
          <a:xfrm>
            <a:off x="4714875" y="4304109"/>
            <a:ext cx="294681" cy="401837"/>
          </a:xfrm>
          <a:custGeom>
            <a:avLst/>
            <a:gdLst/>
            <a:ahLst/>
            <a:cxnLst/>
            <a:rect l="0" t="0" r="0" b="0"/>
            <a:pathLst>
              <a:path w="294681" h="401837">
                <a:moveTo>
                  <a:pt x="107156" y="80367"/>
                </a:moveTo>
                <a:lnTo>
                  <a:pt x="107156" y="71437"/>
                </a:lnTo>
                <a:lnTo>
                  <a:pt x="107156" y="71437"/>
                </a:lnTo>
                <a:lnTo>
                  <a:pt x="98227" y="71437"/>
                </a:lnTo>
                <a:lnTo>
                  <a:pt x="98227" y="80367"/>
                </a:lnTo>
                <a:lnTo>
                  <a:pt x="89297" y="98227"/>
                </a:lnTo>
                <a:lnTo>
                  <a:pt x="89297" y="125016"/>
                </a:lnTo>
                <a:lnTo>
                  <a:pt x="80367" y="160734"/>
                </a:lnTo>
                <a:lnTo>
                  <a:pt x="71438" y="205383"/>
                </a:lnTo>
                <a:lnTo>
                  <a:pt x="71438" y="258961"/>
                </a:lnTo>
                <a:lnTo>
                  <a:pt x="62508" y="303609"/>
                </a:lnTo>
                <a:lnTo>
                  <a:pt x="62508" y="339328"/>
                </a:lnTo>
                <a:lnTo>
                  <a:pt x="53578" y="375047"/>
                </a:lnTo>
                <a:lnTo>
                  <a:pt x="53578" y="392906"/>
                </a:lnTo>
                <a:lnTo>
                  <a:pt x="53578" y="401836"/>
                </a:lnTo>
                <a:lnTo>
                  <a:pt x="53578" y="401836"/>
                </a:lnTo>
                <a:lnTo>
                  <a:pt x="53578" y="383977"/>
                </a:lnTo>
                <a:lnTo>
                  <a:pt x="53578" y="357187"/>
                </a:lnTo>
                <a:lnTo>
                  <a:pt x="62508" y="312539"/>
                </a:lnTo>
                <a:lnTo>
                  <a:pt x="71438" y="267891"/>
                </a:lnTo>
                <a:lnTo>
                  <a:pt x="80367" y="205383"/>
                </a:lnTo>
                <a:lnTo>
                  <a:pt x="98227" y="142875"/>
                </a:lnTo>
                <a:lnTo>
                  <a:pt x="116086" y="89297"/>
                </a:lnTo>
                <a:lnTo>
                  <a:pt x="142875" y="44648"/>
                </a:lnTo>
                <a:lnTo>
                  <a:pt x="169664" y="8930"/>
                </a:lnTo>
                <a:lnTo>
                  <a:pt x="187523" y="0"/>
                </a:lnTo>
                <a:lnTo>
                  <a:pt x="205383" y="8930"/>
                </a:lnTo>
                <a:lnTo>
                  <a:pt x="214313" y="26789"/>
                </a:lnTo>
                <a:lnTo>
                  <a:pt x="214313" y="62508"/>
                </a:lnTo>
                <a:lnTo>
                  <a:pt x="214313" y="116086"/>
                </a:lnTo>
                <a:lnTo>
                  <a:pt x="205383" y="169664"/>
                </a:lnTo>
                <a:lnTo>
                  <a:pt x="205383" y="223242"/>
                </a:lnTo>
                <a:lnTo>
                  <a:pt x="196453" y="285750"/>
                </a:lnTo>
                <a:lnTo>
                  <a:pt x="196453" y="330398"/>
                </a:lnTo>
                <a:lnTo>
                  <a:pt x="196453" y="366117"/>
                </a:lnTo>
                <a:lnTo>
                  <a:pt x="205383" y="392906"/>
                </a:lnTo>
                <a:lnTo>
                  <a:pt x="214313" y="401836"/>
                </a:lnTo>
                <a:lnTo>
                  <a:pt x="223242" y="401836"/>
                </a:lnTo>
                <a:lnTo>
                  <a:pt x="223242" y="392906"/>
                </a:lnTo>
                <a:lnTo>
                  <a:pt x="223242" y="375047"/>
                </a:lnTo>
                <a:lnTo>
                  <a:pt x="214313" y="357187"/>
                </a:lnTo>
                <a:lnTo>
                  <a:pt x="187523" y="339328"/>
                </a:lnTo>
                <a:lnTo>
                  <a:pt x="160734" y="321469"/>
                </a:lnTo>
                <a:lnTo>
                  <a:pt x="125016" y="303609"/>
                </a:lnTo>
                <a:lnTo>
                  <a:pt x="80367" y="294680"/>
                </a:lnTo>
                <a:lnTo>
                  <a:pt x="44648" y="294680"/>
                </a:lnTo>
                <a:lnTo>
                  <a:pt x="17859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17859" y="321469"/>
                </a:lnTo>
                <a:lnTo>
                  <a:pt x="44648" y="321469"/>
                </a:lnTo>
                <a:lnTo>
                  <a:pt x="98227" y="312539"/>
                </a:lnTo>
                <a:lnTo>
                  <a:pt x="151805" y="294680"/>
                </a:lnTo>
                <a:lnTo>
                  <a:pt x="205383" y="276820"/>
                </a:lnTo>
                <a:lnTo>
                  <a:pt x="258961" y="267891"/>
                </a:lnTo>
                <a:lnTo>
                  <a:pt x="294680" y="250031"/>
                </a:lnTo>
                <a:lnTo>
                  <a:pt x="294680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19" name="Freeform 11318"/>
          <p:cNvSpPr/>
          <p:nvPr/>
        </p:nvSpPr>
        <p:spPr bwMode="auto">
          <a:xfrm>
            <a:off x="5072063" y="4241601"/>
            <a:ext cx="133946" cy="482204"/>
          </a:xfrm>
          <a:custGeom>
            <a:avLst/>
            <a:gdLst/>
            <a:ahLst/>
            <a:cxnLst/>
            <a:rect l="0" t="0" r="0" b="0"/>
            <a:pathLst>
              <a:path w="133946" h="482204">
                <a:moveTo>
                  <a:pt x="133945" y="62508"/>
                </a:moveTo>
                <a:lnTo>
                  <a:pt x="133945" y="6250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25015" y="8930"/>
                </a:lnTo>
                <a:lnTo>
                  <a:pt x="125015" y="0"/>
                </a:lnTo>
                <a:lnTo>
                  <a:pt x="116085" y="0"/>
                </a:lnTo>
                <a:lnTo>
                  <a:pt x="107156" y="0"/>
                </a:lnTo>
                <a:lnTo>
                  <a:pt x="89296" y="8930"/>
                </a:lnTo>
                <a:lnTo>
                  <a:pt x="71437" y="17860"/>
                </a:lnTo>
                <a:lnTo>
                  <a:pt x="53578" y="3571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80367"/>
                </a:lnTo>
                <a:lnTo>
                  <a:pt x="35718" y="89297"/>
                </a:lnTo>
                <a:lnTo>
                  <a:pt x="35718" y="107156"/>
                </a:lnTo>
                <a:lnTo>
                  <a:pt x="35718" y="142875"/>
                </a:lnTo>
                <a:lnTo>
                  <a:pt x="35718" y="169664"/>
                </a:lnTo>
                <a:lnTo>
                  <a:pt x="26789" y="214313"/>
                </a:lnTo>
                <a:lnTo>
                  <a:pt x="17859" y="258961"/>
                </a:lnTo>
                <a:lnTo>
                  <a:pt x="8929" y="294680"/>
                </a:lnTo>
                <a:lnTo>
                  <a:pt x="0" y="339328"/>
                </a:lnTo>
                <a:lnTo>
                  <a:pt x="0" y="375047"/>
                </a:lnTo>
                <a:lnTo>
                  <a:pt x="0" y="401836"/>
                </a:lnTo>
                <a:lnTo>
                  <a:pt x="8929" y="428625"/>
                </a:lnTo>
                <a:lnTo>
                  <a:pt x="17859" y="446485"/>
                </a:lnTo>
                <a:lnTo>
                  <a:pt x="26789" y="464344"/>
                </a:lnTo>
                <a:lnTo>
                  <a:pt x="44648" y="473274"/>
                </a:lnTo>
                <a:lnTo>
                  <a:pt x="53578" y="473274"/>
                </a:lnTo>
                <a:lnTo>
                  <a:pt x="62507" y="482203"/>
                </a:lnTo>
                <a:lnTo>
                  <a:pt x="71437" y="473274"/>
                </a:lnTo>
                <a:lnTo>
                  <a:pt x="80367" y="464344"/>
                </a:lnTo>
                <a:lnTo>
                  <a:pt x="80367" y="446485"/>
                </a:lnTo>
                <a:lnTo>
                  <a:pt x="80367" y="4464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0" name="Freeform 11319"/>
          <p:cNvSpPr/>
          <p:nvPr/>
        </p:nvSpPr>
        <p:spPr bwMode="auto">
          <a:xfrm>
            <a:off x="5277445" y="4491632"/>
            <a:ext cx="53579" cy="133947"/>
          </a:xfrm>
          <a:custGeom>
            <a:avLst/>
            <a:gdLst/>
            <a:ahLst/>
            <a:cxnLst/>
            <a:rect l="0" t="0" r="0" b="0"/>
            <a:pathLst>
              <a:path w="53579" h="13394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33946"/>
                </a:lnTo>
                <a:lnTo>
                  <a:pt x="35719" y="125016"/>
                </a:lnTo>
                <a:lnTo>
                  <a:pt x="44649" y="116086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1" name="Freeform 11320"/>
          <p:cNvSpPr/>
          <p:nvPr/>
        </p:nvSpPr>
        <p:spPr bwMode="auto">
          <a:xfrm>
            <a:off x="5304234" y="4330898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2" name="Freeform 11321"/>
          <p:cNvSpPr/>
          <p:nvPr/>
        </p:nvSpPr>
        <p:spPr bwMode="auto">
          <a:xfrm>
            <a:off x="5438180" y="4563070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8929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17859"/>
                </a:lnTo>
                <a:lnTo>
                  <a:pt x="35718" y="35719"/>
                </a:lnTo>
                <a:lnTo>
                  <a:pt x="44648" y="62508"/>
                </a:lnTo>
                <a:lnTo>
                  <a:pt x="35718" y="89297"/>
                </a:lnTo>
                <a:lnTo>
                  <a:pt x="35718" y="133945"/>
                </a:lnTo>
                <a:lnTo>
                  <a:pt x="26789" y="169664"/>
                </a:lnTo>
                <a:lnTo>
                  <a:pt x="17859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5003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3" name="Freeform 11322"/>
          <p:cNvSpPr/>
          <p:nvPr/>
        </p:nvSpPr>
        <p:spPr bwMode="auto">
          <a:xfrm>
            <a:off x="5572125" y="4446984"/>
            <a:ext cx="107157" cy="250032"/>
          </a:xfrm>
          <a:custGeom>
            <a:avLst/>
            <a:gdLst/>
            <a:ahLst/>
            <a:cxnLst/>
            <a:rect l="0" t="0" r="0" b="0"/>
            <a:pathLst>
              <a:path w="107157" h="250032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26789" y="125016"/>
                </a:lnTo>
                <a:lnTo>
                  <a:pt x="44648" y="107156"/>
                </a:lnTo>
                <a:lnTo>
                  <a:pt x="62508" y="89297"/>
                </a:lnTo>
                <a:lnTo>
                  <a:pt x="71438" y="71437"/>
                </a:lnTo>
                <a:lnTo>
                  <a:pt x="80367" y="53578"/>
                </a:lnTo>
                <a:lnTo>
                  <a:pt x="89297" y="35719"/>
                </a:lnTo>
                <a:lnTo>
                  <a:pt x="8929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35719"/>
                </a:lnTo>
                <a:lnTo>
                  <a:pt x="98227" y="62508"/>
                </a:lnTo>
                <a:lnTo>
                  <a:pt x="107156" y="89297"/>
                </a:lnTo>
                <a:lnTo>
                  <a:pt x="107156" y="116086"/>
                </a:lnTo>
                <a:lnTo>
                  <a:pt x="98227" y="133945"/>
                </a:lnTo>
                <a:lnTo>
                  <a:pt x="98227" y="160734"/>
                </a:lnTo>
                <a:lnTo>
                  <a:pt x="98227" y="178594"/>
                </a:lnTo>
                <a:lnTo>
                  <a:pt x="98227" y="196453"/>
                </a:lnTo>
                <a:lnTo>
                  <a:pt x="98227" y="214312"/>
                </a:lnTo>
                <a:lnTo>
                  <a:pt x="98227" y="232172"/>
                </a:lnTo>
                <a:lnTo>
                  <a:pt x="98227" y="241102"/>
                </a:lnTo>
                <a:lnTo>
                  <a:pt x="98227" y="250031"/>
                </a:lnTo>
                <a:lnTo>
                  <a:pt x="98227" y="250031"/>
                </a:lnTo>
                <a:lnTo>
                  <a:pt x="107156" y="241102"/>
                </a:lnTo>
                <a:lnTo>
                  <a:pt x="107156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4" name="Freeform 11323"/>
          <p:cNvSpPr/>
          <p:nvPr/>
        </p:nvSpPr>
        <p:spPr bwMode="auto">
          <a:xfrm>
            <a:off x="5643563" y="4268390"/>
            <a:ext cx="62508" cy="17861"/>
          </a:xfrm>
          <a:custGeom>
            <a:avLst/>
            <a:gdLst/>
            <a:ahLst/>
            <a:cxnLst/>
            <a:rect l="0" t="0" r="0" b="0"/>
            <a:pathLst>
              <a:path w="62508" h="17861">
                <a:moveTo>
                  <a:pt x="35718" y="8930"/>
                </a:moveTo>
                <a:lnTo>
                  <a:pt x="2678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5" name="Freeform 11324"/>
          <p:cNvSpPr/>
          <p:nvPr/>
        </p:nvSpPr>
        <p:spPr bwMode="auto">
          <a:xfrm>
            <a:off x="5750719" y="4161234"/>
            <a:ext cx="133946" cy="500063"/>
          </a:xfrm>
          <a:custGeom>
            <a:avLst/>
            <a:gdLst/>
            <a:ahLst/>
            <a:cxnLst/>
            <a:rect l="0" t="0" r="0" b="0"/>
            <a:pathLst>
              <a:path w="133946" h="500063">
                <a:moveTo>
                  <a:pt x="0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8930"/>
                </a:lnTo>
                <a:lnTo>
                  <a:pt x="125015" y="17859"/>
                </a:lnTo>
                <a:lnTo>
                  <a:pt x="125015" y="44648"/>
                </a:lnTo>
                <a:lnTo>
                  <a:pt x="125015" y="71437"/>
                </a:lnTo>
                <a:lnTo>
                  <a:pt x="125015" y="107156"/>
                </a:lnTo>
                <a:lnTo>
                  <a:pt x="125015" y="142875"/>
                </a:lnTo>
                <a:lnTo>
                  <a:pt x="125015" y="178594"/>
                </a:lnTo>
                <a:lnTo>
                  <a:pt x="125015" y="214312"/>
                </a:lnTo>
                <a:lnTo>
                  <a:pt x="125015" y="250031"/>
                </a:lnTo>
                <a:lnTo>
                  <a:pt x="133945" y="276820"/>
                </a:lnTo>
                <a:lnTo>
                  <a:pt x="133945" y="294680"/>
                </a:lnTo>
                <a:lnTo>
                  <a:pt x="133945" y="321469"/>
                </a:lnTo>
                <a:lnTo>
                  <a:pt x="133945" y="339328"/>
                </a:lnTo>
                <a:lnTo>
                  <a:pt x="133945" y="366117"/>
                </a:lnTo>
                <a:lnTo>
                  <a:pt x="133945" y="392906"/>
                </a:lnTo>
                <a:lnTo>
                  <a:pt x="125015" y="410766"/>
                </a:lnTo>
                <a:lnTo>
                  <a:pt x="116086" y="437555"/>
                </a:lnTo>
                <a:lnTo>
                  <a:pt x="107156" y="455414"/>
                </a:lnTo>
                <a:lnTo>
                  <a:pt x="98226" y="473273"/>
                </a:lnTo>
                <a:lnTo>
                  <a:pt x="89297" y="482203"/>
                </a:lnTo>
                <a:lnTo>
                  <a:pt x="80367" y="491133"/>
                </a:lnTo>
                <a:lnTo>
                  <a:pt x="80367" y="500062"/>
                </a:lnTo>
                <a:lnTo>
                  <a:pt x="80367" y="491133"/>
                </a:lnTo>
                <a:lnTo>
                  <a:pt x="89297" y="473273"/>
                </a:lnTo>
                <a:lnTo>
                  <a:pt x="89297" y="4732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6" name="Freeform 11325"/>
          <p:cNvSpPr/>
          <p:nvPr/>
        </p:nvSpPr>
        <p:spPr bwMode="auto">
          <a:xfrm>
            <a:off x="7617023" y="2803921"/>
            <a:ext cx="276822" cy="437556"/>
          </a:xfrm>
          <a:custGeom>
            <a:avLst/>
            <a:gdLst/>
            <a:ahLst/>
            <a:cxnLst/>
            <a:rect l="0" t="0" r="0" b="0"/>
            <a:pathLst>
              <a:path w="276822" h="437556">
                <a:moveTo>
                  <a:pt x="0" y="80368"/>
                </a:moveTo>
                <a:lnTo>
                  <a:pt x="0" y="71438"/>
                </a:lnTo>
                <a:lnTo>
                  <a:pt x="8930" y="53579"/>
                </a:lnTo>
                <a:lnTo>
                  <a:pt x="17860" y="35719"/>
                </a:lnTo>
                <a:lnTo>
                  <a:pt x="26790" y="17860"/>
                </a:lnTo>
                <a:lnTo>
                  <a:pt x="35719" y="8930"/>
                </a:lnTo>
                <a:lnTo>
                  <a:pt x="53579" y="0"/>
                </a:lnTo>
                <a:lnTo>
                  <a:pt x="71438" y="0"/>
                </a:lnTo>
                <a:lnTo>
                  <a:pt x="89297" y="17860"/>
                </a:lnTo>
                <a:lnTo>
                  <a:pt x="116086" y="44649"/>
                </a:lnTo>
                <a:lnTo>
                  <a:pt x="133946" y="80368"/>
                </a:lnTo>
                <a:lnTo>
                  <a:pt x="160735" y="125016"/>
                </a:lnTo>
                <a:lnTo>
                  <a:pt x="187524" y="187524"/>
                </a:lnTo>
                <a:lnTo>
                  <a:pt x="214313" y="250032"/>
                </a:lnTo>
                <a:lnTo>
                  <a:pt x="232172" y="303610"/>
                </a:lnTo>
                <a:lnTo>
                  <a:pt x="258961" y="348258"/>
                </a:lnTo>
                <a:lnTo>
                  <a:pt x="267891" y="392907"/>
                </a:lnTo>
                <a:lnTo>
                  <a:pt x="276821" y="419696"/>
                </a:lnTo>
                <a:lnTo>
                  <a:pt x="276821" y="437555"/>
                </a:lnTo>
                <a:lnTo>
                  <a:pt x="276821" y="437555"/>
                </a:lnTo>
                <a:lnTo>
                  <a:pt x="276821" y="43755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7" name="Freeform 11326"/>
          <p:cNvSpPr/>
          <p:nvPr/>
        </p:nvSpPr>
        <p:spPr bwMode="auto">
          <a:xfrm>
            <a:off x="7768828" y="3036093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0" y="0"/>
                </a:moveTo>
                <a:lnTo>
                  <a:pt x="0" y="17860"/>
                </a:lnTo>
                <a:lnTo>
                  <a:pt x="8930" y="35719"/>
                </a:lnTo>
                <a:lnTo>
                  <a:pt x="26789" y="71438"/>
                </a:lnTo>
                <a:lnTo>
                  <a:pt x="44649" y="116086"/>
                </a:lnTo>
                <a:lnTo>
                  <a:pt x="62508" y="169664"/>
                </a:lnTo>
                <a:lnTo>
                  <a:pt x="89297" y="205383"/>
                </a:lnTo>
                <a:lnTo>
                  <a:pt x="116086" y="250032"/>
                </a:lnTo>
                <a:lnTo>
                  <a:pt x="133945" y="276821"/>
                </a:lnTo>
                <a:lnTo>
                  <a:pt x="151805" y="285750"/>
                </a:lnTo>
                <a:lnTo>
                  <a:pt x="169664" y="285750"/>
                </a:lnTo>
                <a:lnTo>
                  <a:pt x="178594" y="267891"/>
                </a:lnTo>
                <a:lnTo>
                  <a:pt x="196453" y="232172"/>
                </a:lnTo>
                <a:lnTo>
                  <a:pt x="205383" y="169664"/>
                </a:lnTo>
                <a:lnTo>
                  <a:pt x="214313" y="98227"/>
                </a:lnTo>
                <a:lnTo>
                  <a:pt x="223242" y="26789"/>
                </a:lnTo>
                <a:lnTo>
                  <a:pt x="223242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8" name="Freeform 11327"/>
          <p:cNvSpPr/>
          <p:nvPr/>
        </p:nvSpPr>
        <p:spPr bwMode="auto">
          <a:xfrm>
            <a:off x="2607469" y="3125390"/>
            <a:ext cx="3402212" cy="785814"/>
          </a:xfrm>
          <a:custGeom>
            <a:avLst/>
            <a:gdLst/>
            <a:ahLst/>
            <a:cxnLst/>
            <a:rect l="0" t="0" r="0" b="0"/>
            <a:pathLst>
              <a:path w="3402212" h="785814">
                <a:moveTo>
                  <a:pt x="3143250" y="26789"/>
                </a:moveTo>
                <a:lnTo>
                  <a:pt x="3134320" y="26789"/>
                </a:lnTo>
                <a:lnTo>
                  <a:pt x="3125390" y="26789"/>
                </a:lnTo>
                <a:lnTo>
                  <a:pt x="3116461" y="26789"/>
                </a:lnTo>
                <a:lnTo>
                  <a:pt x="3107531" y="26789"/>
                </a:lnTo>
                <a:lnTo>
                  <a:pt x="3098601" y="26789"/>
                </a:lnTo>
                <a:lnTo>
                  <a:pt x="3080742" y="26789"/>
                </a:lnTo>
                <a:lnTo>
                  <a:pt x="3071812" y="17860"/>
                </a:lnTo>
                <a:lnTo>
                  <a:pt x="3062883" y="17860"/>
                </a:lnTo>
                <a:lnTo>
                  <a:pt x="3053953" y="17860"/>
                </a:lnTo>
                <a:lnTo>
                  <a:pt x="3036094" y="17860"/>
                </a:lnTo>
                <a:lnTo>
                  <a:pt x="3018234" y="8930"/>
                </a:lnTo>
                <a:lnTo>
                  <a:pt x="3009304" y="8930"/>
                </a:lnTo>
                <a:lnTo>
                  <a:pt x="2991445" y="8930"/>
                </a:lnTo>
                <a:lnTo>
                  <a:pt x="2973586" y="8930"/>
                </a:lnTo>
                <a:lnTo>
                  <a:pt x="2955726" y="8930"/>
                </a:lnTo>
                <a:lnTo>
                  <a:pt x="2928937" y="8930"/>
                </a:lnTo>
                <a:lnTo>
                  <a:pt x="2911078" y="0"/>
                </a:lnTo>
                <a:lnTo>
                  <a:pt x="2875359" y="0"/>
                </a:lnTo>
                <a:lnTo>
                  <a:pt x="2857500" y="8930"/>
                </a:lnTo>
                <a:lnTo>
                  <a:pt x="2821781" y="8930"/>
                </a:lnTo>
                <a:lnTo>
                  <a:pt x="2794992" y="8930"/>
                </a:lnTo>
                <a:lnTo>
                  <a:pt x="2759273" y="17860"/>
                </a:lnTo>
                <a:lnTo>
                  <a:pt x="2732484" y="17860"/>
                </a:lnTo>
                <a:lnTo>
                  <a:pt x="2696765" y="26789"/>
                </a:lnTo>
                <a:lnTo>
                  <a:pt x="2661047" y="35719"/>
                </a:lnTo>
                <a:lnTo>
                  <a:pt x="2616398" y="35719"/>
                </a:lnTo>
                <a:lnTo>
                  <a:pt x="2580679" y="44649"/>
                </a:lnTo>
                <a:lnTo>
                  <a:pt x="2536031" y="53578"/>
                </a:lnTo>
                <a:lnTo>
                  <a:pt x="2491383" y="62508"/>
                </a:lnTo>
                <a:lnTo>
                  <a:pt x="2446734" y="71438"/>
                </a:lnTo>
                <a:lnTo>
                  <a:pt x="2402086" y="71438"/>
                </a:lnTo>
                <a:lnTo>
                  <a:pt x="2357437" y="80367"/>
                </a:lnTo>
                <a:lnTo>
                  <a:pt x="2303859" y="89297"/>
                </a:lnTo>
                <a:lnTo>
                  <a:pt x="2250281" y="89297"/>
                </a:lnTo>
                <a:lnTo>
                  <a:pt x="2205633" y="98227"/>
                </a:lnTo>
                <a:lnTo>
                  <a:pt x="2152054" y="107156"/>
                </a:lnTo>
                <a:lnTo>
                  <a:pt x="2089547" y="107156"/>
                </a:lnTo>
                <a:lnTo>
                  <a:pt x="2035969" y="116086"/>
                </a:lnTo>
                <a:lnTo>
                  <a:pt x="1982390" y="116086"/>
                </a:lnTo>
                <a:lnTo>
                  <a:pt x="1919883" y="116086"/>
                </a:lnTo>
                <a:lnTo>
                  <a:pt x="1866304" y="116086"/>
                </a:lnTo>
                <a:lnTo>
                  <a:pt x="1803797" y="116086"/>
                </a:lnTo>
                <a:lnTo>
                  <a:pt x="1750219" y="116086"/>
                </a:lnTo>
                <a:lnTo>
                  <a:pt x="1696640" y="107156"/>
                </a:lnTo>
                <a:lnTo>
                  <a:pt x="1643062" y="107156"/>
                </a:lnTo>
                <a:lnTo>
                  <a:pt x="1580554" y="116086"/>
                </a:lnTo>
                <a:lnTo>
                  <a:pt x="1526976" y="116086"/>
                </a:lnTo>
                <a:lnTo>
                  <a:pt x="1464469" y="116086"/>
                </a:lnTo>
                <a:lnTo>
                  <a:pt x="1410890" y="125016"/>
                </a:lnTo>
                <a:lnTo>
                  <a:pt x="1357312" y="125016"/>
                </a:lnTo>
                <a:lnTo>
                  <a:pt x="1294804" y="125016"/>
                </a:lnTo>
                <a:lnTo>
                  <a:pt x="1241226" y="133946"/>
                </a:lnTo>
                <a:lnTo>
                  <a:pt x="1187648" y="133946"/>
                </a:lnTo>
                <a:lnTo>
                  <a:pt x="1134070" y="133946"/>
                </a:lnTo>
                <a:lnTo>
                  <a:pt x="1071562" y="142875"/>
                </a:lnTo>
                <a:lnTo>
                  <a:pt x="1026914" y="142875"/>
                </a:lnTo>
                <a:lnTo>
                  <a:pt x="973336" y="142875"/>
                </a:lnTo>
                <a:lnTo>
                  <a:pt x="919758" y="142875"/>
                </a:lnTo>
                <a:lnTo>
                  <a:pt x="875109" y="142875"/>
                </a:lnTo>
                <a:lnTo>
                  <a:pt x="821531" y="142875"/>
                </a:lnTo>
                <a:lnTo>
                  <a:pt x="776883" y="151805"/>
                </a:lnTo>
                <a:lnTo>
                  <a:pt x="723304" y="151805"/>
                </a:lnTo>
                <a:lnTo>
                  <a:pt x="678656" y="160735"/>
                </a:lnTo>
                <a:lnTo>
                  <a:pt x="634008" y="160735"/>
                </a:lnTo>
                <a:lnTo>
                  <a:pt x="589359" y="169664"/>
                </a:lnTo>
                <a:lnTo>
                  <a:pt x="544711" y="169664"/>
                </a:lnTo>
                <a:lnTo>
                  <a:pt x="500062" y="178594"/>
                </a:lnTo>
                <a:lnTo>
                  <a:pt x="464344" y="187524"/>
                </a:lnTo>
                <a:lnTo>
                  <a:pt x="419695" y="196453"/>
                </a:lnTo>
                <a:lnTo>
                  <a:pt x="383976" y="205383"/>
                </a:lnTo>
                <a:lnTo>
                  <a:pt x="357187" y="214313"/>
                </a:lnTo>
                <a:lnTo>
                  <a:pt x="321469" y="232172"/>
                </a:lnTo>
                <a:lnTo>
                  <a:pt x="285750" y="241102"/>
                </a:lnTo>
                <a:lnTo>
                  <a:pt x="258961" y="258961"/>
                </a:lnTo>
                <a:lnTo>
                  <a:pt x="232172" y="276821"/>
                </a:lnTo>
                <a:lnTo>
                  <a:pt x="205383" y="285750"/>
                </a:lnTo>
                <a:lnTo>
                  <a:pt x="169664" y="303610"/>
                </a:lnTo>
                <a:lnTo>
                  <a:pt x="151804" y="330399"/>
                </a:lnTo>
                <a:lnTo>
                  <a:pt x="125015" y="348258"/>
                </a:lnTo>
                <a:lnTo>
                  <a:pt x="98226" y="366117"/>
                </a:lnTo>
                <a:lnTo>
                  <a:pt x="80367" y="392906"/>
                </a:lnTo>
                <a:lnTo>
                  <a:pt x="62508" y="410766"/>
                </a:lnTo>
                <a:lnTo>
                  <a:pt x="44648" y="437555"/>
                </a:lnTo>
                <a:lnTo>
                  <a:pt x="35719" y="464344"/>
                </a:lnTo>
                <a:lnTo>
                  <a:pt x="26789" y="482203"/>
                </a:lnTo>
                <a:lnTo>
                  <a:pt x="17859" y="508992"/>
                </a:lnTo>
                <a:lnTo>
                  <a:pt x="8929" y="535781"/>
                </a:lnTo>
                <a:lnTo>
                  <a:pt x="8929" y="553641"/>
                </a:lnTo>
                <a:lnTo>
                  <a:pt x="0" y="571500"/>
                </a:lnTo>
                <a:lnTo>
                  <a:pt x="8929" y="598289"/>
                </a:lnTo>
                <a:lnTo>
                  <a:pt x="8929" y="625078"/>
                </a:lnTo>
                <a:lnTo>
                  <a:pt x="26789" y="642938"/>
                </a:lnTo>
                <a:lnTo>
                  <a:pt x="35719" y="660797"/>
                </a:lnTo>
                <a:lnTo>
                  <a:pt x="53578" y="678656"/>
                </a:lnTo>
                <a:lnTo>
                  <a:pt x="80367" y="696516"/>
                </a:lnTo>
                <a:lnTo>
                  <a:pt x="98226" y="705446"/>
                </a:lnTo>
                <a:lnTo>
                  <a:pt x="125015" y="723305"/>
                </a:lnTo>
                <a:lnTo>
                  <a:pt x="160734" y="732235"/>
                </a:lnTo>
                <a:lnTo>
                  <a:pt x="187523" y="741164"/>
                </a:lnTo>
                <a:lnTo>
                  <a:pt x="214312" y="750094"/>
                </a:lnTo>
                <a:lnTo>
                  <a:pt x="250031" y="759024"/>
                </a:lnTo>
                <a:lnTo>
                  <a:pt x="285750" y="759024"/>
                </a:lnTo>
                <a:lnTo>
                  <a:pt x="321469" y="767953"/>
                </a:lnTo>
                <a:lnTo>
                  <a:pt x="366117" y="767953"/>
                </a:lnTo>
                <a:lnTo>
                  <a:pt x="410765" y="776883"/>
                </a:lnTo>
                <a:lnTo>
                  <a:pt x="455414" y="776883"/>
                </a:lnTo>
                <a:lnTo>
                  <a:pt x="500062" y="776883"/>
                </a:lnTo>
                <a:lnTo>
                  <a:pt x="544711" y="776883"/>
                </a:lnTo>
                <a:lnTo>
                  <a:pt x="598289" y="776883"/>
                </a:lnTo>
                <a:lnTo>
                  <a:pt x="642937" y="776883"/>
                </a:lnTo>
                <a:lnTo>
                  <a:pt x="687586" y="785813"/>
                </a:lnTo>
                <a:lnTo>
                  <a:pt x="741164" y="785813"/>
                </a:lnTo>
                <a:lnTo>
                  <a:pt x="785812" y="785813"/>
                </a:lnTo>
                <a:lnTo>
                  <a:pt x="839390" y="785813"/>
                </a:lnTo>
                <a:lnTo>
                  <a:pt x="892969" y="785813"/>
                </a:lnTo>
                <a:lnTo>
                  <a:pt x="946547" y="785813"/>
                </a:lnTo>
                <a:lnTo>
                  <a:pt x="1000125" y="785813"/>
                </a:lnTo>
                <a:lnTo>
                  <a:pt x="1062633" y="785813"/>
                </a:lnTo>
                <a:lnTo>
                  <a:pt x="1116211" y="785813"/>
                </a:lnTo>
                <a:lnTo>
                  <a:pt x="1169789" y="785813"/>
                </a:lnTo>
                <a:lnTo>
                  <a:pt x="1223367" y="785813"/>
                </a:lnTo>
                <a:lnTo>
                  <a:pt x="1276945" y="785813"/>
                </a:lnTo>
                <a:lnTo>
                  <a:pt x="1330523" y="785813"/>
                </a:lnTo>
                <a:lnTo>
                  <a:pt x="1384101" y="785813"/>
                </a:lnTo>
                <a:lnTo>
                  <a:pt x="1446609" y="785813"/>
                </a:lnTo>
                <a:lnTo>
                  <a:pt x="1500187" y="785813"/>
                </a:lnTo>
                <a:lnTo>
                  <a:pt x="1562695" y="785813"/>
                </a:lnTo>
                <a:lnTo>
                  <a:pt x="1616273" y="785813"/>
                </a:lnTo>
                <a:lnTo>
                  <a:pt x="1678781" y="785813"/>
                </a:lnTo>
                <a:lnTo>
                  <a:pt x="1732359" y="785813"/>
                </a:lnTo>
                <a:lnTo>
                  <a:pt x="1785937" y="776883"/>
                </a:lnTo>
                <a:lnTo>
                  <a:pt x="1848445" y="776883"/>
                </a:lnTo>
                <a:lnTo>
                  <a:pt x="1902023" y="776883"/>
                </a:lnTo>
                <a:lnTo>
                  <a:pt x="1955601" y="767953"/>
                </a:lnTo>
                <a:lnTo>
                  <a:pt x="2018109" y="767953"/>
                </a:lnTo>
                <a:lnTo>
                  <a:pt x="2071687" y="759024"/>
                </a:lnTo>
                <a:lnTo>
                  <a:pt x="2125265" y="759024"/>
                </a:lnTo>
                <a:lnTo>
                  <a:pt x="2178844" y="759024"/>
                </a:lnTo>
                <a:lnTo>
                  <a:pt x="2232422" y="750094"/>
                </a:lnTo>
                <a:lnTo>
                  <a:pt x="2286000" y="750094"/>
                </a:lnTo>
                <a:lnTo>
                  <a:pt x="2339578" y="741164"/>
                </a:lnTo>
                <a:lnTo>
                  <a:pt x="2384226" y="732235"/>
                </a:lnTo>
                <a:lnTo>
                  <a:pt x="2437804" y="723305"/>
                </a:lnTo>
                <a:lnTo>
                  <a:pt x="2482453" y="714375"/>
                </a:lnTo>
                <a:lnTo>
                  <a:pt x="2536031" y="705446"/>
                </a:lnTo>
                <a:lnTo>
                  <a:pt x="2580679" y="696516"/>
                </a:lnTo>
                <a:lnTo>
                  <a:pt x="2634258" y="687586"/>
                </a:lnTo>
                <a:lnTo>
                  <a:pt x="2678906" y="678656"/>
                </a:lnTo>
                <a:lnTo>
                  <a:pt x="2732484" y="669727"/>
                </a:lnTo>
                <a:lnTo>
                  <a:pt x="2777133" y="651867"/>
                </a:lnTo>
                <a:lnTo>
                  <a:pt x="2812851" y="642938"/>
                </a:lnTo>
                <a:lnTo>
                  <a:pt x="2857500" y="634008"/>
                </a:lnTo>
                <a:lnTo>
                  <a:pt x="2893219" y="625078"/>
                </a:lnTo>
                <a:lnTo>
                  <a:pt x="2937867" y="616149"/>
                </a:lnTo>
                <a:lnTo>
                  <a:pt x="2973586" y="607219"/>
                </a:lnTo>
                <a:lnTo>
                  <a:pt x="3009304" y="589360"/>
                </a:lnTo>
                <a:lnTo>
                  <a:pt x="3045023" y="580430"/>
                </a:lnTo>
                <a:lnTo>
                  <a:pt x="3089672" y="562571"/>
                </a:lnTo>
                <a:lnTo>
                  <a:pt x="3125390" y="544711"/>
                </a:lnTo>
                <a:lnTo>
                  <a:pt x="3161109" y="526852"/>
                </a:lnTo>
                <a:lnTo>
                  <a:pt x="3187898" y="508992"/>
                </a:lnTo>
                <a:lnTo>
                  <a:pt x="3223617" y="491133"/>
                </a:lnTo>
                <a:lnTo>
                  <a:pt x="3250406" y="473274"/>
                </a:lnTo>
                <a:lnTo>
                  <a:pt x="3268265" y="464344"/>
                </a:lnTo>
                <a:lnTo>
                  <a:pt x="3295054" y="446485"/>
                </a:lnTo>
                <a:lnTo>
                  <a:pt x="3312914" y="437555"/>
                </a:lnTo>
                <a:lnTo>
                  <a:pt x="3339703" y="419696"/>
                </a:lnTo>
                <a:lnTo>
                  <a:pt x="3357562" y="401836"/>
                </a:lnTo>
                <a:lnTo>
                  <a:pt x="3366492" y="392906"/>
                </a:lnTo>
                <a:lnTo>
                  <a:pt x="3384351" y="375047"/>
                </a:lnTo>
                <a:lnTo>
                  <a:pt x="3393281" y="357188"/>
                </a:lnTo>
                <a:lnTo>
                  <a:pt x="3402211" y="339328"/>
                </a:lnTo>
                <a:lnTo>
                  <a:pt x="3402211" y="312539"/>
                </a:lnTo>
                <a:lnTo>
                  <a:pt x="3402211" y="294680"/>
                </a:lnTo>
                <a:lnTo>
                  <a:pt x="3393281" y="267891"/>
                </a:lnTo>
                <a:lnTo>
                  <a:pt x="3375422" y="241102"/>
                </a:lnTo>
                <a:lnTo>
                  <a:pt x="3357562" y="223242"/>
                </a:lnTo>
                <a:lnTo>
                  <a:pt x="3321844" y="196453"/>
                </a:lnTo>
                <a:lnTo>
                  <a:pt x="3286125" y="169664"/>
                </a:lnTo>
                <a:lnTo>
                  <a:pt x="3241476" y="151805"/>
                </a:lnTo>
                <a:lnTo>
                  <a:pt x="3196828" y="125016"/>
                </a:lnTo>
                <a:lnTo>
                  <a:pt x="3143250" y="107156"/>
                </a:lnTo>
                <a:lnTo>
                  <a:pt x="3080742" y="89297"/>
                </a:lnTo>
                <a:lnTo>
                  <a:pt x="3080742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29" name="Freeform 11328"/>
          <p:cNvSpPr/>
          <p:nvPr/>
        </p:nvSpPr>
        <p:spPr bwMode="auto">
          <a:xfrm>
            <a:off x="2625328" y="5107781"/>
            <a:ext cx="366118" cy="44650"/>
          </a:xfrm>
          <a:custGeom>
            <a:avLst/>
            <a:gdLst/>
            <a:ahLst/>
            <a:cxnLst/>
            <a:rect l="0" t="0" r="0" b="0"/>
            <a:pathLst>
              <a:path w="366118" h="44650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35719" y="17860"/>
                </a:lnTo>
                <a:lnTo>
                  <a:pt x="80367" y="17860"/>
                </a:lnTo>
                <a:lnTo>
                  <a:pt x="142875" y="17860"/>
                </a:lnTo>
                <a:lnTo>
                  <a:pt x="214313" y="8930"/>
                </a:lnTo>
                <a:lnTo>
                  <a:pt x="294680" y="893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0" name="Freeform 11329"/>
          <p:cNvSpPr/>
          <p:nvPr/>
        </p:nvSpPr>
        <p:spPr bwMode="auto">
          <a:xfrm>
            <a:off x="4018359" y="5036344"/>
            <a:ext cx="241103" cy="348259"/>
          </a:xfrm>
          <a:custGeom>
            <a:avLst/>
            <a:gdLst/>
            <a:ahLst/>
            <a:cxnLst/>
            <a:rect l="0" t="0" r="0" b="0"/>
            <a:pathLst>
              <a:path w="241103" h="348259">
                <a:moveTo>
                  <a:pt x="0" y="339328"/>
                </a:moveTo>
                <a:lnTo>
                  <a:pt x="8930" y="330398"/>
                </a:lnTo>
                <a:lnTo>
                  <a:pt x="8930" y="321469"/>
                </a:lnTo>
                <a:lnTo>
                  <a:pt x="17860" y="303609"/>
                </a:lnTo>
                <a:lnTo>
                  <a:pt x="35719" y="285750"/>
                </a:lnTo>
                <a:lnTo>
                  <a:pt x="44649" y="258961"/>
                </a:lnTo>
                <a:lnTo>
                  <a:pt x="62508" y="232172"/>
                </a:lnTo>
                <a:lnTo>
                  <a:pt x="80368" y="205383"/>
                </a:lnTo>
                <a:lnTo>
                  <a:pt x="98227" y="169664"/>
                </a:lnTo>
                <a:lnTo>
                  <a:pt x="107157" y="133945"/>
                </a:lnTo>
                <a:lnTo>
                  <a:pt x="107157" y="98226"/>
                </a:lnTo>
                <a:lnTo>
                  <a:pt x="116086" y="62508"/>
                </a:lnTo>
                <a:lnTo>
                  <a:pt x="107157" y="35719"/>
                </a:lnTo>
                <a:lnTo>
                  <a:pt x="107157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98227" y="8929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98226"/>
                </a:lnTo>
                <a:lnTo>
                  <a:pt x="98227" y="142875"/>
                </a:lnTo>
                <a:lnTo>
                  <a:pt x="116086" y="187523"/>
                </a:lnTo>
                <a:lnTo>
                  <a:pt x="133946" y="232172"/>
                </a:lnTo>
                <a:lnTo>
                  <a:pt x="169664" y="267890"/>
                </a:lnTo>
                <a:lnTo>
                  <a:pt x="187524" y="294679"/>
                </a:lnTo>
                <a:lnTo>
                  <a:pt x="214313" y="321469"/>
                </a:lnTo>
                <a:lnTo>
                  <a:pt x="232172" y="330398"/>
                </a:lnTo>
                <a:lnTo>
                  <a:pt x="241102" y="339328"/>
                </a:lnTo>
                <a:lnTo>
                  <a:pt x="241102" y="339328"/>
                </a:lnTo>
                <a:lnTo>
                  <a:pt x="232172" y="348258"/>
                </a:lnTo>
                <a:lnTo>
                  <a:pt x="214313" y="348258"/>
                </a:lnTo>
                <a:lnTo>
                  <a:pt x="187524" y="339328"/>
                </a:lnTo>
                <a:lnTo>
                  <a:pt x="151805" y="339328"/>
                </a:lnTo>
                <a:lnTo>
                  <a:pt x="116086" y="330398"/>
                </a:lnTo>
                <a:lnTo>
                  <a:pt x="80368" y="321469"/>
                </a:lnTo>
                <a:lnTo>
                  <a:pt x="44649" y="303609"/>
                </a:lnTo>
                <a:lnTo>
                  <a:pt x="26789" y="276820"/>
                </a:lnTo>
                <a:lnTo>
                  <a:pt x="8930" y="258961"/>
                </a:lnTo>
                <a:lnTo>
                  <a:pt x="0" y="241101"/>
                </a:lnTo>
                <a:lnTo>
                  <a:pt x="0" y="223242"/>
                </a:lnTo>
                <a:lnTo>
                  <a:pt x="8930" y="205383"/>
                </a:lnTo>
                <a:lnTo>
                  <a:pt x="26789" y="205383"/>
                </a:lnTo>
                <a:lnTo>
                  <a:pt x="44649" y="196453"/>
                </a:lnTo>
                <a:lnTo>
                  <a:pt x="71438" y="196453"/>
                </a:lnTo>
                <a:lnTo>
                  <a:pt x="107157" y="187523"/>
                </a:lnTo>
                <a:lnTo>
                  <a:pt x="133946" y="187523"/>
                </a:lnTo>
                <a:lnTo>
                  <a:pt x="160735" y="187523"/>
                </a:lnTo>
                <a:lnTo>
                  <a:pt x="187524" y="187523"/>
                </a:lnTo>
                <a:lnTo>
                  <a:pt x="196454" y="17859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187524" y="187523"/>
                </a:lnTo>
                <a:lnTo>
                  <a:pt x="160735" y="205383"/>
                </a:lnTo>
                <a:lnTo>
                  <a:pt x="125016" y="232172"/>
                </a:lnTo>
                <a:lnTo>
                  <a:pt x="89297" y="258961"/>
                </a:lnTo>
                <a:lnTo>
                  <a:pt x="53579" y="294679"/>
                </a:lnTo>
                <a:lnTo>
                  <a:pt x="35719" y="321469"/>
                </a:lnTo>
                <a:lnTo>
                  <a:pt x="35719" y="339328"/>
                </a:lnTo>
                <a:lnTo>
                  <a:pt x="35719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1" name="Freeform 11330"/>
          <p:cNvSpPr/>
          <p:nvPr/>
        </p:nvSpPr>
        <p:spPr bwMode="auto">
          <a:xfrm>
            <a:off x="4366617" y="5143500"/>
            <a:ext cx="294681" cy="580430"/>
          </a:xfrm>
          <a:custGeom>
            <a:avLst/>
            <a:gdLst/>
            <a:ahLst/>
            <a:cxnLst/>
            <a:rect l="0" t="0" r="0" b="0"/>
            <a:pathLst>
              <a:path w="294681" h="580430">
                <a:moveTo>
                  <a:pt x="178594" y="133945"/>
                </a:moveTo>
                <a:lnTo>
                  <a:pt x="178594" y="142875"/>
                </a:lnTo>
                <a:lnTo>
                  <a:pt x="169664" y="151805"/>
                </a:lnTo>
                <a:lnTo>
                  <a:pt x="169664" y="178594"/>
                </a:lnTo>
                <a:lnTo>
                  <a:pt x="160735" y="214313"/>
                </a:lnTo>
                <a:lnTo>
                  <a:pt x="151805" y="267891"/>
                </a:lnTo>
                <a:lnTo>
                  <a:pt x="142875" y="321469"/>
                </a:lnTo>
                <a:lnTo>
                  <a:pt x="133946" y="392906"/>
                </a:lnTo>
                <a:lnTo>
                  <a:pt x="125016" y="455413"/>
                </a:lnTo>
                <a:lnTo>
                  <a:pt x="125016" y="500062"/>
                </a:lnTo>
                <a:lnTo>
                  <a:pt x="125016" y="544710"/>
                </a:lnTo>
                <a:lnTo>
                  <a:pt x="125016" y="571499"/>
                </a:lnTo>
                <a:lnTo>
                  <a:pt x="133946" y="580429"/>
                </a:lnTo>
                <a:lnTo>
                  <a:pt x="125016" y="580429"/>
                </a:lnTo>
                <a:lnTo>
                  <a:pt x="125016" y="562570"/>
                </a:lnTo>
                <a:lnTo>
                  <a:pt x="107156" y="526851"/>
                </a:lnTo>
                <a:lnTo>
                  <a:pt x="98227" y="482202"/>
                </a:lnTo>
                <a:lnTo>
                  <a:pt x="80367" y="419695"/>
                </a:lnTo>
                <a:lnTo>
                  <a:pt x="53578" y="348258"/>
                </a:lnTo>
                <a:lnTo>
                  <a:pt x="35719" y="276820"/>
                </a:lnTo>
                <a:lnTo>
                  <a:pt x="8930" y="205383"/>
                </a:lnTo>
                <a:lnTo>
                  <a:pt x="0" y="142875"/>
                </a:lnTo>
                <a:lnTo>
                  <a:pt x="0" y="89297"/>
                </a:lnTo>
                <a:lnTo>
                  <a:pt x="0" y="44648"/>
                </a:lnTo>
                <a:lnTo>
                  <a:pt x="26789" y="17859"/>
                </a:lnTo>
                <a:lnTo>
                  <a:pt x="62508" y="8930"/>
                </a:lnTo>
                <a:lnTo>
                  <a:pt x="107156" y="0"/>
                </a:lnTo>
                <a:lnTo>
                  <a:pt x="160735" y="8930"/>
                </a:lnTo>
                <a:lnTo>
                  <a:pt x="205383" y="17859"/>
                </a:lnTo>
                <a:lnTo>
                  <a:pt x="250031" y="26789"/>
                </a:lnTo>
                <a:lnTo>
                  <a:pt x="285750" y="53578"/>
                </a:lnTo>
                <a:lnTo>
                  <a:pt x="294680" y="71438"/>
                </a:lnTo>
                <a:lnTo>
                  <a:pt x="276821" y="89297"/>
                </a:lnTo>
                <a:lnTo>
                  <a:pt x="223242" y="98227"/>
                </a:lnTo>
                <a:lnTo>
                  <a:pt x="151805" y="98227"/>
                </a:lnTo>
                <a:lnTo>
                  <a:pt x="71438" y="80367"/>
                </a:lnTo>
                <a:lnTo>
                  <a:pt x="7143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2" name="Freeform 11331"/>
          <p:cNvSpPr/>
          <p:nvPr/>
        </p:nvSpPr>
        <p:spPr bwMode="auto">
          <a:xfrm>
            <a:off x="3652242" y="5170289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1785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3" name="Freeform 11332"/>
          <p:cNvSpPr/>
          <p:nvPr/>
        </p:nvSpPr>
        <p:spPr bwMode="auto">
          <a:xfrm>
            <a:off x="3562945" y="5250656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89297" y="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4" name="Freeform 11333"/>
          <p:cNvSpPr/>
          <p:nvPr/>
        </p:nvSpPr>
        <p:spPr bwMode="auto">
          <a:xfrm>
            <a:off x="3089672" y="5116711"/>
            <a:ext cx="285751" cy="303610"/>
          </a:xfrm>
          <a:custGeom>
            <a:avLst/>
            <a:gdLst/>
            <a:ahLst/>
            <a:cxnLst/>
            <a:rect l="0" t="0" r="0" b="0"/>
            <a:pathLst>
              <a:path w="285751" h="303610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17859" y="187523"/>
                </a:lnTo>
                <a:lnTo>
                  <a:pt x="26789" y="232172"/>
                </a:lnTo>
                <a:lnTo>
                  <a:pt x="44648" y="267891"/>
                </a:lnTo>
                <a:lnTo>
                  <a:pt x="71437" y="294680"/>
                </a:lnTo>
                <a:lnTo>
                  <a:pt x="98226" y="303609"/>
                </a:lnTo>
                <a:lnTo>
                  <a:pt x="133945" y="303609"/>
                </a:lnTo>
                <a:lnTo>
                  <a:pt x="160734" y="276820"/>
                </a:lnTo>
                <a:lnTo>
                  <a:pt x="196453" y="241102"/>
                </a:lnTo>
                <a:lnTo>
                  <a:pt x="232172" y="196453"/>
                </a:lnTo>
                <a:lnTo>
                  <a:pt x="258961" y="151805"/>
                </a:lnTo>
                <a:lnTo>
                  <a:pt x="276820" y="107156"/>
                </a:lnTo>
                <a:lnTo>
                  <a:pt x="285750" y="62508"/>
                </a:lnTo>
                <a:lnTo>
                  <a:pt x="285750" y="35719"/>
                </a:lnTo>
                <a:lnTo>
                  <a:pt x="267891" y="17859"/>
                </a:lnTo>
                <a:lnTo>
                  <a:pt x="250031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5" name="Freeform 11334"/>
          <p:cNvSpPr/>
          <p:nvPr/>
        </p:nvSpPr>
        <p:spPr bwMode="auto">
          <a:xfrm>
            <a:off x="4822031" y="5223867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26789"/>
                </a:moveTo>
                <a:lnTo>
                  <a:pt x="0" y="17860"/>
                </a:lnTo>
                <a:lnTo>
                  <a:pt x="17860" y="17860"/>
                </a:lnTo>
                <a:lnTo>
                  <a:pt x="44649" y="8930"/>
                </a:lnTo>
                <a:lnTo>
                  <a:pt x="89297" y="8930"/>
                </a:lnTo>
                <a:lnTo>
                  <a:pt x="125016" y="8930"/>
                </a:lnTo>
                <a:lnTo>
                  <a:pt x="16966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6" name="Freeform 11335"/>
          <p:cNvSpPr/>
          <p:nvPr/>
        </p:nvSpPr>
        <p:spPr bwMode="auto">
          <a:xfrm>
            <a:off x="4884539" y="5134570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35719" y="17860"/>
                </a:lnTo>
                <a:lnTo>
                  <a:pt x="44649" y="44649"/>
                </a:lnTo>
                <a:lnTo>
                  <a:pt x="62508" y="80368"/>
                </a:lnTo>
                <a:lnTo>
                  <a:pt x="71438" y="125016"/>
                </a:lnTo>
                <a:lnTo>
                  <a:pt x="80367" y="169664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7" name="Freeform 11336"/>
          <p:cNvSpPr/>
          <p:nvPr/>
        </p:nvSpPr>
        <p:spPr bwMode="auto">
          <a:xfrm>
            <a:off x="5143500" y="5197078"/>
            <a:ext cx="258962" cy="44650"/>
          </a:xfrm>
          <a:custGeom>
            <a:avLst/>
            <a:gdLst/>
            <a:ahLst/>
            <a:cxnLst/>
            <a:rect l="0" t="0" r="0" b="0"/>
            <a:pathLst>
              <a:path w="258962" h="44650">
                <a:moveTo>
                  <a:pt x="0" y="44649"/>
                </a:moveTo>
                <a:lnTo>
                  <a:pt x="0" y="44649"/>
                </a:lnTo>
                <a:lnTo>
                  <a:pt x="8930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62508" y="8930"/>
                </a:lnTo>
                <a:lnTo>
                  <a:pt x="89297" y="8930"/>
                </a:lnTo>
                <a:lnTo>
                  <a:pt x="125016" y="0"/>
                </a:lnTo>
                <a:lnTo>
                  <a:pt x="160734" y="0"/>
                </a:lnTo>
                <a:lnTo>
                  <a:pt x="196453" y="0"/>
                </a:lnTo>
                <a:lnTo>
                  <a:pt x="232172" y="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8" name="Freeform 11337"/>
          <p:cNvSpPr/>
          <p:nvPr/>
        </p:nvSpPr>
        <p:spPr bwMode="auto">
          <a:xfrm>
            <a:off x="5286375" y="5072063"/>
            <a:ext cx="17860" cy="241102"/>
          </a:xfrm>
          <a:custGeom>
            <a:avLst/>
            <a:gdLst/>
            <a:ahLst/>
            <a:cxnLst/>
            <a:rect l="0" t="0" r="0" b="0"/>
            <a:pathLst>
              <a:path w="17860" h="24110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89296"/>
                </a:lnTo>
                <a:lnTo>
                  <a:pt x="0" y="133945"/>
                </a:lnTo>
                <a:lnTo>
                  <a:pt x="0" y="178593"/>
                </a:lnTo>
                <a:lnTo>
                  <a:pt x="8930" y="223242"/>
                </a:lnTo>
                <a:lnTo>
                  <a:pt x="17859" y="241101"/>
                </a:lnTo>
                <a:lnTo>
                  <a:pt x="17859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39" name="Freeform 11338"/>
          <p:cNvSpPr/>
          <p:nvPr/>
        </p:nvSpPr>
        <p:spPr bwMode="auto">
          <a:xfrm>
            <a:off x="1375172" y="5598913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17859" y="35719"/>
                </a:move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40" name="Freeform 11339"/>
          <p:cNvSpPr/>
          <p:nvPr/>
        </p:nvSpPr>
        <p:spPr bwMode="auto">
          <a:xfrm>
            <a:off x="17860" y="5322094"/>
            <a:ext cx="1687711" cy="714375"/>
          </a:xfrm>
          <a:custGeom>
            <a:avLst/>
            <a:gdLst/>
            <a:ahLst/>
            <a:cxnLst/>
            <a:rect l="0" t="0" r="0" b="0"/>
            <a:pathLst>
              <a:path w="1687711" h="714375">
                <a:moveTo>
                  <a:pt x="1580554" y="241101"/>
                </a:moveTo>
                <a:lnTo>
                  <a:pt x="1580554" y="232172"/>
                </a:lnTo>
                <a:lnTo>
                  <a:pt x="1580554" y="223242"/>
                </a:lnTo>
                <a:lnTo>
                  <a:pt x="1580554" y="214312"/>
                </a:lnTo>
                <a:lnTo>
                  <a:pt x="1571624" y="196453"/>
                </a:lnTo>
                <a:lnTo>
                  <a:pt x="1562695" y="187523"/>
                </a:lnTo>
                <a:lnTo>
                  <a:pt x="1553765" y="169664"/>
                </a:lnTo>
                <a:lnTo>
                  <a:pt x="1544835" y="160734"/>
                </a:lnTo>
                <a:lnTo>
                  <a:pt x="1526976" y="142875"/>
                </a:lnTo>
                <a:lnTo>
                  <a:pt x="1500187" y="133945"/>
                </a:lnTo>
                <a:lnTo>
                  <a:pt x="1473398" y="125015"/>
                </a:lnTo>
                <a:lnTo>
                  <a:pt x="1446609" y="116086"/>
                </a:lnTo>
                <a:lnTo>
                  <a:pt x="1410890" y="107156"/>
                </a:lnTo>
                <a:lnTo>
                  <a:pt x="1375171" y="98226"/>
                </a:lnTo>
                <a:lnTo>
                  <a:pt x="1330523" y="80367"/>
                </a:lnTo>
                <a:lnTo>
                  <a:pt x="1285874" y="71437"/>
                </a:lnTo>
                <a:lnTo>
                  <a:pt x="1223367" y="62508"/>
                </a:lnTo>
                <a:lnTo>
                  <a:pt x="1160859" y="44648"/>
                </a:lnTo>
                <a:lnTo>
                  <a:pt x="1089421" y="35719"/>
                </a:lnTo>
                <a:lnTo>
                  <a:pt x="1017984" y="17859"/>
                </a:lnTo>
                <a:lnTo>
                  <a:pt x="937617" y="8929"/>
                </a:lnTo>
                <a:lnTo>
                  <a:pt x="848320" y="0"/>
                </a:lnTo>
                <a:lnTo>
                  <a:pt x="767953" y="0"/>
                </a:lnTo>
                <a:lnTo>
                  <a:pt x="687585" y="0"/>
                </a:lnTo>
                <a:lnTo>
                  <a:pt x="607218" y="0"/>
                </a:lnTo>
                <a:lnTo>
                  <a:pt x="535781" y="8929"/>
                </a:lnTo>
                <a:lnTo>
                  <a:pt x="482203" y="8929"/>
                </a:lnTo>
                <a:lnTo>
                  <a:pt x="437554" y="26789"/>
                </a:lnTo>
                <a:lnTo>
                  <a:pt x="392906" y="35719"/>
                </a:lnTo>
                <a:lnTo>
                  <a:pt x="348257" y="44648"/>
                </a:lnTo>
                <a:lnTo>
                  <a:pt x="294679" y="62508"/>
                </a:lnTo>
                <a:lnTo>
                  <a:pt x="232171" y="89297"/>
                </a:lnTo>
                <a:lnTo>
                  <a:pt x="169664" y="116086"/>
                </a:lnTo>
                <a:lnTo>
                  <a:pt x="107156" y="151804"/>
                </a:lnTo>
                <a:lnTo>
                  <a:pt x="53578" y="196453"/>
                </a:lnTo>
                <a:lnTo>
                  <a:pt x="17859" y="232172"/>
                </a:lnTo>
                <a:lnTo>
                  <a:pt x="0" y="258960"/>
                </a:lnTo>
                <a:lnTo>
                  <a:pt x="0" y="285749"/>
                </a:lnTo>
                <a:lnTo>
                  <a:pt x="0" y="321468"/>
                </a:lnTo>
                <a:lnTo>
                  <a:pt x="8929" y="357186"/>
                </a:lnTo>
                <a:lnTo>
                  <a:pt x="80367" y="446483"/>
                </a:lnTo>
                <a:lnTo>
                  <a:pt x="169664" y="526851"/>
                </a:lnTo>
                <a:lnTo>
                  <a:pt x="276820" y="580429"/>
                </a:lnTo>
                <a:lnTo>
                  <a:pt x="392906" y="634007"/>
                </a:lnTo>
                <a:lnTo>
                  <a:pt x="508992" y="660796"/>
                </a:lnTo>
                <a:lnTo>
                  <a:pt x="616148" y="687585"/>
                </a:lnTo>
                <a:lnTo>
                  <a:pt x="732234" y="705444"/>
                </a:lnTo>
                <a:lnTo>
                  <a:pt x="857249" y="705444"/>
                </a:lnTo>
                <a:lnTo>
                  <a:pt x="973335" y="714374"/>
                </a:lnTo>
                <a:lnTo>
                  <a:pt x="1089421" y="705444"/>
                </a:lnTo>
                <a:lnTo>
                  <a:pt x="1205507" y="696515"/>
                </a:lnTo>
                <a:lnTo>
                  <a:pt x="1312663" y="678655"/>
                </a:lnTo>
                <a:lnTo>
                  <a:pt x="1410890" y="642936"/>
                </a:lnTo>
                <a:lnTo>
                  <a:pt x="1500187" y="598288"/>
                </a:lnTo>
                <a:lnTo>
                  <a:pt x="1571624" y="553640"/>
                </a:lnTo>
                <a:lnTo>
                  <a:pt x="1634132" y="508991"/>
                </a:lnTo>
                <a:lnTo>
                  <a:pt x="1660921" y="446483"/>
                </a:lnTo>
                <a:lnTo>
                  <a:pt x="1687710" y="392905"/>
                </a:lnTo>
                <a:lnTo>
                  <a:pt x="1687710" y="339327"/>
                </a:lnTo>
                <a:lnTo>
                  <a:pt x="1687710" y="294679"/>
                </a:lnTo>
                <a:lnTo>
                  <a:pt x="1660921" y="241101"/>
                </a:lnTo>
                <a:lnTo>
                  <a:pt x="1616273" y="205383"/>
                </a:lnTo>
                <a:lnTo>
                  <a:pt x="1553765" y="169664"/>
                </a:lnTo>
                <a:lnTo>
                  <a:pt x="1482328" y="151804"/>
                </a:lnTo>
                <a:lnTo>
                  <a:pt x="1393031" y="142875"/>
                </a:lnTo>
                <a:lnTo>
                  <a:pt x="1285874" y="151804"/>
                </a:lnTo>
                <a:lnTo>
                  <a:pt x="1169789" y="160734"/>
                </a:lnTo>
                <a:lnTo>
                  <a:pt x="1053703" y="178594"/>
                </a:lnTo>
                <a:lnTo>
                  <a:pt x="1053703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41" name="Freeform 11340"/>
          <p:cNvSpPr/>
          <p:nvPr/>
        </p:nvSpPr>
        <p:spPr bwMode="auto">
          <a:xfrm>
            <a:off x="1384102" y="3571875"/>
            <a:ext cx="6232922" cy="2964656"/>
          </a:xfrm>
          <a:custGeom>
            <a:avLst/>
            <a:gdLst/>
            <a:ahLst/>
            <a:cxnLst/>
            <a:rect l="0" t="0" r="0" b="0"/>
            <a:pathLst>
              <a:path w="6232922" h="2964656">
                <a:moveTo>
                  <a:pt x="8929" y="2357437"/>
                </a:moveTo>
                <a:lnTo>
                  <a:pt x="8929" y="2357437"/>
                </a:lnTo>
                <a:lnTo>
                  <a:pt x="0" y="2357437"/>
                </a:lnTo>
                <a:lnTo>
                  <a:pt x="0" y="2357437"/>
                </a:lnTo>
                <a:lnTo>
                  <a:pt x="0" y="2366366"/>
                </a:lnTo>
                <a:lnTo>
                  <a:pt x="8929" y="2384226"/>
                </a:lnTo>
                <a:lnTo>
                  <a:pt x="17859" y="2402085"/>
                </a:lnTo>
                <a:lnTo>
                  <a:pt x="17859" y="2419945"/>
                </a:lnTo>
                <a:lnTo>
                  <a:pt x="35718" y="2437804"/>
                </a:lnTo>
                <a:lnTo>
                  <a:pt x="44648" y="2455663"/>
                </a:lnTo>
                <a:lnTo>
                  <a:pt x="71437" y="2482452"/>
                </a:lnTo>
                <a:lnTo>
                  <a:pt x="89296" y="2509241"/>
                </a:lnTo>
                <a:lnTo>
                  <a:pt x="107156" y="2527101"/>
                </a:lnTo>
                <a:lnTo>
                  <a:pt x="133945" y="2553890"/>
                </a:lnTo>
                <a:lnTo>
                  <a:pt x="160734" y="2580679"/>
                </a:lnTo>
                <a:lnTo>
                  <a:pt x="187523" y="2607468"/>
                </a:lnTo>
                <a:lnTo>
                  <a:pt x="223242" y="2625327"/>
                </a:lnTo>
                <a:lnTo>
                  <a:pt x="258961" y="2652116"/>
                </a:lnTo>
                <a:lnTo>
                  <a:pt x="303609" y="2669976"/>
                </a:lnTo>
                <a:lnTo>
                  <a:pt x="357187" y="2687835"/>
                </a:lnTo>
                <a:lnTo>
                  <a:pt x="410765" y="2705695"/>
                </a:lnTo>
                <a:lnTo>
                  <a:pt x="464343" y="2723554"/>
                </a:lnTo>
                <a:lnTo>
                  <a:pt x="526851" y="2732484"/>
                </a:lnTo>
                <a:lnTo>
                  <a:pt x="589359" y="2750343"/>
                </a:lnTo>
                <a:lnTo>
                  <a:pt x="651867" y="2759273"/>
                </a:lnTo>
                <a:lnTo>
                  <a:pt x="714375" y="2777132"/>
                </a:lnTo>
                <a:lnTo>
                  <a:pt x="776882" y="2794991"/>
                </a:lnTo>
                <a:lnTo>
                  <a:pt x="839390" y="2812851"/>
                </a:lnTo>
                <a:lnTo>
                  <a:pt x="901898" y="2839640"/>
                </a:lnTo>
                <a:lnTo>
                  <a:pt x="973336" y="2857499"/>
                </a:lnTo>
                <a:lnTo>
                  <a:pt x="1044773" y="2866429"/>
                </a:lnTo>
                <a:lnTo>
                  <a:pt x="1116211" y="2884288"/>
                </a:lnTo>
                <a:lnTo>
                  <a:pt x="1196578" y="2902148"/>
                </a:lnTo>
                <a:lnTo>
                  <a:pt x="1276945" y="2911077"/>
                </a:lnTo>
                <a:lnTo>
                  <a:pt x="1348382" y="2911077"/>
                </a:lnTo>
                <a:lnTo>
                  <a:pt x="1401961" y="2920007"/>
                </a:lnTo>
                <a:lnTo>
                  <a:pt x="1455539" y="2928937"/>
                </a:lnTo>
                <a:lnTo>
                  <a:pt x="1500187" y="2928937"/>
                </a:lnTo>
                <a:lnTo>
                  <a:pt x="1571625" y="2937866"/>
                </a:lnTo>
                <a:lnTo>
                  <a:pt x="1660921" y="2946796"/>
                </a:lnTo>
                <a:lnTo>
                  <a:pt x="1750218" y="2955726"/>
                </a:lnTo>
                <a:lnTo>
                  <a:pt x="1848445" y="2955726"/>
                </a:lnTo>
                <a:lnTo>
                  <a:pt x="1946671" y="2964655"/>
                </a:lnTo>
                <a:lnTo>
                  <a:pt x="2053828" y="2964655"/>
                </a:lnTo>
                <a:lnTo>
                  <a:pt x="2098476" y="2964655"/>
                </a:lnTo>
                <a:lnTo>
                  <a:pt x="2160984" y="2964655"/>
                </a:lnTo>
                <a:lnTo>
                  <a:pt x="2241351" y="2964655"/>
                </a:lnTo>
                <a:lnTo>
                  <a:pt x="2321718" y="2964655"/>
                </a:lnTo>
                <a:lnTo>
                  <a:pt x="2527101" y="2955726"/>
                </a:lnTo>
                <a:lnTo>
                  <a:pt x="2723554" y="2937866"/>
                </a:lnTo>
                <a:lnTo>
                  <a:pt x="2920007" y="2920007"/>
                </a:lnTo>
                <a:lnTo>
                  <a:pt x="3107531" y="2893218"/>
                </a:lnTo>
                <a:lnTo>
                  <a:pt x="3286125" y="2857499"/>
                </a:lnTo>
                <a:lnTo>
                  <a:pt x="3437929" y="2839640"/>
                </a:lnTo>
                <a:lnTo>
                  <a:pt x="3589734" y="2821780"/>
                </a:lnTo>
                <a:lnTo>
                  <a:pt x="3723679" y="2803921"/>
                </a:lnTo>
                <a:lnTo>
                  <a:pt x="3848695" y="2786062"/>
                </a:lnTo>
                <a:lnTo>
                  <a:pt x="3973711" y="2768202"/>
                </a:lnTo>
                <a:lnTo>
                  <a:pt x="4098726" y="2750343"/>
                </a:lnTo>
                <a:lnTo>
                  <a:pt x="4214812" y="2723554"/>
                </a:lnTo>
                <a:lnTo>
                  <a:pt x="4330898" y="2705695"/>
                </a:lnTo>
                <a:lnTo>
                  <a:pt x="4446984" y="2678905"/>
                </a:lnTo>
                <a:lnTo>
                  <a:pt x="4572000" y="2652116"/>
                </a:lnTo>
                <a:lnTo>
                  <a:pt x="4705945" y="2625327"/>
                </a:lnTo>
                <a:lnTo>
                  <a:pt x="4839890" y="2589609"/>
                </a:lnTo>
                <a:lnTo>
                  <a:pt x="4973836" y="2553890"/>
                </a:lnTo>
                <a:lnTo>
                  <a:pt x="5107781" y="2518171"/>
                </a:lnTo>
                <a:lnTo>
                  <a:pt x="5232796" y="2473523"/>
                </a:lnTo>
                <a:lnTo>
                  <a:pt x="5357812" y="2428874"/>
                </a:lnTo>
                <a:lnTo>
                  <a:pt x="5464968" y="2384226"/>
                </a:lnTo>
                <a:lnTo>
                  <a:pt x="5563195" y="2339577"/>
                </a:lnTo>
                <a:lnTo>
                  <a:pt x="5661421" y="2294929"/>
                </a:lnTo>
                <a:lnTo>
                  <a:pt x="5741789" y="2241351"/>
                </a:lnTo>
                <a:lnTo>
                  <a:pt x="5813226" y="2196702"/>
                </a:lnTo>
                <a:lnTo>
                  <a:pt x="5875734" y="2143124"/>
                </a:lnTo>
                <a:lnTo>
                  <a:pt x="5938242" y="2089546"/>
                </a:lnTo>
                <a:lnTo>
                  <a:pt x="5991820" y="2035968"/>
                </a:lnTo>
                <a:lnTo>
                  <a:pt x="6045398" y="1973461"/>
                </a:lnTo>
                <a:lnTo>
                  <a:pt x="6090046" y="1910953"/>
                </a:lnTo>
                <a:lnTo>
                  <a:pt x="6134695" y="1848445"/>
                </a:lnTo>
                <a:lnTo>
                  <a:pt x="6170414" y="1785938"/>
                </a:lnTo>
                <a:lnTo>
                  <a:pt x="6197203" y="1714500"/>
                </a:lnTo>
                <a:lnTo>
                  <a:pt x="6215062" y="1651992"/>
                </a:lnTo>
                <a:lnTo>
                  <a:pt x="6232921" y="1598414"/>
                </a:lnTo>
                <a:lnTo>
                  <a:pt x="6223992" y="1535906"/>
                </a:lnTo>
                <a:lnTo>
                  <a:pt x="6215062" y="1482328"/>
                </a:lnTo>
                <a:lnTo>
                  <a:pt x="6197203" y="1428750"/>
                </a:lnTo>
                <a:lnTo>
                  <a:pt x="6161484" y="1375172"/>
                </a:lnTo>
                <a:lnTo>
                  <a:pt x="6125765" y="1321594"/>
                </a:lnTo>
                <a:lnTo>
                  <a:pt x="6081117" y="1268015"/>
                </a:lnTo>
                <a:lnTo>
                  <a:pt x="6018609" y="1214437"/>
                </a:lnTo>
                <a:lnTo>
                  <a:pt x="5956101" y="1160859"/>
                </a:lnTo>
                <a:lnTo>
                  <a:pt x="5884664" y="1107281"/>
                </a:lnTo>
                <a:lnTo>
                  <a:pt x="5813226" y="1044773"/>
                </a:lnTo>
                <a:lnTo>
                  <a:pt x="5741789" y="991195"/>
                </a:lnTo>
                <a:lnTo>
                  <a:pt x="5661421" y="937617"/>
                </a:lnTo>
                <a:lnTo>
                  <a:pt x="5581054" y="884039"/>
                </a:lnTo>
                <a:lnTo>
                  <a:pt x="5500687" y="839390"/>
                </a:lnTo>
                <a:lnTo>
                  <a:pt x="5411390" y="794742"/>
                </a:lnTo>
                <a:lnTo>
                  <a:pt x="5322093" y="741164"/>
                </a:lnTo>
                <a:lnTo>
                  <a:pt x="5232796" y="696515"/>
                </a:lnTo>
                <a:lnTo>
                  <a:pt x="5134570" y="651867"/>
                </a:lnTo>
                <a:lnTo>
                  <a:pt x="5045273" y="607218"/>
                </a:lnTo>
                <a:lnTo>
                  <a:pt x="4955976" y="571500"/>
                </a:lnTo>
                <a:lnTo>
                  <a:pt x="4857750" y="535781"/>
                </a:lnTo>
                <a:lnTo>
                  <a:pt x="4768453" y="500062"/>
                </a:lnTo>
                <a:lnTo>
                  <a:pt x="4679156" y="464343"/>
                </a:lnTo>
                <a:lnTo>
                  <a:pt x="4598789" y="428625"/>
                </a:lnTo>
                <a:lnTo>
                  <a:pt x="4536281" y="392906"/>
                </a:lnTo>
                <a:lnTo>
                  <a:pt x="4482703" y="357187"/>
                </a:lnTo>
                <a:lnTo>
                  <a:pt x="4438054" y="321468"/>
                </a:lnTo>
                <a:lnTo>
                  <a:pt x="4393406" y="285750"/>
                </a:lnTo>
                <a:lnTo>
                  <a:pt x="4366617" y="250031"/>
                </a:lnTo>
                <a:lnTo>
                  <a:pt x="4330898" y="214312"/>
                </a:lnTo>
                <a:lnTo>
                  <a:pt x="4304109" y="178593"/>
                </a:lnTo>
                <a:lnTo>
                  <a:pt x="4286250" y="151804"/>
                </a:lnTo>
                <a:lnTo>
                  <a:pt x="4259461" y="125015"/>
                </a:lnTo>
                <a:lnTo>
                  <a:pt x="4241601" y="98226"/>
                </a:lnTo>
                <a:lnTo>
                  <a:pt x="4214812" y="71437"/>
                </a:lnTo>
                <a:lnTo>
                  <a:pt x="4196953" y="53578"/>
                </a:lnTo>
                <a:lnTo>
                  <a:pt x="4188023" y="35718"/>
                </a:lnTo>
                <a:lnTo>
                  <a:pt x="4179093" y="17859"/>
                </a:lnTo>
                <a:lnTo>
                  <a:pt x="4179093" y="8929"/>
                </a:lnTo>
                <a:lnTo>
                  <a:pt x="4179093" y="0"/>
                </a:lnTo>
                <a:lnTo>
                  <a:pt x="4179093" y="0"/>
                </a:lnTo>
                <a:lnTo>
                  <a:pt x="4188023" y="8929"/>
                </a:lnTo>
                <a:lnTo>
                  <a:pt x="4196953" y="26789"/>
                </a:lnTo>
                <a:lnTo>
                  <a:pt x="4188023" y="44648"/>
                </a:lnTo>
                <a:lnTo>
                  <a:pt x="4188023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Frequency of Address Modes A.7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875"/>
            <a:ext cx="80010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4000500" y="5000625"/>
            <a:ext cx="3455790" cy="517923"/>
          </a:xfrm>
          <a:custGeom>
            <a:avLst/>
            <a:gdLst/>
            <a:ahLst/>
            <a:cxnLst/>
            <a:rect l="0" t="0" r="0" b="0"/>
            <a:pathLst>
              <a:path w="3455790" h="517923">
                <a:moveTo>
                  <a:pt x="2857500" y="142875"/>
                </a:moveTo>
                <a:lnTo>
                  <a:pt x="2857500" y="142875"/>
                </a:lnTo>
                <a:lnTo>
                  <a:pt x="2857500" y="133945"/>
                </a:lnTo>
                <a:lnTo>
                  <a:pt x="2857500" y="133945"/>
                </a:lnTo>
                <a:lnTo>
                  <a:pt x="2857500" y="125016"/>
                </a:lnTo>
                <a:lnTo>
                  <a:pt x="2857500" y="125016"/>
                </a:lnTo>
                <a:lnTo>
                  <a:pt x="2848570" y="116086"/>
                </a:lnTo>
                <a:lnTo>
                  <a:pt x="2848570" y="116086"/>
                </a:lnTo>
                <a:lnTo>
                  <a:pt x="2839641" y="116086"/>
                </a:lnTo>
                <a:lnTo>
                  <a:pt x="2830711" y="116086"/>
                </a:lnTo>
                <a:lnTo>
                  <a:pt x="2821781" y="107156"/>
                </a:lnTo>
                <a:lnTo>
                  <a:pt x="2812852" y="107156"/>
                </a:lnTo>
                <a:lnTo>
                  <a:pt x="2794992" y="107156"/>
                </a:lnTo>
                <a:lnTo>
                  <a:pt x="2777133" y="107156"/>
                </a:lnTo>
                <a:lnTo>
                  <a:pt x="2759273" y="107156"/>
                </a:lnTo>
                <a:lnTo>
                  <a:pt x="2732484" y="107156"/>
                </a:lnTo>
                <a:lnTo>
                  <a:pt x="2714625" y="107156"/>
                </a:lnTo>
                <a:lnTo>
                  <a:pt x="2687836" y="107156"/>
                </a:lnTo>
                <a:lnTo>
                  <a:pt x="2652117" y="107156"/>
                </a:lnTo>
                <a:lnTo>
                  <a:pt x="2625328" y="98227"/>
                </a:lnTo>
                <a:lnTo>
                  <a:pt x="2589609" y="98227"/>
                </a:lnTo>
                <a:lnTo>
                  <a:pt x="2553891" y="89297"/>
                </a:lnTo>
                <a:lnTo>
                  <a:pt x="2518172" y="89297"/>
                </a:lnTo>
                <a:lnTo>
                  <a:pt x="2482453" y="89297"/>
                </a:lnTo>
                <a:lnTo>
                  <a:pt x="2437805" y="80367"/>
                </a:lnTo>
                <a:lnTo>
                  <a:pt x="2393156" y="71438"/>
                </a:lnTo>
                <a:lnTo>
                  <a:pt x="2357438" y="62508"/>
                </a:lnTo>
                <a:lnTo>
                  <a:pt x="2312789" y="62508"/>
                </a:lnTo>
                <a:lnTo>
                  <a:pt x="2259211" y="53578"/>
                </a:lnTo>
                <a:lnTo>
                  <a:pt x="2205633" y="44648"/>
                </a:lnTo>
                <a:lnTo>
                  <a:pt x="2160984" y="35719"/>
                </a:lnTo>
                <a:lnTo>
                  <a:pt x="2107406" y="26789"/>
                </a:lnTo>
                <a:lnTo>
                  <a:pt x="2044898" y="17859"/>
                </a:lnTo>
                <a:lnTo>
                  <a:pt x="2000250" y="17859"/>
                </a:lnTo>
                <a:lnTo>
                  <a:pt x="1937742" y="8930"/>
                </a:lnTo>
                <a:lnTo>
                  <a:pt x="1884164" y="8930"/>
                </a:lnTo>
                <a:lnTo>
                  <a:pt x="1830586" y="0"/>
                </a:lnTo>
                <a:lnTo>
                  <a:pt x="1768078" y="0"/>
                </a:lnTo>
                <a:lnTo>
                  <a:pt x="1705570" y="0"/>
                </a:lnTo>
                <a:lnTo>
                  <a:pt x="1643063" y="0"/>
                </a:lnTo>
                <a:lnTo>
                  <a:pt x="1571625" y="0"/>
                </a:lnTo>
                <a:lnTo>
                  <a:pt x="1500188" y="0"/>
                </a:lnTo>
                <a:lnTo>
                  <a:pt x="1437680" y="0"/>
                </a:lnTo>
                <a:lnTo>
                  <a:pt x="1366242" y="8930"/>
                </a:lnTo>
                <a:lnTo>
                  <a:pt x="1294805" y="8930"/>
                </a:lnTo>
                <a:lnTo>
                  <a:pt x="1223367" y="17859"/>
                </a:lnTo>
                <a:lnTo>
                  <a:pt x="1160859" y="26789"/>
                </a:lnTo>
                <a:lnTo>
                  <a:pt x="1089422" y="26789"/>
                </a:lnTo>
                <a:lnTo>
                  <a:pt x="1026914" y="35719"/>
                </a:lnTo>
                <a:lnTo>
                  <a:pt x="973336" y="44648"/>
                </a:lnTo>
                <a:lnTo>
                  <a:pt x="910828" y="53578"/>
                </a:lnTo>
                <a:lnTo>
                  <a:pt x="857250" y="62508"/>
                </a:lnTo>
                <a:lnTo>
                  <a:pt x="794742" y="80367"/>
                </a:lnTo>
                <a:lnTo>
                  <a:pt x="732234" y="89297"/>
                </a:lnTo>
                <a:lnTo>
                  <a:pt x="669727" y="98227"/>
                </a:lnTo>
                <a:lnTo>
                  <a:pt x="616148" y="98227"/>
                </a:lnTo>
                <a:lnTo>
                  <a:pt x="553641" y="107156"/>
                </a:lnTo>
                <a:lnTo>
                  <a:pt x="491133" y="116086"/>
                </a:lnTo>
                <a:lnTo>
                  <a:pt x="428625" y="125016"/>
                </a:lnTo>
                <a:lnTo>
                  <a:pt x="375047" y="133945"/>
                </a:lnTo>
                <a:lnTo>
                  <a:pt x="321469" y="142875"/>
                </a:lnTo>
                <a:lnTo>
                  <a:pt x="258961" y="151805"/>
                </a:lnTo>
                <a:lnTo>
                  <a:pt x="214313" y="169664"/>
                </a:lnTo>
                <a:lnTo>
                  <a:pt x="169664" y="178594"/>
                </a:lnTo>
                <a:lnTo>
                  <a:pt x="125016" y="187523"/>
                </a:lnTo>
                <a:lnTo>
                  <a:pt x="89297" y="205383"/>
                </a:lnTo>
                <a:lnTo>
                  <a:pt x="53578" y="214313"/>
                </a:lnTo>
                <a:lnTo>
                  <a:pt x="35719" y="232172"/>
                </a:lnTo>
                <a:lnTo>
                  <a:pt x="17859" y="250031"/>
                </a:lnTo>
                <a:lnTo>
                  <a:pt x="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9328"/>
                </a:lnTo>
                <a:lnTo>
                  <a:pt x="26789" y="357188"/>
                </a:lnTo>
                <a:lnTo>
                  <a:pt x="44648" y="375047"/>
                </a:lnTo>
                <a:lnTo>
                  <a:pt x="71438" y="392906"/>
                </a:lnTo>
                <a:lnTo>
                  <a:pt x="98227" y="410766"/>
                </a:lnTo>
                <a:lnTo>
                  <a:pt x="133945" y="428625"/>
                </a:lnTo>
                <a:lnTo>
                  <a:pt x="169664" y="437555"/>
                </a:lnTo>
                <a:lnTo>
                  <a:pt x="214313" y="455414"/>
                </a:lnTo>
                <a:lnTo>
                  <a:pt x="267891" y="473273"/>
                </a:lnTo>
                <a:lnTo>
                  <a:pt x="321469" y="482203"/>
                </a:lnTo>
                <a:lnTo>
                  <a:pt x="383977" y="491133"/>
                </a:lnTo>
                <a:lnTo>
                  <a:pt x="446484" y="500063"/>
                </a:lnTo>
                <a:lnTo>
                  <a:pt x="526852" y="508992"/>
                </a:lnTo>
                <a:lnTo>
                  <a:pt x="598289" y="517922"/>
                </a:lnTo>
                <a:lnTo>
                  <a:pt x="678656" y="517922"/>
                </a:lnTo>
                <a:lnTo>
                  <a:pt x="759023" y="517922"/>
                </a:lnTo>
                <a:lnTo>
                  <a:pt x="848320" y="517922"/>
                </a:lnTo>
                <a:lnTo>
                  <a:pt x="937617" y="517922"/>
                </a:lnTo>
                <a:lnTo>
                  <a:pt x="1035844" y="517922"/>
                </a:lnTo>
                <a:lnTo>
                  <a:pt x="1134070" y="517922"/>
                </a:lnTo>
                <a:lnTo>
                  <a:pt x="1232297" y="517922"/>
                </a:lnTo>
                <a:lnTo>
                  <a:pt x="1339453" y="517922"/>
                </a:lnTo>
                <a:lnTo>
                  <a:pt x="1437680" y="517922"/>
                </a:lnTo>
                <a:lnTo>
                  <a:pt x="1544836" y="517922"/>
                </a:lnTo>
                <a:lnTo>
                  <a:pt x="1651992" y="517922"/>
                </a:lnTo>
                <a:lnTo>
                  <a:pt x="1759148" y="517922"/>
                </a:lnTo>
                <a:lnTo>
                  <a:pt x="1866305" y="508992"/>
                </a:lnTo>
                <a:lnTo>
                  <a:pt x="1982391" y="508992"/>
                </a:lnTo>
                <a:lnTo>
                  <a:pt x="2089547" y="500063"/>
                </a:lnTo>
                <a:lnTo>
                  <a:pt x="2205633" y="500063"/>
                </a:lnTo>
                <a:lnTo>
                  <a:pt x="2312789" y="491133"/>
                </a:lnTo>
                <a:lnTo>
                  <a:pt x="2428875" y="473273"/>
                </a:lnTo>
                <a:lnTo>
                  <a:pt x="2544961" y="464344"/>
                </a:lnTo>
                <a:lnTo>
                  <a:pt x="2652117" y="446484"/>
                </a:lnTo>
                <a:lnTo>
                  <a:pt x="2768203" y="428625"/>
                </a:lnTo>
                <a:lnTo>
                  <a:pt x="2875359" y="419695"/>
                </a:lnTo>
                <a:lnTo>
                  <a:pt x="2982516" y="401836"/>
                </a:lnTo>
                <a:lnTo>
                  <a:pt x="3080742" y="383977"/>
                </a:lnTo>
                <a:lnTo>
                  <a:pt x="3178969" y="375047"/>
                </a:lnTo>
                <a:lnTo>
                  <a:pt x="3259336" y="366117"/>
                </a:lnTo>
                <a:lnTo>
                  <a:pt x="3339703" y="357188"/>
                </a:lnTo>
                <a:lnTo>
                  <a:pt x="3402211" y="348258"/>
                </a:lnTo>
                <a:lnTo>
                  <a:pt x="3455789" y="339328"/>
                </a:lnTo>
                <a:lnTo>
                  <a:pt x="3455789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46672" y="192881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687836" y="1928812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80367"/>
                </a:lnTo>
                <a:lnTo>
                  <a:pt x="44648" y="62508"/>
                </a:lnTo>
                <a:lnTo>
                  <a:pt x="53578" y="44649"/>
                </a:lnTo>
                <a:lnTo>
                  <a:pt x="80367" y="2678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16461" y="1339453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26789" y="169664"/>
                </a:moveTo>
                <a:lnTo>
                  <a:pt x="26789" y="169664"/>
                </a:lnTo>
                <a:lnTo>
                  <a:pt x="17859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26789" y="151805"/>
                </a:lnTo>
                <a:lnTo>
                  <a:pt x="53578" y="133945"/>
                </a:lnTo>
                <a:lnTo>
                  <a:pt x="89297" y="107156"/>
                </a:lnTo>
                <a:lnTo>
                  <a:pt x="125016" y="80367"/>
                </a:lnTo>
                <a:lnTo>
                  <a:pt x="160734" y="44649"/>
                </a:lnTo>
                <a:lnTo>
                  <a:pt x="196453" y="26789"/>
                </a:lnTo>
                <a:lnTo>
                  <a:pt x="214312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34383" y="1044773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60735"/>
                </a:lnTo>
                <a:lnTo>
                  <a:pt x="17859" y="187524"/>
                </a:lnTo>
                <a:lnTo>
                  <a:pt x="17859" y="205383"/>
                </a:lnTo>
                <a:lnTo>
                  <a:pt x="26789" y="223243"/>
                </a:lnTo>
                <a:lnTo>
                  <a:pt x="35719" y="232172"/>
                </a:lnTo>
                <a:lnTo>
                  <a:pt x="53578" y="232172"/>
                </a:lnTo>
                <a:lnTo>
                  <a:pt x="80367" y="232172"/>
                </a:lnTo>
                <a:lnTo>
                  <a:pt x="98226" y="223243"/>
                </a:lnTo>
                <a:lnTo>
                  <a:pt x="107156" y="214313"/>
                </a:lnTo>
                <a:lnTo>
                  <a:pt x="116086" y="214313"/>
                </a:lnTo>
                <a:lnTo>
                  <a:pt x="116086" y="21431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21906" y="1125141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777258" y="1125141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3571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71437"/>
                </a:lnTo>
                <a:lnTo>
                  <a:pt x="71437" y="62507"/>
                </a:lnTo>
                <a:lnTo>
                  <a:pt x="71437" y="53578"/>
                </a:lnTo>
                <a:lnTo>
                  <a:pt x="71437" y="62507"/>
                </a:lnTo>
                <a:lnTo>
                  <a:pt x="80367" y="80367"/>
                </a:lnTo>
                <a:lnTo>
                  <a:pt x="80367" y="107156"/>
                </a:lnTo>
                <a:lnTo>
                  <a:pt x="89297" y="133945"/>
                </a:lnTo>
                <a:lnTo>
                  <a:pt x="98226" y="142875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982641" y="1017984"/>
            <a:ext cx="26790" cy="223244"/>
          </a:xfrm>
          <a:custGeom>
            <a:avLst/>
            <a:gdLst/>
            <a:ahLst/>
            <a:cxnLst/>
            <a:rect l="0" t="0" r="0" b="0"/>
            <a:pathLst>
              <a:path w="26790" h="22324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33946"/>
                </a:lnTo>
                <a:lnTo>
                  <a:pt x="17859" y="160735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23243"/>
                </a:lnTo>
                <a:lnTo>
                  <a:pt x="26789" y="214313"/>
                </a:lnTo>
                <a:lnTo>
                  <a:pt x="26789" y="205383"/>
                </a:lnTo>
                <a:lnTo>
                  <a:pt x="17859" y="187524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848695" y="982266"/>
            <a:ext cx="294681" cy="44649"/>
          </a:xfrm>
          <a:custGeom>
            <a:avLst/>
            <a:gdLst/>
            <a:ahLst/>
            <a:cxnLst/>
            <a:rect l="0" t="0" r="0" b="0"/>
            <a:pathLst>
              <a:path w="294681" h="44649">
                <a:moveTo>
                  <a:pt x="0" y="44648"/>
                </a:moveTo>
                <a:lnTo>
                  <a:pt x="8930" y="44648"/>
                </a:lnTo>
                <a:lnTo>
                  <a:pt x="17860" y="35718"/>
                </a:lnTo>
                <a:lnTo>
                  <a:pt x="35719" y="35718"/>
                </a:lnTo>
                <a:lnTo>
                  <a:pt x="62508" y="26789"/>
                </a:lnTo>
                <a:lnTo>
                  <a:pt x="98227" y="17859"/>
                </a:lnTo>
                <a:lnTo>
                  <a:pt x="133946" y="8929"/>
                </a:lnTo>
                <a:lnTo>
                  <a:pt x="169664" y="0"/>
                </a:lnTo>
                <a:lnTo>
                  <a:pt x="214313" y="0"/>
                </a:lnTo>
                <a:lnTo>
                  <a:pt x="250032" y="0"/>
                </a:lnTo>
                <a:lnTo>
                  <a:pt x="276821" y="8929"/>
                </a:lnTo>
                <a:lnTo>
                  <a:pt x="294680" y="8929"/>
                </a:lnTo>
                <a:lnTo>
                  <a:pt x="294680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071938" y="1107281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89297"/>
                </a:lnTo>
                <a:lnTo>
                  <a:pt x="62507" y="80367"/>
                </a:lnTo>
                <a:lnTo>
                  <a:pt x="80367" y="62508"/>
                </a:lnTo>
                <a:lnTo>
                  <a:pt x="89296" y="44649"/>
                </a:lnTo>
                <a:lnTo>
                  <a:pt x="98226" y="26789"/>
                </a:lnTo>
                <a:lnTo>
                  <a:pt x="98226" y="17860"/>
                </a:lnTo>
                <a:lnTo>
                  <a:pt x="89296" y="893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71438"/>
                </a:lnTo>
                <a:lnTo>
                  <a:pt x="35718" y="98227"/>
                </a:lnTo>
                <a:lnTo>
                  <a:pt x="44648" y="116086"/>
                </a:lnTo>
                <a:lnTo>
                  <a:pt x="62507" y="133946"/>
                </a:lnTo>
                <a:lnTo>
                  <a:pt x="80367" y="142875"/>
                </a:lnTo>
                <a:lnTo>
                  <a:pt x="98226" y="142875"/>
                </a:lnTo>
                <a:lnTo>
                  <a:pt x="125015" y="142875"/>
                </a:lnTo>
                <a:lnTo>
                  <a:pt x="142875" y="125016"/>
                </a:lnTo>
                <a:lnTo>
                  <a:pt x="160734" y="98227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241602" y="1125141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8929" y="0"/>
                </a:move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89296"/>
                </a:lnTo>
                <a:lnTo>
                  <a:pt x="35718" y="98226"/>
                </a:lnTo>
                <a:lnTo>
                  <a:pt x="53578" y="98226"/>
                </a:lnTo>
                <a:lnTo>
                  <a:pt x="71437" y="98226"/>
                </a:lnTo>
                <a:lnTo>
                  <a:pt x="98226" y="80367"/>
                </a:lnTo>
                <a:lnTo>
                  <a:pt x="116086" y="62507"/>
                </a:lnTo>
                <a:lnTo>
                  <a:pt x="133945" y="44648"/>
                </a:lnTo>
                <a:lnTo>
                  <a:pt x="142875" y="17859"/>
                </a:lnTo>
                <a:lnTo>
                  <a:pt x="142875" y="8929"/>
                </a:lnTo>
                <a:lnTo>
                  <a:pt x="125015" y="8929"/>
                </a:lnTo>
                <a:lnTo>
                  <a:pt x="107156" y="17859"/>
                </a:lnTo>
                <a:lnTo>
                  <a:pt x="71437" y="44648"/>
                </a:lnTo>
                <a:lnTo>
                  <a:pt x="35718" y="80367"/>
                </a:lnTo>
                <a:lnTo>
                  <a:pt x="8929" y="116086"/>
                </a:lnTo>
                <a:lnTo>
                  <a:pt x="0" y="151804"/>
                </a:lnTo>
                <a:lnTo>
                  <a:pt x="0" y="160734"/>
                </a:lnTo>
                <a:lnTo>
                  <a:pt x="8929" y="160734"/>
                </a:lnTo>
                <a:lnTo>
                  <a:pt x="8929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107531" y="473273"/>
            <a:ext cx="642939" cy="884041"/>
          </a:xfrm>
          <a:custGeom>
            <a:avLst/>
            <a:gdLst/>
            <a:ahLst/>
            <a:cxnLst/>
            <a:rect l="0" t="0" r="0" b="0"/>
            <a:pathLst>
              <a:path w="642939" h="884041">
                <a:moveTo>
                  <a:pt x="0" y="857250"/>
                </a:moveTo>
                <a:lnTo>
                  <a:pt x="0" y="857250"/>
                </a:lnTo>
                <a:lnTo>
                  <a:pt x="0" y="866180"/>
                </a:lnTo>
                <a:lnTo>
                  <a:pt x="0" y="866180"/>
                </a:lnTo>
                <a:lnTo>
                  <a:pt x="0" y="866180"/>
                </a:lnTo>
                <a:lnTo>
                  <a:pt x="8930" y="875110"/>
                </a:lnTo>
                <a:lnTo>
                  <a:pt x="893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0" y="884040"/>
                </a:lnTo>
                <a:lnTo>
                  <a:pt x="8930" y="875110"/>
                </a:lnTo>
                <a:lnTo>
                  <a:pt x="17860" y="875110"/>
                </a:lnTo>
                <a:lnTo>
                  <a:pt x="26789" y="866180"/>
                </a:lnTo>
                <a:lnTo>
                  <a:pt x="53578" y="839391"/>
                </a:lnTo>
                <a:lnTo>
                  <a:pt x="71438" y="794743"/>
                </a:lnTo>
                <a:lnTo>
                  <a:pt x="107157" y="750094"/>
                </a:lnTo>
                <a:lnTo>
                  <a:pt x="142875" y="678657"/>
                </a:lnTo>
                <a:lnTo>
                  <a:pt x="178594" y="607219"/>
                </a:lnTo>
                <a:lnTo>
                  <a:pt x="223242" y="535782"/>
                </a:lnTo>
                <a:lnTo>
                  <a:pt x="267891" y="464344"/>
                </a:lnTo>
                <a:lnTo>
                  <a:pt x="303610" y="401836"/>
                </a:lnTo>
                <a:lnTo>
                  <a:pt x="339328" y="339328"/>
                </a:lnTo>
                <a:lnTo>
                  <a:pt x="375047" y="285750"/>
                </a:lnTo>
                <a:lnTo>
                  <a:pt x="410766" y="241102"/>
                </a:lnTo>
                <a:lnTo>
                  <a:pt x="437555" y="205383"/>
                </a:lnTo>
                <a:lnTo>
                  <a:pt x="455414" y="178594"/>
                </a:lnTo>
                <a:lnTo>
                  <a:pt x="482203" y="151805"/>
                </a:lnTo>
                <a:lnTo>
                  <a:pt x="508992" y="125016"/>
                </a:lnTo>
                <a:lnTo>
                  <a:pt x="535782" y="98227"/>
                </a:lnTo>
                <a:lnTo>
                  <a:pt x="571500" y="71438"/>
                </a:lnTo>
                <a:lnTo>
                  <a:pt x="598289" y="44649"/>
                </a:lnTo>
                <a:lnTo>
                  <a:pt x="616149" y="26789"/>
                </a:lnTo>
                <a:lnTo>
                  <a:pt x="634008" y="8930"/>
                </a:lnTo>
                <a:lnTo>
                  <a:pt x="642938" y="8930"/>
                </a:lnTo>
                <a:lnTo>
                  <a:pt x="642938" y="0"/>
                </a:lnTo>
                <a:lnTo>
                  <a:pt x="634008" y="0"/>
                </a:lnTo>
                <a:lnTo>
                  <a:pt x="625078" y="8930"/>
                </a:lnTo>
                <a:lnTo>
                  <a:pt x="616149" y="8930"/>
                </a:lnTo>
                <a:lnTo>
                  <a:pt x="607219" y="17860"/>
                </a:lnTo>
                <a:lnTo>
                  <a:pt x="607219" y="17860"/>
                </a:lnTo>
                <a:lnTo>
                  <a:pt x="607219" y="8930"/>
                </a:lnTo>
                <a:lnTo>
                  <a:pt x="60721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937992" y="125016"/>
            <a:ext cx="312540" cy="330399"/>
          </a:xfrm>
          <a:custGeom>
            <a:avLst/>
            <a:gdLst/>
            <a:ahLst/>
            <a:cxnLst/>
            <a:rect l="0" t="0" r="0" b="0"/>
            <a:pathLst>
              <a:path w="312540" h="33039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29"/>
                </a:lnTo>
                <a:lnTo>
                  <a:pt x="26789" y="35718"/>
                </a:lnTo>
                <a:lnTo>
                  <a:pt x="35719" y="71437"/>
                </a:lnTo>
                <a:lnTo>
                  <a:pt x="44649" y="125015"/>
                </a:lnTo>
                <a:lnTo>
                  <a:pt x="53578" y="196453"/>
                </a:lnTo>
                <a:lnTo>
                  <a:pt x="62508" y="250031"/>
                </a:lnTo>
                <a:lnTo>
                  <a:pt x="71438" y="285750"/>
                </a:lnTo>
                <a:lnTo>
                  <a:pt x="71438" y="312539"/>
                </a:lnTo>
                <a:lnTo>
                  <a:pt x="71438" y="321468"/>
                </a:lnTo>
                <a:lnTo>
                  <a:pt x="71438" y="312539"/>
                </a:lnTo>
                <a:lnTo>
                  <a:pt x="62508" y="294679"/>
                </a:lnTo>
                <a:lnTo>
                  <a:pt x="53578" y="276820"/>
                </a:lnTo>
                <a:lnTo>
                  <a:pt x="44649" y="250031"/>
                </a:lnTo>
                <a:lnTo>
                  <a:pt x="44649" y="223242"/>
                </a:lnTo>
                <a:lnTo>
                  <a:pt x="35719" y="205382"/>
                </a:lnTo>
                <a:lnTo>
                  <a:pt x="26789" y="187523"/>
                </a:lnTo>
                <a:lnTo>
                  <a:pt x="26789" y="160734"/>
                </a:lnTo>
                <a:lnTo>
                  <a:pt x="17860" y="125015"/>
                </a:lnTo>
                <a:lnTo>
                  <a:pt x="8930" y="98226"/>
                </a:lnTo>
                <a:lnTo>
                  <a:pt x="0" y="62507"/>
                </a:lnTo>
                <a:lnTo>
                  <a:pt x="0" y="44648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71438" y="17859"/>
                </a:lnTo>
                <a:lnTo>
                  <a:pt x="142875" y="44648"/>
                </a:lnTo>
                <a:lnTo>
                  <a:pt x="205383" y="80367"/>
                </a:lnTo>
                <a:lnTo>
                  <a:pt x="267891" y="125015"/>
                </a:lnTo>
                <a:lnTo>
                  <a:pt x="303610" y="178593"/>
                </a:lnTo>
                <a:lnTo>
                  <a:pt x="312539" y="223242"/>
                </a:lnTo>
                <a:lnTo>
                  <a:pt x="294680" y="258961"/>
                </a:lnTo>
                <a:lnTo>
                  <a:pt x="250031" y="285750"/>
                </a:lnTo>
                <a:lnTo>
                  <a:pt x="196453" y="312539"/>
                </a:lnTo>
                <a:lnTo>
                  <a:pt x="142875" y="330398"/>
                </a:lnTo>
                <a:lnTo>
                  <a:pt x="89297" y="330398"/>
                </a:lnTo>
                <a:lnTo>
                  <a:pt x="62508" y="330398"/>
                </a:lnTo>
                <a:lnTo>
                  <a:pt x="44649" y="321468"/>
                </a:lnTo>
                <a:lnTo>
                  <a:pt x="44649" y="303609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23742" y="303609"/>
            <a:ext cx="187525" cy="107158"/>
          </a:xfrm>
          <a:custGeom>
            <a:avLst/>
            <a:gdLst/>
            <a:ahLst/>
            <a:cxnLst/>
            <a:rect l="0" t="0" r="0" b="0"/>
            <a:pathLst>
              <a:path w="187525" h="107158">
                <a:moveTo>
                  <a:pt x="133946" y="0"/>
                </a:moveTo>
                <a:lnTo>
                  <a:pt x="125016" y="8930"/>
                </a:lnTo>
                <a:lnTo>
                  <a:pt x="98227" y="8930"/>
                </a:lnTo>
                <a:lnTo>
                  <a:pt x="71438" y="26789"/>
                </a:lnTo>
                <a:lnTo>
                  <a:pt x="35719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35719" y="107157"/>
                </a:lnTo>
                <a:lnTo>
                  <a:pt x="71438" y="98227"/>
                </a:lnTo>
                <a:lnTo>
                  <a:pt x="107156" y="89297"/>
                </a:lnTo>
                <a:lnTo>
                  <a:pt x="142875" y="71438"/>
                </a:lnTo>
                <a:lnTo>
                  <a:pt x="178594" y="53578"/>
                </a:lnTo>
                <a:lnTo>
                  <a:pt x="187524" y="44649"/>
                </a:lnTo>
                <a:lnTo>
                  <a:pt x="187524" y="26789"/>
                </a:lnTo>
                <a:lnTo>
                  <a:pt x="178594" y="17860"/>
                </a:lnTo>
                <a:lnTo>
                  <a:pt x="160735" y="8930"/>
                </a:lnTo>
                <a:lnTo>
                  <a:pt x="125016" y="0"/>
                </a:lnTo>
                <a:lnTo>
                  <a:pt x="89297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62508" y="35719"/>
                </a:lnTo>
                <a:lnTo>
                  <a:pt x="62508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464844" y="285750"/>
            <a:ext cx="214313" cy="116087"/>
          </a:xfrm>
          <a:custGeom>
            <a:avLst/>
            <a:gdLst/>
            <a:ahLst/>
            <a:cxnLst/>
            <a:rect l="0" t="0" r="0" b="0"/>
            <a:pathLst>
              <a:path w="214313" h="116087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07156"/>
                </a:lnTo>
                <a:lnTo>
                  <a:pt x="26789" y="89297"/>
                </a:lnTo>
                <a:lnTo>
                  <a:pt x="44648" y="71437"/>
                </a:lnTo>
                <a:lnTo>
                  <a:pt x="53578" y="53578"/>
                </a:lnTo>
                <a:lnTo>
                  <a:pt x="62508" y="44648"/>
                </a:lnTo>
                <a:lnTo>
                  <a:pt x="80367" y="26789"/>
                </a:lnTo>
                <a:lnTo>
                  <a:pt x="98226" y="17859"/>
                </a:lnTo>
                <a:lnTo>
                  <a:pt x="116086" y="17859"/>
                </a:lnTo>
                <a:lnTo>
                  <a:pt x="125015" y="26789"/>
                </a:lnTo>
                <a:lnTo>
                  <a:pt x="133945" y="44648"/>
                </a:lnTo>
                <a:lnTo>
                  <a:pt x="133945" y="62508"/>
                </a:lnTo>
                <a:lnTo>
                  <a:pt x="142875" y="71437"/>
                </a:lnTo>
                <a:lnTo>
                  <a:pt x="151804" y="89297"/>
                </a:lnTo>
                <a:lnTo>
                  <a:pt x="160734" y="98227"/>
                </a:lnTo>
                <a:lnTo>
                  <a:pt x="178594" y="98227"/>
                </a:lnTo>
                <a:lnTo>
                  <a:pt x="196453" y="89297"/>
                </a:lnTo>
                <a:lnTo>
                  <a:pt x="214312" y="80367"/>
                </a:lnTo>
                <a:lnTo>
                  <a:pt x="214312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670227" y="107156"/>
            <a:ext cx="285751" cy="285751"/>
          </a:xfrm>
          <a:custGeom>
            <a:avLst/>
            <a:gdLst/>
            <a:ahLst/>
            <a:cxnLst/>
            <a:rect l="0" t="0" r="0" b="0"/>
            <a:pathLst>
              <a:path w="285751" h="285751">
                <a:moveTo>
                  <a:pt x="89296" y="160735"/>
                </a:moveTo>
                <a:lnTo>
                  <a:pt x="89296" y="160735"/>
                </a:lnTo>
                <a:lnTo>
                  <a:pt x="80367" y="160735"/>
                </a:lnTo>
                <a:lnTo>
                  <a:pt x="62507" y="178594"/>
                </a:lnTo>
                <a:lnTo>
                  <a:pt x="35718" y="205383"/>
                </a:lnTo>
                <a:lnTo>
                  <a:pt x="17859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8929" y="267891"/>
                </a:lnTo>
                <a:lnTo>
                  <a:pt x="17859" y="267891"/>
                </a:lnTo>
                <a:lnTo>
                  <a:pt x="44648" y="258961"/>
                </a:lnTo>
                <a:lnTo>
                  <a:pt x="71437" y="241102"/>
                </a:lnTo>
                <a:lnTo>
                  <a:pt x="89296" y="223242"/>
                </a:lnTo>
                <a:lnTo>
                  <a:pt x="116086" y="214313"/>
                </a:lnTo>
                <a:lnTo>
                  <a:pt x="133945" y="196453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33945" y="214313"/>
                </a:lnTo>
                <a:lnTo>
                  <a:pt x="133945" y="232172"/>
                </a:lnTo>
                <a:lnTo>
                  <a:pt x="125015" y="250031"/>
                </a:lnTo>
                <a:lnTo>
                  <a:pt x="125015" y="267891"/>
                </a:lnTo>
                <a:lnTo>
                  <a:pt x="125015" y="276821"/>
                </a:lnTo>
                <a:lnTo>
                  <a:pt x="125015" y="285750"/>
                </a:lnTo>
                <a:lnTo>
                  <a:pt x="142875" y="285750"/>
                </a:lnTo>
                <a:lnTo>
                  <a:pt x="151804" y="276821"/>
                </a:lnTo>
                <a:lnTo>
                  <a:pt x="178593" y="258961"/>
                </a:lnTo>
                <a:lnTo>
                  <a:pt x="196453" y="241102"/>
                </a:lnTo>
                <a:lnTo>
                  <a:pt x="214312" y="223242"/>
                </a:lnTo>
                <a:lnTo>
                  <a:pt x="232171" y="205383"/>
                </a:lnTo>
                <a:lnTo>
                  <a:pt x="241101" y="187524"/>
                </a:lnTo>
                <a:lnTo>
                  <a:pt x="258961" y="160735"/>
                </a:lnTo>
                <a:lnTo>
                  <a:pt x="267890" y="116086"/>
                </a:lnTo>
                <a:lnTo>
                  <a:pt x="276820" y="89297"/>
                </a:lnTo>
                <a:lnTo>
                  <a:pt x="285750" y="53578"/>
                </a:lnTo>
                <a:lnTo>
                  <a:pt x="285750" y="26789"/>
                </a:lnTo>
                <a:lnTo>
                  <a:pt x="276820" y="0"/>
                </a:lnTo>
                <a:lnTo>
                  <a:pt x="267890" y="0"/>
                </a:lnTo>
                <a:lnTo>
                  <a:pt x="258961" y="0"/>
                </a:lnTo>
                <a:lnTo>
                  <a:pt x="232171" y="35719"/>
                </a:lnTo>
                <a:lnTo>
                  <a:pt x="214312" y="80367"/>
                </a:lnTo>
                <a:lnTo>
                  <a:pt x="196453" y="133946"/>
                </a:lnTo>
                <a:lnTo>
                  <a:pt x="205382" y="187524"/>
                </a:lnTo>
                <a:lnTo>
                  <a:pt x="223242" y="223242"/>
                </a:lnTo>
                <a:lnTo>
                  <a:pt x="241101" y="250031"/>
                </a:lnTo>
                <a:lnTo>
                  <a:pt x="267890" y="258961"/>
                </a:lnTo>
                <a:lnTo>
                  <a:pt x="26789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982766" y="142875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35718" y="151805"/>
                </a:move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1785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8929" y="223242"/>
                </a:lnTo>
                <a:lnTo>
                  <a:pt x="8929" y="232172"/>
                </a:lnTo>
                <a:lnTo>
                  <a:pt x="26789" y="232172"/>
                </a:lnTo>
                <a:lnTo>
                  <a:pt x="35718" y="223242"/>
                </a:lnTo>
                <a:lnTo>
                  <a:pt x="53578" y="205383"/>
                </a:lnTo>
                <a:lnTo>
                  <a:pt x="71437" y="187523"/>
                </a:lnTo>
                <a:lnTo>
                  <a:pt x="80367" y="169664"/>
                </a:lnTo>
                <a:lnTo>
                  <a:pt x="89297" y="160734"/>
                </a:lnTo>
                <a:lnTo>
                  <a:pt x="98226" y="142875"/>
                </a:lnTo>
                <a:lnTo>
                  <a:pt x="107156" y="116086"/>
                </a:lnTo>
                <a:lnTo>
                  <a:pt x="116086" y="80367"/>
                </a:lnTo>
                <a:lnTo>
                  <a:pt x="125015" y="53578"/>
                </a:lnTo>
                <a:lnTo>
                  <a:pt x="125015" y="26789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8930"/>
                </a:lnTo>
                <a:lnTo>
                  <a:pt x="107156" y="44648"/>
                </a:lnTo>
                <a:lnTo>
                  <a:pt x="98226" y="89297"/>
                </a:lnTo>
                <a:lnTo>
                  <a:pt x="89297" y="133945"/>
                </a:lnTo>
                <a:lnTo>
                  <a:pt x="89297" y="169664"/>
                </a:lnTo>
                <a:lnTo>
                  <a:pt x="98226" y="196453"/>
                </a:lnTo>
                <a:lnTo>
                  <a:pt x="116086" y="205383"/>
                </a:lnTo>
                <a:lnTo>
                  <a:pt x="142875" y="205383"/>
                </a:lnTo>
                <a:lnTo>
                  <a:pt x="160734" y="187523"/>
                </a:lnTo>
                <a:lnTo>
                  <a:pt x="160734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304234" y="125016"/>
            <a:ext cx="17861" cy="276821"/>
          </a:xfrm>
          <a:custGeom>
            <a:avLst/>
            <a:gdLst/>
            <a:ahLst/>
            <a:cxnLst/>
            <a:rect l="0" t="0" r="0" b="0"/>
            <a:pathLst>
              <a:path w="17861" h="276821">
                <a:moveTo>
                  <a:pt x="0" y="0"/>
                </a:moveTo>
                <a:lnTo>
                  <a:pt x="8930" y="8929"/>
                </a:lnTo>
                <a:lnTo>
                  <a:pt x="17860" y="35718"/>
                </a:lnTo>
                <a:lnTo>
                  <a:pt x="17860" y="80367"/>
                </a:lnTo>
                <a:lnTo>
                  <a:pt x="17860" y="125015"/>
                </a:lnTo>
                <a:lnTo>
                  <a:pt x="17860" y="187523"/>
                </a:lnTo>
                <a:lnTo>
                  <a:pt x="8930" y="232171"/>
                </a:lnTo>
                <a:lnTo>
                  <a:pt x="893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41101"/>
                </a:lnTo>
                <a:lnTo>
                  <a:pt x="8930" y="214312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366742" y="62508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8929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71438" y="26789"/>
                </a:lnTo>
                <a:lnTo>
                  <a:pt x="62508" y="44648"/>
                </a:lnTo>
                <a:lnTo>
                  <a:pt x="26789" y="89297"/>
                </a:lnTo>
                <a:lnTo>
                  <a:pt x="0" y="142875"/>
                </a:lnTo>
                <a:lnTo>
                  <a:pt x="0" y="187523"/>
                </a:lnTo>
                <a:lnTo>
                  <a:pt x="26789" y="223242"/>
                </a:lnTo>
                <a:lnTo>
                  <a:pt x="71438" y="241101"/>
                </a:lnTo>
                <a:lnTo>
                  <a:pt x="116086" y="250031"/>
                </a:lnTo>
                <a:lnTo>
                  <a:pt x="169664" y="258961"/>
                </a:lnTo>
                <a:lnTo>
                  <a:pt x="205383" y="250031"/>
                </a:lnTo>
                <a:lnTo>
                  <a:pt x="241102" y="250031"/>
                </a:lnTo>
                <a:lnTo>
                  <a:pt x="241102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518547" y="205383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17859" y="8929"/>
                </a:move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89297"/>
                </a:lnTo>
                <a:lnTo>
                  <a:pt x="62508" y="80367"/>
                </a:lnTo>
                <a:lnTo>
                  <a:pt x="71437" y="62508"/>
                </a:lnTo>
                <a:lnTo>
                  <a:pt x="80367" y="44648"/>
                </a:lnTo>
                <a:lnTo>
                  <a:pt x="89297" y="3571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44648"/>
                </a:lnTo>
                <a:lnTo>
                  <a:pt x="133945" y="71437"/>
                </a:lnTo>
                <a:lnTo>
                  <a:pt x="133945" y="89297"/>
                </a:lnTo>
                <a:lnTo>
                  <a:pt x="125016" y="116086"/>
                </a:lnTo>
                <a:lnTo>
                  <a:pt x="125016" y="12501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60734" y="133945"/>
                </a:lnTo>
                <a:lnTo>
                  <a:pt x="178594" y="116086"/>
                </a:lnTo>
                <a:lnTo>
                  <a:pt x="178594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723930" y="35719"/>
            <a:ext cx="276821" cy="312540"/>
          </a:xfrm>
          <a:custGeom>
            <a:avLst/>
            <a:gdLst/>
            <a:ahLst/>
            <a:cxnLst/>
            <a:rect l="0" t="0" r="0" b="0"/>
            <a:pathLst>
              <a:path w="276821" h="312540">
                <a:moveTo>
                  <a:pt x="26789" y="187523"/>
                </a:moveTo>
                <a:lnTo>
                  <a:pt x="17859" y="196453"/>
                </a:lnTo>
                <a:lnTo>
                  <a:pt x="17859" y="196453"/>
                </a:lnTo>
                <a:lnTo>
                  <a:pt x="8929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8929" y="276820"/>
                </a:lnTo>
                <a:lnTo>
                  <a:pt x="17859" y="285750"/>
                </a:lnTo>
                <a:lnTo>
                  <a:pt x="26789" y="294679"/>
                </a:lnTo>
                <a:lnTo>
                  <a:pt x="35718" y="303609"/>
                </a:lnTo>
                <a:lnTo>
                  <a:pt x="35718" y="303609"/>
                </a:lnTo>
                <a:lnTo>
                  <a:pt x="44648" y="303609"/>
                </a:lnTo>
                <a:lnTo>
                  <a:pt x="53578" y="294679"/>
                </a:lnTo>
                <a:lnTo>
                  <a:pt x="62508" y="276820"/>
                </a:lnTo>
                <a:lnTo>
                  <a:pt x="71437" y="267890"/>
                </a:lnTo>
                <a:lnTo>
                  <a:pt x="80367" y="258961"/>
                </a:lnTo>
                <a:lnTo>
                  <a:pt x="80367" y="258961"/>
                </a:lnTo>
                <a:lnTo>
                  <a:pt x="89297" y="241101"/>
                </a:lnTo>
                <a:lnTo>
                  <a:pt x="98226" y="24110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98226" y="294679"/>
                </a:lnTo>
                <a:lnTo>
                  <a:pt x="107156" y="303609"/>
                </a:lnTo>
                <a:lnTo>
                  <a:pt x="107156" y="312539"/>
                </a:lnTo>
                <a:lnTo>
                  <a:pt x="116086" y="312539"/>
                </a:lnTo>
                <a:lnTo>
                  <a:pt x="133945" y="303609"/>
                </a:lnTo>
                <a:lnTo>
                  <a:pt x="151804" y="294679"/>
                </a:lnTo>
                <a:lnTo>
                  <a:pt x="169664" y="276820"/>
                </a:lnTo>
                <a:lnTo>
                  <a:pt x="178593" y="258961"/>
                </a:lnTo>
                <a:lnTo>
                  <a:pt x="187523" y="241101"/>
                </a:lnTo>
                <a:lnTo>
                  <a:pt x="196453" y="223242"/>
                </a:lnTo>
                <a:lnTo>
                  <a:pt x="205383" y="196453"/>
                </a:lnTo>
                <a:lnTo>
                  <a:pt x="214312" y="160734"/>
                </a:lnTo>
                <a:lnTo>
                  <a:pt x="223242" y="116086"/>
                </a:lnTo>
                <a:lnTo>
                  <a:pt x="223242" y="80367"/>
                </a:lnTo>
                <a:lnTo>
                  <a:pt x="232172" y="44648"/>
                </a:lnTo>
                <a:lnTo>
                  <a:pt x="223242" y="17859"/>
                </a:lnTo>
                <a:lnTo>
                  <a:pt x="223242" y="8929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17859"/>
                </a:lnTo>
                <a:lnTo>
                  <a:pt x="196453" y="26789"/>
                </a:lnTo>
                <a:lnTo>
                  <a:pt x="187523" y="80367"/>
                </a:lnTo>
                <a:lnTo>
                  <a:pt x="178593" y="142875"/>
                </a:lnTo>
                <a:lnTo>
                  <a:pt x="187523" y="205383"/>
                </a:lnTo>
                <a:lnTo>
                  <a:pt x="205383" y="250031"/>
                </a:lnTo>
                <a:lnTo>
                  <a:pt x="223242" y="276820"/>
                </a:lnTo>
                <a:lnTo>
                  <a:pt x="250031" y="294679"/>
                </a:lnTo>
                <a:lnTo>
                  <a:pt x="267890" y="294679"/>
                </a:lnTo>
                <a:lnTo>
                  <a:pt x="276820" y="285750"/>
                </a:lnTo>
                <a:lnTo>
                  <a:pt x="276820" y="276820"/>
                </a:lnTo>
                <a:lnTo>
                  <a:pt x="267890" y="267890"/>
                </a:lnTo>
                <a:lnTo>
                  <a:pt x="250031" y="250031"/>
                </a:lnTo>
                <a:lnTo>
                  <a:pt x="250031" y="25003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706070" y="98227"/>
            <a:ext cx="357189" cy="62508"/>
          </a:xfrm>
          <a:custGeom>
            <a:avLst/>
            <a:gdLst/>
            <a:ahLst/>
            <a:cxnLst/>
            <a:rect l="0" t="0" r="0" b="0"/>
            <a:pathLst>
              <a:path w="357189" h="62508">
                <a:moveTo>
                  <a:pt x="26789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35718"/>
                </a:lnTo>
                <a:lnTo>
                  <a:pt x="53578" y="44648"/>
                </a:lnTo>
                <a:lnTo>
                  <a:pt x="80368" y="44648"/>
                </a:lnTo>
                <a:lnTo>
                  <a:pt x="116086" y="53578"/>
                </a:lnTo>
                <a:lnTo>
                  <a:pt x="160735" y="62507"/>
                </a:lnTo>
                <a:lnTo>
                  <a:pt x="196453" y="62507"/>
                </a:lnTo>
                <a:lnTo>
                  <a:pt x="241102" y="62507"/>
                </a:lnTo>
                <a:lnTo>
                  <a:pt x="276821" y="53578"/>
                </a:lnTo>
                <a:lnTo>
                  <a:pt x="312539" y="35718"/>
                </a:lnTo>
                <a:lnTo>
                  <a:pt x="339328" y="1785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045398" y="8930"/>
            <a:ext cx="187525" cy="294680"/>
          </a:xfrm>
          <a:custGeom>
            <a:avLst/>
            <a:gdLst/>
            <a:ahLst/>
            <a:cxnLst/>
            <a:rect l="0" t="0" r="0" b="0"/>
            <a:pathLst>
              <a:path w="187525" h="294680">
                <a:moveTo>
                  <a:pt x="17860" y="17859"/>
                </a:moveTo>
                <a:lnTo>
                  <a:pt x="17860" y="8929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98226"/>
                </a:lnTo>
                <a:lnTo>
                  <a:pt x="0" y="160734"/>
                </a:lnTo>
                <a:lnTo>
                  <a:pt x="0" y="205382"/>
                </a:lnTo>
                <a:lnTo>
                  <a:pt x="8930" y="250031"/>
                </a:lnTo>
                <a:lnTo>
                  <a:pt x="26790" y="267890"/>
                </a:lnTo>
                <a:lnTo>
                  <a:pt x="44649" y="276820"/>
                </a:lnTo>
                <a:lnTo>
                  <a:pt x="62508" y="276820"/>
                </a:lnTo>
                <a:lnTo>
                  <a:pt x="71438" y="267890"/>
                </a:lnTo>
                <a:lnTo>
                  <a:pt x="89297" y="267890"/>
                </a:lnTo>
                <a:lnTo>
                  <a:pt x="98227" y="258961"/>
                </a:lnTo>
                <a:lnTo>
                  <a:pt x="107157" y="258961"/>
                </a:lnTo>
                <a:lnTo>
                  <a:pt x="125016" y="258961"/>
                </a:lnTo>
                <a:lnTo>
                  <a:pt x="142875" y="258961"/>
                </a:lnTo>
                <a:lnTo>
                  <a:pt x="160735" y="258961"/>
                </a:lnTo>
                <a:lnTo>
                  <a:pt x="169665" y="276820"/>
                </a:lnTo>
                <a:lnTo>
                  <a:pt x="178594" y="285750"/>
                </a:lnTo>
                <a:lnTo>
                  <a:pt x="187524" y="294679"/>
                </a:lnTo>
                <a:lnTo>
                  <a:pt x="187524" y="294679"/>
                </a:lnTo>
                <a:lnTo>
                  <a:pt x="187524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196578" y="1491258"/>
            <a:ext cx="1410892" cy="616149"/>
          </a:xfrm>
          <a:custGeom>
            <a:avLst/>
            <a:gdLst/>
            <a:ahLst/>
            <a:cxnLst/>
            <a:rect l="0" t="0" r="0" b="0"/>
            <a:pathLst>
              <a:path w="1410892" h="616149">
                <a:moveTo>
                  <a:pt x="1294805" y="133945"/>
                </a:moveTo>
                <a:lnTo>
                  <a:pt x="1294805" y="133945"/>
                </a:lnTo>
                <a:lnTo>
                  <a:pt x="1285875" y="133945"/>
                </a:lnTo>
                <a:lnTo>
                  <a:pt x="1276945" y="125015"/>
                </a:lnTo>
                <a:lnTo>
                  <a:pt x="1268016" y="116086"/>
                </a:lnTo>
                <a:lnTo>
                  <a:pt x="1259086" y="116086"/>
                </a:lnTo>
                <a:lnTo>
                  <a:pt x="1241227" y="116086"/>
                </a:lnTo>
                <a:lnTo>
                  <a:pt x="1223367" y="116086"/>
                </a:lnTo>
                <a:lnTo>
                  <a:pt x="1205508" y="107156"/>
                </a:lnTo>
                <a:lnTo>
                  <a:pt x="1178719" y="98226"/>
                </a:lnTo>
                <a:lnTo>
                  <a:pt x="1160860" y="89296"/>
                </a:lnTo>
                <a:lnTo>
                  <a:pt x="1134070" y="89296"/>
                </a:lnTo>
                <a:lnTo>
                  <a:pt x="1098352" y="71437"/>
                </a:lnTo>
                <a:lnTo>
                  <a:pt x="1062633" y="62507"/>
                </a:lnTo>
                <a:lnTo>
                  <a:pt x="1026914" y="53578"/>
                </a:lnTo>
                <a:lnTo>
                  <a:pt x="982266" y="44648"/>
                </a:lnTo>
                <a:lnTo>
                  <a:pt x="928688" y="35718"/>
                </a:lnTo>
                <a:lnTo>
                  <a:pt x="866180" y="17859"/>
                </a:lnTo>
                <a:lnTo>
                  <a:pt x="812602" y="8929"/>
                </a:lnTo>
                <a:lnTo>
                  <a:pt x="750094" y="8929"/>
                </a:lnTo>
                <a:lnTo>
                  <a:pt x="687586" y="0"/>
                </a:lnTo>
                <a:lnTo>
                  <a:pt x="625078" y="0"/>
                </a:lnTo>
                <a:lnTo>
                  <a:pt x="553641" y="0"/>
                </a:lnTo>
                <a:lnTo>
                  <a:pt x="482203" y="8929"/>
                </a:lnTo>
                <a:lnTo>
                  <a:pt x="419695" y="8929"/>
                </a:lnTo>
                <a:lnTo>
                  <a:pt x="357188" y="17859"/>
                </a:lnTo>
                <a:lnTo>
                  <a:pt x="294680" y="35718"/>
                </a:lnTo>
                <a:lnTo>
                  <a:pt x="232172" y="53578"/>
                </a:lnTo>
                <a:lnTo>
                  <a:pt x="178594" y="80367"/>
                </a:lnTo>
                <a:lnTo>
                  <a:pt x="125016" y="107156"/>
                </a:lnTo>
                <a:lnTo>
                  <a:pt x="89297" y="142875"/>
                </a:lnTo>
                <a:lnTo>
                  <a:pt x="53578" y="178593"/>
                </a:lnTo>
                <a:lnTo>
                  <a:pt x="26789" y="223242"/>
                </a:lnTo>
                <a:lnTo>
                  <a:pt x="8930" y="267890"/>
                </a:lnTo>
                <a:lnTo>
                  <a:pt x="0" y="312539"/>
                </a:lnTo>
                <a:lnTo>
                  <a:pt x="0" y="357187"/>
                </a:lnTo>
                <a:lnTo>
                  <a:pt x="8930" y="401836"/>
                </a:lnTo>
                <a:lnTo>
                  <a:pt x="17860" y="437554"/>
                </a:lnTo>
                <a:lnTo>
                  <a:pt x="44649" y="482203"/>
                </a:lnTo>
                <a:lnTo>
                  <a:pt x="80367" y="517921"/>
                </a:lnTo>
                <a:lnTo>
                  <a:pt x="125016" y="544711"/>
                </a:lnTo>
                <a:lnTo>
                  <a:pt x="187524" y="571500"/>
                </a:lnTo>
                <a:lnTo>
                  <a:pt x="258961" y="589359"/>
                </a:lnTo>
                <a:lnTo>
                  <a:pt x="330399" y="607218"/>
                </a:lnTo>
                <a:lnTo>
                  <a:pt x="419695" y="616148"/>
                </a:lnTo>
                <a:lnTo>
                  <a:pt x="517922" y="616148"/>
                </a:lnTo>
                <a:lnTo>
                  <a:pt x="616149" y="616148"/>
                </a:lnTo>
                <a:lnTo>
                  <a:pt x="714375" y="616148"/>
                </a:lnTo>
                <a:lnTo>
                  <a:pt x="821531" y="598289"/>
                </a:lnTo>
                <a:lnTo>
                  <a:pt x="919758" y="589359"/>
                </a:lnTo>
                <a:lnTo>
                  <a:pt x="1017985" y="571500"/>
                </a:lnTo>
                <a:lnTo>
                  <a:pt x="1116211" y="535781"/>
                </a:lnTo>
                <a:lnTo>
                  <a:pt x="1196578" y="500062"/>
                </a:lnTo>
                <a:lnTo>
                  <a:pt x="1268016" y="455414"/>
                </a:lnTo>
                <a:lnTo>
                  <a:pt x="1330524" y="410765"/>
                </a:lnTo>
                <a:lnTo>
                  <a:pt x="1375172" y="357187"/>
                </a:lnTo>
                <a:lnTo>
                  <a:pt x="1401961" y="312539"/>
                </a:lnTo>
                <a:lnTo>
                  <a:pt x="1410891" y="267890"/>
                </a:lnTo>
                <a:lnTo>
                  <a:pt x="1401961" y="223242"/>
                </a:lnTo>
                <a:lnTo>
                  <a:pt x="1384102" y="187523"/>
                </a:lnTo>
                <a:lnTo>
                  <a:pt x="1339453" y="169664"/>
                </a:lnTo>
                <a:lnTo>
                  <a:pt x="1276945" y="151804"/>
                </a:lnTo>
                <a:lnTo>
                  <a:pt x="1276945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14688" y="2125265"/>
            <a:ext cx="589360" cy="339330"/>
          </a:xfrm>
          <a:custGeom>
            <a:avLst/>
            <a:gdLst/>
            <a:ahLst/>
            <a:cxnLst/>
            <a:rect l="0" t="0" r="0" b="0"/>
            <a:pathLst>
              <a:path w="589360" h="339330">
                <a:moveTo>
                  <a:pt x="410765" y="35719"/>
                </a:moveTo>
                <a:lnTo>
                  <a:pt x="410765" y="35719"/>
                </a:lnTo>
                <a:lnTo>
                  <a:pt x="410765" y="35719"/>
                </a:lnTo>
                <a:lnTo>
                  <a:pt x="410765" y="26789"/>
                </a:lnTo>
                <a:lnTo>
                  <a:pt x="401835" y="26789"/>
                </a:lnTo>
                <a:lnTo>
                  <a:pt x="401835" y="17860"/>
                </a:lnTo>
                <a:lnTo>
                  <a:pt x="401835" y="17860"/>
                </a:lnTo>
                <a:lnTo>
                  <a:pt x="401835" y="8930"/>
                </a:lnTo>
                <a:lnTo>
                  <a:pt x="401835" y="8930"/>
                </a:lnTo>
                <a:lnTo>
                  <a:pt x="392906" y="0"/>
                </a:lnTo>
                <a:lnTo>
                  <a:pt x="375046" y="0"/>
                </a:lnTo>
                <a:lnTo>
                  <a:pt x="366117" y="0"/>
                </a:lnTo>
                <a:lnTo>
                  <a:pt x="348257" y="0"/>
                </a:lnTo>
                <a:lnTo>
                  <a:pt x="330398" y="0"/>
                </a:lnTo>
                <a:lnTo>
                  <a:pt x="312539" y="8930"/>
                </a:lnTo>
                <a:lnTo>
                  <a:pt x="303609" y="8930"/>
                </a:lnTo>
                <a:lnTo>
                  <a:pt x="285750" y="8930"/>
                </a:lnTo>
                <a:lnTo>
                  <a:pt x="258960" y="8930"/>
                </a:lnTo>
                <a:lnTo>
                  <a:pt x="241101" y="8930"/>
                </a:lnTo>
                <a:lnTo>
                  <a:pt x="214312" y="8930"/>
                </a:lnTo>
                <a:lnTo>
                  <a:pt x="178593" y="17860"/>
                </a:lnTo>
                <a:lnTo>
                  <a:pt x="151804" y="17860"/>
                </a:lnTo>
                <a:lnTo>
                  <a:pt x="125015" y="26789"/>
                </a:lnTo>
                <a:lnTo>
                  <a:pt x="98226" y="35719"/>
                </a:lnTo>
                <a:lnTo>
                  <a:pt x="71437" y="44649"/>
                </a:lnTo>
                <a:lnTo>
                  <a:pt x="53578" y="62508"/>
                </a:lnTo>
                <a:lnTo>
                  <a:pt x="26789" y="80368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4"/>
                </a:lnTo>
                <a:lnTo>
                  <a:pt x="8929" y="223243"/>
                </a:lnTo>
                <a:lnTo>
                  <a:pt x="17859" y="258961"/>
                </a:lnTo>
                <a:lnTo>
                  <a:pt x="35718" y="285750"/>
                </a:lnTo>
                <a:lnTo>
                  <a:pt x="53578" y="303610"/>
                </a:lnTo>
                <a:lnTo>
                  <a:pt x="89296" y="321469"/>
                </a:lnTo>
                <a:lnTo>
                  <a:pt x="133945" y="330399"/>
                </a:lnTo>
                <a:lnTo>
                  <a:pt x="187523" y="339329"/>
                </a:lnTo>
                <a:lnTo>
                  <a:pt x="258960" y="330399"/>
                </a:lnTo>
                <a:lnTo>
                  <a:pt x="330398" y="321469"/>
                </a:lnTo>
                <a:lnTo>
                  <a:pt x="410765" y="312539"/>
                </a:lnTo>
                <a:lnTo>
                  <a:pt x="482203" y="294680"/>
                </a:lnTo>
                <a:lnTo>
                  <a:pt x="535781" y="267891"/>
                </a:lnTo>
                <a:lnTo>
                  <a:pt x="571500" y="241102"/>
                </a:lnTo>
                <a:lnTo>
                  <a:pt x="589359" y="214313"/>
                </a:lnTo>
                <a:lnTo>
                  <a:pt x="589359" y="187524"/>
                </a:lnTo>
                <a:lnTo>
                  <a:pt x="562570" y="151805"/>
                </a:lnTo>
                <a:lnTo>
                  <a:pt x="517921" y="133946"/>
                </a:lnTo>
                <a:lnTo>
                  <a:pt x="455414" y="107157"/>
                </a:lnTo>
                <a:lnTo>
                  <a:pt x="392906" y="98227"/>
                </a:lnTo>
                <a:lnTo>
                  <a:pt x="321468" y="89297"/>
                </a:lnTo>
                <a:lnTo>
                  <a:pt x="32146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518047" y="3330773"/>
            <a:ext cx="884040" cy="17860"/>
          </a:xfrm>
          <a:custGeom>
            <a:avLst/>
            <a:gdLst/>
            <a:ahLst/>
            <a:cxnLst/>
            <a:rect l="0" t="0" r="0" b="0"/>
            <a:pathLst>
              <a:path w="884040" h="17860">
                <a:moveTo>
                  <a:pt x="0" y="17859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0"/>
                </a:lnTo>
                <a:lnTo>
                  <a:pt x="187523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0"/>
                </a:lnTo>
                <a:lnTo>
                  <a:pt x="348258" y="8930"/>
                </a:lnTo>
                <a:lnTo>
                  <a:pt x="392906" y="8930"/>
                </a:lnTo>
                <a:lnTo>
                  <a:pt x="437555" y="8930"/>
                </a:lnTo>
                <a:lnTo>
                  <a:pt x="491133" y="8930"/>
                </a:lnTo>
                <a:lnTo>
                  <a:pt x="544711" y="8930"/>
                </a:lnTo>
                <a:lnTo>
                  <a:pt x="607219" y="8930"/>
                </a:lnTo>
                <a:lnTo>
                  <a:pt x="660797" y="8930"/>
                </a:lnTo>
                <a:lnTo>
                  <a:pt x="705445" y="0"/>
                </a:lnTo>
                <a:lnTo>
                  <a:pt x="750094" y="0"/>
                </a:lnTo>
                <a:lnTo>
                  <a:pt x="785812" y="0"/>
                </a:lnTo>
                <a:lnTo>
                  <a:pt x="821531" y="0"/>
                </a:lnTo>
                <a:lnTo>
                  <a:pt x="848320" y="0"/>
                </a:lnTo>
                <a:lnTo>
                  <a:pt x="875109" y="0"/>
                </a:lnTo>
                <a:lnTo>
                  <a:pt x="875109" y="0"/>
                </a:lnTo>
                <a:lnTo>
                  <a:pt x="884039" y="8930"/>
                </a:lnTo>
                <a:lnTo>
                  <a:pt x="875109" y="17859"/>
                </a:lnTo>
                <a:lnTo>
                  <a:pt x="866180" y="17859"/>
                </a:lnTo>
                <a:lnTo>
                  <a:pt x="86618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330523" y="4179093"/>
            <a:ext cx="1607345" cy="696517"/>
          </a:xfrm>
          <a:custGeom>
            <a:avLst/>
            <a:gdLst/>
            <a:ahLst/>
            <a:cxnLst/>
            <a:rect l="0" t="0" r="0" b="0"/>
            <a:pathLst>
              <a:path w="1607345" h="696517">
                <a:moveTo>
                  <a:pt x="1196579" y="178594"/>
                </a:moveTo>
                <a:lnTo>
                  <a:pt x="1187649" y="178594"/>
                </a:lnTo>
                <a:lnTo>
                  <a:pt x="1178719" y="169664"/>
                </a:lnTo>
                <a:lnTo>
                  <a:pt x="1160860" y="151805"/>
                </a:lnTo>
                <a:lnTo>
                  <a:pt x="1143000" y="142875"/>
                </a:lnTo>
                <a:lnTo>
                  <a:pt x="1125141" y="125016"/>
                </a:lnTo>
                <a:lnTo>
                  <a:pt x="1107282" y="107157"/>
                </a:lnTo>
                <a:lnTo>
                  <a:pt x="1080493" y="89297"/>
                </a:lnTo>
                <a:lnTo>
                  <a:pt x="1044774" y="80368"/>
                </a:lnTo>
                <a:lnTo>
                  <a:pt x="1009055" y="62508"/>
                </a:lnTo>
                <a:lnTo>
                  <a:pt x="964407" y="53578"/>
                </a:lnTo>
                <a:lnTo>
                  <a:pt x="919758" y="44649"/>
                </a:lnTo>
                <a:lnTo>
                  <a:pt x="866180" y="35719"/>
                </a:lnTo>
                <a:lnTo>
                  <a:pt x="812602" y="35719"/>
                </a:lnTo>
                <a:lnTo>
                  <a:pt x="750094" y="26789"/>
                </a:lnTo>
                <a:lnTo>
                  <a:pt x="687586" y="26789"/>
                </a:lnTo>
                <a:lnTo>
                  <a:pt x="625079" y="26789"/>
                </a:lnTo>
                <a:lnTo>
                  <a:pt x="562571" y="26789"/>
                </a:lnTo>
                <a:lnTo>
                  <a:pt x="491133" y="35719"/>
                </a:lnTo>
                <a:lnTo>
                  <a:pt x="428625" y="44649"/>
                </a:lnTo>
                <a:lnTo>
                  <a:pt x="357188" y="53578"/>
                </a:lnTo>
                <a:lnTo>
                  <a:pt x="294680" y="80368"/>
                </a:lnTo>
                <a:lnTo>
                  <a:pt x="232172" y="98227"/>
                </a:lnTo>
                <a:lnTo>
                  <a:pt x="169665" y="125016"/>
                </a:lnTo>
                <a:lnTo>
                  <a:pt x="116086" y="151805"/>
                </a:lnTo>
                <a:lnTo>
                  <a:pt x="80368" y="187524"/>
                </a:lnTo>
                <a:lnTo>
                  <a:pt x="44649" y="223243"/>
                </a:lnTo>
                <a:lnTo>
                  <a:pt x="17860" y="258961"/>
                </a:lnTo>
                <a:lnTo>
                  <a:pt x="0" y="303610"/>
                </a:lnTo>
                <a:lnTo>
                  <a:pt x="0" y="348258"/>
                </a:lnTo>
                <a:lnTo>
                  <a:pt x="8930" y="383977"/>
                </a:lnTo>
                <a:lnTo>
                  <a:pt x="26790" y="428625"/>
                </a:lnTo>
                <a:lnTo>
                  <a:pt x="62508" y="464344"/>
                </a:lnTo>
                <a:lnTo>
                  <a:pt x="107157" y="500063"/>
                </a:lnTo>
                <a:lnTo>
                  <a:pt x="160735" y="535782"/>
                </a:lnTo>
                <a:lnTo>
                  <a:pt x="223243" y="571500"/>
                </a:lnTo>
                <a:lnTo>
                  <a:pt x="294680" y="598289"/>
                </a:lnTo>
                <a:lnTo>
                  <a:pt x="375047" y="625078"/>
                </a:lnTo>
                <a:lnTo>
                  <a:pt x="473274" y="642938"/>
                </a:lnTo>
                <a:lnTo>
                  <a:pt x="571500" y="669727"/>
                </a:lnTo>
                <a:lnTo>
                  <a:pt x="678657" y="678657"/>
                </a:lnTo>
                <a:lnTo>
                  <a:pt x="785813" y="687586"/>
                </a:lnTo>
                <a:lnTo>
                  <a:pt x="892969" y="696516"/>
                </a:lnTo>
                <a:lnTo>
                  <a:pt x="1000125" y="696516"/>
                </a:lnTo>
                <a:lnTo>
                  <a:pt x="1107282" y="687586"/>
                </a:lnTo>
                <a:lnTo>
                  <a:pt x="1214438" y="678657"/>
                </a:lnTo>
                <a:lnTo>
                  <a:pt x="1303735" y="651868"/>
                </a:lnTo>
                <a:lnTo>
                  <a:pt x="1393032" y="625078"/>
                </a:lnTo>
                <a:lnTo>
                  <a:pt x="1455540" y="580430"/>
                </a:lnTo>
                <a:lnTo>
                  <a:pt x="1518047" y="535782"/>
                </a:lnTo>
                <a:lnTo>
                  <a:pt x="1562696" y="491133"/>
                </a:lnTo>
                <a:lnTo>
                  <a:pt x="1598415" y="437555"/>
                </a:lnTo>
                <a:lnTo>
                  <a:pt x="1607344" y="392907"/>
                </a:lnTo>
                <a:lnTo>
                  <a:pt x="1607344" y="330399"/>
                </a:lnTo>
                <a:lnTo>
                  <a:pt x="1580555" y="285750"/>
                </a:lnTo>
                <a:lnTo>
                  <a:pt x="1535907" y="232172"/>
                </a:lnTo>
                <a:lnTo>
                  <a:pt x="1482329" y="187524"/>
                </a:lnTo>
                <a:lnTo>
                  <a:pt x="1401961" y="133946"/>
                </a:lnTo>
                <a:lnTo>
                  <a:pt x="1312665" y="98227"/>
                </a:lnTo>
                <a:lnTo>
                  <a:pt x="1214438" y="62508"/>
                </a:lnTo>
                <a:lnTo>
                  <a:pt x="1098352" y="26789"/>
                </a:lnTo>
                <a:lnTo>
                  <a:pt x="973336" y="8930"/>
                </a:lnTo>
                <a:lnTo>
                  <a:pt x="848321" y="0"/>
                </a:lnTo>
                <a:lnTo>
                  <a:pt x="705446" y="8930"/>
                </a:lnTo>
                <a:lnTo>
                  <a:pt x="544711" y="26789"/>
                </a:lnTo>
                <a:lnTo>
                  <a:pt x="383977" y="44649"/>
                </a:lnTo>
                <a:lnTo>
                  <a:pt x="38397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983016" y="3321843"/>
            <a:ext cx="1500187" cy="1607346"/>
          </a:xfrm>
          <a:custGeom>
            <a:avLst/>
            <a:gdLst/>
            <a:ahLst/>
            <a:cxnLst/>
            <a:rect l="0" t="0" r="0" b="0"/>
            <a:pathLst>
              <a:path w="1500187" h="1607346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44649"/>
                </a:lnTo>
                <a:lnTo>
                  <a:pt x="44648" y="44649"/>
                </a:lnTo>
                <a:lnTo>
                  <a:pt x="71437" y="35719"/>
                </a:lnTo>
                <a:lnTo>
                  <a:pt x="107156" y="35719"/>
                </a:lnTo>
                <a:lnTo>
                  <a:pt x="151804" y="26789"/>
                </a:lnTo>
                <a:lnTo>
                  <a:pt x="196453" y="26789"/>
                </a:lnTo>
                <a:lnTo>
                  <a:pt x="250031" y="17860"/>
                </a:lnTo>
                <a:lnTo>
                  <a:pt x="303609" y="8930"/>
                </a:lnTo>
                <a:lnTo>
                  <a:pt x="366117" y="8930"/>
                </a:lnTo>
                <a:lnTo>
                  <a:pt x="428625" y="0"/>
                </a:lnTo>
                <a:lnTo>
                  <a:pt x="491132" y="0"/>
                </a:lnTo>
                <a:lnTo>
                  <a:pt x="553640" y="8930"/>
                </a:lnTo>
                <a:lnTo>
                  <a:pt x="616148" y="8930"/>
                </a:lnTo>
                <a:lnTo>
                  <a:pt x="678656" y="17860"/>
                </a:lnTo>
                <a:lnTo>
                  <a:pt x="741164" y="17860"/>
                </a:lnTo>
                <a:lnTo>
                  <a:pt x="794742" y="26789"/>
                </a:lnTo>
                <a:lnTo>
                  <a:pt x="857250" y="26789"/>
                </a:lnTo>
                <a:lnTo>
                  <a:pt x="910828" y="26789"/>
                </a:lnTo>
                <a:lnTo>
                  <a:pt x="964406" y="26789"/>
                </a:lnTo>
                <a:lnTo>
                  <a:pt x="1026914" y="35719"/>
                </a:lnTo>
                <a:lnTo>
                  <a:pt x="1071562" y="35719"/>
                </a:lnTo>
                <a:lnTo>
                  <a:pt x="1116211" y="44649"/>
                </a:lnTo>
                <a:lnTo>
                  <a:pt x="1160859" y="53578"/>
                </a:lnTo>
                <a:lnTo>
                  <a:pt x="1196578" y="62508"/>
                </a:lnTo>
                <a:lnTo>
                  <a:pt x="1223366" y="80368"/>
                </a:lnTo>
                <a:lnTo>
                  <a:pt x="1250155" y="107157"/>
                </a:lnTo>
                <a:lnTo>
                  <a:pt x="1268014" y="133946"/>
                </a:lnTo>
                <a:lnTo>
                  <a:pt x="1294804" y="160735"/>
                </a:lnTo>
                <a:lnTo>
                  <a:pt x="1312663" y="196453"/>
                </a:lnTo>
                <a:lnTo>
                  <a:pt x="1339452" y="232172"/>
                </a:lnTo>
                <a:lnTo>
                  <a:pt x="1357311" y="276821"/>
                </a:lnTo>
                <a:lnTo>
                  <a:pt x="1375171" y="321469"/>
                </a:lnTo>
                <a:lnTo>
                  <a:pt x="1393030" y="366118"/>
                </a:lnTo>
                <a:lnTo>
                  <a:pt x="1401960" y="410766"/>
                </a:lnTo>
                <a:lnTo>
                  <a:pt x="1410889" y="464344"/>
                </a:lnTo>
                <a:lnTo>
                  <a:pt x="1419819" y="517922"/>
                </a:lnTo>
                <a:lnTo>
                  <a:pt x="1419819" y="571500"/>
                </a:lnTo>
                <a:lnTo>
                  <a:pt x="1428749" y="625078"/>
                </a:lnTo>
                <a:lnTo>
                  <a:pt x="1428749" y="687586"/>
                </a:lnTo>
                <a:lnTo>
                  <a:pt x="1437679" y="741164"/>
                </a:lnTo>
                <a:lnTo>
                  <a:pt x="1446608" y="803672"/>
                </a:lnTo>
                <a:lnTo>
                  <a:pt x="1446608" y="857250"/>
                </a:lnTo>
                <a:lnTo>
                  <a:pt x="1455538" y="919758"/>
                </a:lnTo>
                <a:lnTo>
                  <a:pt x="1464468" y="982266"/>
                </a:lnTo>
                <a:lnTo>
                  <a:pt x="1464468" y="1044774"/>
                </a:lnTo>
                <a:lnTo>
                  <a:pt x="1473397" y="1107282"/>
                </a:lnTo>
                <a:lnTo>
                  <a:pt x="1482327" y="1169789"/>
                </a:lnTo>
                <a:lnTo>
                  <a:pt x="1491257" y="1232297"/>
                </a:lnTo>
                <a:lnTo>
                  <a:pt x="1491257" y="1294805"/>
                </a:lnTo>
                <a:lnTo>
                  <a:pt x="1500186" y="1348383"/>
                </a:lnTo>
                <a:lnTo>
                  <a:pt x="1500186" y="1393032"/>
                </a:lnTo>
                <a:lnTo>
                  <a:pt x="1500186" y="1437680"/>
                </a:lnTo>
                <a:lnTo>
                  <a:pt x="1500186" y="1473399"/>
                </a:lnTo>
                <a:lnTo>
                  <a:pt x="1500186" y="1500188"/>
                </a:lnTo>
                <a:lnTo>
                  <a:pt x="1500186" y="1526977"/>
                </a:lnTo>
                <a:lnTo>
                  <a:pt x="1500186" y="1544836"/>
                </a:lnTo>
                <a:lnTo>
                  <a:pt x="1500186" y="1562696"/>
                </a:lnTo>
                <a:lnTo>
                  <a:pt x="1500186" y="1571626"/>
                </a:lnTo>
                <a:lnTo>
                  <a:pt x="1491257" y="1580555"/>
                </a:lnTo>
                <a:lnTo>
                  <a:pt x="1482327" y="1589485"/>
                </a:lnTo>
                <a:lnTo>
                  <a:pt x="1464468" y="1598415"/>
                </a:lnTo>
                <a:lnTo>
                  <a:pt x="1410889" y="1607345"/>
                </a:lnTo>
                <a:lnTo>
                  <a:pt x="1339452" y="1607345"/>
                </a:lnTo>
                <a:lnTo>
                  <a:pt x="1339452" y="16073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Frequency of 80x86 Instructions </a:t>
            </a:r>
            <a:r>
              <a:rPr lang="en-US" altLang="en-US" smtClean="0">
                <a:solidFill>
                  <a:srgbClr val="FF0000"/>
                </a:solidFill>
              </a:rPr>
              <a:t>A.13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2" descr="Machine generated alternative text: nges&#10;Integer average&#10;Rank 80x86 instruction (% total executed)&#10;I toad 22%&#10;2 conditional branch 20%&#10;16%&#10;3 compare _________________&#10;12%&#10;4 store _____________—&#10;5 add 8%&#10;6 and 6%&#10;7 sub 5%&#10;8 move register-register 4%&#10;9 call 1%&#10;____ —. 1%&#10;10 return __________________&#10;Total 96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01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7402711" y="1937742"/>
            <a:ext cx="964406" cy="500063"/>
          </a:xfrm>
          <a:custGeom>
            <a:avLst/>
            <a:gdLst/>
            <a:ahLst/>
            <a:cxnLst/>
            <a:rect l="0" t="0" r="0" b="0"/>
            <a:pathLst>
              <a:path w="964406" h="500063">
                <a:moveTo>
                  <a:pt x="741164" y="44648"/>
                </a:moveTo>
                <a:lnTo>
                  <a:pt x="732234" y="44648"/>
                </a:lnTo>
                <a:lnTo>
                  <a:pt x="714375" y="35719"/>
                </a:lnTo>
                <a:lnTo>
                  <a:pt x="696516" y="35719"/>
                </a:lnTo>
                <a:lnTo>
                  <a:pt x="669727" y="26789"/>
                </a:lnTo>
                <a:lnTo>
                  <a:pt x="642937" y="17859"/>
                </a:lnTo>
                <a:lnTo>
                  <a:pt x="616148" y="17859"/>
                </a:lnTo>
                <a:lnTo>
                  <a:pt x="589359" y="8930"/>
                </a:lnTo>
                <a:lnTo>
                  <a:pt x="562570" y="8930"/>
                </a:lnTo>
                <a:lnTo>
                  <a:pt x="526852" y="0"/>
                </a:lnTo>
                <a:lnTo>
                  <a:pt x="491133" y="0"/>
                </a:lnTo>
                <a:lnTo>
                  <a:pt x="464344" y="0"/>
                </a:lnTo>
                <a:lnTo>
                  <a:pt x="428625" y="0"/>
                </a:lnTo>
                <a:lnTo>
                  <a:pt x="401836" y="0"/>
                </a:lnTo>
                <a:lnTo>
                  <a:pt x="366117" y="0"/>
                </a:lnTo>
                <a:lnTo>
                  <a:pt x="339328" y="8930"/>
                </a:lnTo>
                <a:lnTo>
                  <a:pt x="303609" y="17859"/>
                </a:lnTo>
                <a:lnTo>
                  <a:pt x="276820" y="26789"/>
                </a:lnTo>
                <a:lnTo>
                  <a:pt x="250031" y="35719"/>
                </a:lnTo>
                <a:lnTo>
                  <a:pt x="214312" y="53578"/>
                </a:lnTo>
                <a:lnTo>
                  <a:pt x="187523" y="71437"/>
                </a:lnTo>
                <a:lnTo>
                  <a:pt x="160734" y="80367"/>
                </a:lnTo>
                <a:lnTo>
                  <a:pt x="133945" y="98227"/>
                </a:lnTo>
                <a:lnTo>
                  <a:pt x="98227" y="116086"/>
                </a:lnTo>
                <a:lnTo>
                  <a:pt x="71437" y="142875"/>
                </a:lnTo>
                <a:lnTo>
                  <a:pt x="53578" y="160734"/>
                </a:lnTo>
                <a:lnTo>
                  <a:pt x="26789" y="178594"/>
                </a:lnTo>
                <a:lnTo>
                  <a:pt x="17859" y="205383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8930" y="303609"/>
                </a:lnTo>
                <a:lnTo>
                  <a:pt x="17859" y="321469"/>
                </a:lnTo>
                <a:lnTo>
                  <a:pt x="26789" y="348258"/>
                </a:lnTo>
                <a:lnTo>
                  <a:pt x="44648" y="366117"/>
                </a:lnTo>
                <a:lnTo>
                  <a:pt x="62508" y="392906"/>
                </a:lnTo>
                <a:lnTo>
                  <a:pt x="89297" y="410766"/>
                </a:lnTo>
                <a:lnTo>
                  <a:pt x="116086" y="428625"/>
                </a:lnTo>
                <a:lnTo>
                  <a:pt x="151805" y="446484"/>
                </a:lnTo>
                <a:lnTo>
                  <a:pt x="196453" y="464344"/>
                </a:lnTo>
                <a:lnTo>
                  <a:pt x="232172" y="473273"/>
                </a:lnTo>
                <a:lnTo>
                  <a:pt x="276820" y="482203"/>
                </a:lnTo>
                <a:lnTo>
                  <a:pt x="321469" y="491133"/>
                </a:lnTo>
                <a:lnTo>
                  <a:pt x="366117" y="500062"/>
                </a:lnTo>
                <a:lnTo>
                  <a:pt x="410766" y="500062"/>
                </a:lnTo>
                <a:lnTo>
                  <a:pt x="464344" y="500062"/>
                </a:lnTo>
                <a:lnTo>
                  <a:pt x="517922" y="500062"/>
                </a:lnTo>
                <a:lnTo>
                  <a:pt x="571500" y="491133"/>
                </a:lnTo>
                <a:lnTo>
                  <a:pt x="625078" y="482203"/>
                </a:lnTo>
                <a:lnTo>
                  <a:pt x="669727" y="473273"/>
                </a:lnTo>
                <a:lnTo>
                  <a:pt x="723305" y="464344"/>
                </a:lnTo>
                <a:lnTo>
                  <a:pt x="776883" y="446484"/>
                </a:lnTo>
                <a:lnTo>
                  <a:pt x="830460" y="428625"/>
                </a:lnTo>
                <a:lnTo>
                  <a:pt x="866179" y="410766"/>
                </a:lnTo>
                <a:lnTo>
                  <a:pt x="892968" y="383977"/>
                </a:lnTo>
                <a:lnTo>
                  <a:pt x="919757" y="357187"/>
                </a:lnTo>
                <a:lnTo>
                  <a:pt x="937616" y="330398"/>
                </a:lnTo>
                <a:lnTo>
                  <a:pt x="955476" y="303609"/>
                </a:lnTo>
                <a:lnTo>
                  <a:pt x="964405" y="276820"/>
                </a:lnTo>
                <a:lnTo>
                  <a:pt x="964405" y="250031"/>
                </a:lnTo>
                <a:lnTo>
                  <a:pt x="964405" y="214312"/>
                </a:lnTo>
                <a:lnTo>
                  <a:pt x="946546" y="187523"/>
                </a:lnTo>
                <a:lnTo>
                  <a:pt x="919757" y="151805"/>
                </a:lnTo>
                <a:lnTo>
                  <a:pt x="884038" y="125016"/>
                </a:lnTo>
                <a:lnTo>
                  <a:pt x="830460" y="98227"/>
                </a:lnTo>
                <a:lnTo>
                  <a:pt x="759023" y="71437"/>
                </a:lnTo>
                <a:lnTo>
                  <a:pt x="669727" y="53578"/>
                </a:lnTo>
                <a:lnTo>
                  <a:pt x="571500" y="35719"/>
                </a:lnTo>
                <a:lnTo>
                  <a:pt x="57150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402711" y="2411015"/>
            <a:ext cx="982266" cy="312541"/>
          </a:xfrm>
          <a:custGeom>
            <a:avLst/>
            <a:gdLst/>
            <a:ahLst/>
            <a:cxnLst/>
            <a:rect l="0" t="0" r="0" b="0"/>
            <a:pathLst>
              <a:path w="982266" h="312541">
                <a:moveTo>
                  <a:pt x="910827" y="44649"/>
                </a:moveTo>
                <a:lnTo>
                  <a:pt x="919757" y="35719"/>
                </a:lnTo>
                <a:lnTo>
                  <a:pt x="919757" y="35719"/>
                </a:lnTo>
                <a:lnTo>
                  <a:pt x="928687" y="35719"/>
                </a:lnTo>
                <a:lnTo>
                  <a:pt x="928687" y="26789"/>
                </a:lnTo>
                <a:lnTo>
                  <a:pt x="928687" y="26789"/>
                </a:lnTo>
                <a:lnTo>
                  <a:pt x="928687" y="17860"/>
                </a:lnTo>
                <a:lnTo>
                  <a:pt x="919757" y="17860"/>
                </a:lnTo>
                <a:lnTo>
                  <a:pt x="901898" y="17860"/>
                </a:lnTo>
                <a:lnTo>
                  <a:pt x="884038" y="17860"/>
                </a:lnTo>
                <a:lnTo>
                  <a:pt x="866179" y="17860"/>
                </a:lnTo>
                <a:lnTo>
                  <a:pt x="839390" y="17860"/>
                </a:lnTo>
                <a:lnTo>
                  <a:pt x="821530" y="17860"/>
                </a:lnTo>
                <a:lnTo>
                  <a:pt x="794741" y="17860"/>
                </a:lnTo>
                <a:lnTo>
                  <a:pt x="759023" y="17860"/>
                </a:lnTo>
                <a:lnTo>
                  <a:pt x="732234" y="17860"/>
                </a:lnTo>
                <a:lnTo>
                  <a:pt x="696516" y="8930"/>
                </a:lnTo>
                <a:lnTo>
                  <a:pt x="669727" y="8930"/>
                </a:lnTo>
                <a:lnTo>
                  <a:pt x="634008" y="0"/>
                </a:lnTo>
                <a:lnTo>
                  <a:pt x="589359" y="0"/>
                </a:lnTo>
                <a:lnTo>
                  <a:pt x="553641" y="0"/>
                </a:lnTo>
                <a:lnTo>
                  <a:pt x="508992" y="0"/>
                </a:lnTo>
                <a:lnTo>
                  <a:pt x="464344" y="0"/>
                </a:lnTo>
                <a:lnTo>
                  <a:pt x="419695" y="0"/>
                </a:lnTo>
                <a:lnTo>
                  <a:pt x="375047" y="0"/>
                </a:lnTo>
                <a:lnTo>
                  <a:pt x="330398" y="8930"/>
                </a:lnTo>
                <a:lnTo>
                  <a:pt x="294680" y="17860"/>
                </a:lnTo>
                <a:lnTo>
                  <a:pt x="250031" y="17860"/>
                </a:lnTo>
                <a:lnTo>
                  <a:pt x="214312" y="35719"/>
                </a:lnTo>
                <a:lnTo>
                  <a:pt x="178594" y="44649"/>
                </a:lnTo>
                <a:lnTo>
                  <a:pt x="142875" y="53579"/>
                </a:lnTo>
                <a:lnTo>
                  <a:pt x="116086" y="62508"/>
                </a:lnTo>
                <a:lnTo>
                  <a:pt x="89297" y="71438"/>
                </a:lnTo>
                <a:lnTo>
                  <a:pt x="62508" y="89298"/>
                </a:lnTo>
                <a:lnTo>
                  <a:pt x="44648" y="98227"/>
                </a:lnTo>
                <a:lnTo>
                  <a:pt x="26789" y="116087"/>
                </a:lnTo>
                <a:lnTo>
                  <a:pt x="17859" y="125016"/>
                </a:lnTo>
                <a:lnTo>
                  <a:pt x="8930" y="14287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14313"/>
                </a:lnTo>
                <a:lnTo>
                  <a:pt x="17859" y="232173"/>
                </a:lnTo>
                <a:lnTo>
                  <a:pt x="44648" y="258962"/>
                </a:lnTo>
                <a:lnTo>
                  <a:pt x="62508" y="267891"/>
                </a:lnTo>
                <a:lnTo>
                  <a:pt x="98227" y="285751"/>
                </a:lnTo>
                <a:lnTo>
                  <a:pt x="133945" y="294680"/>
                </a:lnTo>
                <a:lnTo>
                  <a:pt x="178594" y="303610"/>
                </a:lnTo>
                <a:lnTo>
                  <a:pt x="223242" y="312540"/>
                </a:lnTo>
                <a:lnTo>
                  <a:pt x="267891" y="312540"/>
                </a:lnTo>
                <a:lnTo>
                  <a:pt x="312539" y="312540"/>
                </a:lnTo>
                <a:lnTo>
                  <a:pt x="366117" y="312540"/>
                </a:lnTo>
                <a:lnTo>
                  <a:pt x="419695" y="303610"/>
                </a:lnTo>
                <a:lnTo>
                  <a:pt x="482203" y="294680"/>
                </a:lnTo>
                <a:lnTo>
                  <a:pt x="553641" y="285751"/>
                </a:lnTo>
                <a:lnTo>
                  <a:pt x="634008" y="267891"/>
                </a:lnTo>
                <a:lnTo>
                  <a:pt x="714375" y="258962"/>
                </a:lnTo>
                <a:lnTo>
                  <a:pt x="794741" y="241102"/>
                </a:lnTo>
                <a:lnTo>
                  <a:pt x="857249" y="223243"/>
                </a:lnTo>
                <a:lnTo>
                  <a:pt x="910827" y="196454"/>
                </a:lnTo>
                <a:lnTo>
                  <a:pt x="946546" y="178594"/>
                </a:lnTo>
                <a:lnTo>
                  <a:pt x="973335" y="151805"/>
                </a:lnTo>
                <a:lnTo>
                  <a:pt x="982265" y="125016"/>
                </a:lnTo>
                <a:lnTo>
                  <a:pt x="982265" y="107157"/>
                </a:lnTo>
                <a:lnTo>
                  <a:pt x="982265" y="80368"/>
                </a:lnTo>
                <a:lnTo>
                  <a:pt x="964405" y="71438"/>
                </a:lnTo>
                <a:lnTo>
                  <a:pt x="937616" y="53579"/>
                </a:lnTo>
                <a:lnTo>
                  <a:pt x="901898" y="44649"/>
                </a:lnTo>
                <a:lnTo>
                  <a:pt x="866179" y="35719"/>
                </a:lnTo>
                <a:lnTo>
                  <a:pt x="86617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286625" y="3348632"/>
            <a:ext cx="1223367" cy="232173"/>
          </a:xfrm>
          <a:custGeom>
            <a:avLst/>
            <a:gdLst/>
            <a:ahLst/>
            <a:cxnLst/>
            <a:rect l="0" t="0" r="0" b="0"/>
            <a:pathLst>
              <a:path w="1223367" h="232173">
                <a:moveTo>
                  <a:pt x="0" y="232172"/>
                </a:moveTo>
                <a:lnTo>
                  <a:pt x="0" y="223243"/>
                </a:lnTo>
                <a:lnTo>
                  <a:pt x="0" y="223243"/>
                </a:lnTo>
                <a:lnTo>
                  <a:pt x="8930" y="223243"/>
                </a:lnTo>
                <a:lnTo>
                  <a:pt x="17859" y="223243"/>
                </a:lnTo>
                <a:lnTo>
                  <a:pt x="35719" y="214313"/>
                </a:lnTo>
                <a:lnTo>
                  <a:pt x="53578" y="214313"/>
                </a:lnTo>
                <a:lnTo>
                  <a:pt x="80367" y="214313"/>
                </a:lnTo>
                <a:lnTo>
                  <a:pt x="107156" y="205383"/>
                </a:lnTo>
                <a:lnTo>
                  <a:pt x="142875" y="205383"/>
                </a:lnTo>
                <a:lnTo>
                  <a:pt x="178594" y="196454"/>
                </a:lnTo>
                <a:lnTo>
                  <a:pt x="223242" y="187524"/>
                </a:lnTo>
                <a:lnTo>
                  <a:pt x="267891" y="178594"/>
                </a:lnTo>
                <a:lnTo>
                  <a:pt x="321469" y="169664"/>
                </a:lnTo>
                <a:lnTo>
                  <a:pt x="375047" y="160735"/>
                </a:lnTo>
                <a:lnTo>
                  <a:pt x="428625" y="151805"/>
                </a:lnTo>
                <a:lnTo>
                  <a:pt x="491133" y="133946"/>
                </a:lnTo>
                <a:lnTo>
                  <a:pt x="562570" y="125016"/>
                </a:lnTo>
                <a:lnTo>
                  <a:pt x="642938" y="107157"/>
                </a:lnTo>
                <a:lnTo>
                  <a:pt x="741164" y="89297"/>
                </a:lnTo>
                <a:lnTo>
                  <a:pt x="839391" y="71438"/>
                </a:lnTo>
                <a:lnTo>
                  <a:pt x="937616" y="62508"/>
                </a:lnTo>
                <a:lnTo>
                  <a:pt x="1017984" y="44649"/>
                </a:lnTo>
                <a:lnTo>
                  <a:pt x="1080491" y="35719"/>
                </a:lnTo>
                <a:lnTo>
                  <a:pt x="1125140" y="26789"/>
                </a:lnTo>
                <a:lnTo>
                  <a:pt x="1169788" y="26789"/>
                </a:lnTo>
                <a:lnTo>
                  <a:pt x="1196577" y="17860"/>
                </a:lnTo>
                <a:lnTo>
                  <a:pt x="1223366" y="0"/>
                </a:lnTo>
                <a:lnTo>
                  <a:pt x="12233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786688" y="3321843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965156" y="3187898"/>
            <a:ext cx="187525" cy="294681"/>
          </a:xfrm>
          <a:custGeom>
            <a:avLst/>
            <a:gdLst/>
            <a:ahLst/>
            <a:cxnLst/>
            <a:rect l="0" t="0" r="0" b="0"/>
            <a:pathLst>
              <a:path w="187525" h="294681">
                <a:moveTo>
                  <a:pt x="17860" y="80367"/>
                </a:moveTo>
                <a:lnTo>
                  <a:pt x="1786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7"/>
                </a:lnTo>
                <a:lnTo>
                  <a:pt x="44649" y="71438"/>
                </a:lnTo>
                <a:lnTo>
                  <a:pt x="71438" y="53578"/>
                </a:lnTo>
                <a:lnTo>
                  <a:pt x="107157" y="35719"/>
                </a:lnTo>
                <a:lnTo>
                  <a:pt x="125016" y="17859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8930"/>
                </a:lnTo>
                <a:lnTo>
                  <a:pt x="187524" y="26789"/>
                </a:lnTo>
                <a:lnTo>
                  <a:pt x="178594" y="71438"/>
                </a:lnTo>
                <a:lnTo>
                  <a:pt x="169664" y="125016"/>
                </a:lnTo>
                <a:lnTo>
                  <a:pt x="151805" y="178594"/>
                </a:lnTo>
                <a:lnTo>
                  <a:pt x="133946" y="223242"/>
                </a:lnTo>
                <a:lnTo>
                  <a:pt x="125016" y="267891"/>
                </a:lnTo>
                <a:lnTo>
                  <a:pt x="116086" y="285750"/>
                </a:lnTo>
                <a:lnTo>
                  <a:pt x="116086" y="294680"/>
                </a:lnTo>
                <a:lnTo>
                  <a:pt x="125016" y="285750"/>
                </a:lnTo>
                <a:lnTo>
                  <a:pt x="133946" y="258961"/>
                </a:lnTo>
                <a:lnTo>
                  <a:pt x="142875" y="223242"/>
                </a:lnTo>
                <a:lnTo>
                  <a:pt x="160735" y="187523"/>
                </a:lnTo>
                <a:lnTo>
                  <a:pt x="16073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188398" y="3170039"/>
            <a:ext cx="89298" cy="232173"/>
          </a:xfrm>
          <a:custGeom>
            <a:avLst/>
            <a:gdLst/>
            <a:ahLst/>
            <a:cxnLst/>
            <a:rect l="0" t="0" r="0" b="0"/>
            <a:pathLst>
              <a:path w="89298" h="232173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51804"/>
                </a:lnTo>
                <a:lnTo>
                  <a:pt x="17860" y="178593"/>
                </a:lnTo>
                <a:lnTo>
                  <a:pt x="26790" y="205382"/>
                </a:lnTo>
                <a:lnTo>
                  <a:pt x="26790" y="223242"/>
                </a:lnTo>
                <a:lnTo>
                  <a:pt x="35719" y="232172"/>
                </a:lnTo>
                <a:lnTo>
                  <a:pt x="53579" y="232172"/>
                </a:lnTo>
                <a:lnTo>
                  <a:pt x="62508" y="214312"/>
                </a:lnTo>
                <a:lnTo>
                  <a:pt x="71438" y="187523"/>
                </a:lnTo>
                <a:lnTo>
                  <a:pt x="89297" y="151804"/>
                </a:lnTo>
                <a:lnTo>
                  <a:pt x="89297" y="107156"/>
                </a:lnTo>
                <a:lnTo>
                  <a:pt x="89297" y="71437"/>
                </a:lnTo>
                <a:lnTo>
                  <a:pt x="80368" y="26789"/>
                </a:lnTo>
                <a:lnTo>
                  <a:pt x="71438" y="0"/>
                </a:lnTo>
                <a:lnTo>
                  <a:pt x="44649" y="0"/>
                </a:lnTo>
                <a:lnTo>
                  <a:pt x="26790" y="17859"/>
                </a:lnTo>
                <a:lnTo>
                  <a:pt x="8930" y="53578"/>
                </a:lnTo>
                <a:lnTo>
                  <a:pt x="0" y="89297"/>
                </a:lnTo>
                <a:lnTo>
                  <a:pt x="0" y="125015"/>
                </a:lnTo>
                <a:lnTo>
                  <a:pt x="8930" y="151804"/>
                </a:lnTo>
                <a:lnTo>
                  <a:pt x="26790" y="160734"/>
                </a:lnTo>
                <a:lnTo>
                  <a:pt x="44649" y="160734"/>
                </a:lnTo>
                <a:lnTo>
                  <a:pt x="4464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286625" y="2982515"/>
            <a:ext cx="142876" cy="348259"/>
          </a:xfrm>
          <a:custGeom>
            <a:avLst/>
            <a:gdLst/>
            <a:ahLst/>
            <a:cxnLst/>
            <a:rect l="0" t="0" r="0" b="0"/>
            <a:pathLst>
              <a:path w="142876" h="348259">
                <a:moveTo>
                  <a:pt x="26789" y="17860"/>
                </a:moveTo>
                <a:lnTo>
                  <a:pt x="2678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187524"/>
                </a:lnTo>
                <a:lnTo>
                  <a:pt x="35719" y="169664"/>
                </a:lnTo>
                <a:lnTo>
                  <a:pt x="44648" y="151805"/>
                </a:lnTo>
                <a:lnTo>
                  <a:pt x="53578" y="116086"/>
                </a:lnTo>
                <a:lnTo>
                  <a:pt x="62508" y="89297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16086" y="26789"/>
                </a:lnTo>
                <a:lnTo>
                  <a:pt x="116086" y="44649"/>
                </a:lnTo>
                <a:lnTo>
                  <a:pt x="125016" y="80367"/>
                </a:lnTo>
                <a:lnTo>
                  <a:pt x="116086" y="125016"/>
                </a:lnTo>
                <a:lnTo>
                  <a:pt x="116086" y="178594"/>
                </a:lnTo>
                <a:lnTo>
                  <a:pt x="107156" y="232172"/>
                </a:lnTo>
                <a:lnTo>
                  <a:pt x="107156" y="276821"/>
                </a:lnTo>
                <a:lnTo>
                  <a:pt x="98227" y="312539"/>
                </a:lnTo>
                <a:lnTo>
                  <a:pt x="98227" y="339328"/>
                </a:lnTo>
                <a:lnTo>
                  <a:pt x="107156" y="348258"/>
                </a:lnTo>
                <a:lnTo>
                  <a:pt x="116086" y="339328"/>
                </a:lnTo>
                <a:lnTo>
                  <a:pt x="125016" y="321469"/>
                </a:lnTo>
                <a:lnTo>
                  <a:pt x="133945" y="285750"/>
                </a:lnTo>
                <a:lnTo>
                  <a:pt x="142875" y="250031"/>
                </a:lnTo>
                <a:lnTo>
                  <a:pt x="142875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420570" y="3214687"/>
            <a:ext cx="80369" cy="116087"/>
          </a:xfrm>
          <a:custGeom>
            <a:avLst/>
            <a:gdLst/>
            <a:ahLst/>
            <a:cxnLst/>
            <a:rect l="0" t="0" r="0" b="0"/>
            <a:pathLst>
              <a:path w="80369" h="116087">
                <a:moveTo>
                  <a:pt x="44649" y="26789"/>
                </a:moveTo>
                <a:lnTo>
                  <a:pt x="35719" y="35719"/>
                </a:lnTo>
                <a:lnTo>
                  <a:pt x="26789" y="53578"/>
                </a:lnTo>
                <a:lnTo>
                  <a:pt x="17860" y="71438"/>
                </a:lnTo>
                <a:lnTo>
                  <a:pt x="17860" y="98227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8" y="98227"/>
                </a:lnTo>
                <a:lnTo>
                  <a:pt x="71438" y="80367"/>
                </a:lnTo>
                <a:lnTo>
                  <a:pt x="80368" y="53578"/>
                </a:lnTo>
                <a:lnTo>
                  <a:pt x="80368" y="26789"/>
                </a:lnTo>
                <a:lnTo>
                  <a:pt x="71438" y="8930"/>
                </a:lnTo>
                <a:lnTo>
                  <a:pt x="62508" y="0"/>
                </a:lnTo>
                <a:lnTo>
                  <a:pt x="35719" y="8930"/>
                </a:lnTo>
                <a:lnTo>
                  <a:pt x="1786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Compiler Optimizations figure </a:t>
            </a:r>
            <a:r>
              <a:rPr lang="en-US" altLang="en-US" smtClean="0">
                <a:solidFill>
                  <a:srgbClr val="FF0000"/>
                </a:solidFill>
              </a:rPr>
              <a:t>A.20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220788"/>
            <a:ext cx="6234113" cy="5224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1455539" y="901898"/>
            <a:ext cx="5786439" cy="5715001"/>
          </a:xfrm>
          <a:custGeom>
            <a:avLst/>
            <a:gdLst/>
            <a:ahLst/>
            <a:cxnLst/>
            <a:rect l="0" t="0" r="0" b="0"/>
            <a:pathLst>
              <a:path w="5786439" h="5715001">
                <a:moveTo>
                  <a:pt x="5786438" y="8930"/>
                </a:moveTo>
                <a:lnTo>
                  <a:pt x="5786438" y="0"/>
                </a:lnTo>
                <a:lnTo>
                  <a:pt x="5786438" y="0"/>
                </a:lnTo>
                <a:lnTo>
                  <a:pt x="5777508" y="0"/>
                </a:lnTo>
                <a:lnTo>
                  <a:pt x="5777508" y="0"/>
                </a:lnTo>
                <a:lnTo>
                  <a:pt x="5768578" y="0"/>
                </a:lnTo>
                <a:lnTo>
                  <a:pt x="5759649" y="8930"/>
                </a:lnTo>
                <a:lnTo>
                  <a:pt x="5741789" y="8930"/>
                </a:lnTo>
                <a:lnTo>
                  <a:pt x="5732859" y="17860"/>
                </a:lnTo>
                <a:lnTo>
                  <a:pt x="5723930" y="26789"/>
                </a:lnTo>
                <a:lnTo>
                  <a:pt x="5706070" y="35719"/>
                </a:lnTo>
                <a:lnTo>
                  <a:pt x="5688211" y="53578"/>
                </a:lnTo>
                <a:lnTo>
                  <a:pt x="5670352" y="62508"/>
                </a:lnTo>
                <a:lnTo>
                  <a:pt x="5643563" y="80368"/>
                </a:lnTo>
                <a:lnTo>
                  <a:pt x="5616774" y="98227"/>
                </a:lnTo>
                <a:lnTo>
                  <a:pt x="5589984" y="116086"/>
                </a:lnTo>
                <a:lnTo>
                  <a:pt x="5554266" y="142875"/>
                </a:lnTo>
                <a:lnTo>
                  <a:pt x="5518547" y="169664"/>
                </a:lnTo>
                <a:lnTo>
                  <a:pt x="5473899" y="196453"/>
                </a:lnTo>
                <a:lnTo>
                  <a:pt x="5429250" y="232172"/>
                </a:lnTo>
                <a:lnTo>
                  <a:pt x="5375672" y="267891"/>
                </a:lnTo>
                <a:lnTo>
                  <a:pt x="5322094" y="312539"/>
                </a:lnTo>
                <a:lnTo>
                  <a:pt x="5259586" y="357188"/>
                </a:lnTo>
                <a:lnTo>
                  <a:pt x="5188149" y="410766"/>
                </a:lnTo>
                <a:lnTo>
                  <a:pt x="5116711" y="464344"/>
                </a:lnTo>
                <a:lnTo>
                  <a:pt x="5036344" y="526852"/>
                </a:lnTo>
                <a:lnTo>
                  <a:pt x="4947047" y="598289"/>
                </a:lnTo>
                <a:lnTo>
                  <a:pt x="4866680" y="669727"/>
                </a:lnTo>
                <a:lnTo>
                  <a:pt x="4777383" y="750094"/>
                </a:lnTo>
                <a:lnTo>
                  <a:pt x="4688086" y="830461"/>
                </a:lnTo>
                <a:lnTo>
                  <a:pt x="4589859" y="919758"/>
                </a:lnTo>
                <a:lnTo>
                  <a:pt x="4491633" y="1026914"/>
                </a:lnTo>
                <a:lnTo>
                  <a:pt x="4384477" y="1125141"/>
                </a:lnTo>
                <a:lnTo>
                  <a:pt x="4277320" y="1232297"/>
                </a:lnTo>
                <a:lnTo>
                  <a:pt x="4161234" y="1348383"/>
                </a:lnTo>
                <a:lnTo>
                  <a:pt x="4036219" y="1464469"/>
                </a:lnTo>
                <a:lnTo>
                  <a:pt x="3911203" y="1589485"/>
                </a:lnTo>
                <a:lnTo>
                  <a:pt x="3786188" y="1723430"/>
                </a:lnTo>
                <a:lnTo>
                  <a:pt x="3661172" y="1848446"/>
                </a:lnTo>
                <a:lnTo>
                  <a:pt x="3527227" y="1982391"/>
                </a:lnTo>
                <a:lnTo>
                  <a:pt x="3393281" y="2125266"/>
                </a:lnTo>
                <a:lnTo>
                  <a:pt x="3259336" y="2268141"/>
                </a:lnTo>
                <a:lnTo>
                  <a:pt x="3116461" y="2411016"/>
                </a:lnTo>
                <a:lnTo>
                  <a:pt x="2973586" y="2553891"/>
                </a:lnTo>
                <a:lnTo>
                  <a:pt x="2812852" y="2696766"/>
                </a:lnTo>
                <a:lnTo>
                  <a:pt x="2652117" y="2839641"/>
                </a:lnTo>
                <a:lnTo>
                  <a:pt x="2491383" y="2982516"/>
                </a:lnTo>
                <a:lnTo>
                  <a:pt x="2339578" y="3125391"/>
                </a:lnTo>
                <a:lnTo>
                  <a:pt x="2178844" y="3268266"/>
                </a:lnTo>
                <a:lnTo>
                  <a:pt x="2027039" y="3411141"/>
                </a:lnTo>
                <a:lnTo>
                  <a:pt x="1884164" y="3554016"/>
                </a:lnTo>
                <a:lnTo>
                  <a:pt x="1741289" y="3696891"/>
                </a:lnTo>
                <a:lnTo>
                  <a:pt x="1616274" y="3830836"/>
                </a:lnTo>
                <a:lnTo>
                  <a:pt x="1482328" y="3964781"/>
                </a:lnTo>
                <a:lnTo>
                  <a:pt x="1357313" y="4098727"/>
                </a:lnTo>
                <a:lnTo>
                  <a:pt x="1241227" y="4232672"/>
                </a:lnTo>
                <a:lnTo>
                  <a:pt x="1125141" y="4357688"/>
                </a:lnTo>
                <a:lnTo>
                  <a:pt x="1009055" y="4482704"/>
                </a:lnTo>
                <a:lnTo>
                  <a:pt x="901899" y="4607719"/>
                </a:lnTo>
                <a:lnTo>
                  <a:pt x="803672" y="4723804"/>
                </a:lnTo>
                <a:lnTo>
                  <a:pt x="705445" y="4830961"/>
                </a:lnTo>
                <a:lnTo>
                  <a:pt x="616149" y="4938117"/>
                </a:lnTo>
                <a:lnTo>
                  <a:pt x="535781" y="5027414"/>
                </a:lnTo>
                <a:lnTo>
                  <a:pt x="455414" y="5125640"/>
                </a:lnTo>
                <a:lnTo>
                  <a:pt x="383977" y="5206007"/>
                </a:lnTo>
                <a:lnTo>
                  <a:pt x="312539" y="5286375"/>
                </a:lnTo>
                <a:lnTo>
                  <a:pt x="250031" y="5357812"/>
                </a:lnTo>
                <a:lnTo>
                  <a:pt x="205383" y="5411390"/>
                </a:lnTo>
                <a:lnTo>
                  <a:pt x="178594" y="5456039"/>
                </a:lnTo>
                <a:lnTo>
                  <a:pt x="151805" y="5491757"/>
                </a:lnTo>
                <a:lnTo>
                  <a:pt x="125016" y="5527476"/>
                </a:lnTo>
                <a:lnTo>
                  <a:pt x="98227" y="5572125"/>
                </a:lnTo>
                <a:lnTo>
                  <a:pt x="71438" y="5616773"/>
                </a:lnTo>
                <a:lnTo>
                  <a:pt x="44649" y="5652492"/>
                </a:lnTo>
                <a:lnTo>
                  <a:pt x="17859" y="5688211"/>
                </a:lnTo>
                <a:lnTo>
                  <a:pt x="0" y="5715000"/>
                </a:lnTo>
                <a:lnTo>
                  <a:pt x="0" y="57150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955477" y="767953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17984" y="776883"/>
            <a:ext cx="6268642" cy="5643563"/>
          </a:xfrm>
          <a:custGeom>
            <a:avLst/>
            <a:gdLst/>
            <a:ahLst/>
            <a:cxnLst/>
            <a:rect l="0" t="0" r="0" b="0"/>
            <a:pathLst>
              <a:path w="6268642" h="5643563">
                <a:moveTo>
                  <a:pt x="0" y="0"/>
                </a:moveTo>
                <a:lnTo>
                  <a:pt x="26790" y="8929"/>
                </a:lnTo>
                <a:lnTo>
                  <a:pt x="53579" y="26789"/>
                </a:lnTo>
                <a:lnTo>
                  <a:pt x="80368" y="53578"/>
                </a:lnTo>
                <a:lnTo>
                  <a:pt x="107157" y="71437"/>
                </a:lnTo>
                <a:lnTo>
                  <a:pt x="142875" y="98226"/>
                </a:lnTo>
                <a:lnTo>
                  <a:pt x="178594" y="116086"/>
                </a:lnTo>
                <a:lnTo>
                  <a:pt x="214313" y="142875"/>
                </a:lnTo>
                <a:lnTo>
                  <a:pt x="250032" y="178593"/>
                </a:lnTo>
                <a:lnTo>
                  <a:pt x="294680" y="214312"/>
                </a:lnTo>
                <a:lnTo>
                  <a:pt x="339329" y="250031"/>
                </a:lnTo>
                <a:lnTo>
                  <a:pt x="392907" y="294679"/>
                </a:lnTo>
                <a:lnTo>
                  <a:pt x="446485" y="339328"/>
                </a:lnTo>
                <a:lnTo>
                  <a:pt x="500063" y="383976"/>
                </a:lnTo>
                <a:lnTo>
                  <a:pt x="562571" y="437554"/>
                </a:lnTo>
                <a:lnTo>
                  <a:pt x="625079" y="500062"/>
                </a:lnTo>
                <a:lnTo>
                  <a:pt x="696516" y="562570"/>
                </a:lnTo>
                <a:lnTo>
                  <a:pt x="767954" y="625078"/>
                </a:lnTo>
                <a:lnTo>
                  <a:pt x="848321" y="696515"/>
                </a:lnTo>
                <a:lnTo>
                  <a:pt x="928688" y="767953"/>
                </a:lnTo>
                <a:lnTo>
                  <a:pt x="1017985" y="839390"/>
                </a:lnTo>
                <a:lnTo>
                  <a:pt x="1107282" y="919757"/>
                </a:lnTo>
                <a:lnTo>
                  <a:pt x="1187649" y="1009054"/>
                </a:lnTo>
                <a:lnTo>
                  <a:pt x="1285875" y="1098351"/>
                </a:lnTo>
                <a:lnTo>
                  <a:pt x="1375172" y="1187648"/>
                </a:lnTo>
                <a:lnTo>
                  <a:pt x="1464469" y="1276945"/>
                </a:lnTo>
                <a:lnTo>
                  <a:pt x="1571625" y="1375171"/>
                </a:lnTo>
                <a:lnTo>
                  <a:pt x="1669852" y="1473398"/>
                </a:lnTo>
                <a:lnTo>
                  <a:pt x="1777008" y="1571625"/>
                </a:lnTo>
                <a:lnTo>
                  <a:pt x="1884164" y="1669851"/>
                </a:lnTo>
                <a:lnTo>
                  <a:pt x="1991321" y="1777008"/>
                </a:lnTo>
                <a:lnTo>
                  <a:pt x="2107407" y="1884164"/>
                </a:lnTo>
                <a:lnTo>
                  <a:pt x="2223493" y="1991320"/>
                </a:lnTo>
                <a:lnTo>
                  <a:pt x="2348508" y="2107406"/>
                </a:lnTo>
                <a:lnTo>
                  <a:pt x="2473524" y="2232421"/>
                </a:lnTo>
                <a:lnTo>
                  <a:pt x="2598539" y="2348507"/>
                </a:lnTo>
                <a:lnTo>
                  <a:pt x="2732485" y="2473523"/>
                </a:lnTo>
                <a:lnTo>
                  <a:pt x="2866430" y="2598538"/>
                </a:lnTo>
                <a:lnTo>
                  <a:pt x="3000375" y="2714624"/>
                </a:lnTo>
                <a:lnTo>
                  <a:pt x="3134321" y="2830710"/>
                </a:lnTo>
                <a:lnTo>
                  <a:pt x="3268266" y="2946796"/>
                </a:lnTo>
                <a:lnTo>
                  <a:pt x="3411141" y="3062882"/>
                </a:lnTo>
                <a:lnTo>
                  <a:pt x="3554016" y="3178968"/>
                </a:lnTo>
                <a:lnTo>
                  <a:pt x="3687961" y="3295054"/>
                </a:lnTo>
                <a:lnTo>
                  <a:pt x="3830836" y="3402210"/>
                </a:lnTo>
                <a:lnTo>
                  <a:pt x="3964782" y="3527226"/>
                </a:lnTo>
                <a:lnTo>
                  <a:pt x="4089797" y="3643312"/>
                </a:lnTo>
                <a:lnTo>
                  <a:pt x="4214813" y="3759398"/>
                </a:lnTo>
                <a:lnTo>
                  <a:pt x="4339829" y="3884413"/>
                </a:lnTo>
                <a:lnTo>
                  <a:pt x="4464844" y="4009429"/>
                </a:lnTo>
                <a:lnTo>
                  <a:pt x="4580930" y="4125515"/>
                </a:lnTo>
                <a:lnTo>
                  <a:pt x="4705946" y="4241601"/>
                </a:lnTo>
                <a:lnTo>
                  <a:pt x="4822032" y="4357687"/>
                </a:lnTo>
                <a:lnTo>
                  <a:pt x="4947047" y="4464844"/>
                </a:lnTo>
                <a:lnTo>
                  <a:pt x="5072063" y="4563070"/>
                </a:lnTo>
                <a:lnTo>
                  <a:pt x="5197079" y="4670226"/>
                </a:lnTo>
                <a:lnTo>
                  <a:pt x="5313164" y="4768453"/>
                </a:lnTo>
                <a:lnTo>
                  <a:pt x="5429250" y="4866679"/>
                </a:lnTo>
                <a:lnTo>
                  <a:pt x="5545336" y="4955976"/>
                </a:lnTo>
                <a:lnTo>
                  <a:pt x="5643563" y="5045272"/>
                </a:lnTo>
                <a:lnTo>
                  <a:pt x="5732860" y="5143499"/>
                </a:lnTo>
                <a:lnTo>
                  <a:pt x="5822157" y="5232796"/>
                </a:lnTo>
                <a:lnTo>
                  <a:pt x="5902524" y="5322093"/>
                </a:lnTo>
                <a:lnTo>
                  <a:pt x="5973961" y="5402460"/>
                </a:lnTo>
                <a:lnTo>
                  <a:pt x="6045399" y="5473897"/>
                </a:lnTo>
                <a:lnTo>
                  <a:pt x="6116836" y="5545335"/>
                </a:lnTo>
                <a:lnTo>
                  <a:pt x="6161485" y="5581054"/>
                </a:lnTo>
                <a:lnTo>
                  <a:pt x="6206133" y="5616772"/>
                </a:lnTo>
                <a:lnTo>
                  <a:pt x="6268641" y="5643562"/>
                </a:lnTo>
                <a:lnTo>
                  <a:pt x="6268641" y="564356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035844" y="5447109"/>
            <a:ext cx="2134196" cy="589360"/>
          </a:xfrm>
          <a:custGeom>
            <a:avLst/>
            <a:gdLst/>
            <a:ahLst/>
            <a:cxnLst/>
            <a:rect l="0" t="0" r="0" b="0"/>
            <a:pathLst>
              <a:path w="2134196" h="589360">
                <a:moveTo>
                  <a:pt x="1741289" y="205382"/>
                </a:moveTo>
                <a:lnTo>
                  <a:pt x="1741289" y="205382"/>
                </a:lnTo>
                <a:lnTo>
                  <a:pt x="1741289" y="196453"/>
                </a:lnTo>
                <a:lnTo>
                  <a:pt x="1741289" y="196453"/>
                </a:lnTo>
                <a:lnTo>
                  <a:pt x="1741289" y="187523"/>
                </a:lnTo>
                <a:lnTo>
                  <a:pt x="1732359" y="178593"/>
                </a:lnTo>
                <a:lnTo>
                  <a:pt x="1732359" y="169664"/>
                </a:lnTo>
                <a:lnTo>
                  <a:pt x="1723429" y="160734"/>
                </a:lnTo>
                <a:lnTo>
                  <a:pt x="1714500" y="151804"/>
                </a:lnTo>
                <a:lnTo>
                  <a:pt x="1705570" y="151804"/>
                </a:lnTo>
                <a:lnTo>
                  <a:pt x="1687711" y="151804"/>
                </a:lnTo>
                <a:lnTo>
                  <a:pt x="1669851" y="142875"/>
                </a:lnTo>
                <a:lnTo>
                  <a:pt x="1643062" y="142875"/>
                </a:lnTo>
                <a:lnTo>
                  <a:pt x="1616273" y="142875"/>
                </a:lnTo>
                <a:lnTo>
                  <a:pt x="1571625" y="133945"/>
                </a:lnTo>
                <a:lnTo>
                  <a:pt x="1535906" y="133945"/>
                </a:lnTo>
                <a:lnTo>
                  <a:pt x="1482328" y="133945"/>
                </a:lnTo>
                <a:lnTo>
                  <a:pt x="1437679" y="133945"/>
                </a:lnTo>
                <a:lnTo>
                  <a:pt x="1375172" y="125016"/>
                </a:lnTo>
                <a:lnTo>
                  <a:pt x="1321594" y="125016"/>
                </a:lnTo>
                <a:lnTo>
                  <a:pt x="1268015" y="116086"/>
                </a:lnTo>
                <a:lnTo>
                  <a:pt x="1205508" y="116086"/>
                </a:lnTo>
                <a:lnTo>
                  <a:pt x="1143000" y="107157"/>
                </a:lnTo>
                <a:lnTo>
                  <a:pt x="1080492" y="107157"/>
                </a:lnTo>
                <a:lnTo>
                  <a:pt x="1009054" y="98227"/>
                </a:lnTo>
                <a:lnTo>
                  <a:pt x="946547" y="98227"/>
                </a:lnTo>
                <a:lnTo>
                  <a:pt x="884039" y="89297"/>
                </a:lnTo>
                <a:lnTo>
                  <a:pt x="821531" y="80368"/>
                </a:lnTo>
                <a:lnTo>
                  <a:pt x="759023" y="80368"/>
                </a:lnTo>
                <a:lnTo>
                  <a:pt x="696515" y="80368"/>
                </a:lnTo>
                <a:lnTo>
                  <a:pt x="634008" y="80368"/>
                </a:lnTo>
                <a:lnTo>
                  <a:pt x="562570" y="89297"/>
                </a:lnTo>
                <a:lnTo>
                  <a:pt x="500062" y="98227"/>
                </a:lnTo>
                <a:lnTo>
                  <a:pt x="428625" y="107157"/>
                </a:lnTo>
                <a:lnTo>
                  <a:pt x="357187" y="125016"/>
                </a:lnTo>
                <a:lnTo>
                  <a:pt x="294679" y="142875"/>
                </a:lnTo>
                <a:lnTo>
                  <a:pt x="232172" y="160734"/>
                </a:lnTo>
                <a:lnTo>
                  <a:pt x="178594" y="178593"/>
                </a:lnTo>
                <a:lnTo>
                  <a:pt x="125015" y="205382"/>
                </a:lnTo>
                <a:lnTo>
                  <a:pt x="80367" y="223242"/>
                </a:lnTo>
                <a:lnTo>
                  <a:pt x="44648" y="250031"/>
                </a:lnTo>
                <a:lnTo>
                  <a:pt x="17859" y="267890"/>
                </a:lnTo>
                <a:lnTo>
                  <a:pt x="8930" y="294679"/>
                </a:lnTo>
                <a:lnTo>
                  <a:pt x="0" y="312539"/>
                </a:lnTo>
                <a:lnTo>
                  <a:pt x="8930" y="330398"/>
                </a:lnTo>
                <a:lnTo>
                  <a:pt x="17859" y="348257"/>
                </a:lnTo>
                <a:lnTo>
                  <a:pt x="35719" y="366117"/>
                </a:lnTo>
                <a:lnTo>
                  <a:pt x="71437" y="375046"/>
                </a:lnTo>
                <a:lnTo>
                  <a:pt x="107156" y="392906"/>
                </a:lnTo>
                <a:lnTo>
                  <a:pt x="142875" y="419695"/>
                </a:lnTo>
                <a:lnTo>
                  <a:pt x="196453" y="428625"/>
                </a:lnTo>
                <a:lnTo>
                  <a:pt x="241101" y="446484"/>
                </a:lnTo>
                <a:lnTo>
                  <a:pt x="303609" y="464343"/>
                </a:lnTo>
                <a:lnTo>
                  <a:pt x="357187" y="491132"/>
                </a:lnTo>
                <a:lnTo>
                  <a:pt x="419695" y="508992"/>
                </a:lnTo>
                <a:lnTo>
                  <a:pt x="482203" y="526851"/>
                </a:lnTo>
                <a:lnTo>
                  <a:pt x="553640" y="544711"/>
                </a:lnTo>
                <a:lnTo>
                  <a:pt x="625078" y="562570"/>
                </a:lnTo>
                <a:lnTo>
                  <a:pt x="696515" y="571500"/>
                </a:lnTo>
                <a:lnTo>
                  <a:pt x="767953" y="580429"/>
                </a:lnTo>
                <a:lnTo>
                  <a:pt x="848320" y="589359"/>
                </a:lnTo>
                <a:lnTo>
                  <a:pt x="937617" y="589359"/>
                </a:lnTo>
                <a:lnTo>
                  <a:pt x="1017984" y="589359"/>
                </a:lnTo>
                <a:lnTo>
                  <a:pt x="1107281" y="589359"/>
                </a:lnTo>
                <a:lnTo>
                  <a:pt x="1196578" y="589359"/>
                </a:lnTo>
                <a:lnTo>
                  <a:pt x="1294804" y="580429"/>
                </a:lnTo>
                <a:lnTo>
                  <a:pt x="1384101" y="571500"/>
                </a:lnTo>
                <a:lnTo>
                  <a:pt x="1482328" y="553640"/>
                </a:lnTo>
                <a:lnTo>
                  <a:pt x="1571625" y="535781"/>
                </a:lnTo>
                <a:lnTo>
                  <a:pt x="1660922" y="526851"/>
                </a:lnTo>
                <a:lnTo>
                  <a:pt x="1732359" y="508992"/>
                </a:lnTo>
                <a:lnTo>
                  <a:pt x="1803797" y="491132"/>
                </a:lnTo>
                <a:lnTo>
                  <a:pt x="1875234" y="473273"/>
                </a:lnTo>
                <a:lnTo>
                  <a:pt x="1937742" y="446484"/>
                </a:lnTo>
                <a:lnTo>
                  <a:pt x="1991320" y="419695"/>
                </a:lnTo>
                <a:lnTo>
                  <a:pt x="2035969" y="392906"/>
                </a:lnTo>
                <a:lnTo>
                  <a:pt x="2071687" y="366117"/>
                </a:lnTo>
                <a:lnTo>
                  <a:pt x="2098476" y="330398"/>
                </a:lnTo>
                <a:lnTo>
                  <a:pt x="2125265" y="303609"/>
                </a:lnTo>
                <a:lnTo>
                  <a:pt x="2134195" y="267890"/>
                </a:lnTo>
                <a:lnTo>
                  <a:pt x="2134195" y="241101"/>
                </a:lnTo>
                <a:lnTo>
                  <a:pt x="2116336" y="205382"/>
                </a:lnTo>
                <a:lnTo>
                  <a:pt x="2098476" y="178593"/>
                </a:lnTo>
                <a:lnTo>
                  <a:pt x="2053828" y="151804"/>
                </a:lnTo>
                <a:lnTo>
                  <a:pt x="2000250" y="125016"/>
                </a:lnTo>
                <a:lnTo>
                  <a:pt x="1937742" y="98227"/>
                </a:lnTo>
                <a:lnTo>
                  <a:pt x="1866304" y="71438"/>
                </a:lnTo>
                <a:lnTo>
                  <a:pt x="1785937" y="53579"/>
                </a:lnTo>
                <a:lnTo>
                  <a:pt x="1687711" y="26789"/>
                </a:lnTo>
                <a:lnTo>
                  <a:pt x="1589484" y="17860"/>
                </a:lnTo>
                <a:lnTo>
                  <a:pt x="1473398" y="8930"/>
                </a:lnTo>
                <a:lnTo>
                  <a:pt x="1357312" y="0"/>
                </a:lnTo>
                <a:lnTo>
                  <a:pt x="1357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36381</TotalTime>
  <Pages>35</Pages>
  <Words>1408</Words>
  <Application>Microsoft Office PowerPoint</Application>
  <PresentationFormat>Letter Paper (8.5x11 in)</PresentationFormat>
  <Paragraphs>268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white212</vt:lpstr>
      <vt:lpstr>Lecture 4 Pipelines II</vt:lpstr>
      <vt:lpstr>Overview</vt:lpstr>
      <vt:lpstr>gcc –S matmul.c  matmul.s</vt:lpstr>
      <vt:lpstr>PowerPoint Presentation</vt:lpstr>
      <vt:lpstr>Appendix A – Instruction Set Architecture(ISA)</vt:lpstr>
      <vt:lpstr>Address Modes – fig A.6</vt:lpstr>
      <vt:lpstr>Frequency of Address Modes A.7</vt:lpstr>
      <vt:lpstr>Frequency of 80x86 Instructions A.13</vt:lpstr>
      <vt:lpstr>Compiler Optimizations figure A.20</vt:lpstr>
      <vt:lpstr>Figure C.22 Inserting Pipeline Registers into Data Path </vt:lpstr>
      <vt:lpstr>PowerPoint Presentation</vt:lpstr>
      <vt:lpstr>Figure C.23</vt:lpstr>
      <vt:lpstr>Figure C.21 Examples of Data Hazards</vt:lpstr>
      <vt:lpstr>Examples of Data Hazards</vt:lpstr>
      <vt:lpstr>Examples of Data Hazards</vt:lpstr>
      <vt:lpstr>Figure C.21 Examples of Data Hazards</vt:lpstr>
      <vt:lpstr>Figure C.9 (new slide) Data Forwarding</vt:lpstr>
      <vt:lpstr>Logic to detect Hazards</vt:lpstr>
      <vt:lpstr>Forwarding Figure C.26</vt:lpstr>
      <vt:lpstr>PowerPoint Presentation</vt:lpstr>
      <vt:lpstr>Figure C.23 Forwarding Paths</vt:lpstr>
      <vt:lpstr>Load/Use Hazard</vt:lpstr>
      <vt:lpstr>Delays for Mis-predicted Branches</vt:lpstr>
      <vt:lpstr>Figure C.24 Avoiding some Branch Stalls</vt:lpstr>
      <vt:lpstr>Figure FP Latencies</vt:lpstr>
      <vt:lpstr>Figure C.29 MIPS Pipeline +FP Units</vt:lpstr>
      <vt:lpstr>Figure C.31 Supporting multiple outstanding FP operations</vt:lpstr>
      <vt:lpstr>Figure C.32 Timings of Independent FP operations</vt:lpstr>
      <vt:lpstr>Figure C.33 Stalls due to RAW hazards </vt:lpstr>
      <vt:lpstr>Figure C.34 Simultaneous write-back </vt:lpstr>
      <vt:lpstr>PowerPoint Presentation</vt:lpstr>
      <vt:lpstr>PowerPoint Presentation</vt:lpstr>
      <vt:lpstr>PowerPoint Presentation</vt:lpstr>
      <vt:lpstr>PowerPoint Presentation</vt:lpstr>
      <vt:lpstr>Figure C.40</vt:lpstr>
      <vt:lpstr>PowerPoint Presentation</vt:lpstr>
      <vt:lpstr>Dynamic Scheduling</vt:lpstr>
      <vt:lpstr>PowerPoint Presentation</vt:lpstr>
      <vt:lpstr>Homework </vt:lpstr>
      <vt:lpstr>PowerPoint Presentation</vt:lpstr>
      <vt:lpstr>Figure C.9 (new slide) Data Forwarding</vt:lpstr>
      <vt:lpstr>Figure C-23 Events on Pipeline</vt:lpstr>
      <vt:lpstr>PowerPoint Presentation</vt:lpstr>
      <vt:lpstr>PowerPoint Presentation</vt:lpstr>
      <vt:lpstr>terms interrupt, fault, and exception</vt:lpstr>
      <vt:lpstr>Linux</vt:lpstr>
      <vt:lpstr>Linux - lscpu</vt:lpstr>
      <vt:lpstr>Man –k ls   |    grep “^ls”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261</cp:revision>
  <cp:lastPrinted>2013-09-09T11:53:05Z</cp:lastPrinted>
  <dcterms:created xsi:type="dcterms:W3CDTF">1998-08-11T09:19:24Z</dcterms:created>
  <dcterms:modified xsi:type="dcterms:W3CDTF">2017-09-18T13:25:50Z</dcterms:modified>
</cp:coreProperties>
</file>